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26"/>
  </p:notesMasterIdLst>
  <p:sldIdLst>
    <p:sldId id="256" r:id="rId2"/>
    <p:sldId id="2251" r:id="rId3"/>
    <p:sldId id="257" r:id="rId4"/>
    <p:sldId id="259" r:id="rId5"/>
    <p:sldId id="258" r:id="rId6"/>
    <p:sldId id="260" r:id="rId7"/>
    <p:sldId id="321" r:id="rId8"/>
    <p:sldId id="322" r:id="rId9"/>
    <p:sldId id="323" r:id="rId10"/>
    <p:sldId id="324" r:id="rId11"/>
    <p:sldId id="325" r:id="rId12"/>
    <p:sldId id="263" r:id="rId13"/>
    <p:sldId id="326" r:id="rId14"/>
    <p:sldId id="264" r:id="rId15"/>
    <p:sldId id="261" r:id="rId16"/>
    <p:sldId id="328" r:id="rId17"/>
    <p:sldId id="329" r:id="rId18"/>
    <p:sldId id="330" r:id="rId19"/>
    <p:sldId id="2247" r:id="rId20"/>
    <p:sldId id="2245" r:id="rId21"/>
    <p:sldId id="2243" r:id="rId22"/>
    <p:sldId id="2249" r:id="rId23"/>
    <p:sldId id="2248" r:id="rId24"/>
    <p:sldId id="290" r:id="rId25"/>
  </p:sldIdLst>
  <p:sldSz cx="9144000" cy="5143500" type="screen16x9"/>
  <p:notesSz cx="6858000" cy="9144000"/>
  <p:embeddedFontLst>
    <p:embeddedFont>
      <p:font typeface="Jua" pitchFamily="2" charset="-127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lear Sans Regular Bold" panose="020B0603030202020304" pitchFamily="34" charset="0"/>
      <p:regular r:id="rId32"/>
      <p:bold r:id="rId33"/>
      <p:italic r:id="rId34"/>
      <p:boldItalic r:id="rId35"/>
    </p:embeddedFont>
    <p:embeddedFont>
      <p:font typeface="Roboto Mono" pitchFamily="49" charset="0"/>
      <p:regular r:id="rId36"/>
      <p:bold r:id="rId37"/>
      <p:italic r:id="rId38"/>
      <p:boldItalic r:id="rId39"/>
    </p:embeddedFont>
    <p:embeddedFont>
      <p:font typeface="Source Code Pro" panose="020B0509030403020204" pitchFamily="49" charset="0"/>
      <p:regular r:id="rId40"/>
      <p:bold r:id="rId41"/>
      <p:italic r:id="rId42"/>
      <p:boldItalic r:id="rId43"/>
    </p:embeddedFont>
    <p:embeddedFont>
      <p:font typeface="Source Code Pro SemiBold" panose="020F0502020204030204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70C0"/>
    <a:srgbClr val="7FB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A74488E-4AE1-4321-998A-E789AE2C3998}">
  <a:tblStyle styleId="{FA74488E-4AE1-4321-998A-E789AE2C399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 snapToGrid="0">
      <p:cViewPr varScale="1">
        <p:scale>
          <a:sx n="117" d="100"/>
          <a:sy n="117" d="100"/>
        </p:scale>
        <p:origin x="184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g110618ec78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2" name="Google Shape;1702;g110618ec78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" name="Google Shape;2256;g10fbf07a61d_0_1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7" name="Google Shape;2257;g10fbf07a61d_0_1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" name="Google Shape;2100;g10fbf07a61d_0_1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1" name="Google Shape;2101;g10fbf07a61d_0_1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" name="Google Shape;2100;g10fbf07a61d_0_1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1" name="Google Shape;2101;g10fbf07a61d_0_1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2174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" name="Google Shape;2100;g10fbf07a61d_0_1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1" name="Google Shape;2101;g10fbf07a61d_0_1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7511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2" name="Google Shape;3562;g10fbf07a61d_0_448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3" name="Google Shape;3563;g10fbf07a61d_0_448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9973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6" name="Google Shape;2806;g10fbf07a61d_0_43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7" name="Google Shape;2807;g10fbf07a61d_0_43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82422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" name="Google Shape;3768;g10fbf07a61d_0_45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9" name="Google Shape;3769;g10fbf07a61d_0_45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1930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6" name="Google Shape;2806;g10fbf07a61d_0_43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7" name="Google Shape;2807;g10fbf07a61d_0_43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40155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g11046f72cde_0_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1" name="Google Shape;2161;g11046f72cde_0_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42561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0" name="Google Shape;4420;g10fbf07a61d_0_46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1" name="Google Shape;4421;g10fbf07a61d_0_46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9087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6" name="Google Shape;1776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6" name="Google Shape;5006;gb1fa4ddd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7" name="Google Shape;5007;gb1fa4ddd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Google Shape;1964;g10fbf07a61d_0_7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5" name="Google Shape;1965;g10fbf07a61d_0_7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Google Shape;1810;g10fbf07a61d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1" name="Google Shape;1811;g10fbf07a61d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Google Shape;2025;g10fbf07a61d_0_9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6" name="Google Shape;2026;g10fbf07a61d_0_9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23BD8-17A2-C741-A09D-BE08B705AE0B}" type="slidenum">
              <a:rPr lang="en-VN" smtClean="0"/>
              <a:t>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63958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3" name="Google Shape;2553;ge21fa792a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4" name="Google Shape;2554;ge21fa792ab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123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9" name="Google Shape;2729;g10fbf07a61d_0_43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0" name="Google Shape;2730;g10fbf07a61d_0_43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1538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3" name="Google Shape;2203;g10fbf07a61d_0_1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4" name="Google Shape;2204;g10fbf07a61d_0_1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4375" y="-542662"/>
            <a:ext cx="9214312" cy="6228826"/>
          </a:xfrm>
          <a:custGeom>
            <a:avLst/>
            <a:gdLst/>
            <a:ahLst/>
            <a:cxnLst/>
            <a:rect l="l" t="t" r="r" b="b"/>
            <a:pathLst>
              <a:path w="151408" h="102351" extrusionOk="0">
                <a:moveTo>
                  <a:pt x="4068" y="183"/>
                </a:moveTo>
                <a:lnTo>
                  <a:pt x="4068" y="3719"/>
                </a:lnTo>
                <a:lnTo>
                  <a:pt x="184" y="3719"/>
                </a:lnTo>
                <a:lnTo>
                  <a:pt x="184" y="183"/>
                </a:lnTo>
                <a:close/>
                <a:moveTo>
                  <a:pt x="8043" y="183"/>
                </a:moveTo>
                <a:lnTo>
                  <a:pt x="8043" y="3719"/>
                </a:lnTo>
                <a:lnTo>
                  <a:pt x="4252" y="3719"/>
                </a:lnTo>
                <a:lnTo>
                  <a:pt x="4252" y="183"/>
                </a:lnTo>
                <a:close/>
                <a:moveTo>
                  <a:pt x="12018" y="183"/>
                </a:moveTo>
                <a:lnTo>
                  <a:pt x="12018" y="3719"/>
                </a:lnTo>
                <a:lnTo>
                  <a:pt x="8227" y="3719"/>
                </a:lnTo>
                <a:lnTo>
                  <a:pt x="8227" y="183"/>
                </a:lnTo>
                <a:close/>
                <a:moveTo>
                  <a:pt x="15993" y="183"/>
                </a:moveTo>
                <a:lnTo>
                  <a:pt x="15993" y="3719"/>
                </a:lnTo>
                <a:lnTo>
                  <a:pt x="12202" y="3719"/>
                </a:lnTo>
                <a:lnTo>
                  <a:pt x="12202" y="183"/>
                </a:lnTo>
                <a:close/>
                <a:moveTo>
                  <a:pt x="19968" y="183"/>
                </a:moveTo>
                <a:lnTo>
                  <a:pt x="19968" y="3719"/>
                </a:lnTo>
                <a:lnTo>
                  <a:pt x="16177" y="3719"/>
                </a:lnTo>
                <a:lnTo>
                  <a:pt x="16177" y="183"/>
                </a:lnTo>
                <a:close/>
                <a:moveTo>
                  <a:pt x="23944" y="183"/>
                </a:moveTo>
                <a:lnTo>
                  <a:pt x="23944" y="3719"/>
                </a:lnTo>
                <a:lnTo>
                  <a:pt x="20153" y="3719"/>
                </a:lnTo>
                <a:lnTo>
                  <a:pt x="20153" y="183"/>
                </a:lnTo>
                <a:close/>
                <a:moveTo>
                  <a:pt x="27919" y="183"/>
                </a:moveTo>
                <a:lnTo>
                  <a:pt x="27919" y="3719"/>
                </a:lnTo>
                <a:lnTo>
                  <a:pt x="24129" y="3719"/>
                </a:lnTo>
                <a:lnTo>
                  <a:pt x="24129" y="183"/>
                </a:lnTo>
                <a:close/>
                <a:moveTo>
                  <a:pt x="31895" y="183"/>
                </a:moveTo>
                <a:lnTo>
                  <a:pt x="31895" y="3719"/>
                </a:lnTo>
                <a:lnTo>
                  <a:pt x="28104" y="3719"/>
                </a:lnTo>
                <a:lnTo>
                  <a:pt x="28104" y="183"/>
                </a:lnTo>
                <a:close/>
                <a:moveTo>
                  <a:pt x="35870" y="183"/>
                </a:moveTo>
                <a:lnTo>
                  <a:pt x="35870" y="3719"/>
                </a:lnTo>
                <a:lnTo>
                  <a:pt x="32079" y="3719"/>
                </a:lnTo>
                <a:lnTo>
                  <a:pt x="32079" y="183"/>
                </a:lnTo>
                <a:close/>
                <a:moveTo>
                  <a:pt x="39845" y="183"/>
                </a:moveTo>
                <a:lnTo>
                  <a:pt x="39845" y="3719"/>
                </a:lnTo>
                <a:lnTo>
                  <a:pt x="36054" y="3719"/>
                </a:lnTo>
                <a:lnTo>
                  <a:pt x="36054" y="183"/>
                </a:lnTo>
                <a:close/>
                <a:moveTo>
                  <a:pt x="43821" y="183"/>
                </a:moveTo>
                <a:lnTo>
                  <a:pt x="43821" y="3719"/>
                </a:lnTo>
                <a:lnTo>
                  <a:pt x="40029" y="3719"/>
                </a:lnTo>
                <a:lnTo>
                  <a:pt x="40029" y="183"/>
                </a:lnTo>
                <a:close/>
                <a:moveTo>
                  <a:pt x="47796" y="183"/>
                </a:moveTo>
                <a:lnTo>
                  <a:pt x="47796" y="3719"/>
                </a:lnTo>
                <a:lnTo>
                  <a:pt x="44005" y="3719"/>
                </a:lnTo>
                <a:lnTo>
                  <a:pt x="44005" y="183"/>
                </a:lnTo>
                <a:close/>
                <a:moveTo>
                  <a:pt x="51771" y="183"/>
                </a:moveTo>
                <a:lnTo>
                  <a:pt x="51771" y="3719"/>
                </a:lnTo>
                <a:lnTo>
                  <a:pt x="47980" y="3719"/>
                </a:lnTo>
                <a:lnTo>
                  <a:pt x="47980" y="183"/>
                </a:lnTo>
                <a:close/>
                <a:moveTo>
                  <a:pt x="55746" y="183"/>
                </a:moveTo>
                <a:lnTo>
                  <a:pt x="55746" y="3719"/>
                </a:lnTo>
                <a:lnTo>
                  <a:pt x="51956" y="3719"/>
                </a:lnTo>
                <a:lnTo>
                  <a:pt x="51956" y="183"/>
                </a:lnTo>
                <a:close/>
                <a:moveTo>
                  <a:pt x="59721" y="183"/>
                </a:moveTo>
                <a:lnTo>
                  <a:pt x="59721" y="3719"/>
                </a:lnTo>
                <a:lnTo>
                  <a:pt x="55931" y="3719"/>
                </a:lnTo>
                <a:lnTo>
                  <a:pt x="55931" y="183"/>
                </a:lnTo>
                <a:close/>
                <a:moveTo>
                  <a:pt x="63696" y="183"/>
                </a:moveTo>
                <a:lnTo>
                  <a:pt x="63696" y="3719"/>
                </a:lnTo>
                <a:lnTo>
                  <a:pt x="59906" y="3719"/>
                </a:lnTo>
                <a:lnTo>
                  <a:pt x="59906" y="183"/>
                </a:lnTo>
                <a:close/>
                <a:moveTo>
                  <a:pt x="67672" y="183"/>
                </a:moveTo>
                <a:lnTo>
                  <a:pt x="67672" y="3719"/>
                </a:lnTo>
                <a:lnTo>
                  <a:pt x="63881" y="3719"/>
                </a:lnTo>
                <a:lnTo>
                  <a:pt x="63881" y="183"/>
                </a:lnTo>
                <a:close/>
                <a:moveTo>
                  <a:pt x="71648" y="183"/>
                </a:moveTo>
                <a:lnTo>
                  <a:pt x="71648" y="3719"/>
                </a:lnTo>
                <a:lnTo>
                  <a:pt x="67857" y="3719"/>
                </a:lnTo>
                <a:lnTo>
                  <a:pt x="67857" y="183"/>
                </a:lnTo>
                <a:close/>
                <a:moveTo>
                  <a:pt x="75623" y="183"/>
                </a:moveTo>
                <a:lnTo>
                  <a:pt x="75623" y="3719"/>
                </a:lnTo>
                <a:lnTo>
                  <a:pt x="71832" y="3719"/>
                </a:lnTo>
                <a:lnTo>
                  <a:pt x="71832" y="183"/>
                </a:lnTo>
                <a:close/>
                <a:moveTo>
                  <a:pt x="79598" y="183"/>
                </a:moveTo>
                <a:lnTo>
                  <a:pt x="79598" y="3719"/>
                </a:lnTo>
                <a:lnTo>
                  <a:pt x="75807" y="3719"/>
                </a:lnTo>
                <a:lnTo>
                  <a:pt x="75807" y="183"/>
                </a:lnTo>
                <a:close/>
                <a:moveTo>
                  <a:pt x="83573" y="183"/>
                </a:moveTo>
                <a:lnTo>
                  <a:pt x="83573" y="3719"/>
                </a:lnTo>
                <a:lnTo>
                  <a:pt x="79782" y="3719"/>
                </a:lnTo>
                <a:lnTo>
                  <a:pt x="79782" y="183"/>
                </a:lnTo>
                <a:close/>
                <a:moveTo>
                  <a:pt x="87549" y="183"/>
                </a:moveTo>
                <a:lnTo>
                  <a:pt x="87549" y="3719"/>
                </a:lnTo>
                <a:lnTo>
                  <a:pt x="83757" y="3719"/>
                </a:lnTo>
                <a:lnTo>
                  <a:pt x="83757" y="183"/>
                </a:lnTo>
                <a:close/>
                <a:moveTo>
                  <a:pt x="91524" y="183"/>
                </a:moveTo>
                <a:lnTo>
                  <a:pt x="91524" y="3719"/>
                </a:lnTo>
                <a:lnTo>
                  <a:pt x="87733" y="3719"/>
                </a:lnTo>
                <a:lnTo>
                  <a:pt x="87733" y="183"/>
                </a:lnTo>
                <a:close/>
                <a:moveTo>
                  <a:pt x="95499" y="183"/>
                </a:moveTo>
                <a:lnTo>
                  <a:pt x="95499" y="3719"/>
                </a:lnTo>
                <a:lnTo>
                  <a:pt x="91708" y="3719"/>
                </a:lnTo>
                <a:lnTo>
                  <a:pt x="91708" y="183"/>
                </a:lnTo>
                <a:close/>
                <a:moveTo>
                  <a:pt x="99474" y="183"/>
                </a:moveTo>
                <a:lnTo>
                  <a:pt x="99474" y="3719"/>
                </a:lnTo>
                <a:lnTo>
                  <a:pt x="95684" y="3719"/>
                </a:lnTo>
                <a:lnTo>
                  <a:pt x="95684" y="183"/>
                </a:lnTo>
                <a:close/>
                <a:moveTo>
                  <a:pt x="103449" y="183"/>
                </a:moveTo>
                <a:lnTo>
                  <a:pt x="103449" y="3719"/>
                </a:lnTo>
                <a:lnTo>
                  <a:pt x="99659" y="3719"/>
                </a:lnTo>
                <a:lnTo>
                  <a:pt x="99659" y="183"/>
                </a:lnTo>
                <a:close/>
                <a:moveTo>
                  <a:pt x="107424" y="183"/>
                </a:moveTo>
                <a:lnTo>
                  <a:pt x="107424" y="3719"/>
                </a:lnTo>
                <a:lnTo>
                  <a:pt x="103634" y="3719"/>
                </a:lnTo>
                <a:lnTo>
                  <a:pt x="103634" y="183"/>
                </a:lnTo>
                <a:close/>
                <a:moveTo>
                  <a:pt x="111400" y="183"/>
                </a:moveTo>
                <a:lnTo>
                  <a:pt x="111400" y="3719"/>
                </a:lnTo>
                <a:lnTo>
                  <a:pt x="107609" y="3719"/>
                </a:lnTo>
                <a:lnTo>
                  <a:pt x="107609" y="183"/>
                </a:lnTo>
                <a:close/>
                <a:moveTo>
                  <a:pt x="115376" y="183"/>
                </a:moveTo>
                <a:lnTo>
                  <a:pt x="115376" y="3719"/>
                </a:lnTo>
                <a:lnTo>
                  <a:pt x="111585" y="3719"/>
                </a:lnTo>
                <a:lnTo>
                  <a:pt x="111585" y="183"/>
                </a:lnTo>
                <a:close/>
                <a:moveTo>
                  <a:pt x="119351" y="183"/>
                </a:moveTo>
                <a:lnTo>
                  <a:pt x="119351" y="3719"/>
                </a:lnTo>
                <a:lnTo>
                  <a:pt x="115560" y="3719"/>
                </a:lnTo>
                <a:lnTo>
                  <a:pt x="115560" y="183"/>
                </a:lnTo>
                <a:close/>
                <a:moveTo>
                  <a:pt x="123326" y="183"/>
                </a:moveTo>
                <a:lnTo>
                  <a:pt x="123326" y="3719"/>
                </a:lnTo>
                <a:lnTo>
                  <a:pt x="119535" y="3719"/>
                </a:lnTo>
                <a:lnTo>
                  <a:pt x="119535" y="183"/>
                </a:lnTo>
                <a:close/>
                <a:moveTo>
                  <a:pt x="127301" y="183"/>
                </a:moveTo>
                <a:lnTo>
                  <a:pt x="127301" y="3719"/>
                </a:lnTo>
                <a:lnTo>
                  <a:pt x="123510" y="3719"/>
                </a:lnTo>
                <a:lnTo>
                  <a:pt x="123510" y="183"/>
                </a:lnTo>
                <a:close/>
                <a:moveTo>
                  <a:pt x="131277" y="183"/>
                </a:moveTo>
                <a:lnTo>
                  <a:pt x="131277" y="3719"/>
                </a:lnTo>
                <a:lnTo>
                  <a:pt x="127485" y="3719"/>
                </a:lnTo>
                <a:lnTo>
                  <a:pt x="127485" y="183"/>
                </a:lnTo>
                <a:close/>
                <a:moveTo>
                  <a:pt x="135252" y="183"/>
                </a:moveTo>
                <a:lnTo>
                  <a:pt x="135252" y="3719"/>
                </a:lnTo>
                <a:lnTo>
                  <a:pt x="131461" y="3719"/>
                </a:lnTo>
                <a:lnTo>
                  <a:pt x="131461" y="183"/>
                </a:lnTo>
                <a:close/>
                <a:moveTo>
                  <a:pt x="139227" y="183"/>
                </a:moveTo>
                <a:lnTo>
                  <a:pt x="139227" y="3719"/>
                </a:lnTo>
                <a:lnTo>
                  <a:pt x="135436" y="3719"/>
                </a:lnTo>
                <a:lnTo>
                  <a:pt x="135436" y="183"/>
                </a:lnTo>
                <a:close/>
                <a:moveTo>
                  <a:pt x="143202" y="183"/>
                </a:moveTo>
                <a:lnTo>
                  <a:pt x="143202" y="3719"/>
                </a:lnTo>
                <a:lnTo>
                  <a:pt x="139411" y="3719"/>
                </a:lnTo>
                <a:lnTo>
                  <a:pt x="139411" y="183"/>
                </a:lnTo>
                <a:close/>
                <a:moveTo>
                  <a:pt x="147177" y="183"/>
                </a:moveTo>
                <a:lnTo>
                  <a:pt x="147177" y="3719"/>
                </a:lnTo>
                <a:lnTo>
                  <a:pt x="143387" y="3719"/>
                </a:lnTo>
                <a:lnTo>
                  <a:pt x="143387" y="183"/>
                </a:lnTo>
                <a:close/>
                <a:moveTo>
                  <a:pt x="151224" y="183"/>
                </a:moveTo>
                <a:lnTo>
                  <a:pt x="151224" y="3719"/>
                </a:lnTo>
                <a:lnTo>
                  <a:pt x="147362" y="3719"/>
                </a:lnTo>
                <a:lnTo>
                  <a:pt x="147362" y="183"/>
                </a:lnTo>
                <a:close/>
                <a:moveTo>
                  <a:pt x="4068" y="3902"/>
                </a:moveTo>
                <a:lnTo>
                  <a:pt x="4068" y="7661"/>
                </a:lnTo>
                <a:lnTo>
                  <a:pt x="184" y="7661"/>
                </a:lnTo>
                <a:lnTo>
                  <a:pt x="184" y="3902"/>
                </a:lnTo>
                <a:close/>
                <a:moveTo>
                  <a:pt x="8043" y="3902"/>
                </a:moveTo>
                <a:lnTo>
                  <a:pt x="8043" y="7661"/>
                </a:lnTo>
                <a:lnTo>
                  <a:pt x="4252" y="7661"/>
                </a:lnTo>
                <a:lnTo>
                  <a:pt x="4252" y="3902"/>
                </a:lnTo>
                <a:close/>
                <a:moveTo>
                  <a:pt x="12018" y="3902"/>
                </a:moveTo>
                <a:lnTo>
                  <a:pt x="12018" y="7661"/>
                </a:lnTo>
                <a:lnTo>
                  <a:pt x="8227" y="7661"/>
                </a:lnTo>
                <a:lnTo>
                  <a:pt x="8227" y="3902"/>
                </a:lnTo>
                <a:close/>
                <a:moveTo>
                  <a:pt x="15993" y="3902"/>
                </a:moveTo>
                <a:lnTo>
                  <a:pt x="15993" y="7661"/>
                </a:lnTo>
                <a:lnTo>
                  <a:pt x="12202" y="7661"/>
                </a:lnTo>
                <a:lnTo>
                  <a:pt x="12202" y="3902"/>
                </a:lnTo>
                <a:close/>
                <a:moveTo>
                  <a:pt x="19968" y="3902"/>
                </a:moveTo>
                <a:lnTo>
                  <a:pt x="19968" y="7661"/>
                </a:lnTo>
                <a:lnTo>
                  <a:pt x="16177" y="7661"/>
                </a:lnTo>
                <a:lnTo>
                  <a:pt x="16177" y="3902"/>
                </a:lnTo>
                <a:close/>
                <a:moveTo>
                  <a:pt x="23944" y="3902"/>
                </a:moveTo>
                <a:lnTo>
                  <a:pt x="23944" y="7661"/>
                </a:lnTo>
                <a:lnTo>
                  <a:pt x="20153" y="7661"/>
                </a:lnTo>
                <a:lnTo>
                  <a:pt x="20153" y="3902"/>
                </a:lnTo>
                <a:close/>
                <a:moveTo>
                  <a:pt x="27919" y="3902"/>
                </a:moveTo>
                <a:lnTo>
                  <a:pt x="27919" y="7661"/>
                </a:lnTo>
                <a:lnTo>
                  <a:pt x="24129" y="7661"/>
                </a:lnTo>
                <a:lnTo>
                  <a:pt x="24129" y="3902"/>
                </a:lnTo>
                <a:close/>
                <a:moveTo>
                  <a:pt x="31895" y="3902"/>
                </a:moveTo>
                <a:lnTo>
                  <a:pt x="31895" y="7661"/>
                </a:lnTo>
                <a:lnTo>
                  <a:pt x="28104" y="7661"/>
                </a:lnTo>
                <a:lnTo>
                  <a:pt x="28104" y="3902"/>
                </a:lnTo>
                <a:close/>
                <a:moveTo>
                  <a:pt x="35870" y="3902"/>
                </a:moveTo>
                <a:lnTo>
                  <a:pt x="35870" y="7661"/>
                </a:lnTo>
                <a:lnTo>
                  <a:pt x="32079" y="7661"/>
                </a:lnTo>
                <a:lnTo>
                  <a:pt x="32079" y="3902"/>
                </a:lnTo>
                <a:close/>
                <a:moveTo>
                  <a:pt x="39845" y="3902"/>
                </a:moveTo>
                <a:lnTo>
                  <a:pt x="39845" y="7661"/>
                </a:lnTo>
                <a:lnTo>
                  <a:pt x="36054" y="7661"/>
                </a:lnTo>
                <a:lnTo>
                  <a:pt x="36054" y="3902"/>
                </a:lnTo>
                <a:close/>
                <a:moveTo>
                  <a:pt x="43821" y="3902"/>
                </a:moveTo>
                <a:lnTo>
                  <a:pt x="43821" y="7661"/>
                </a:lnTo>
                <a:lnTo>
                  <a:pt x="40029" y="7661"/>
                </a:lnTo>
                <a:lnTo>
                  <a:pt x="40029" y="3902"/>
                </a:lnTo>
                <a:close/>
                <a:moveTo>
                  <a:pt x="47796" y="3902"/>
                </a:moveTo>
                <a:lnTo>
                  <a:pt x="47796" y="7661"/>
                </a:lnTo>
                <a:lnTo>
                  <a:pt x="44005" y="7661"/>
                </a:lnTo>
                <a:lnTo>
                  <a:pt x="44005" y="3902"/>
                </a:lnTo>
                <a:close/>
                <a:moveTo>
                  <a:pt x="51771" y="3902"/>
                </a:moveTo>
                <a:lnTo>
                  <a:pt x="51771" y="7661"/>
                </a:lnTo>
                <a:lnTo>
                  <a:pt x="47980" y="7661"/>
                </a:lnTo>
                <a:lnTo>
                  <a:pt x="47980" y="3902"/>
                </a:lnTo>
                <a:close/>
                <a:moveTo>
                  <a:pt x="55746" y="3902"/>
                </a:moveTo>
                <a:lnTo>
                  <a:pt x="55746" y="7661"/>
                </a:lnTo>
                <a:lnTo>
                  <a:pt x="51956" y="7661"/>
                </a:lnTo>
                <a:lnTo>
                  <a:pt x="51956" y="3902"/>
                </a:lnTo>
                <a:close/>
                <a:moveTo>
                  <a:pt x="59721" y="3902"/>
                </a:moveTo>
                <a:lnTo>
                  <a:pt x="59721" y="7661"/>
                </a:lnTo>
                <a:lnTo>
                  <a:pt x="55931" y="7661"/>
                </a:lnTo>
                <a:lnTo>
                  <a:pt x="55931" y="3902"/>
                </a:lnTo>
                <a:close/>
                <a:moveTo>
                  <a:pt x="63696" y="3902"/>
                </a:moveTo>
                <a:lnTo>
                  <a:pt x="63696" y="7661"/>
                </a:lnTo>
                <a:lnTo>
                  <a:pt x="59906" y="7661"/>
                </a:lnTo>
                <a:lnTo>
                  <a:pt x="59906" y="3902"/>
                </a:lnTo>
                <a:close/>
                <a:moveTo>
                  <a:pt x="67672" y="3902"/>
                </a:moveTo>
                <a:lnTo>
                  <a:pt x="67672" y="7661"/>
                </a:lnTo>
                <a:lnTo>
                  <a:pt x="63881" y="7661"/>
                </a:lnTo>
                <a:lnTo>
                  <a:pt x="63881" y="3902"/>
                </a:lnTo>
                <a:close/>
                <a:moveTo>
                  <a:pt x="71648" y="3902"/>
                </a:moveTo>
                <a:lnTo>
                  <a:pt x="71648" y="7661"/>
                </a:lnTo>
                <a:lnTo>
                  <a:pt x="67857" y="7661"/>
                </a:lnTo>
                <a:lnTo>
                  <a:pt x="67857" y="3902"/>
                </a:lnTo>
                <a:close/>
                <a:moveTo>
                  <a:pt x="75623" y="3902"/>
                </a:moveTo>
                <a:lnTo>
                  <a:pt x="75623" y="7661"/>
                </a:lnTo>
                <a:lnTo>
                  <a:pt x="71832" y="7661"/>
                </a:lnTo>
                <a:lnTo>
                  <a:pt x="71832" y="3902"/>
                </a:lnTo>
                <a:close/>
                <a:moveTo>
                  <a:pt x="79598" y="3902"/>
                </a:moveTo>
                <a:lnTo>
                  <a:pt x="79598" y="7661"/>
                </a:lnTo>
                <a:lnTo>
                  <a:pt x="75807" y="7661"/>
                </a:lnTo>
                <a:lnTo>
                  <a:pt x="75807" y="3902"/>
                </a:lnTo>
                <a:close/>
                <a:moveTo>
                  <a:pt x="83573" y="3902"/>
                </a:moveTo>
                <a:lnTo>
                  <a:pt x="83573" y="7661"/>
                </a:lnTo>
                <a:lnTo>
                  <a:pt x="79782" y="7661"/>
                </a:lnTo>
                <a:lnTo>
                  <a:pt x="79782" y="3902"/>
                </a:lnTo>
                <a:close/>
                <a:moveTo>
                  <a:pt x="87549" y="3902"/>
                </a:moveTo>
                <a:lnTo>
                  <a:pt x="87549" y="7661"/>
                </a:lnTo>
                <a:lnTo>
                  <a:pt x="83757" y="7661"/>
                </a:lnTo>
                <a:lnTo>
                  <a:pt x="83757" y="3902"/>
                </a:lnTo>
                <a:close/>
                <a:moveTo>
                  <a:pt x="91524" y="3902"/>
                </a:moveTo>
                <a:lnTo>
                  <a:pt x="91524" y="7661"/>
                </a:lnTo>
                <a:lnTo>
                  <a:pt x="87733" y="7661"/>
                </a:lnTo>
                <a:lnTo>
                  <a:pt x="87733" y="3902"/>
                </a:lnTo>
                <a:close/>
                <a:moveTo>
                  <a:pt x="95499" y="3902"/>
                </a:moveTo>
                <a:lnTo>
                  <a:pt x="95499" y="7661"/>
                </a:lnTo>
                <a:lnTo>
                  <a:pt x="91708" y="7661"/>
                </a:lnTo>
                <a:lnTo>
                  <a:pt x="91708" y="3902"/>
                </a:lnTo>
                <a:close/>
                <a:moveTo>
                  <a:pt x="99474" y="3902"/>
                </a:moveTo>
                <a:lnTo>
                  <a:pt x="99474" y="7661"/>
                </a:lnTo>
                <a:lnTo>
                  <a:pt x="95684" y="7661"/>
                </a:lnTo>
                <a:lnTo>
                  <a:pt x="95684" y="3902"/>
                </a:lnTo>
                <a:close/>
                <a:moveTo>
                  <a:pt x="103449" y="3902"/>
                </a:moveTo>
                <a:lnTo>
                  <a:pt x="103449" y="7661"/>
                </a:lnTo>
                <a:lnTo>
                  <a:pt x="99659" y="7661"/>
                </a:lnTo>
                <a:lnTo>
                  <a:pt x="99659" y="3902"/>
                </a:lnTo>
                <a:close/>
                <a:moveTo>
                  <a:pt x="107424" y="3902"/>
                </a:moveTo>
                <a:lnTo>
                  <a:pt x="107424" y="7661"/>
                </a:lnTo>
                <a:lnTo>
                  <a:pt x="103634" y="7661"/>
                </a:lnTo>
                <a:lnTo>
                  <a:pt x="103634" y="3902"/>
                </a:lnTo>
                <a:close/>
                <a:moveTo>
                  <a:pt x="111400" y="3902"/>
                </a:moveTo>
                <a:lnTo>
                  <a:pt x="111400" y="7661"/>
                </a:lnTo>
                <a:lnTo>
                  <a:pt x="107609" y="7661"/>
                </a:lnTo>
                <a:lnTo>
                  <a:pt x="107609" y="3902"/>
                </a:lnTo>
                <a:close/>
                <a:moveTo>
                  <a:pt x="115376" y="3902"/>
                </a:moveTo>
                <a:lnTo>
                  <a:pt x="115376" y="7661"/>
                </a:lnTo>
                <a:lnTo>
                  <a:pt x="111585" y="7661"/>
                </a:lnTo>
                <a:lnTo>
                  <a:pt x="111585" y="3902"/>
                </a:lnTo>
                <a:close/>
                <a:moveTo>
                  <a:pt x="119351" y="3902"/>
                </a:moveTo>
                <a:lnTo>
                  <a:pt x="119351" y="7661"/>
                </a:lnTo>
                <a:lnTo>
                  <a:pt x="115560" y="7661"/>
                </a:lnTo>
                <a:lnTo>
                  <a:pt x="115560" y="3902"/>
                </a:lnTo>
                <a:close/>
                <a:moveTo>
                  <a:pt x="123326" y="3902"/>
                </a:moveTo>
                <a:lnTo>
                  <a:pt x="123326" y="7661"/>
                </a:lnTo>
                <a:lnTo>
                  <a:pt x="119535" y="7661"/>
                </a:lnTo>
                <a:lnTo>
                  <a:pt x="119535" y="3902"/>
                </a:lnTo>
                <a:close/>
                <a:moveTo>
                  <a:pt x="127301" y="3902"/>
                </a:moveTo>
                <a:lnTo>
                  <a:pt x="127301" y="7661"/>
                </a:lnTo>
                <a:lnTo>
                  <a:pt x="123510" y="7661"/>
                </a:lnTo>
                <a:lnTo>
                  <a:pt x="123510" y="3902"/>
                </a:lnTo>
                <a:close/>
                <a:moveTo>
                  <a:pt x="131277" y="3902"/>
                </a:moveTo>
                <a:lnTo>
                  <a:pt x="131277" y="7661"/>
                </a:lnTo>
                <a:lnTo>
                  <a:pt x="127485" y="7661"/>
                </a:lnTo>
                <a:lnTo>
                  <a:pt x="127485" y="3902"/>
                </a:lnTo>
                <a:close/>
                <a:moveTo>
                  <a:pt x="135252" y="3902"/>
                </a:moveTo>
                <a:lnTo>
                  <a:pt x="135252" y="7661"/>
                </a:lnTo>
                <a:lnTo>
                  <a:pt x="131461" y="7661"/>
                </a:lnTo>
                <a:lnTo>
                  <a:pt x="131461" y="3902"/>
                </a:lnTo>
                <a:close/>
                <a:moveTo>
                  <a:pt x="139227" y="3902"/>
                </a:moveTo>
                <a:lnTo>
                  <a:pt x="139227" y="7661"/>
                </a:lnTo>
                <a:lnTo>
                  <a:pt x="135436" y="7661"/>
                </a:lnTo>
                <a:lnTo>
                  <a:pt x="135436" y="3902"/>
                </a:lnTo>
                <a:close/>
                <a:moveTo>
                  <a:pt x="143202" y="3902"/>
                </a:moveTo>
                <a:lnTo>
                  <a:pt x="143202" y="7661"/>
                </a:lnTo>
                <a:lnTo>
                  <a:pt x="139411" y="7661"/>
                </a:lnTo>
                <a:lnTo>
                  <a:pt x="139411" y="3902"/>
                </a:lnTo>
                <a:close/>
                <a:moveTo>
                  <a:pt x="147177" y="3902"/>
                </a:moveTo>
                <a:lnTo>
                  <a:pt x="147177" y="7661"/>
                </a:lnTo>
                <a:lnTo>
                  <a:pt x="143387" y="7661"/>
                </a:lnTo>
                <a:lnTo>
                  <a:pt x="143387" y="3902"/>
                </a:lnTo>
                <a:close/>
                <a:moveTo>
                  <a:pt x="151224" y="3902"/>
                </a:moveTo>
                <a:lnTo>
                  <a:pt x="151224" y="7661"/>
                </a:lnTo>
                <a:lnTo>
                  <a:pt x="147362" y="7661"/>
                </a:lnTo>
                <a:lnTo>
                  <a:pt x="147362" y="3902"/>
                </a:lnTo>
                <a:close/>
                <a:moveTo>
                  <a:pt x="4068" y="7844"/>
                </a:moveTo>
                <a:lnTo>
                  <a:pt x="4068" y="11605"/>
                </a:lnTo>
                <a:lnTo>
                  <a:pt x="184" y="11605"/>
                </a:lnTo>
                <a:lnTo>
                  <a:pt x="184" y="7844"/>
                </a:lnTo>
                <a:close/>
                <a:moveTo>
                  <a:pt x="8043" y="7844"/>
                </a:moveTo>
                <a:lnTo>
                  <a:pt x="8043" y="11605"/>
                </a:lnTo>
                <a:lnTo>
                  <a:pt x="4252" y="11605"/>
                </a:lnTo>
                <a:lnTo>
                  <a:pt x="4252" y="7844"/>
                </a:lnTo>
                <a:close/>
                <a:moveTo>
                  <a:pt x="12018" y="7844"/>
                </a:moveTo>
                <a:lnTo>
                  <a:pt x="12018" y="11605"/>
                </a:lnTo>
                <a:lnTo>
                  <a:pt x="8227" y="11605"/>
                </a:lnTo>
                <a:lnTo>
                  <a:pt x="8227" y="7844"/>
                </a:lnTo>
                <a:close/>
                <a:moveTo>
                  <a:pt x="15993" y="7844"/>
                </a:moveTo>
                <a:lnTo>
                  <a:pt x="15993" y="11605"/>
                </a:lnTo>
                <a:lnTo>
                  <a:pt x="12202" y="11605"/>
                </a:lnTo>
                <a:lnTo>
                  <a:pt x="12202" y="7844"/>
                </a:lnTo>
                <a:close/>
                <a:moveTo>
                  <a:pt x="19968" y="7844"/>
                </a:moveTo>
                <a:lnTo>
                  <a:pt x="19968" y="11605"/>
                </a:lnTo>
                <a:lnTo>
                  <a:pt x="16177" y="11605"/>
                </a:lnTo>
                <a:lnTo>
                  <a:pt x="16177" y="7844"/>
                </a:lnTo>
                <a:close/>
                <a:moveTo>
                  <a:pt x="23944" y="7844"/>
                </a:moveTo>
                <a:lnTo>
                  <a:pt x="23944" y="11605"/>
                </a:lnTo>
                <a:lnTo>
                  <a:pt x="20153" y="11605"/>
                </a:lnTo>
                <a:lnTo>
                  <a:pt x="20153" y="7844"/>
                </a:lnTo>
                <a:close/>
                <a:moveTo>
                  <a:pt x="27919" y="7844"/>
                </a:moveTo>
                <a:lnTo>
                  <a:pt x="27919" y="11605"/>
                </a:lnTo>
                <a:lnTo>
                  <a:pt x="24129" y="11605"/>
                </a:lnTo>
                <a:lnTo>
                  <a:pt x="24129" y="7844"/>
                </a:lnTo>
                <a:close/>
                <a:moveTo>
                  <a:pt x="31895" y="7844"/>
                </a:moveTo>
                <a:lnTo>
                  <a:pt x="31895" y="11605"/>
                </a:lnTo>
                <a:lnTo>
                  <a:pt x="28104" y="11605"/>
                </a:lnTo>
                <a:lnTo>
                  <a:pt x="28104" y="7844"/>
                </a:lnTo>
                <a:close/>
                <a:moveTo>
                  <a:pt x="35870" y="7844"/>
                </a:moveTo>
                <a:lnTo>
                  <a:pt x="35870" y="11605"/>
                </a:lnTo>
                <a:lnTo>
                  <a:pt x="32079" y="11605"/>
                </a:lnTo>
                <a:lnTo>
                  <a:pt x="32079" y="7844"/>
                </a:lnTo>
                <a:close/>
                <a:moveTo>
                  <a:pt x="39845" y="7844"/>
                </a:moveTo>
                <a:lnTo>
                  <a:pt x="39845" y="11605"/>
                </a:lnTo>
                <a:lnTo>
                  <a:pt x="36054" y="11605"/>
                </a:lnTo>
                <a:lnTo>
                  <a:pt x="36054" y="7844"/>
                </a:lnTo>
                <a:close/>
                <a:moveTo>
                  <a:pt x="43821" y="7844"/>
                </a:moveTo>
                <a:lnTo>
                  <a:pt x="43821" y="11605"/>
                </a:lnTo>
                <a:lnTo>
                  <a:pt x="40029" y="11605"/>
                </a:lnTo>
                <a:lnTo>
                  <a:pt x="40029" y="7844"/>
                </a:lnTo>
                <a:close/>
                <a:moveTo>
                  <a:pt x="47796" y="7844"/>
                </a:moveTo>
                <a:lnTo>
                  <a:pt x="47796" y="11605"/>
                </a:lnTo>
                <a:lnTo>
                  <a:pt x="44005" y="11605"/>
                </a:lnTo>
                <a:lnTo>
                  <a:pt x="44005" y="7844"/>
                </a:lnTo>
                <a:close/>
                <a:moveTo>
                  <a:pt x="51771" y="7844"/>
                </a:moveTo>
                <a:lnTo>
                  <a:pt x="51771" y="11605"/>
                </a:lnTo>
                <a:lnTo>
                  <a:pt x="47980" y="11605"/>
                </a:lnTo>
                <a:lnTo>
                  <a:pt x="47980" y="7844"/>
                </a:lnTo>
                <a:close/>
                <a:moveTo>
                  <a:pt x="55746" y="7844"/>
                </a:moveTo>
                <a:lnTo>
                  <a:pt x="55746" y="11605"/>
                </a:lnTo>
                <a:lnTo>
                  <a:pt x="51956" y="11605"/>
                </a:lnTo>
                <a:lnTo>
                  <a:pt x="51956" y="7844"/>
                </a:lnTo>
                <a:close/>
                <a:moveTo>
                  <a:pt x="59721" y="7844"/>
                </a:moveTo>
                <a:lnTo>
                  <a:pt x="59721" y="11605"/>
                </a:lnTo>
                <a:lnTo>
                  <a:pt x="55931" y="11605"/>
                </a:lnTo>
                <a:lnTo>
                  <a:pt x="55931" y="7844"/>
                </a:lnTo>
                <a:close/>
                <a:moveTo>
                  <a:pt x="63696" y="7844"/>
                </a:moveTo>
                <a:lnTo>
                  <a:pt x="63696" y="11605"/>
                </a:lnTo>
                <a:lnTo>
                  <a:pt x="59906" y="11605"/>
                </a:lnTo>
                <a:lnTo>
                  <a:pt x="59906" y="7844"/>
                </a:lnTo>
                <a:close/>
                <a:moveTo>
                  <a:pt x="67672" y="7844"/>
                </a:moveTo>
                <a:lnTo>
                  <a:pt x="67672" y="11605"/>
                </a:lnTo>
                <a:lnTo>
                  <a:pt x="63881" y="11605"/>
                </a:lnTo>
                <a:lnTo>
                  <a:pt x="63881" y="7844"/>
                </a:lnTo>
                <a:close/>
                <a:moveTo>
                  <a:pt x="71648" y="7844"/>
                </a:moveTo>
                <a:lnTo>
                  <a:pt x="71648" y="11605"/>
                </a:lnTo>
                <a:lnTo>
                  <a:pt x="67857" y="11605"/>
                </a:lnTo>
                <a:lnTo>
                  <a:pt x="67857" y="7844"/>
                </a:lnTo>
                <a:close/>
                <a:moveTo>
                  <a:pt x="75623" y="7844"/>
                </a:moveTo>
                <a:lnTo>
                  <a:pt x="75623" y="11605"/>
                </a:lnTo>
                <a:lnTo>
                  <a:pt x="71832" y="11605"/>
                </a:lnTo>
                <a:lnTo>
                  <a:pt x="71832" y="7844"/>
                </a:lnTo>
                <a:close/>
                <a:moveTo>
                  <a:pt x="79598" y="7844"/>
                </a:moveTo>
                <a:lnTo>
                  <a:pt x="79598" y="11605"/>
                </a:lnTo>
                <a:lnTo>
                  <a:pt x="75807" y="11605"/>
                </a:lnTo>
                <a:lnTo>
                  <a:pt x="75807" y="7844"/>
                </a:lnTo>
                <a:close/>
                <a:moveTo>
                  <a:pt x="83573" y="7844"/>
                </a:moveTo>
                <a:lnTo>
                  <a:pt x="83573" y="11605"/>
                </a:lnTo>
                <a:lnTo>
                  <a:pt x="79782" y="11605"/>
                </a:lnTo>
                <a:lnTo>
                  <a:pt x="79782" y="7844"/>
                </a:lnTo>
                <a:close/>
                <a:moveTo>
                  <a:pt x="87549" y="7844"/>
                </a:moveTo>
                <a:lnTo>
                  <a:pt x="87549" y="11605"/>
                </a:lnTo>
                <a:lnTo>
                  <a:pt x="83757" y="11605"/>
                </a:lnTo>
                <a:lnTo>
                  <a:pt x="83757" y="7844"/>
                </a:lnTo>
                <a:close/>
                <a:moveTo>
                  <a:pt x="91524" y="7844"/>
                </a:moveTo>
                <a:lnTo>
                  <a:pt x="91524" y="11605"/>
                </a:lnTo>
                <a:lnTo>
                  <a:pt x="87733" y="11605"/>
                </a:lnTo>
                <a:lnTo>
                  <a:pt x="87733" y="7844"/>
                </a:lnTo>
                <a:close/>
                <a:moveTo>
                  <a:pt x="95499" y="7844"/>
                </a:moveTo>
                <a:lnTo>
                  <a:pt x="95499" y="11605"/>
                </a:lnTo>
                <a:lnTo>
                  <a:pt x="91708" y="11605"/>
                </a:lnTo>
                <a:lnTo>
                  <a:pt x="91708" y="7844"/>
                </a:lnTo>
                <a:close/>
                <a:moveTo>
                  <a:pt x="99474" y="7844"/>
                </a:moveTo>
                <a:lnTo>
                  <a:pt x="99474" y="11605"/>
                </a:lnTo>
                <a:lnTo>
                  <a:pt x="95684" y="11605"/>
                </a:lnTo>
                <a:lnTo>
                  <a:pt x="95684" y="7844"/>
                </a:lnTo>
                <a:close/>
                <a:moveTo>
                  <a:pt x="103449" y="7844"/>
                </a:moveTo>
                <a:lnTo>
                  <a:pt x="103449" y="11605"/>
                </a:lnTo>
                <a:lnTo>
                  <a:pt x="99659" y="11605"/>
                </a:lnTo>
                <a:lnTo>
                  <a:pt x="99659" y="7844"/>
                </a:lnTo>
                <a:close/>
                <a:moveTo>
                  <a:pt x="107424" y="7844"/>
                </a:moveTo>
                <a:lnTo>
                  <a:pt x="107424" y="11605"/>
                </a:lnTo>
                <a:lnTo>
                  <a:pt x="103634" y="11605"/>
                </a:lnTo>
                <a:lnTo>
                  <a:pt x="103634" y="7844"/>
                </a:lnTo>
                <a:close/>
                <a:moveTo>
                  <a:pt x="111400" y="7844"/>
                </a:moveTo>
                <a:lnTo>
                  <a:pt x="111400" y="11605"/>
                </a:lnTo>
                <a:lnTo>
                  <a:pt x="107609" y="11605"/>
                </a:lnTo>
                <a:lnTo>
                  <a:pt x="107609" y="7844"/>
                </a:lnTo>
                <a:close/>
                <a:moveTo>
                  <a:pt x="115376" y="7844"/>
                </a:moveTo>
                <a:lnTo>
                  <a:pt x="115376" y="11605"/>
                </a:lnTo>
                <a:lnTo>
                  <a:pt x="111585" y="11605"/>
                </a:lnTo>
                <a:lnTo>
                  <a:pt x="111585" y="7844"/>
                </a:lnTo>
                <a:close/>
                <a:moveTo>
                  <a:pt x="119351" y="7844"/>
                </a:moveTo>
                <a:lnTo>
                  <a:pt x="119351" y="11605"/>
                </a:lnTo>
                <a:lnTo>
                  <a:pt x="115560" y="11605"/>
                </a:lnTo>
                <a:lnTo>
                  <a:pt x="115560" y="7844"/>
                </a:lnTo>
                <a:close/>
                <a:moveTo>
                  <a:pt x="123326" y="7844"/>
                </a:moveTo>
                <a:lnTo>
                  <a:pt x="123326" y="11605"/>
                </a:lnTo>
                <a:lnTo>
                  <a:pt x="119535" y="11605"/>
                </a:lnTo>
                <a:lnTo>
                  <a:pt x="119535" y="7844"/>
                </a:lnTo>
                <a:close/>
                <a:moveTo>
                  <a:pt x="127301" y="7844"/>
                </a:moveTo>
                <a:lnTo>
                  <a:pt x="127301" y="11605"/>
                </a:lnTo>
                <a:lnTo>
                  <a:pt x="123510" y="11605"/>
                </a:lnTo>
                <a:lnTo>
                  <a:pt x="123510" y="7844"/>
                </a:lnTo>
                <a:close/>
                <a:moveTo>
                  <a:pt x="131277" y="7844"/>
                </a:moveTo>
                <a:lnTo>
                  <a:pt x="131277" y="11605"/>
                </a:lnTo>
                <a:lnTo>
                  <a:pt x="127485" y="11605"/>
                </a:lnTo>
                <a:lnTo>
                  <a:pt x="127485" y="7844"/>
                </a:lnTo>
                <a:close/>
                <a:moveTo>
                  <a:pt x="135252" y="7844"/>
                </a:moveTo>
                <a:lnTo>
                  <a:pt x="135252" y="11605"/>
                </a:lnTo>
                <a:lnTo>
                  <a:pt x="131461" y="11605"/>
                </a:lnTo>
                <a:lnTo>
                  <a:pt x="131461" y="7844"/>
                </a:lnTo>
                <a:close/>
                <a:moveTo>
                  <a:pt x="139227" y="7844"/>
                </a:moveTo>
                <a:lnTo>
                  <a:pt x="139227" y="11605"/>
                </a:lnTo>
                <a:lnTo>
                  <a:pt x="135436" y="11605"/>
                </a:lnTo>
                <a:lnTo>
                  <a:pt x="135436" y="7844"/>
                </a:lnTo>
                <a:close/>
                <a:moveTo>
                  <a:pt x="143202" y="7844"/>
                </a:moveTo>
                <a:lnTo>
                  <a:pt x="143202" y="11605"/>
                </a:lnTo>
                <a:lnTo>
                  <a:pt x="139411" y="11605"/>
                </a:lnTo>
                <a:lnTo>
                  <a:pt x="139411" y="7844"/>
                </a:lnTo>
                <a:close/>
                <a:moveTo>
                  <a:pt x="147177" y="7844"/>
                </a:moveTo>
                <a:lnTo>
                  <a:pt x="147177" y="11605"/>
                </a:lnTo>
                <a:lnTo>
                  <a:pt x="143387" y="11605"/>
                </a:lnTo>
                <a:lnTo>
                  <a:pt x="143387" y="7844"/>
                </a:lnTo>
                <a:close/>
                <a:moveTo>
                  <a:pt x="151224" y="7844"/>
                </a:moveTo>
                <a:lnTo>
                  <a:pt x="151224" y="11605"/>
                </a:lnTo>
                <a:lnTo>
                  <a:pt x="147362" y="11605"/>
                </a:lnTo>
                <a:lnTo>
                  <a:pt x="147362" y="7844"/>
                </a:lnTo>
                <a:close/>
                <a:moveTo>
                  <a:pt x="4068" y="11788"/>
                </a:moveTo>
                <a:lnTo>
                  <a:pt x="4068" y="15547"/>
                </a:lnTo>
                <a:lnTo>
                  <a:pt x="184" y="15547"/>
                </a:lnTo>
                <a:lnTo>
                  <a:pt x="184" y="11788"/>
                </a:lnTo>
                <a:close/>
                <a:moveTo>
                  <a:pt x="8043" y="11788"/>
                </a:moveTo>
                <a:lnTo>
                  <a:pt x="8043" y="15547"/>
                </a:lnTo>
                <a:lnTo>
                  <a:pt x="4252" y="15547"/>
                </a:lnTo>
                <a:lnTo>
                  <a:pt x="4252" y="11788"/>
                </a:lnTo>
                <a:close/>
                <a:moveTo>
                  <a:pt x="12018" y="11788"/>
                </a:moveTo>
                <a:lnTo>
                  <a:pt x="12018" y="15547"/>
                </a:lnTo>
                <a:lnTo>
                  <a:pt x="8227" y="15547"/>
                </a:lnTo>
                <a:lnTo>
                  <a:pt x="8227" y="11788"/>
                </a:lnTo>
                <a:close/>
                <a:moveTo>
                  <a:pt x="15993" y="11788"/>
                </a:moveTo>
                <a:lnTo>
                  <a:pt x="15993" y="15547"/>
                </a:lnTo>
                <a:lnTo>
                  <a:pt x="12202" y="15547"/>
                </a:lnTo>
                <a:lnTo>
                  <a:pt x="12202" y="11788"/>
                </a:lnTo>
                <a:close/>
                <a:moveTo>
                  <a:pt x="19968" y="11788"/>
                </a:moveTo>
                <a:lnTo>
                  <a:pt x="19968" y="15547"/>
                </a:lnTo>
                <a:lnTo>
                  <a:pt x="16177" y="15547"/>
                </a:lnTo>
                <a:lnTo>
                  <a:pt x="16177" y="11788"/>
                </a:lnTo>
                <a:close/>
                <a:moveTo>
                  <a:pt x="23944" y="11788"/>
                </a:moveTo>
                <a:lnTo>
                  <a:pt x="23944" y="15547"/>
                </a:lnTo>
                <a:lnTo>
                  <a:pt x="20153" y="15547"/>
                </a:lnTo>
                <a:lnTo>
                  <a:pt x="20153" y="11788"/>
                </a:lnTo>
                <a:close/>
                <a:moveTo>
                  <a:pt x="27919" y="11788"/>
                </a:moveTo>
                <a:lnTo>
                  <a:pt x="27919" y="15547"/>
                </a:lnTo>
                <a:lnTo>
                  <a:pt x="24129" y="15547"/>
                </a:lnTo>
                <a:lnTo>
                  <a:pt x="24129" y="11788"/>
                </a:lnTo>
                <a:close/>
                <a:moveTo>
                  <a:pt x="31895" y="11788"/>
                </a:moveTo>
                <a:lnTo>
                  <a:pt x="31895" y="15547"/>
                </a:lnTo>
                <a:lnTo>
                  <a:pt x="28104" y="15547"/>
                </a:lnTo>
                <a:lnTo>
                  <a:pt x="28104" y="11788"/>
                </a:lnTo>
                <a:close/>
                <a:moveTo>
                  <a:pt x="35870" y="11788"/>
                </a:moveTo>
                <a:lnTo>
                  <a:pt x="35870" y="15547"/>
                </a:lnTo>
                <a:lnTo>
                  <a:pt x="32079" y="15547"/>
                </a:lnTo>
                <a:lnTo>
                  <a:pt x="32079" y="11788"/>
                </a:lnTo>
                <a:close/>
                <a:moveTo>
                  <a:pt x="39845" y="11788"/>
                </a:moveTo>
                <a:lnTo>
                  <a:pt x="39845" y="15547"/>
                </a:lnTo>
                <a:lnTo>
                  <a:pt x="36054" y="15547"/>
                </a:lnTo>
                <a:lnTo>
                  <a:pt x="36054" y="11788"/>
                </a:lnTo>
                <a:close/>
                <a:moveTo>
                  <a:pt x="43821" y="11788"/>
                </a:moveTo>
                <a:lnTo>
                  <a:pt x="43821" y="15547"/>
                </a:lnTo>
                <a:lnTo>
                  <a:pt x="40029" y="15547"/>
                </a:lnTo>
                <a:lnTo>
                  <a:pt x="40029" y="11788"/>
                </a:lnTo>
                <a:close/>
                <a:moveTo>
                  <a:pt x="47796" y="11788"/>
                </a:moveTo>
                <a:lnTo>
                  <a:pt x="47796" y="15547"/>
                </a:lnTo>
                <a:lnTo>
                  <a:pt x="44005" y="15547"/>
                </a:lnTo>
                <a:lnTo>
                  <a:pt x="44005" y="11788"/>
                </a:lnTo>
                <a:close/>
                <a:moveTo>
                  <a:pt x="51771" y="11788"/>
                </a:moveTo>
                <a:lnTo>
                  <a:pt x="51771" y="15547"/>
                </a:lnTo>
                <a:lnTo>
                  <a:pt x="47980" y="15547"/>
                </a:lnTo>
                <a:lnTo>
                  <a:pt x="47980" y="11788"/>
                </a:lnTo>
                <a:close/>
                <a:moveTo>
                  <a:pt x="55746" y="11788"/>
                </a:moveTo>
                <a:lnTo>
                  <a:pt x="55746" y="15547"/>
                </a:lnTo>
                <a:lnTo>
                  <a:pt x="51956" y="15547"/>
                </a:lnTo>
                <a:lnTo>
                  <a:pt x="51956" y="11788"/>
                </a:lnTo>
                <a:close/>
                <a:moveTo>
                  <a:pt x="59721" y="11788"/>
                </a:moveTo>
                <a:lnTo>
                  <a:pt x="59721" y="15547"/>
                </a:lnTo>
                <a:lnTo>
                  <a:pt x="55931" y="15547"/>
                </a:lnTo>
                <a:lnTo>
                  <a:pt x="55931" y="11788"/>
                </a:lnTo>
                <a:close/>
                <a:moveTo>
                  <a:pt x="63696" y="11788"/>
                </a:moveTo>
                <a:lnTo>
                  <a:pt x="63696" y="15547"/>
                </a:lnTo>
                <a:lnTo>
                  <a:pt x="59906" y="15547"/>
                </a:lnTo>
                <a:lnTo>
                  <a:pt x="59906" y="11788"/>
                </a:lnTo>
                <a:close/>
                <a:moveTo>
                  <a:pt x="67672" y="11788"/>
                </a:moveTo>
                <a:lnTo>
                  <a:pt x="67672" y="15547"/>
                </a:lnTo>
                <a:lnTo>
                  <a:pt x="63881" y="15547"/>
                </a:lnTo>
                <a:lnTo>
                  <a:pt x="63881" y="11788"/>
                </a:lnTo>
                <a:close/>
                <a:moveTo>
                  <a:pt x="71648" y="11788"/>
                </a:moveTo>
                <a:lnTo>
                  <a:pt x="71648" y="15547"/>
                </a:lnTo>
                <a:lnTo>
                  <a:pt x="67857" y="15547"/>
                </a:lnTo>
                <a:lnTo>
                  <a:pt x="67857" y="11788"/>
                </a:lnTo>
                <a:close/>
                <a:moveTo>
                  <a:pt x="75623" y="11788"/>
                </a:moveTo>
                <a:lnTo>
                  <a:pt x="75623" y="15547"/>
                </a:lnTo>
                <a:lnTo>
                  <a:pt x="71832" y="15547"/>
                </a:lnTo>
                <a:lnTo>
                  <a:pt x="71832" y="11788"/>
                </a:lnTo>
                <a:close/>
                <a:moveTo>
                  <a:pt x="79598" y="11788"/>
                </a:moveTo>
                <a:lnTo>
                  <a:pt x="79598" y="15547"/>
                </a:lnTo>
                <a:lnTo>
                  <a:pt x="75807" y="15547"/>
                </a:lnTo>
                <a:lnTo>
                  <a:pt x="75807" y="11788"/>
                </a:lnTo>
                <a:close/>
                <a:moveTo>
                  <a:pt x="83573" y="11788"/>
                </a:moveTo>
                <a:lnTo>
                  <a:pt x="83573" y="15547"/>
                </a:lnTo>
                <a:lnTo>
                  <a:pt x="79782" y="15547"/>
                </a:lnTo>
                <a:lnTo>
                  <a:pt x="79782" y="11788"/>
                </a:lnTo>
                <a:close/>
                <a:moveTo>
                  <a:pt x="87549" y="11788"/>
                </a:moveTo>
                <a:lnTo>
                  <a:pt x="87549" y="15547"/>
                </a:lnTo>
                <a:lnTo>
                  <a:pt x="83757" y="15547"/>
                </a:lnTo>
                <a:lnTo>
                  <a:pt x="83757" y="11788"/>
                </a:lnTo>
                <a:close/>
                <a:moveTo>
                  <a:pt x="91524" y="11788"/>
                </a:moveTo>
                <a:lnTo>
                  <a:pt x="91524" y="15547"/>
                </a:lnTo>
                <a:lnTo>
                  <a:pt x="87733" y="15547"/>
                </a:lnTo>
                <a:lnTo>
                  <a:pt x="87733" y="11788"/>
                </a:lnTo>
                <a:close/>
                <a:moveTo>
                  <a:pt x="95499" y="11788"/>
                </a:moveTo>
                <a:lnTo>
                  <a:pt x="95499" y="15547"/>
                </a:lnTo>
                <a:lnTo>
                  <a:pt x="91708" y="15547"/>
                </a:lnTo>
                <a:lnTo>
                  <a:pt x="91708" y="11788"/>
                </a:lnTo>
                <a:close/>
                <a:moveTo>
                  <a:pt x="99474" y="11788"/>
                </a:moveTo>
                <a:lnTo>
                  <a:pt x="99474" y="15547"/>
                </a:lnTo>
                <a:lnTo>
                  <a:pt x="95684" y="15547"/>
                </a:lnTo>
                <a:lnTo>
                  <a:pt x="95684" y="11788"/>
                </a:lnTo>
                <a:close/>
                <a:moveTo>
                  <a:pt x="103449" y="11788"/>
                </a:moveTo>
                <a:lnTo>
                  <a:pt x="103449" y="15547"/>
                </a:lnTo>
                <a:lnTo>
                  <a:pt x="99659" y="15547"/>
                </a:lnTo>
                <a:lnTo>
                  <a:pt x="99659" y="11788"/>
                </a:lnTo>
                <a:close/>
                <a:moveTo>
                  <a:pt x="107424" y="11788"/>
                </a:moveTo>
                <a:lnTo>
                  <a:pt x="107424" y="15547"/>
                </a:lnTo>
                <a:lnTo>
                  <a:pt x="103634" y="15547"/>
                </a:lnTo>
                <a:lnTo>
                  <a:pt x="103634" y="11788"/>
                </a:lnTo>
                <a:close/>
                <a:moveTo>
                  <a:pt x="111400" y="11788"/>
                </a:moveTo>
                <a:lnTo>
                  <a:pt x="111400" y="15547"/>
                </a:lnTo>
                <a:lnTo>
                  <a:pt x="107609" y="15547"/>
                </a:lnTo>
                <a:lnTo>
                  <a:pt x="107609" y="11788"/>
                </a:lnTo>
                <a:close/>
                <a:moveTo>
                  <a:pt x="115376" y="11788"/>
                </a:moveTo>
                <a:lnTo>
                  <a:pt x="115376" y="15547"/>
                </a:lnTo>
                <a:lnTo>
                  <a:pt x="111585" y="15547"/>
                </a:lnTo>
                <a:lnTo>
                  <a:pt x="111585" y="11788"/>
                </a:lnTo>
                <a:close/>
                <a:moveTo>
                  <a:pt x="119351" y="11788"/>
                </a:moveTo>
                <a:lnTo>
                  <a:pt x="119351" y="15547"/>
                </a:lnTo>
                <a:lnTo>
                  <a:pt x="115560" y="15547"/>
                </a:lnTo>
                <a:lnTo>
                  <a:pt x="115560" y="11788"/>
                </a:lnTo>
                <a:close/>
                <a:moveTo>
                  <a:pt x="123326" y="11788"/>
                </a:moveTo>
                <a:lnTo>
                  <a:pt x="123326" y="15547"/>
                </a:lnTo>
                <a:lnTo>
                  <a:pt x="119535" y="15547"/>
                </a:lnTo>
                <a:lnTo>
                  <a:pt x="119535" y="11788"/>
                </a:lnTo>
                <a:close/>
                <a:moveTo>
                  <a:pt x="127301" y="11788"/>
                </a:moveTo>
                <a:lnTo>
                  <a:pt x="127301" y="15547"/>
                </a:lnTo>
                <a:lnTo>
                  <a:pt x="123510" y="15547"/>
                </a:lnTo>
                <a:lnTo>
                  <a:pt x="123510" y="11788"/>
                </a:lnTo>
                <a:close/>
                <a:moveTo>
                  <a:pt x="131277" y="11788"/>
                </a:moveTo>
                <a:lnTo>
                  <a:pt x="131277" y="15547"/>
                </a:lnTo>
                <a:lnTo>
                  <a:pt x="127485" y="15547"/>
                </a:lnTo>
                <a:lnTo>
                  <a:pt x="127485" y="11788"/>
                </a:lnTo>
                <a:close/>
                <a:moveTo>
                  <a:pt x="135252" y="11788"/>
                </a:moveTo>
                <a:lnTo>
                  <a:pt x="135252" y="15547"/>
                </a:lnTo>
                <a:lnTo>
                  <a:pt x="131461" y="15547"/>
                </a:lnTo>
                <a:lnTo>
                  <a:pt x="131461" y="11788"/>
                </a:lnTo>
                <a:close/>
                <a:moveTo>
                  <a:pt x="139227" y="11788"/>
                </a:moveTo>
                <a:lnTo>
                  <a:pt x="139227" y="15547"/>
                </a:lnTo>
                <a:lnTo>
                  <a:pt x="135436" y="15547"/>
                </a:lnTo>
                <a:lnTo>
                  <a:pt x="135436" y="11788"/>
                </a:lnTo>
                <a:close/>
                <a:moveTo>
                  <a:pt x="143202" y="11788"/>
                </a:moveTo>
                <a:lnTo>
                  <a:pt x="143202" y="15547"/>
                </a:lnTo>
                <a:lnTo>
                  <a:pt x="139411" y="15547"/>
                </a:lnTo>
                <a:lnTo>
                  <a:pt x="139411" y="11788"/>
                </a:lnTo>
                <a:close/>
                <a:moveTo>
                  <a:pt x="147177" y="11788"/>
                </a:moveTo>
                <a:lnTo>
                  <a:pt x="147177" y="15547"/>
                </a:lnTo>
                <a:lnTo>
                  <a:pt x="143387" y="15547"/>
                </a:lnTo>
                <a:lnTo>
                  <a:pt x="143387" y="11788"/>
                </a:lnTo>
                <a:close/>
                <a:moveTo>
                  <a:pt x="151224" y="11788"/>
                </a:moveTo>
                <a:lnTo>
                  <a:pt x="151224" y="15547"/>
                </a:lnTo>
                <a:lnTo>
                  <a:pt x="147362" y="15547"/>
                </a:lnTo>
                <a:lnTo>
                  <a:pt x="147362" y="11788"/>
                </a:lnTo>
                <a:close/>
                <a:moveTo>
                  <a:pt x="4068" y="15730"/>
                </a:moveTo>
                <a:lnTo>
                  <a:pt x="4068" y="19490"/>
                </a:lnTo>
                <a:lnTo>
                  <a:pt x="184" y="19490"/>
                </a:lnTo>
                <a:lnTo>
                  <a:pt x="184" y="15730"/>
                </a:lnTo>
                <a:close/>
                <a:moveTo>
                  <a:pt x="8043" y="15730"/>
                </a:moveTo>
                <a:lnTo>
                  <a:pt x="8043" y="19490"/>
                </a:lnTo>
                <a:lnTo>
                  <a:pt x="4252" y="19490"/>
                </a:lnTo>
                <a:lnTo>
                  <a:pt x="4252" y="15730"/>
                </a:lnTo>
                <a:close/>
                <a:moveTo>
                  <a:pt x="12018" y="15730"/>
                </a:moveTo>
                <a:lnTo>
                  <a:pt x="12018" y="19490"/>
                </a:lnTo>
                <a:lnTo>
                  <a:pt x="8227" y="19490"/>
                </a:lnTo>
                <a:lnTo>
                  <a:pt x="8227" y="15730"/>
                </a:lnTo>
                <a:close/>
                <a:moveTo>
                  <a:pt x="15993" y="15730"/>
                </a:moveTo>
                <a:lnTo>
                  <a:pt x="15993" y="19490"/>
                </a:lnTo>
                <a:lnTo>
                  <a:pt x="12202" y="19490"/>
                </a:lnTo>
                <a:lnTo>
                  <a:pt x="12202" y="15730"/>
                </a:lnTo>
                <a:close/>
                <a:moveTo>
                  <a:pt x="19968" y="15730"/>
                </a:moveTo>
                <a:lnTo>
                  <a:pt x="19968" y="19490"/>
                </a:lnTo>
                <a:lnTo>
                  <a:pt x="16177" y="19490"/>
                </a:lnTo>
                <a:lnTo>
                  <a:pt x="16177" y="15730"/>
                </a:lnTo>
                <a:close/>
                <a:moveTo>
                  <a:pt x="23944" y="15730"/>
                </a:moveTo>
                <a:lnTo>
                  <a:pt x="23944" y="19490"/>
                </a:lnTo>
                <a:lnTo>
                  <a:pt x="20153" y="19490"/>
                </a:lnTo>
                <a:lnTo>
                  <a:pt x="20153" y="15730"/>
                </a:lnTo>
                <a:close/>
                <a:moveTo>
                  <a:pt x="27919" y="15730"/>
                </a:moveTo>
                <a:lnTo>
                  <a:pt x="27919" y="19490"/>
                </a:lnTo>
                <a:lnTo>
                  <a:pt x="24129" y="19490"/>
                </a:lnTo>
                <a:lnTo>
                  <a:pt x="24129" y="15730"/>
                </a:lnTo>
                <a:close/>
                <a:moveTo>
                  <a:pt x="31895" y="15730"/>
                </a:moveTo>
                <a:lnTo>
                  <a:pt x="31895" y="19490"/>
                </a:lnTo>
                <a:lnTo>
                  <a:pt x="28104" y="19490"/>
                </a:lnTo>
                <a:lnTo>
                  <a:pt x="28104" y="15730"/>
                </a:lnTo>
                <a:close/>
                <a:moveTo>
                  <a:pt x="35870" y="15730"/>
                </a:moveTo>
                <a:lnTo>
                  <a:pt x="35870" y="19490"/>
                </a:lnTo>
                <a:lnTo>
                  <a:pt x="32079" y="19490"/>
                </a:lnTo>
                <a:lnTo>
                  <a:pt x="32079" y="15730"/>
                </a:lnTo>
                <a:close/>
                <a:moveTo>
                  <a:pt x="39845" y="15730"/>
                </a:moveTo>
                <a:lnTo>
                  <a:pt x="39845" y="19490"/>
                </a:lnTo>
                <a:lnTo>
                  <a:pt x="36054" y="19490"/>
                </a:lnTo>
                <a:lnTo>
                  <a:pt x="36054" y="15730"/>
                </a:lnTo>
                <a:close/>
                <a:moveTo>
                  <a:pt x="43821" y="15730"/>
                </a:moveTo>
                <a:lnTo>
                  <a:pt x="43821" y="19490"/>
                </a:lnTo>
                <a:lnTo>
                  <a:pt x="40029" y="19490"/>
                </a:lnTo>
                <a:lnTo>
                  <a:pt x="40029" y="15730"/>
                </a:lnTo>
                <a:close/>
                <a:moveTo>
                  <a:pt x="47796" y="15730"/>
                </a:moveTo>
                <a:lnTo>
                  <a:pt x="47796" y="19490"/>
                </a:lnTo>
                <a:lnTo>
                  <a:pt x="44005" y="19490"/>
                </a:lnTo>
                <a:lnTo>
                  <a:pt x="44005" y="15730"/>
                </a:lnTo>
                <a:close/>
                <a:moveTo>
                  <a:pt x="51771" y="15730"/>
                </a:moveTo>
                <a:lnTo>
                  <a:pt x="51771" y="19490"/>
                </a:lnTo>
                <a:lnTo>
                  <a:pt x="47980" y="19490"/>
                </a:lnTo>
                <a:lnTo>
                  <a:pt x="47980" y="15730"/>
                </a:lnTo>
                <a:close/>
                <a:moveTo>
                  <a:pt x="55746" y="15730"/>
                </a:moveTo>
                <a:lnTo>
                  <a:pt x="55746" y="19490"/>
                </a:lnTo>
                <a:lnTo>
                  <a:pt x="51956" y="19490"/>
                </a:lnTo>
                <a:lnTo>
                  <a:pt x="51956" y="15730"/>
                </a:lnTo>
                <a:close/>
                <a:moveTo>
                  <a:pt x="59721" y="15730"/>
                </a:moveTo>
                <a:lnTo>
                  <a:pt x="59721" y="19490"/>
                </a:lnTo>
                <a:lnTo>
                  <a:pt x="55931" y="19490"/>
                </a:lnTo>
                <a:lnTo>
                  <a:pt x="55931" y="15730"/>
                </a:lnTo>
                <a:close/>
                <a:moveTo>
                  <a:pt x="63696" y="15730"/>
                </a:moveTo>
                <a:lnTo>
                  <a:pt x="63696" y="19490"/>
                </a:lnTo>
                <a:lnTo>
                  <a:pt x="59906" y="19490"/>
                </a:lnTo>
                <a:lnTo>
                  <a:pt x="59906" y="15730"/>
                </a:lnTo>
                <a:close/>
                <a:moveTo>
                  <a:pt x="67672" y="15730"/>
                </a:moveTo>
                <a:lnTo>
                  <a:pt x="67672" y="19490"/>
                </a:lnTo>
                <a:lnTo>
                  <a:pt x="63881" y="19490"/>
                </a:lnTo>
                <a:lnTo>
                  <a:pt x="63881" y="15730"/>
                </a:lnTo>
                <a:close/>
                <a:moveTo>
                  <a:pt x="71648" y="15730"/>
                </a:moveTo>
                <a:lnTo>
                  <a:pt x="71648" y="19490"/>
                </a:lnTo>
                <a:lnTo>
                  <a:pt x="67857" y="19490"/>
                </a:lnTo>
                <a:lnTo>
                  <a:pt x="67857" y="15730"/>
                </a:lnTo>
                <a:close/>
                <a:moveTo>
                  <a:pt x="75623" y="15730"/>
                </a:moveTo>
                <a:lnTo>
                  <a:pt x="75623" y="19490"/>
                </a:lnTo>
                <a:lnTo>
                  <a:pt x="71832" y="19490"/>
                </a:lnTo>
                <a:lnTo>
                  <a:pt x="71832" y="15730"/>
                </a:lnTo>
                <a:close/>
                <a:moveTo>
                  <a:pt x="79598" y="15730"/>
                </a:moveTo>
                <a:lnTo>
                  <a:pt x="79598" y="19490"/>
                </a:lnTo>
                <a:lnTo>
                  <a:pt x="75807" y="19490"/>
                </a:lnTo>
                <a:lnTo>
                  <a:pt x="75807" y="15730"/>
                </a:lnTo>
                <a:close/>
                <a:moveTo>
                  <a:pt x="83573" y="15730"/>
                </a:moveTo>
                <a:lnTo>
                  <a:pt x="83573" y="19490"/>
                </a:lnTo>
                <a:lnTo>
                  <a:pt x="79782" y="19490"/>
                </a:lnTo>
                <a:lnTo>
                  <a:pt x="79782" y="15730"/>
                </a:lnTo>
                <a:close/>
                <a:moveTo>
                  <a:pt x="87549" y="15730"/>
                </a:moveTo>
                <a:lnTo>
                  <a:pt x="87549" y="19490"/>
                </a:lnTo>
                <a:lnTo>
                  <a:pt x="83757" y="19490"/>
                </a:lnTo>
                <a:lnTo>
                  <a:pt x="83757" y="15730"/>
                </a:lnTo>
                <a:close/>
                <a:moveTo>
                  <a:pt x="91524" y="15730"/>
                </a:moveTo>
                <a:lnTo>
                  <a:pt x="91524" y="19490"/>
                </a:lnTo>
                <a:lnTo>
                  <a:pt x="87733" y="19490"/>
                </a:lnTo>
                <a:lnTo>
                  <a:pt x="87733" y="15730"/>
                </a:lnTo>
                <a:close/>
                <a:moveTo>
                  <a:pt x="95499" y="15730"/>
                </a:moveTo>
                <a:lnTo>
                  <a:pt x="95499" y="19490"/>
                </a:lnTo>
                <a:lnTo>
                  <a:pt x="91708" y="19490"/>
                </a:lnTo>
                <a:lnTo>
                  <a:pt x="91708" y="15730"/>
                </a:lnTo>
                <a:close/>
                <a:moveTo>
                  <a:pt x="99474" y="15730"/>
                </a:moveTo>
                <a:lnTo>
                  <a:pt x="99474" y="19490"/>
                </a:lnTo>
                <a:lnTo>
                  <a:pt x="95684" y="19490"/>
                </a:lnTo>
                <a:lnTo>
                  <a:pt x="95684" y="15730"/>
                </a:lnTo>
                <a:close/>
                <a:moveTo>
                  <a:pt x="103449" y="15730"/>
                </a:moveTo>
                <a:lnTo>
                  <a:pt x="103449" y="19490"/>
                </a:lnTo>
                <a:lnTo>
                  <a:pt x="99659" y="19490"/>
                </a:lnTo>
                <a:lnTo>
                  <a:pt x="99659" y="15730"/>
                </a:lnTo>
                <a:close/>
                <a:moveTo>
                  <a:pt x="107424" y="15730"/>
                </a:moveTo>
                <a:lnTo>
                  <a:pt x="107424" y="19490"/>
                </a:lnTo>
                <a:lnTo>
                  <a:pt x="103634" y="19490"/>
                </a:lnTo>
                <a:lnTo>
                  <a:pt x="103634" y="15730"/>
                </a:lnTo>
                <a:close/>
                <a:moveTo>
                  <a:pt x="111400" y="15730"/>
                </a:moveTo>
                <a:lnTo>
                  <a:pt x="111400" y="19490"/>
                </a:lnTo>
                <a:lnTo>
                  <a:pt x="107609" y="19490"/>
                </a:lnTo>
                <a:lnTo>
                  <a:pt x="107609" y="15730"/>
                </a:lnTo>
                <a:close/>
                <a:moveTo>
                  <a:pt x="115376" y="15730"/>
                </a:moveTo>
                <a:lnTo>
                  <a:pt x="115376" y="19490"/>
                </a:lnTo>
                <a:lnTo>
                  <a:pt x="111585" y="19490"/>
                </a:lnTo>
                <a:lnTo>
                  <a:pt x="111585" y="15730"/>
                </a:lnTo>
                <a:close/>
                <a:moveTo>
                  <a:pt x="119351" y="15730"/>
                </a:moveTo>
                <a:lnTo>
                  <a:pt x="119351" y="19490"/>
                </a:lnTo>
                <a:lnTo>
                  <a:pt x="115560" y="19490"/>
                </a:lnTo>
                <a:lnTo>
                  <a:pt x="115560" y="15730"/>
                </a:lnTo>
                <a:close/>
                <a:moveTo>
                  <a:pt x="123326" y="15730"/>
                </a:moveTo>
                <a:lnTo>
                  <a:pt x="123326" y="19490"/>
                </a:lnTo>
                <a:lnTo>
                  <a:pt x="119535" y="19490"/>
                </a:lnTo>
                <a:lnTo>
                  <a:pt x="119535" y="15730"/>
                </a:lnTo>
                <a:close/>
                <a:moveTo>
                  <a:pt x="127301" y="15730"/>
                </a:moveTo>
                <a:lnTo>
                  <a:pt x="127301" y="19490"/>
                </a:lnTo>
                <a:lnTo>
                  <a:pt x="123510" y="19490"/>
                </a:lnTo>
                <a:lnTo>
                  <a:pt x="123510" y="15730"/>
                </a:lnTo>
                <a:close/>
                <a:moveTo>
                  <a:pt x="131277" y="15730"/>
                </a:moveTo>
                <a:lnTo>
                  <a:pt x="131277" y="19490"/>
                </a:lnTo>
                <a:lnTo>
                  <a:pt x="127485" y="19490"/>
                </a:lnTo>
                <a:lnTo>
                  <a:pt x="127485" y="15730"/>
                </a:lnTo>
                <a:close/>
                <a:moveTo>
                  <a:pt x="135252" y="15730"/>
                </a:moveTo>
                <a:lnTo>
                  <a:pt x="135252" y="19490"/>
                </a:lnTo>
                <a:lnTo>
                  <a:pt x="131461" y="19490"/>
                </a:lnTo>
                <a:lnTo>
                  <a:pt x="131461" y="15730"/>
                </a:lnTo>
                <a:close/>
                <a:moveTo>
                  <a:pt x="139227" y="15730"/>
                </a:moveTo>
                <a:lnTo>
                  <a:pt x="139227" y="19490"/>
                </a:lnTo>
                <a:lnTo>
                  <a:pt x="135436" y="19490"/>
                </a:lnTo>
                <a:lnTo>
                  <a:pt x="135436" y="15730"/>
                </a:lnTo>
                <a:close/>
                <a:moveTo>
                  <a:pt x="143202" y="15730"/>
                </a:moveTo>
                <a:lnTo>
                  <a:pt x="143202" y="19490"/>
                </a:lnTo>
                <a:lnTo>
                  <a:pt x="139411" y="19490"/>
                </a:lnTo>
                <a:lnTo>
                  <a:pt x="139411" y="15730"/>
                </a:lnTo>
                <a:close/>
                <a:moveTo>
                  <a:pt x="147177" y="15730"/>
                </a:moveTo>
                <a:lnTo>
                  <a:pt x="147177" y="19490"/>
                </a:lnTo>
                <a:lnTo>
                  <a:pt x="143387" y="19490"/>
                </a:lnTo>
                <a:lnTo>
                  <a:pt x="143387" y="15730"/>
                </a:lnTo>
                <a:close/>
                <a:moveTo>
                  <a:pt x="151224" y="15730"/>
                </a:moveTo>
                <a:lnTo>
                  <a:pt x="151224" y="19490"/>
                </a:lnTo>
                <a:lnTo>
                  <a:pt x="147362" y="19490"/>
                </a:lnTo>
                <a:lnTo>
                  <a:pt x="147362" y="15730"/>
                </a:lnTo>
                <a:close/>
                <a:moveTo>
                  <a:pt x="4068" y="19673"/>
                </a:moveTo>
                <a:lnTo>
                  <a:pt x="4068" y="23432"/>
                </a:lnTo>
                <a:lnTo>
                  <a:pt x="184" y="23432"/>
                </a:lnTo>
                <a:lnTo>
                  <a:pt x="184" y="19673"/>
                </a:lnTo>
                <a:close/>
                <a:moveTo>
                  <a:pt x="8043" y="19673"/>
                </a:moveTo>
                <a:lnTo>
                  <a:pt x="8043" y="23432"/>
                </a:lnTo>
                <a:lnTo>
                  <a:pt x="4252" y="23432"/>
                </a:lnTo>
                <a:lnTo>
                  <a:pt x="4252" y="19673"/>
                </a:lnTo>
                <a:close/>
                <a:moveTo>
                  <a:pt x="12018" y="19673"/>
                </a:moveTo>
                <a:lnTo>
                  <a:pt x="12018" y="23432"/>
                </a:lnTo>
                <a:lnTo>
                  <a:pt x="8227" y="23432"/>
                </a:lnTo>
                <a:lnTo>
                  <a:pt x="8227" y="19673"/>
                </a:lnTo>
                <a:close/>
                <a:moveTo>
                  <a:pt x="15993" y="19673"/>
                </a:moveTo>
                <a:lnTo>
                  <a:pt x="15993" y="23432"/>
                </a:lnTo>
                <a:lnTo>
                  <a:pt x="12202" y="23432"/>
                </a:lnTo>
                <a:lnTo>
                  <a:pt x="12202" y="19673"/>
                </a:lnTo>
                <a:close/>
                <a:moveTo>
                  <a:pt x="19968" y="19673"/>
                </a:moveTo>
                <a:lnTo>
                  <a:pt x="19968" y="23432"/>
                </a:lnTo>
                <a:lnTo>
                  <a:pt x="16177" y="23432"/>
                </a:lnTo>
                <a:lnTo>
                  <a:pt x="16177" y="19673"/>
                </a:lnTo>
                <a:close/>
                <a:moveTo>
                  <a:pt x="23944" y="19673"/>
                </a:moveTo>
                <a:lnTo>
                  <a:pt x="23944" y="23432"/>
                </a:lnTo>
                <a:lnTo>
                  <a:pt x="20153" y="23432"/>
                </a:lnTo>
                <a:lnTo>
                  <a:pt x="20153" y="19673"/>
                </a:lnTo>
                <a:close/>
                <a:moveTo>
                  <a:pt x="27919" y="19673"/>
                </a:moveTo>
                <a:lnTo>
                  <a:pt x="27919" y="23432"/>
                </a:lnTo>
                <a:lnTo>
                  <a:pt x="24129" y="23432"/>
                </a:lnTo>
                <a:lnTo>
                  <a:pt x="24129" y="19673"/>
                </a:lnTo>
                <a:close/>
                <a:moveTo>
                  <a:pt x="31895" y="19673"/>
                </a:moveTo>
                <a:lnTo>
                  <a:pt x="31895" y="23432"/>
                </a:lnTo>
                <a:lnTo>
                  <a:pt x="28104" y="23432"/>
                </a:lnTo>
                <a:lnTo>
                  <a:pt x="28104" y="19673"/>
                </a:lnTo>
                <a:close/>
                <a:moveTo>
                  <a:pt x="35870" y="19673"/>
                </a:moveTo>
                <a:lnTo>
                  <a:pt x="35870" y="23432"/>
                </a:lnTo>
                <a:lnTo>
                  <a:pt x="32079" y="23432"/>
                </a:lnTo>
                <a:lnTo>
                  <a:pt x="32079" y="19673"/>
                </a:lnTo>
                <a:close/>
                <a:moveTo>
                  <a:pt x="39845" y="19673"/>
                </a:moveTo>
                <a:lnTo>
                  <a:pt x="39845" y="23432"/>
                </a:lnTo>
                <a:lnTo>
                  <a:pt x="36054" y="23432"/>
                </a:lnTo>
                <a:lnTo>
                  <a:pt x="36054" y="19673"/>
                </a:lnTo>
                <a:close/>
                <a:moveTo>
                  <a:pt x="43821" y="19673"/>
                </a:moveTo>
                <a:lnTo>
                  <a:pt x="43821" y="23432"/>
                </a:lnTo>
                <a:lnTo>
                  <a:pt x="40029" y="23432"/>
                </a:lnTo>
                <a:lnTo>
                  <a:pt x="40029" y="19673"/>
                </a:lnTo>
                <a:close/>
                <a:moveTo>
                  <a:pt x="47796" y="19673"/>
                </a:moveTo>
                <a:lnTo>
                  <a:pt x="47796" y="23432"/>
                </a:lnTo>
                <a:lnTo>
                  <a:pt x="44005" y="23432"/>
                </a:lnTo>
                <a:lnTo>
                  <a:pt x="44005" y="19673"/>
                </a:lnTo>
                <a:close/>
                <a:moveTo>
                  <a:pt x="51771" y="19673"/>
                </a:moveTo>
                <a:lnTo>
                  <a:pt x="51771" y="23432"/>
                </a:lnTo>
                <a:lnTo>
                  <a:pt x="47980" y="23432"/>
                </a:lnTo>
                <a:lnTo>
                  <a:pt x="47980" y="19673"/>
                </a:lnTo>
                <a:close/>
                <a:moveTo>
                  <a:pt x="55746" y="19673"/>
                </a:moveTo>
                <a:lnTo>
                  <a:pt x="55746" y="23432"/>
                </a:lnTo>
                <a:lnTo>
                  <a:pt x="51956" y="23432"/>
                </a:lnTo>
                <a:lnTo>
                  <a:pt x="51956" y="19673"/>
                </a:lnTo>
                <a:close/>
                <a:moveTo>
                  <a:pt x="59721" y="19673"/>
                </a:moveTo>
                <a:lnTo>
                  <a:pt x="59721" y="23432"/>
                </a:lnTo>
                <a:lnTo>
                  <a:pt x="55931" y="23432"/>
                </a:lnTo>
                <a:lnTo>
                  <a:pt x="55931" y="19673"/>
                </a:lnTo>
                <a:close/>
                <a:moveTo>
                  <a:pt x="63696" y="19673"/>
                </a:moveTo>
                <a:lnTo>
                  <a:pt x="63696" y="23432"/>
                </a:lnTo>
                <a:lnTo>
                  <a:pt x="59906" y="23432"/>
                </a:lnTo>
                <a:lnTo>
                  <a:pt x="59906" y="19673"/>
                </a:lnTo>
                <a:close/>
                <a:moveTo>
                  <a:pt x="67672" y="19673"/>
                </a:moveTo>
                <a:lnTo>
                  <a:pt x="67672" y="23432"/>
                </a:lnTo>
                <a:lnTo>
                  <a:pt x="63881" y="23432"/>
                </a:lnTo>
                <a:lnTo>
                  <a:pt x="63881" y="19673"/>
                </a:lnTo>
                <a:close/>
                <a:moveTo>
                  <a:pt x="71648" y="19673"/>
                </a:moveTo>
                <a:lnTo>
                  <a:pt x="71648" y="23432"/>
                </a:lnTo>
                <a:lnTo>
                  <a:pt x="67857" y="23432"/>
                </a:lnTo>
                <a:lnTo>
                  <a:pt x="67857" y="19673"/>
                </a:lnTo>
                <a:close/>
                <a:moveTo>
                  <a:pt x="75623" y="19673"/>
                </a:moveTo>
                <a:lnTo>
                  <a:pt x="75623" y="23432"/>
                </a:lnTo>
                <a:lnTo>
                  <a:pt x="71832" y="23432"/>
                </a:lnTo>
                <a:lnTo>
                  <a:pt x="71832" y="19673"/>
                </a:lnTo>
                <a:close/>
                <a:moveTo>
                  <a:pt x="79598" y="19673"/>
                </a:moveTo>
                <a:lnTo>
                  <a:pt x="79598" y="23432"/>
                </a:lnTo>
                <a:lnTo>
                  <a:pt x="75807" y="23432"/>
                </a:lnTo>
                <a:lnTo>
                  <a:pt x="75807" y="19673"/>
                </a:lnTo>
                <a:close/>
                <a:moveTo>
                  <a:pt x="83573" y="19673"/>
                </a:moveTo>
                <a:lnTo>
                  <a:pt x="83573" y="23432"/>
                </a:lnTo>
                <a:lnTo>
                  <a:pt x="79782" y="23432"/>
                </a:lnTo>
                <a:lnTo>
                  <a:pt x="79782" y="19673"/>
                </a:lnTo>
                <a:close/>
                <a:moveTo>
                  <a:pt x="87549" y="19673"/>
                </a:moveTo>
                <a:lnTo>
                  <a:pt x="87549" y="23432"/>
                </a:lnTo>
                <a:lnTo>
                  <a:pt x="83757" y="23432"/>
                </a:lnTo>
                <a:lnTo>
                  <a:pt x="83757" y="19673"/>
                </a:lnTo>
                <a:close/>
                <a:moveTo>
                  <a:pt x="91524" y="19673"/>
                </a:moveTo>
                <a:lnTo>
                  <a:pt x="91524" y="23432"/>
                </a:lnTo>
                <a:lnTo>
                  <a:pt x="87733" y="23432"/>
                </a:lnTo>
                <a:lnTo>
                  <a:pt x="87733" y="19673"/>
                </a:lnTo>
                <a:close/>
                <a:moveTo>
                  <a:pt x="95499" y="19673"/>
                </a:moveTo>
                <a:lnTo>
                  <a:pt x="95499" y="23432"/>
                </a:lnTo>
                <a:lnTo>
                  <a:pt x="91708" y="23432"/>
                </a:lnTo>
                <a:lnTo>
                  <a:pt x="91708" y="19673"/>
                </a:lnTo>
                <a:close/>
                <a:moveTo>
                  <a:pt x="99474" y="19673"/>
                </a:moveTo>
                <a:lnTo>
                  <a:pt x="99474" y="23432"/>
                </a:lnTo>
                <a:lnTo>
                  <a:pt x="95684" y="23432"/>
                </a:lnTo>
                <a:lnTo>
                  <a:pt x="95684" y="19673"/>
                </a:lnTo>
                <a:close/>
                <a:moveTo>
                  <a:pt x="103449" y="19673"/>
                </a:moveTo>
                <a:lnTo>
                  <a:pt x="103449" y="23432"/>
                </a:lnTo>
                <a:lnTo>
                  <a:pt x="99659" y="23432"/>
                </a:lnTo>
                <a:lnTo>
                  <a:pt x="99659" y="19673"/>
                </a:lnTo>
                <a:close/>
                <a:moveTo>
                  <a:pt x="107424" y="19673"/>
                </a:moveTo>
                <a:lnTo>
                  <a:pt x="107424" y="23432"/>
                </a:lnTo>
                <a:lnTo>
                  <a:pt x="103634" y="23432"/>
                </a:lnTo>
                <a:lnTo>
                  <a:pt x="103634" y="19673"/>
                </a:lnTo>
                <a:close/>
                <a:moveTo>
                  <a:pt x="111400" y="19673"/>
                </a:moveTo>
                <a:lnTo>
                  <a:pt x="111400" y="23432"/>
                </a:lnTo>
                <a:lnTo>
                  <a:pt x="107609" y="23432"/>
                </a:lnTo>
                <a:lnTo>
                  <a:pt x="107609" y="19673"/>
                </a:lnTo>
                <a:close/>
                <a:moveTo>
                  <a:pt x="115376" y="19673"/>
                </a:moveTo>
                <a:lnTo>
                  <a:pt x="115376" y="23432"/>
                </a:lnTo>
                <a:lnTo>
                  <a:pt x="111585" y="23432"/>
                </a:lnTo>
                <a:lnTo>
                  <a:pt x="111585" y="19673"/>
                </a:lnTo>
                <a:close/>
                <a:moveTo>
                  <a:pt x="119351" y="19673"/>
                </a:moveTo>
                <a:lnTo>
                  <a:pt x="119351" y="23432"/>
                </a:lnTo>
                <a:lnTo>
                  <a:pt x="115560" y="23432"/>
                </a:lnTo>
                <a:lnTo>
                  <a:pt x="115560" y="19673"/>
                </a:lnTo>
                <a:close/>
                <a:moveTo>
                  <a:pt x="123326" y="19673"/>
                </a:moveTo>
                <a:lnTo>
                  <a:pt x="123326" y="23432"/>
                </a:lnTo>
                <a:lnTo>
                  <a:pt x="119535" y="23432"/>
                </a:lnTo>
                <a:lnTo>
                  <a:pt x="119535" y="19673"/>
                </a:lnTo>
                <a:close/>
                <a:moveTo>
                  <a:pt x="127301" y="19673"/>
                </a:moveTo>
                <a:lnTo>
                  <a:pt x="127301" y="23432"/>
                </a:lnTo>
                <a:lnTo>
                  <a:pt x="123510" y="23432"/>
                </a:lnTo>
                <a:lnTo>
                  <a:pt x="123510" y="19673"/>
                </a:lnTo>
                <a:close/>
                <a:moveTo>
                  <a:pt x="131277" y="19673"/>
                </a:moveTo>
                <a:lnTo>
                  <a:pt x="131277" y="23432"/>
                </a:lnTo>
                <a:lnTo>
                  <a:pt x="127485" y="23432"/>
                </a:lnTo>
                <a:lnTo>
                  <a:pt x="127485" y="19673"/>
                </a:lnTo>
                <a:close/>
                <a:moveTo>
                  <a:pt x="135252" y="19673"/>
                </a:moveTo>
                <a:lnTo>
                  <a:pt x="135252" y="23432"/>
                </a:lnTo>
                <a:lnTo>
                  <a:pt x="131461" y="23432"/>
                </a:lnTo>
                <a:lnTo>
                  <a:pt x="131461" y="19673"/>
                </a:lnTo>
                <a:close/>
                <a:moveTo>
                  <a:pt x="139227" y="19673"/>
                </a:moveTo>
                <a:lnTo>
                  <a:pt x="139227" y="23432"/>
                </a:lnTo>
                <a:lnTo>
                  <a:pt x="135436" y="23432"/>
                </a:lnTo>
                <a:lnTo>
                  <a:pt x="135436" y="19673"/>
                </a:lnTo>
                <a:close/>
                <a:moveTo>
                  <a:pt x="143202" y="19673"/>
                </a:moveTo>
                <a:lnTo>
                  <a:pt x="143202" y="23432"/>
                </a:lnTo>
                <a:lnTo>
                  <a:pt x="139411" y="23432"/>
                </a:lnTo>
                <a:lnTo>
                  <a:pt x="139411" y="19673"/>
                </a:lnTo>
                <a:close/>
                <a:moveTo>
                  <a:pt x="147177" y="19673"/>
                </a:moveTo>
                <a:lnTo>
                  <a:pt x="147177" y="23432"/>
                </a:lnTo>
                <a:lnTo>
                  <a:pt x="143387" y="23432"/>
                </a:lnTo>
                <a:lnTo>
                  <a:pt x="143387" y="19673"/>
                </a:lnTo>
                <a:close/>
                <a:moveTo>
                  <a:pt x="151224" y="19673"/>
                </a:moveTo>
                <a:lnTo>
                  <a:pt x="151224" y="23432"/>
                </a:lnTo>
                <a:lnTo>
                  <a:pt x="147362" y="23432"/>
                </a:lnTo>
                <a:lnTo>
                  <a:pt x="147362" y="19673"/>
                </a:lnTo>
                <a:close/>
                <a:moveTo>
                  <a:pt x="4068" y="23615"/>
                </a:moveTo>
                <a:lnTo>
                  <a:pt x="4068" y="27376"/>
                </a:lnTo>
                <a:lnTo>
                  <a:pt x="184" y="27376"/>
                </a:lnTo>
                <a:lnTo>
                  <a:pt x="184" y="23615"/>
                </a:lnTo>
                <a:close/>
                <a:moveTo>
                  <a:pt x="8043" y="23615"/>
                </a:moveTo>
                <a:lnTo>
                  <a:pt x="8043" y="27376"/>
                </a:lnTo>
                <a:lnTo>
                  <a:pt x="4252" y="27376"/>
                </a:lnTo>
                <a:lnTo>
                  <a:pt x="4252" y="23615"/>
                </a:lnTo>
                <a:close/>
                <a:moveTo>
                  <a:pt x="12018" y="23615"/>
                </a:moveTo>
                <a:lnTo>
                  <a:pt x="12018" y="27376"/>
                </a:lnTo>
                <a:lnTo>
                  <a:pt x="8227" y="27376"/>
                </a:lnTo>
                <a:lnTo>
                  <a:pt x="8227" y="23615"/>
                </a:lnTo>
                <a:close/>
                <a:moveTo>
                  <a:pt x="15993" y="23615"/>
                </a:moveTo>
                <a:lnTo>
                  <a:pt x="15993" y="27376"/>
                </a:lnTo>
                <a:lnTo>
                  <a:pt x="12202" y="27376"/>
                </a:lnTo>
                <a:lnTo>
                  <a:pt x="12202" y="23615"/>
                </a:lnTo>
                <a:close/>
                <a:moveTo>
                  <a:pt x="19968" y="23615"/>
                </a:moveTo>
                <a:lnTo>
                  <a:pt x="19968" y="27376"/>
                </a:lnTo>
                <a:lnTo>
                  <a:pt x="16177" y="27376"/>
                </a:lnTo>
                <a:lnTo>
                  <a:pt x="16177" y="23615"/>
                </a:lnTo>
                <a:close/>
                <a:moveTo>
                  <a:pt x="23944" y="23615"/>
                </a:moveTo>
                <a:lnTo>
                  <a:pt x="23944" y="27376"/>
                </a:lnTo>
                <a:lnTo>
                  <a:pt x="20153" y="27376"/>
                </a:lnTo>
                <a:lnTo>
                  <a:pt x="20153" y="23615"/>
                </a:lnTo>
                <a:close/>
                <a:moveTo>
                  <a:pt x="27919" y="23615"/>
                </a:moveTo>
                <a:lnTo>
                  <a:pt x="27919" y="27376"/>
                </a:lnTo>
                <a:lnTo>
                  <a:pt x="24129" y="27376"/>
                </a:lnTo>
                <a:lnTo>
                  <a:pt x="24129" y="23615"/>
                </a:lnTo>
                <a:close/>
                <a:moveTo>
                  <a:pt x="31895" y="23615"/>
                </a:moveTo>
                <a:lnTo>
                  <a:pt x="31895" y="27376"/>
                </a:lnTo>
                <a:lnTo>
                  <a:pt x="28104" y="27376"/>
                </a:lnTo>
                <a:lnTo>
                  <a:pt x="28104" y="23615"/>
                </a:lnTo>
                <a:close/>
                <a:moveTo>
                  <a:pt x="35870" y="23615"/>
                </a:moveTo>
                <a:lnTo>
                  <a:pt x="35870" y="27376"/>
                </a:lnTo>
                <a:lnTo>
                  <a:pt x="32079" y="27376"/>
                </a:lnTo>
                <a:lnTo>
                  <a:pt x="32079" y="23615"/>
                </a:lnTo>
                <a:close/>
                <a:moveTo>
                  <a:pt x="39845" y="23615"/>
                </a:moveTo>
                <a:lnTo>
                  <a:pt x="39845" y="27376"/>
                </a:lnTo>
                <a:lnTo>
                  <a:pt x="36054" y="27376"/>
                </a:lnTo>
                <a:lnTo>
                  <a:pt x="36054" y="23615"/>
                </a:lnTo>
                <a:close/>
                <a:moveTo>
                  <a:pt x="43821" y="23615"/>
                </a:moveTo>
                <a:lnTo>
                  <a:pt x="43821" y="27376"/>
                </a:lnTo>
                <a:lnTo>
                  <a:pt x="40029" y="27376"/>
                </a:lnTo>
                <a:lnTo>
                  <a:pt x="40029" y="23615"/>
                </a:lnTo>
                <a:close/>
                <a:moveTo>
                  <a:pt x="47796" y="23615"/>
                </a:moveTo>
                <a:lnTo>
                  <a:pt x="47796" y="27376"/>
                </a:lnTo>
                <a:lnTo>
                  <a:pt x="44005" y="27376"/>
                </a:lnTo>
                <a:lnTo>
                  <a:pt x="44005" y="23615"/>
                </a:lnTo>
                <a:close/>
                <a:moveTo>
                  <a:pt x="51771" y="23615"/>
                </a:moveTo>
                <a:lnTo>
                  <a:pt x="51771" y="27376"/>
                </a:lnTo>
                <a:lnTo>
                  <a:pt x="47980" y="27376"/>
                </a:lnTo>
                <a:lnTo>
                  <a:pt x="47980" y="23615"/>
                </a:lnTo>
                <a:close/>
                <a:moveTo>
                  <a:pt x="55746" y="23615"/>
                </a:moveTo>
                <a:lnTo>
                  <a:pt x="55746" y="27376"/>
                </a:lnTo>
                <a:lnTo>
                  <a:pt x="51956" y="27376"/>
                </a:lnTo>
                <a:lnTo>
                  <a:pt x="51956" y="23615"/>
                </a:lnTo>
                <a:close/>
                <a:moveTo>
                  <a:pt x="59721" y="23615"/>
                </a:moveTo>
                <a:lnTo>
                  <a:pt x="59721" y="27376"/>
                </a:lnTo>
                <a:lnTo>
                  <a:pt x="55931" y="27376"/>
                </a:lnTo>
                <a:lnTo>
                  <a:pt x="55931" y="23615"/>
                </a:lnTo>
                <a:close/>
                <a:moveTo>
                  <a:pt x="63696" y="23615"/>
                </a:moveTo>
                <a:lnTo>
                  <a:pt x="63696" y="27376"/>
                </a:lnTo>
                <a:lnTo>
                  <a:pt x="59906" y="27376"/>
                </a:lnTo>
                <a:lnTo>
                  <a:pt x="59906" y="23615"/>
                </a:lnTo>
                <a:close/>
                <a:moveTo>
                  <a:pt x="67672" y="23615"/>
                </a:moveTo>
                <a:lnTo>
                  <a:pt x="67672" y="27376"/>
                </a:lnTo>
                <a:lnTo>
                  <a:pt x="63881" y="27376"/>
                </a:lnTo>
                <a:lnTo>
                  <a:pt x="63881" y="23615"/>
                </a:lnTo>
                <a:close/>
                <a:moveTo>
                  <a:pt x="71648" y="23615"/>
                </a:moveTo>
                <a:lnTo>
                  <a:pt x="71648" y="27376"/>
                </a:lnTo>
                <a:lnTo>
                  <a:pt x="67857" y="27376"/>
                </a:lnTo>
                <a:lnTo>
                  <a:pt x="67857" y="23615"/>
                </a:lnTo>
                <a:close/>
                <a:moveTo>
                  <a:pt x="75623" y="23615"/>
                </a:moveTo>
                <a:lnTo>
                  <a:pt x="75623" y="27376"/>
                </a:lnTo>
                <a:lnTo>
                  <a:pt x="71832" y="27376"/>
                </a:lnTo>
                <a:lnTo>
                  <a:pt x="71832" y="23615"/>
                </a:lnTo>
                <a:close/>
                <a:moveTo>
                  <a:pt x="79598" y="23615"/>
                </a:moveTo>
                <a:lnTo>
                  <a:pt x="79598" y="27376"/>
                </a:lnTo>
                <a:lnTo>
                  <a:pt x="75807" y="27376"/>
                </a:lnTo>
                <a:lnTo>
                  <a:pt x="75807" y="23615"/>
                </a:lnTo>
                <a:close/>
                <a:moveTo>
                  <a:pt x="83573" y="23615"/>
                </a:moveTo>
                <a:lnTo>
                  <a:pt x="83573" y="27376"/>
                </a:lnTo>
                <a:lnTo>
                  <a:pt x="79782" y="27376"/>
                </a:lnTo>
                <a:lnTo>
                  <a:pt x="79782" y="23615"/>
                </a:lnTo>
                <a:close/>
                <a:moveTo>
                  <a:pt x="87549" y="23615"/>
                </a:moveTo>
                <a:lnTo>
                  <a:pt x="87549" y="27376"/>
                </a:lnTo>
                <a:lnTo>
                  <a:pt x="83757" y="27376"/>
                </a:lnTo>
                <a:lnTo>
                  <a:pt x="83757" y="23615"/>
                </a:lnTo>
                <a:close/>
                <a:moveTo>
                  <a:pt x="91524" y="23615"/>
                </a:moveTo>
                <a:lnTo>
                  <a:pt x="91524" y="27376"/>
                </a:lnTo>
                <a:lnTo>
                  <a:pt x="87733" y="27376"/>
                </a:lnTo>
                <a:lnTo>
                  <a:pt x="87733" y="23615"/>
                </a:lnTo>
                <a:close/>
                <a:moveTo>
                  <a:pt x="95499" y="23615"/>
                </a:moveTo>
                <a:lnTo>
                  <a:pt x="95499" y="27376"/>
                </a:lnTo>
                <a:lnTo>
                  <a:pt x="91708" y="27376"/>
                </a:lnTo>
                <a:lnTo>
                  <a:pt x="91708" y="23615"/>
                </a:lnTo>
                <a:close/>
                <a:moveTo>
                  <a:pt x="99474" y="23615"/>
                </a:moveTo>
                <a:lnTo>
                  <a:pt x="99474" y="27376"/>
                </a:lnTo>
                <a:lnTo>
                  <a:pt x="95684" y="27376"/>
                </a:lnTo>
                <a:lnTo>
                  <a:pt x="95684" y="23615"/>
                </a:lnTo>
                <a:close/>
                <a:moveTo>
                  <a:pt x="103449" y="23615"/>
                </a:moveTo>
                <a:lnTo>
                  <a:pt x="103449" y="27376"/>
                </a:lnTo>
                <a:lnTo>
                  <a:pt x="99659" y="27376"/>
                </a:lnTo>
                <a:lnTo>
                  <a:pt x="99659" y="23615"/>
                </a:lnTo>
                <a:close/>
                <a:moveTo>
                  <a:pt x="107424" y="23615"/>
                </a:moveTo>
                <a:lnTo>
                  <a:pt x="107424" y="27376"/>
                </a:lnTo>
                <a:lnTo>
                  <a:pt x="103634" y="27376"/>
                </a:lnTo>
                <a:lnTo>
                  <a:pt x="103634" y="23615"/>
                </a:lnTo>
                <a:close/>
                <a:moveTo>
                  <a:pt x="111400" y="23615"/>
                </a:moveTo>
                <a:lnTo>
                  <a:pt x="111400" y="27376"/>
                </a:lnTo>
                <a:lnTo>
                  <a:pt x="107609" y="27376"/>
                </a:lnTo>
                <a:lnTo>
                  <a:pt x="107609" y="23615"/>
                </a:lnTo>
                <a:close/>
                <a:moveTo>
                  <a:pt x="115376" y="23615"/>
                </a:moveTo>
                <a:lnTo>
                  <a:pt x="115376" y="27376"/>
                </a:lnTo>
                <a:lnTo>
                  <a:pt x="111585" y="27376"/>
                </a:lnTo>
                <a:lnTo>
                  <a:pt x="111585" y="23615"/>
                </a:lnTo>
                <a:close/>
                <a:moveTo>
                  <a:pt x="119351" y="23615"/>
                </a:moveTo>
                <a:lnTo>
                  <a:pt x="119351" y="27376"/>
                </a:lnTo>
                <a:lnTo>
                  <a:pt x="115560" y="27376"/>
                </a:lnTo>
                <a:lnTo>
                  <a:pt x="115560" y="23615"/>
                </a:lnTo>
                <a:close/>
                <a:moveTo>
                  <a:pt x="123326" y="23615"/>
                </a:moveTo>
                <a:lnTo>
                  <a:pt x="123326" y="27376"/>
                </a:lnTo>
                <a:lnTo>
                  <a:pt x="119535" y="27376"/>
                </a:lnTo>
                <a:lnTo>
                  <a:pt x="119535" y="23615"/>
                </a:lnTo>
                <a:close/>
                <a:moveTo>
                  <a:pt x="127301" y="23615"/>
                </a:moveTo>
                <a:lnTo>
                  <a:pt x="127301" y="27376"/>
                </a:lnTo>
                <a:lnTo>
                  <a:pt x="123510" y="27376"/>
                </a:lnTo>
                <a:lnTo>
                  <a:pt x="123510" y="23615"/>
                </a:lnTo>
                <a:close/>
                <a:moveTo>
                  <a:pt x="131277" y="23615"/>
                </a:moveTo>
                <a:lnTo>
                  <a:pt x="131277" y="27376"/>
                </a:lnTo>
                <a:lnTo>
                  <a:pt x="127485" y="27376"/>
                </a:lnTo>
                <a:lnTo>
                  <a:pt x="127485" y="23615"/>
                </a:lnTo>
                <a:close/>
                <a:moveTo>
                  <a:pt x="135252" y="23615"/>
                </a:moveTo>
                <a:lnTo>
                  <a:pt x="135252" y="27376"/>
                </a:lnTo>
                <a:lnTo>
                  <a:pt x="131461" y="27376"/>
                </a:lnTo>
                <a:lnTo>
                  <a:pt x="131461" y="23615"/>
                </a:lnTo>
                <a:close/>
                <a:moveTo>
                  <a:pt x="139227" y="23615"/>
                </a:moveTo>
                <a:lnTo>
                  <a:pt x="139227" y="27376"/>
                </a:lnTo>
                <a:lnTo>
                  <a:pt x="135436" y="27376"/>
                </a:lnTo>
                <a:lnTo>
                  <a:pt x="135436" y="23615"/>
                </a:lnTo>
                <a:close/>
                <a:moveTo>
                  <a:pt x="143202" y="23615"/>
                </a:moveTo>
                <a:lnTo>
                  <a:pt x="143202" y="27376"/>
                </a:lnTo>
                <a:lnTo>
                  <a:pt x="139411" y="27376"/>
                </a:lnTo>
                <a:lnTo>
                  <a:pt x="139411" y="23615"/>
                </a:lnTo>
                <a:close/>
                <a:moveTo>
                  <a:pt x="147177" y="23615"/>
                </a:moveTo>
                <a:lnTo>
                  <a:pt x="147177" y="27376"/>
                </a:lnTo>
                <a:lnTo>
                  <a:pt x="143387" y="27376"/>
                </a:lnTo>
                <a:lnTo>
                  <a:pt x="143387" y="23615"/>
                </a:lnTo>
                <a:close/>
                <a:moveTo>
                  <a:pt x="151224" y="23615"/>
                </a:moveTo>
                <a:lnTo>
                  <a:pt x="151224" y="27376"/>
                </a:lnTo>
                <a:lnTo>
                  <a:pt x="147362" y="27376"/>
                </a:lnTo>
                <a:lnTo>
                  <a:pt x="147362" y="23615"/>
                </a:lnTo>
                <a:close/>
                <a:moveTo>
                  <a:pt x="4068" y="27559"/>
                </a:moveTo>
                <a:lnTo>
                  <a:pt x="4068" y="31318"/>
                </a:lnTo>
                <a:lnTo>
                  <a:pt x="184" y="31318"/>
                </a:lnTo>
                <a:lnTo>
                  <a:pt x="184" y="27559"/>
                </a:lnTo>
                <a:close/>
                <a:moveTo>
                  <a:pt x="8043" y="27559"/>
                </a:moveTo>
                <a:lnTo>
                  <a:pt x="8043" y="31318"/>
                </a:lnTo>
                <a:lnTo>
                  <a:pt x="4252" y="31318"/>
                </a:lnTo>
                <a:lnTo>
                  <a:pt x="4252" y="27559"/>
                </a:lnTo>
                <a:close/>
                <a:moveTo>
                  <a:pt x="12018" y="27559"/>
                </a:moveTo>
                <a:lnTo>
                  <a:pt x="12018" y="31318"/>
                </a:lnTo>
                <a:lnTo>
                  <a:pt x="8227" y="31318"/>
                </a:lnTo>
                <a:lnTo>
                  <a:pt x="8227" y="27559"/>
                </a:lnTo>
                <a:close/>
                <a:moveTo>
                  <a:pt x="15993" y="27559"/>
                </a:moveTo>
                <a:lnTo>
                  <a:pt x="15993" y="31318"/>
                </a:lnTo>
                <a:lnTo>
                  <a:pt x="12202" y="31318"/>
                </a:lnTo>
                <a:lnTo>
                  <a:pt x="12202" y="27559"/>
                </a:lnTo>
                <a:close/>
                <a:moveTo>
                  <a:pt x="19968" y="27559"/>
                </a:moveTo>
                <a:lnTo>
                  <a:pt x="19968" y="31318"/>
                </a:lnTo>
                <a:lnTo>
                  <a:pt x="16177" y="31318"/>
                </a:lnTo>
                <a:lnTo>
                  <a:pt x="16177" y="27559"/>
                </a:lnTo>
                <a:close/>
                <a:moveTo>
                  <a:pt x="23944" y="27559"/>
                </a:moveTo>
                <a:lnTo>
                  <a:pt x="23944" y="31318"/>
                </a:lnTo>
                <a:lnTo>
                  <a:pt x="20153" y="31318"/>
                </a:lnTo>
                <a:lnTo>
                  <a:pt x="20153" y="27559"/>
                </a:lnTo>
                <a:close/>
                <a:moveTo>
                  <a:pt x="27919" y="27559"/>
                </a:moveTo>
                <a:lnTo>
                  <a:pt x="27919" y="31318"/>
                </a:lnTo>
                <a:lnTo>
                  <a:pt x="24129" y="31318"/>
                </a:lnTo>
                <a:lnTo>
                  <a:pt x="24129" y="27559"/>
                </a:lnTo>
                <a:close/>
                <a:moveTo>
                  <a:pt x="31895" y="27559"/>
                </a:moveTo>
                <a:lnTo>
                  <a:pt x="31895" y="31318"/>
                </a:lnTo>
                <a:lnTo>
                  <a:pt x="28104" y="31318"/>
                </a:lnTo>
                <a:lnTo>
                  <a:pt x="28104" y="27559"/>
                </a:lnTo>
                <a:close/>
                <a:moveTo>
                  <a:pt x="35870" y="27559"/>
                </a:moveTo>
                <a:lnTo>
                  <a:pt x="35870" y="31318"/>
                </a:lnTo>
                <a:lnTo>
                  <a:pt x="32079" y="31318"/>
                </a:lnTo>
                <a:lnTo>
                  <a:pt x="32079" y="27559"/>
                </a:lnTo>
                <a:close/>
                <a:moveTo>
                  <a:pt x="39845" y="27559"/>
                </a:moveTo>
                <a:lnTo>
                  <a:pt x="39845" y="31318"/>
                </a:lnTo>
                <a:lnTo>
                  <a:pt x="36054" y="31318"/>
                </a:lnTo>
                <a:lnTo>
                  <a:pt x="36054" y="27559"/>
                </a:lnTo>
                <a:close/>
                <a:moveTo>
                  <a:pt x="43821" y="27559"/>
                </a:moveTo>
                <a:lnTo>
                  <a:pt x="43821" y="31318"/>
                </a:lnTo>
                <a:lnTo>
                  <a:pt x="40029" y="31318"/>
                </a:lnTo>
                <a:lnTo>
                  <a:pt x="40029" y="27559"/>
                </a:lnTo>
                <a:close/>
                <a:moveTo>
                  <a:pt x="47796" y="27559"/>
                </a:moveTo>
                <a:lnTo>
                  <a:pt x="47796" y="31318"/>
                </a:lnTo>
                <a:lnTo>
                  <a:pt x="44005" y="31318"/>
                </a:lnTo>
                <a:lnTo>
                  <a:pt x="44005" y="27559"/>
                </a:lnTo>
                <a:close/>
                <a:moveTo>
                  <a:pt x="51771" y="27559"/>
                </a:moveTo>
                <a:lnTo>
                  <a:pt x="51771" y="31318"/>
                </a:lnTo>
                <a:lnTo>
                  <a:pt x="47980" y="31318"/>
                </a:lnTo>
                <a:lnTo>
                  <a:pt x="47980" y="27559"/>
                </a:lnTo>
                <a:close/>
                <a:moveTo>
                  <a:pt x="55746" y="27559"/>
                </a:moveTo>
                <a:lnTo>
                  <a:pt x="55746" y="31318"/>
                </a:lnTo>
                <a:lnTo>
                  <a:pt x="51956" y="31318"/>
                </a:lnTo>
                <a:lnTo>
                  <a:pt x="51956" y="27559"/>
                </a:lnTo>
                <a:close/>
                <a:moveTo>
                  <a:pt x="59721" y="27559"/>
                </a:moveTo>
                <a:lnTo>
                  <a:pt x="59721" y="31318"/>
                </a:lnTo>
                <a:lnTo>
                  <a:pt x="55931" y="31318"/>
                </a:lnTo>
                <a:lnTo>
                  <a:pt x="55931" y="27559"/>
                </a:lnTo>
                <a:close/>
                <a:moveTo>
                  <a:pt x="63696" y="27559"/>
                </a:moveTo>
                <a:lnTo>
                  <a:pt x="63696" y="31318"/>
                </a:lnTo>
                <a:lnTo>
                  <a:pt x="59906" y="31318"/>
                </a:lnTo>
                <a:lnTo>
                  <a:pt x="59906" y="27559"/>
                </a:lnTo>
                <a:close/>
                <a:moveTo>
                  <a:pt x="67672" y="27559"/>
                </a:moveTo>
                <a:lnTo>
                  <a:pt x="67672" y="31318"/>
                </a:lnTo>
                <a:lnTo>
                  <a:pt x="63881" y="31318"/>
                </a:lnTo>
                <a:lnTo>
                  <a:pt x="63881" y="27559"/>
                </a:lnTo>
                <a:close/>
                <a:moveTo>
                  <a:pt x="71648" y="27559"/>
                </a:moveTo>
                <a:lnTo>
                  <a:pt x="71648" y="31318"/>
                </a:lnTo>
                <a:lnTo>
                  <a:pt x="67857" y="31318"/>
                </a:lnTo>
                <a:lnTo>
                  <a:pt x="67857" y="27559"/>
                </a:lnTo>
                <a:close/>
                <a:moveTo>
                  <a:pt x="75623" y="27559"/>
                </a:moveTo>
                <a:lnTo>
                  <a:pt x="75623" y="31318"/>
                </a:lnTo>
                <a:lnTo>
                  <a:pt x="71832" y="31318"/>
                </a:lnTo>
                <a:lnTo>
                  <a:pt x="71832" y="27559"/>
                </a:lnTo>
                <a:close/>
                <a:moveTo>
                  <a:pt x="79598" y="27559"/>
                </a:moveTo>
                <a:lnTo>
                  <a:pt x="79598" y="31318"/>
                </a:lnTo>
                <a:lnTo>
                  <a:pt x="75807" y="31318"/>
                </a:lnTo>
                <a:lnTo>
                  <a:pt x="75807" y="27559"/>
                </a:lnTo>
                <a:close/>
                <a:moveTo>
                  <a:pt x="83573" y="27559"/>
                </a:moveTo>
                <a:lnTo>
                  <a:pt x="83573" y="31318"/>
                </a:lnTo>
                <a:lnTo>
                  <a:pt x="79782" y="31318"/>
                </a:lnTo>
                <a:lnTo>
                  <a:pt x="79782" y="27559"/>
                </a:lnTo>
                <a:close/>
                <a:moveTo>
                  <a:pt x="87549" y="27559"/>
                </a:moveTo>
                <a:lnTo>
                  <a:pt x="87549" y="31318"/>
                </a:lnTo>
                <a:lnTo>
                  <a:pt x="83757" y="31318"/>
                </a:lnTo>
                <a:lnTo>
                  <a:pt x="83757" y="27559"/>
                </a:lnTo>
                <a:close/>
                <a:moveTo>
                  <a:pt x="91524" y="27559"/>
                </a:moveTo>
                <a:lnTo>
                  <a:pt x="91524" y="31318"/>
                </a:lnTo>
                <a:lnTo>
                  <a:pt x="87733" y="31318"/>
                </a:lnTo>
                <a:lnTo>
                  <a:pt x="87733" y="27559"/>
                </a:lnTo>
                <a:close/>
                <a:moveTo>
                  <a:pt x="95499" y="27559"/>
                </a:moveTo>
                <a:lnTo>
                  <a:pt x="95499" y="31318"/>
                </a:lnTo>
                <a:lnTo>
                  <a:pt x="91708" y="31318"/>
                </a:lnTo>
                <a:lnTo>
                  <a:pt x="91708" y="27559"/>
                </a:lnTo>
                <a:close/>
                <a:moveTo>
                  <a:pt x="99474" y="27559"/>
                </a:moveTo>
                <a:lnTo>
                  <a:pt x="99474" y="31318"/>
                </a:lnTo>
                <a:lnTo>
                  <a:pt x="95684" y="31318"/>
                </a:lnTo>
                <a:lnTo>
                  <a:pt x="95684" y="27559"/>
                </a:lnTo>
                <a:close/>
                <a:moveTo>
                  <a:pt x="103449" y="27559"/>
                </a:moveTo>
                <a:lnTo>
                  <a:pt x="103449" y="31318"/>
                </a:lnTo>
                <a:lnTo>
                  <a:pt x="99659" y="31318"/>
                </a:lnTo>
                <a:lnTo>
                  <a:pt x="99659" y="27559"/>
                </a:lnTo>
                <a:close/>
                <a:moveTo>
                  <a:pt x="107424" y="27559"/>
                </a:moveTo>
                <a:lnTo>
                  <a:pt x="107424" y="31318"/>
                </a:lnTo>
                <a:lnTo>
                  <a:pt x="103634" y="31318"/>
                </a:lnTo>
                <a:lnTo>
                  <a:pt x="103634" y="27559"/>
                </a:lnTo>
                <a:close/>
                <a:moveTo>
                  <a:pt x="111400" y="27559"/>
                </a:moveTo>
                <a:lnTo>
                  <a:pt x="111400" y="31318"/>
                </a:lnTo>
                <a:lnTo>
                  <a:pt x="107609" y="31318"/>
                </a:lnTo>
                <a:lnTo>
                  <a:pt x="107609" y="27559"/>
                </a:lnTo>
                <a:close/>
                <a:moveTo>
                  <a:pt x="115376" y="27559"/>
                </a:moveTo>
                <a:lnTo>
                  <a:pt x="115376" y="31318"/>
                </a:lnTo>
                <a:lnTo>
                  <a:pt x="111585" y="31318"/>
                </a:lnTo>
                <a:lnTo>
                  <a:pt x="111585" y="27559"/>
                </a:lnTo>
                <a:close/>
                <a:moveTo>
                  <a:pt x="119351" y="27559"/>
                </a:moveTo>
                <a:lnTo>
                  <a:pt x="119351" y="31318"/>
                </a:lnTo>
                <a:lnTo>
                  <a:pt x="115560" y="31318"/>
                </a:lnTo>
                <a:lnTo>
                  <a:pt x="115560" y="27559"/>
                </a:lnTo>
                <a:close/>
                <a:moveTo>
                  <a:pt x="123326" y="27559"/>
                </a:moveTo>
                <a:lnTo>
                  <a:pt x="123326" y="31318"/>
                </a:lnTo>
                <a:lnTo>
                  <a:pt x="119535" y="31318"/>
                </a:lnTo>
                <a:lnTo>
                  <a:pt x="119535" y="27559"/>
                </a:lnTo>
                <a:close/>
                <a:moveTo>
                  <a:pt x="127301" y="27559"/>
                </a:moveTo>
                <a:lnTo>
                  <a:pt x="127301" y="31318"/>
                </a:lnTo>
                <a:lnTo>
                  <a:pt x="123510" y="31318"/>
                </a:lnTo>
                <a:lnTo>
                  <a:pt x="123510" y="27559"/>
                </a:lnTo>
                <a:close/>
                <a:moveTo>
                  <a:pt x="131277" y="27559"/>
                </a:moveTo>
                <a:lnTo>
                  <a:pt x="131277" y="31318"/>
                </a:lnTo>
                <a:lnTo>
                  <a:pt x="127485" y="31318"/>
                </a:lnTo>
                <a:lnTo>
                  <a:pt x="127485" y="27559"/>
                </a:lnTo>
                <a:close/>
                <a:moveTo>
                  <a:pt x="135252" y="27559"/>
                </a:moveTo>
                <a:lnTo>
                  <a:pt x="135252" y="31318"/>
                </a:lnTo>
                <a:lnTo>
                  <a:pt x="131461" y="31318"/>
                </a:lnTo>
                <a:lnTo>
                  <a:pt x="131461" y="27559"/>
                </a:lnTo>
                <a:close/>
                <a:moveTo>
                  <a:pt x="139227" y="27559"/>
                </a:moveTo>
                <a:lnTo>
                  <a:pt x="139227" y="31318"/>
                </a:lnTo>
                <a:lnTo>
                  <a:pt x="135436" y="31318"/>
                </a:lnTo>
                <a:lnTo>
                  <a:pt x="135436" y="27559"/>
                </a:lnTo>
                <a:close/>
                <a:moveTo>
                  <a:pt x="143202" y="27559"/>
                </a:moveTo>
                <a:lnTo>
                  <a:pt x="143202" y="31318"/>
                </a:lnTo>
                <a:lnTo>
                  <a:pt x="139411" y="31318"/>
                </a:lnTo>
                <a:lnTo>
                  <a:pt x="139411" y="27559"/>
                </a:lnTo>
                <a:close/>
                <a:moveTo>
                  <a:pt x="147177" y="27559"/>
                </a:moveTo>
                <a:lnTo>
                  <a:pt x="147177" y="31318"/>
                </a:lnTo>
                <a:lnTo>
                  <a:pt x="143387" y="31318"/>
                </a:lnTo>
                <a:lnTo>
                  <a:pt x="143387" y="27559"/>
                </a:lnTo>
                <a:close/>
                <a:moveTo>
                  <a:pt x="151224" y="27559"/>
                </a:moveTo>
                <a:lnTo>
                  <a:pt x="151224" y="31318"/>
                </a:lnTo>
                <a:lnTo>
                  <a:pt x="147362" y="31318"/>
                </a:lnTo>
                <a:lnTo>
                  <a:pt x="147362" y="27559"/>
                </a:lnTo>
                <a:close/>
                <a:moveTo>
                  <a:pt x="4068" y="31501"/>
                </a:moveTo>
                <a:lnTo>
                  <a:pt x="4068" y="35261"/>
                </a:lnTo>
                <a:lnTo>
                  <a:pt x="184" y="35261"/>
                </a:lnTo>
                <a:lnTo>
                  <a:pt x="184" y="31501"/>
                </a:lnTo>
                <a:close/>
                <a:moveTo>
                  <a:pt x="8043" y="31501"/>
                </a:moveTo>
                <a:lnTo>
                  <a:pt x="8043" y="35261"/>
                </a:lnTo>
                <a:lnTo>
                  <a:pt x="4252" y="35261"/>
                </a:lnTo>
                <a:lnTo>
                  <a:pt x="4252" y="31501"/>
                </a:lnTo>
                <a:close/>
                <a:moveTo>
                  <a:pt x="12018" y="31501"/>
                </a:moveTo>
                <a:lnTo>
                  <a:pt x="12018" y="35261"/>
                </a:lnTo>
                <a:lnTo>
                  <a:pt x="8227" y="35261"/>
                </a:lnTo>
                <a:lnTo>
                  <a:pt x="8227" y="31501"/>
                </a:lnTo>
                <a:close/>
                <a:moveTo>
                  <a:pt x="15993" y="31501"/>
                </a:moveTo>
                <a:lnTo>
                  <a:pt x="15993" y="35261"/>
                </a:lnTo>
                <a:lnTo>
                  <a:pt x="12202" y="35261"/>
                </a:lnTo>
                <a:lnTo>
                  <a:pt x="12202" y="31501"/>
                </a:lnTo>
                <a:close/>
                <a:moveTo>
                  <a:pt x="19968" y="31501"/>
                </a:moveTo>
                <a:lnTo>
                  <a:pt x="19968" y="35261"/>
                </a:lnTo>
                <a:lnTo>
                  <a:pt x="16177" y="35261"/>
                </a:lnTo>
                <a:lnTo>
                  <a:pt x="16177" y="31501"/>
                </a:lnTo>
                <a:close/>
                <a:moveTo>
                  <a:pt x="23944" y="31501"/>
                </a:moveTo>
                <a:lnTo>
                  <a:pt x="23944" y="35261"/>
                </a:lnTo>
                <a:lnTo>
                  <a:pt x="20153" y="35261"/>
                </a:lnTo>
                <a:lnTo>
                  <a:pt x="20153" y="31501"/>
                </a:lnTo>
                <a:close/>
                <a:moveTo>
                  <a:pt x="27919" y="31501"/>
                </a:moveTo>
                <a:lnTo>
                  <a:pt x="27919" y="35261"/>
                </a:lnTo>
                <a:lnTo>
                  <a:pt x="24129" y="35261"/>
                </a:lnTo>
                <a:lnTo>
                  <a:pt x="24129" y="31501"/>
                </a:lnTo>
                <a:close/>
                <a:moveTo>
                  <a:pt x="31895" y="31501"/>
                </a:moveTo>
                <a:lnTo>
                  <a:pt x="31895" y="35261"/>
                </a:lnTo>
                <a:lnTo>
                  <a:pt x="28104" y="35261"/>
                </a:lnTo>
                <a:lnTo>
                  <a:pt x="28104" y="31501"/>
                </a:lnTo>
                <a:close/>
                <a:moveTo>
                  <a:pt x="35870" y="31501"/>
                </a:moveTo>
                <a:lnTo>
                  <a:pt x="35870" y="35261"/>
                </a:lnTo>
                <a:lnTo>
                  <a:pt x="32079" y="35261"/>
                </a:lnTo>
                <a:lnTo>
                  <a:pt x="32079" y="31501"/>
                </a:lnTo>
                <a:close/>
                <a:moveTo>
                  <a:pt x="39845" y="31501"/>
                </a:moveTo>
                <a:lnTo>
                  <a:pt x="39845" y="35261"/>
                </a:lnTo>
                <a:lnTo>
                  <a:pt x="36054" y="35261"/>
                </a:lnTo>
                <a:lnTo>
                  <a:pt x="36054" y="31501"/>
                </a:lnTo>
                <a:close/>
                <a:moveTo>
                  <a:pt x="43821" y="31501"/>
                </a:moveTo>
                <a:lnTo>
                  <a:pt x="43821" y="35261"/>
                </a:lnTo>
                <a:lnTo>
                  <a:pt x="40029" y="35261"/>
                </a:lnTo>
                <a:lnTo>
                  <a:pt x="40029" y="31501"/>
                </a:lnTo>
                <a:close/>
                <a:moveTo>
                  <a:pt x="47796" y="31501"/>
                </a:moveTo>
                <a:lnTo>
                  <a:pt x="47796" y="35261"/>
                </a:lnTo>
                <a:lnTo>
                  <a:pt x="44005" y="35261"/>
                </a:lnTo>
                <a:lnTo>
                  <a:pt x="44005" y="31501"/>
                </a:lnTo>
                <a:close/>
                <a:moveTo>
                  <a:pt x="51771" y="31501"/>
                </a:moveTo>
                <a:lnTo>
                  <a:pt x="51771" y="35261"/>
                </a:lnTo>
                <a:lnTo>
                  <a:pt x="47980" y="35261"/>
                </a:lnTo>
                <a:lnTo>
                  <a:pt x="47980" y="31501"/>
                </a:lnTo>
                <a:close/>
                <a:moveTo>
                  <a:pt x="55746" y="31501"/>
                </a:moveTo>
                <a:lnTo>
                  <a:pt x="55746" y="35261"/>
                </a:lnTo>
                <a:lnTo>
                  <a:pt x="51956" y="35261"/>
                </a:lnTo>
                <a:lnTo>
                  <a:pt x="51956" y="31501"/>
                </a:lnTo>
                <a:close/>
                <a:moveTo>
                  <a:pt x="59721" y="31501"/>
                </a:moveTo>
                <a:lnTo>
                  <a:pt x="59721" y="35261"/>
                </a:lnTo>
                <a:lnTo>
                  <a:pt x="55931" y="35261"/>
                </a:lnTo>
                <a:lnTo>
                  <a:pt x="55931" y="31501"/>
                </a:lnTo>
                <a:close/>
                <a:moveTo>
                  <a:pt x="63696" y="31501"/>
                </a:moveTo>
                <a:lnTo>
                  <a:pt x="63696" y="35261"/>
                </a:lnTo>
                <a:lnTo>
                  <a:pt x="59906" y="35261"/>
                </a:lnTo>
                <a:lnTo>
                  <a:pt x="59906" y="31501"/>
                </a:lnTo>
                <a:close/>
                <a:moveTo>
                  <a:pt x="67672" y="31501"/>
                </a:moveTo>
                <a:lnTo>
                  <a:pt x="67672" y="35261"/>
                </a:lnTo>
                <a:lnTo>
                  <a:pt x="63881" y="35261"/>
                </a:lnTo>
                <a:lnTo>
                  <a:pt x="63881" y="31501"/>
                </a:lnTo>
                <a:close/>
                <a:moveTo>
                  <a:pt x="71648" y="31501"/>
                </a:moveTo>
                <a:lnTo>
                  <a:pt x="71648" y="35261"/>
                </a:lnTo>
                <a:lnTo>
                  <a:pt x="67857" y="35261"/>
                </a:lnTo>
                <a:lnTo>
                  <a:pt x="67857" y="31501"/>
                </a:lnTo>
                <a:close/>
                <a:moveTo>
                  <a:pt x="75623" y="31501"/>
                </a:moveTo>
                <a:lnTo>
                  <a:pt x="75623" y="35261"/>
                </a:lnTo>
                <a:lnTo>
                  <a:pt x="71832" y="35261"/>
                </a:lnTo>
                <a:lnTo>
                  <a:pt x="71832" y="31501"/>
                </a:lnTo>
                <a:close/>
                <a:moveTo>
                  <a:pt x="79598" y="31501"/>
                </a:moveTo>
                <a:lnTo>
                  <a:pt x="79598" y="35261"/>
                </a:lnTo>
                <a:lnTo>
                  <a:pt x="75807" y="35261"/>
                </a:lnTo>
                <a:lnTo>
                  <a:pt x="75807" y="31501"/>
                </a:lnTo>
                <a:close/>
                <a:moveTo>
                  <a:pt x="83573" y="31501"/>
                </a:moveTo>
                <a:lnTo>
                  <a:pt x="83573" y="35261"/>
                </a:lnTo>
                <a:lnTo>
                  <a:pt x="79782" y="35261"/>
                </a:lnTo>
                <a:lnTo>
                  <a:pt x="79782" y="31501"/>
                </a:lnTo>
                <a:close/>
                <a:moveTo>
                  <a:pt x="87549" y="31501"/>
                </a:moveTo>
                <a:lnTo>
                  <a:pt x="87549" y="35261"/>
                </a:lnTo>
                <a:lnTo>
                  <a:pt x="83757" y="35261"/>
                </a:lnTo>
                <a:lnTo>
                  <a:pt x="83757" y="31501"/>
                </a:lnTo>
                <a:close/>
                <a:moveTo>
                  <a:pt x="91524" y="31501"/>
                </a:moveTo>
                <a:lnTo>
                  <a:pt x="91524" y="35261"/>
                </a:lnTo>
                <a:lnTo>
                  <a:pt x="87733" y="35261"/>
                </a:lnTo>
                <a:lnTo>
                  <a:pt x="87733" y="31501"/>
                </a:lnTo>
                <a:close/>
                <a:moveTo>
                  <a:pt x="95499" y="31501"/>
                </a:moveTo>
                <a:lnTo>
                  <a:pt x="95499" y="35261"/>
                </a:lnTo>
                <a:lnTo>
                  <a:pt x="91708" y="35261"/>
                </a:lnTo>
                <a:lnTo>
                  <a:pt x="91708" y="31501"/>
                </a:lnTo>
                <a:close/>
                <a:moveTo>
                  <a:pt x="99474" y="31501"/>
                </a:moveTo>
                <a:lnTo>
                  <a:pt x="99474" y="35261"/>
                </a:lnTo>
                <a:lnTo>
                  <a:pt x="95684" y="35261"/>
                </a:lnTo>
                <a:lnTo>
                  <a:pt x="95684" y="31501"/>
                </a:lnTo>
                <a:close/>
                <a:moveTo>
                  <a:pt x="103449" y="31501"/>
                </a:moveTo>
                <a:lnTo>
                  <a:pt x="103449" y="35261"/>
                </a:lnTo>
                <a:lnTo>
                  <a:pt x="99659" y="35261"/>
                </a:lnTo>
                <a:lnTo>
                  <a:pt x="99659" y="31501"/>
                </a:lnTo>
                <a:close/>
                <a:moveTo>
                  <a:pt x="107424" y="31501"/>
                </a:moveTo>
                <a:lnTo>
                  <a:pt x="107424" y="35261"/>
                </a:lnTo>
                <a:lnTo>
                  <a:pt x="103634" y="35261"/>
                </a:lnTo>
                <a:lnTo>
                  <a:pt x="103634" y="31501"/>
                </a:lnTo>
                <a:close/>
                <a:moveTo>
                  <a:pt x="111400" y="31501"/>
                </a:moveTo>
                <a:lnTo>
                  <a:pt x="111400" y="35261"/>
                </a:lnTo>
                <a:lnTo>
                  <a:pt x="107609" y="35261"/>
                </a:lnTo>
                <a:lnTo>
                  <a:pt x="107609" y="31501"/>
                </a:lnTo>
                <a:close/>
                <a:moveTo>
                  <a:pt x="115376" y="31501"/>
                </a:moveTo>
                <a:lnTo>
                  <a:pt x="115376" y="35261"/>
                </a:lnTo>
                <a:lnTo>
                  <a:pt x="111585" y="35261"/>
                </a:lnTo>
                <a:lnTo>
                  <a:pt x="111585" y="31501"/>
                </a:lnTo>
                <a:close/>
                <a:moveTo>
                  <a:pt x="119351" y="31501"/>
                </a:moveTo>
                <a:lnTo>
                  <a:pt x="119351" y="35261"/>
                </a:lnTo>
                <a:lnTo>
                  <a:pt x="115560" y="35261"/>
                </a:lnTo>
                <a:lnTo>
                  <a:pt x="115560" y="31501"/>
                </a:lnTo>
                <a:close/>
                <a:moveTo>
                  <a:pt x="123326" y="31501"/>
                </a:moveTo>
                <a:lnTo>
                  <a:pt x="123326" y="35261"/>
                </a:lnTo>
                <a:lnTo>
                  <a:pt x="119535" y="35261"/>
                </a:lnTo>
                <a:lnTo>
                  <a:pt x="119535" y="31501"/>
                </a:lnTo>
                <a:close/>
                <a:moveTo>
                  <a:pt x="127301" y="31501"/>
                </a:moveTo>
                <a:lnTo>
                  <a:pt x="127301" y="35261"/>
                </a:lnTo>
                <a:lnTo>
                  <a:pt x="123510" y="35261"/>
                </a:lnTo>
                <a:lnTo>
                  <a:pt x="123510" y="31501"/>
                </a:lnTo>
                <a:close/>
                <a:moveTo>
                  <a:pt x="131277" y="31501"/>
                </a:moveTo>
                <a:lnTo>
                  <a:pt x="131277" y="35261"/>
                </a:lnTo>
                <a:lnTo>
                  <a:pt x="127485" y="35261"/>
                </a:lnTo>
                <a:lnTo>
                  <a:pt x="127485" y="31501"/>
                </a:lnTo>
                <a:close/>
                <a:moveTo>
                  <a:pt x="135252" y="31501"/>
                </a:moveTo>
                <a:lnTo>
                  <a:pt x="135252" y="35261"/>
                </a:lnTo>
                <a:lnTo>
                  <a:pt x="131461" y="35261"/>
                </a:lnTo>
                <a:lnTo>
                  <a:pt x="131461" y="31501"/>
                </a:lnTo>
                <a:close/>
                <a:moveTo>
                  <a:pt x="139227" y="31501"/>
                </a:moveTo>
                <a:lnTo>
                  <a:pt x="139227" y="35261"/>
                </a:lnTo>
                <a:lnTo>
                  <a:pt x="135436" y="35261"/>
                </a:lnTo>
                <a:lnTo>
                  <a:pt x="135436" y="31501"/>
                </a:lnTo>
                <a:close/>
                <a:moveTo>
                  <a:pt x="143202" y="31501"/>
                </a:moveTo>
                <a:lnTo>
                  <a:pt x="143202" y="35261"/>
                </a:lnTo>
                <a:lnTo>
                  <a:pt x="139411" y="35261"/>
                </a:lnTo>
                <a:lnTo>
                  <a:pt x="139411" y="31501"/>
                </a:lnTo>
                <a:close/>
                <a:moveTo>
                  <a:pt x="147177" y="31501"/>
                </a:moveTo>
                <a:lnTo>
                  <a:pt x="147177" y="35261"/>
                </a:lnTo>
                <a:lnTo>
                  <a:pt x="143387" y="35261"/>
                </a:lnTo>
                <a:lnTo>
                  <a:pt x="143387" y="31501"/>
                </a:lnTo>
                <a:close/>
                <a:moveTo>
                  <a:pt x="151224" y="31501"/>
                </a:moveTo>
                <a:lnTo>
                  <a:pt x="151224" y="35261"/>
                </a:lnTo>
                <a:lnTo>
                  <a:pt x="147362" y="35261"/>
                </a:lnTo>
                <a:lnTo>
                  <a:pt x="147362" y="31501"/>
                </a:lnTo>
                <a:close/>
                <a:moveTo>
                  <a:pt x="4068" y="35444"/>
                </a:moveTo>
                <a:lnTo>
                  <a:pt x="4068" y="39203"/>
                </a:lnTo>
                <a:lnTo>
                  <a:pt x="184" y="39203"/>
                </a:lnTo>
                <a:lnTo>
                  <a:pt x="184" y="35444"/>
                </a:lnTo>
                <a:close/>
                <a:moveTo>
                  <a:pt x="8043" y="35444"/>
                </a:moveTo>
                <a:lnTo>
                  <a:pt x="8043" y="39203"/>
                </a:lnTo>
                <a:lnTo>
                  <a:pt x="4252" y="39203"/>
                </a:lnTo>
                <a:lnTo>
                  <a:pt x="4252" y="35444"/>
                </a:lnTo>
                <a:close/>
                <a:moveTo>
                  <a:pt x="12018" y="35444"/>
                </a:moveTo>
                <a:lnTo>
                  <a:pt x="12018" y="39203"/>
                </a:lnTo>
                <a:lnTo>
                  <a:pt x="8227" y="39203"/>
                </a:lnTo>
                <a:lnTo>
                  <a:pt x="8227" y="35444"/>
                </a:lnTo>
                <a:close/>
                <a:moveTo>
                  <a:pt x="15993" y="35444"/>
                </a:moveTo>
                <a:lnTo>
                  <a:pt x="15993" y="39203"/>
                </a:lnTo>
                <a:lnTo>
                  <a:pt x="12202" y="39203"/>
                </a:lnTo>
                <a:lnTo>
                  <a:pt x="12202" y="35444"/>
                </a:lnTo>
                <a:close/>
                <a:moveTo>
                  <a:pt x="19968" y="35444"/>
                </a:moveTo>
                <a:lnTo>
                  <a:pt x="19968" y="39203"/>
                </a:lnTo>
                <a:lnTo>
                  <a:pt x="16177" y="39203"/>
                </a:lnTo>
                <a:lnTo>
                  <a:pt x="16177" y="35444"/>
                </a:lnTo>
                <a:close/>
                <a:moveTo>
                  <a:pt x="23944" y="35444"/>
                </a:moveTo>
                <a:lnTo>
                  <a:pt x="23944" y="39203"/>
                </a:lnTo>
                <a:lnTo>
                  <a:pt x="20153" y="39203"/>
                </a:lnTo>
                <a:lnTo>
                  <a:pt x="20153" y="35444"/>
                </a:lnTo>
                <a:close/>
                <a:moveTo>
                  <a:pt x="27919" y="35444"/>
                </a:moveTo>
                <a:lnTo>
                  <a:pt x="27919" y="39203"/>
                </a:lnTo>
                <a:lnTo>
                  <a:pt x="24129" y="39203"/>
                </a:lnTo>
                <a:lnTo>
                  <a:pt x="24129" y="35444"/>
                </a:lnTo>
                <a:close/>
                <a:moveTo>
                  <a:pt x="31895" y="35444"/>
                </a:moveTo>
                <a:lnTo>
                  <a:pt x="31895" y="39203"/>
                </a:lnTo>
                <a:lnTo>
                  <a:pt x="28104" y="39203"/>
                </a:lnTo>
                <a:lnTo>
                  <a:pt x="28104" y="35444"/>
                </a:lnTo>
                <a:close/>
                <a:moveTo>
                  <a:pt x="35870" y="35444"/>
                </a:moveTo>
                <a:lnTo>
                  <a:pt x="35870" y="39203"/>
                </a:lnTo>
                <a:lnTo>
                  <a:pt x="32079" y="39203"/>
                </a:lnTo>
                <a:lnTo>
                  <a:pt x="32079" y="35444"/>
                </a:lnTo>
                <a:close/>
                <a:moveTo>
                  <a:pt x="39845" y="35444"/>
                </a:moveTo>
                <a:lnTo>
                  <a:pt x="39845" y="39203"/>
                </a:lnTo>
                <a:lnTo>
                  <a:pt x="36054" y="39203"/>
                </a:lnTo>
                <a:lnTo>
                  <a:pt x="36054" y="35444"/>
                </a:lnTo>
                <a:close/>
                <a:moveTo>
                  <a:pt x="43821" y="35444"/>
                </a:moveTo>
                <a:lnTo>
                  <a:pt x="43821" y="39203"/>
                </a:lnTo>
                <a:lnTo>
                  <a:pt x="40029" y="39203"/>
                </a:lnTo>
                <a:lnTo>
                  <a:pt x="40029" y="35444"/>
                </a:lnTo>
                <a:close/>
                <a:moveTo>
                  <a:pt x="47796" y="35444"/>
                </a:moveTo>
                <a:lnTo>
                  <a:pt x="47796" y="39203"/>
                </a:lnTo>
                <a:lnTo>
                  <a:pt x="44005" y="39203"/>
                </a:lnTo>
                <a:lnTo>
                  <a:pt x="44005" y="35444"/>
                </a:lnTo>
                <a:close/>
                <a:moveTo>
                  <a:pt x="51771" y="35444"/>
                </a:moveTo>
                <a:lnTo>
                  <a:pt x="51771" y="39203"/>
                </a:lnTo>
                <a:lnTo>
                  <a:pt x="47980" y="39203"/>
                </a:lnTo>
                <a:lnTo>
                  <a:pt x="47980" y="35444"/>
                </a:lnTo>
                <a:close/>
                <a:moveTo>
                  <a:pt x="55746" y="35444"/>
                </a:moveTo>
                <a:lnTo>
                  <a:pt x="55746" y="39203"/>
                </a:lnTo>
                <a:lnTo>
                  <a:pt x="51956" y="39203"/>
                </a:lnTo>
                <a:lnTo>
                  <a:pt x="51956" y="35444"/>
                </a:lnTo>
                <a:close/>
                <a:moveTo>
                  <a:pt x="59721" y="35444"/>
                </a:moveTo>
                <a:lnTo>
                  <a:pt x="59721" y="39203"/>
                </a:lnTo>
                <a:lnTo>
                  <a:pt x="55931" y="39203"/>
                </a:lnTo>
                <a:lnTo>
                  <a:pt x="55931" y="35444"/>
                </a:lnTo>
                <a:close/>
                <a:moveTo>
                  <a:pt x="63696" y="35444"/>
                </a:moveTo>
                <a:lnTo>
                  <a:pt x="63696" y="39203"/>
                </a:lnTo>
                <a:lnTo>
                  <a:pt x="59906" y="39203"/>
                </a:lnTo>
                <a:lnTo>
                  <a:pt x="59906" y="35444"/>
                </a:lnTo>
                <a:close/>
                <a:moveTo>
                  <a:pt x="67672" y="35444"/>
                </a:moveTo>
                <a:lnTo>
                  <a:pt x="67672" y="39203"/>
                </a:lnTo>
                <a:lnTo>
                  <a:pt x="63881" y="39203"/>
                </a:lnTo>
                <a:lnTo>
                  <a:pt x="63881" y="35444"/>
                </a:lnTo>
                <a:close/>
                <a:moveTo>
                  <a:pt x="71648" y="35444"/>
                </a:moveTo>
                <a:lnTo>
                  <a:pt x="71648" y="39203"/>
                </a:lnTo>
                <a:lnTo>
                  <a:pt x="67857" y="39203"/>
                </a:lnTo>
                <a:lnTo>
                  <a:pt x="67857" y="35444"/>
                </a:lnTo>
                <a:close/>
                <a:moveTo>
                  <a:pt x="75623" y="35444"/>
                </a:moveTo>
                <a:lnTo>
                  <a:pt x="75623" y="39203"/>
                </a:lnTo>
                <a:lnTo>
                  <a:pt x="71832" y="39203"/>
                </a:lnTo>
                <a:lnTo>
                  <a:pt x="71832" y="35444"/>
                </a:lnTo>
                <a:close/>
                <a:moveTo>
                  <a:pt x="79598" y="35444"/>
                </a:moveTo>
                <a:lnTo>
                  <a:pt x="79598" y="39203"/>
                </a:lnTo>
                <a:lnTo>
                  <a:pt x="75807" y="39203"/>
                </a:lnTo>
                <a:lnTo>
                  <a:pt x="75807" y="35444"/>
                </a:lnTo>
                <a:close/>
                <a:moveTo>
                  <a:pt x="83573" y="35444"/>
                </a:moveTo>
                <a:lnTo>
                  <a:pt x="83573" y="39203"/>
                </a:lnTo>
                <a:lnTo>
                  <a:pt x="79782" y="39203"/>
                </a:lnTo>
                <a:lnTo>
                  <a:pt x="79782" y="35444"/>
                </a:lnTo>
                <a:close/>
                <a:moveTo>
                  <a:pt x="87549" y="35444"/>
                </a:moveTo>
                <a:lnTo>
                  <a:pt x="87549" y="39203"/>
                </a:lnTo>
                <a:lnTo>
                  <a:pt x="83757" y="39203"/>
                </a:lnTo>
                <a:lnTo>
                  <a:pt x="83757" y="35444"/>
                </a:lnTo>
                <a:close/>
                <a:moveTo>
                  <a:pt x="91524" y="35444"/>
                </a:moveTo>
                <a:lnTo>
                  <a:pt x="91524" y="39203"/>
                </a:lnTo>
                <a:lnTo>
                  <a:pt x="87733" y="39203"/>
                </a:lnTo>
                <a:lnTo>
                  <a:pt x="87733" y="35444"/>
                </a:lnTo>
                <a:close/>
                <a:moveTo>
                  <a:pt x="95499" y="35444"/>
                </a:moveTo>
                <a:lnTo>
                  <a:pt x="95499" y="39203"/>
                </a:lnTo>
                <a:lnTo>
                  <a:pt x="91708" y="39203"/>
                </a:lnTo>
                <a:lnTo>
                  <a:pt x="91708" y="35444"/>
                </a:lnTo>
                <a:close/>
                <a:moveTo>
                  <a:pt x="99474" y="35444"/>
                </a:moveTo>
                <a:lnTo>
                  <a:pt x="99474" y="39203"/>
                </a:lnTo>
                <a:lnTo>
                  <a:pt x="95684" y="39203"/>
                </a:lnTo>
                <a:lnTo>
                  <a:pt x="95684" y="35444"/>
                </a:lnTo>
                <a:close/>
                <a:moveTo>
                  <a:pt x="103449" y="35444"/>
                </a:moveTo>
                <a:lnTo>
                  <a:pt x="103449" y="39203"/>
                </a:lnTo>
                <a:lnTo>
                  <a:pt x="99659" y="39203"/>
                </a:lnTo>
                <a:lnTo>
                  <a:pt x="99659" y="35444"/>
                </a:lnTo>
                <a:close/>
                <a:moveTo>
                  <a:pt x="107424" y="35444"/>
                </a:moveTo>
                <a:lnTo>
                  <a:pt x="107424" y="39203"/>
                </a:lnTo>
                <a:lnTo>
                  <a:pt x="103634" y="39203"/>
                </a:lnTo>
                <a:lnTo>
                  <a:pt x="103634" y="35444"/>
                </a:lnTo>
                <a:close/>
                <a:moveTo>
                  <a:pt x="111400" y="35444"/>
                </a:moveTo>
                <a:lnTo>
                  <a:pt x="111400" y="39203"/>
                </a:lnTo>
                <a:lnTo>
                  <a:pt x="107609" y="39203"/>
                </a:lnTo>
                <a:lnTo>
                  <a:pt x="107609" y="35444"/>
                </a:lnTo>
                <a:close/>
                <a:moveTo>
                  <a:pt x="115376" y="35444"/>
                </a:moveTo>
                <a:lnTo>
                  <a:pt x="115376" y="39203"/>
                </a:lnTo>
                <a:lnTo>
                  <a:pt x="111585" y="39203"/>
                </a:lnTo>
                <a:lnTo>
                  <a:pt x="111585" y="35444"/>
                </a:lnTo>
                <a:close/>
                <a:moveTo>
                  <a:pt x="119351" y="35444"/>
                </a:moveTo>
                <a:lnTo>
                  <a:pt x="119351" y="39203"/>
                </a:lnTo>
                <a:lnTo>
                  <a:pt x="115560" y="39203"/>
                </a:lnTo>
                <a:lnTo>
                  <a:pt x="115560" y="35444"/>
                </a:lnTo>
                <a:close/>
                <a:moveTo>
                  <a:pt x="123326" y="35444"/>
                </a:moveTo>
                <a:lnTo>
                  <a:pt x="123326" y="39203"/>
                </a:lnTo>
                <a:lnTo>
                  <a:pt x="119535" y="39203"/>
                </a:lnTo>
                <a:lnTo>
                  <a:pt x="119535" y="35444"/>
                </a:lnTo>
                <a:close/>
                <a:moveTo>
                  <a:pt x="127301" y="35444"/>
                </a:moveTo>
                <a:lnTo>
                  <a:pt x="127301" y="39203"/>
                </a:lnTo>
                <a:lnTo>
                  <a:pt x="123510" y="39203"/>
                </a:lnTo>
                <a:lnTo>
                  <a:pt x="123510" y="35444"/>
                </a:lnTo>
                <a:close/>
                <a:moveTo>
                  <a:pt x="131277" y="35444"/>
                </a:moveTo>
                <a:lnTo>
                  <a:pt x="131277" y="39203"/>
                </a:lnTo>
                <a:lnTo>
                  <a:pt x="127485" y="39203"/>
                </a:lnTo>
                <a:lnTo>
                  <a:pt x="127485" y="35444"/>
                </a:lnTo>
                <a:close/>
                <a:moveTo>
                  <a:pt x="135252" y="35444"/>
                </a:moveTo>
                <a:lnTo>
                  <a:pt x="135252" y="39203"/>
                </a:lnTo>
                <a:lnTo>
                  <a:pt x="131461" y="39203"/>
                </a:lnTo>
                <a:lnTo>
                  <a:pt x="131461" y="35444"/>
                </a:lnTo>
                <a:close/>
                <a:moveTo>
                  <a:pt x="139227" y="35444"/>
                </a:moveTo>
                <a:lnTo>
                  <a:pt x="139227" y="39203"/>
                </a:lnTo>
                <a:lnTo>
                  <a:pt x="135436" y="39203"/>
                </a:lnTo>
                <a:lnTo>
                  <a:pt x="135436" y="35444"/>
                </a:lnTo>
                <a:close/>
                <a:moveTo>
                  <a:pt x="143202" y="35444"/>
                </a:moveTo>
                <a:lnTo>
                  <a:pt x="143202" y="39203"/>
                </a:lnTo>
                <a:lnTo>
                  <a:pt x="139411" y="39203"/>
                </a:lnTo>
                <a:lnTo>
                  <a:pt x="139411" y="35444"/>
                </a:lnTo>
                <a:close/>
                <a:moveTo>
                  <a:pt x="147177" y="35444"/>
                </a:moveTo>
                <a:lnTo>
                  <a:pt x="147177" y="39203"/>
                </a:lnTo>
                <a:lnTo>
                  <a:pt x="143387" y="39203"/>
                </a:lnTo>
                <a:lnTo>
                  <a:pt x="143387" y="35444"/>
                </a:lnTo>
                <a:close/>
                <a:moveTo>
                  <a:pt x="151224" y="35444"/>
                </a:moveTo>
                <a:lnTo>
                  <a:pt x="151224" y="39203"/>
                </a:lnTo>
                <a:lnTo>
                  <a:pt x="147362" y="39203"/>
                </a:lnTo>
                <a:lnTo>
                  <a:pt x="147362" y="35444"/>
                </a:lnTo>
                <a:close/>
                <a:moveTo>
                  <a:pt x="4068" y="39386"/>
                </a:moveTo>
                <a:lnTo>
                  <a:pt x="4068" y="43147"/>
                </a:lnTo>
                <a:lnTo>
                  <a:pt x="184" y="43147"/>
                </a:lnTo>
                <a:lnTo>
                  <a:pt x="184" y="39386"/>
                </a:lnTo>
                <a:close/>
                <a:moveTo>
                  <a:pt x="8043" y="39386"/>
                </a:moveTo>
                <a:lnTo>
                  <a:pt x="8043" y="43147"/>
                </a:lnTo>
                <a:lnTo>
                  <a:pt x="4252" y="43147"/>
                </a:lnTo>
                <a:lnTo>
                  <a:pt x="4252" y="39386"/>
                </a:lnTo>
                <a:close/>
                <a:moveTo>
                  <a:pt x="12018" y="39386"/>
                </a:moveTo>
                <a:lnTo>
                  <a:pt x="12018" y="43147"/>
                </a:lnTo>
                <a:lnTo>
                  <a:pt x="8227" y="43147"/>
                </a:lnTo>
                <a:lnTo>
                  <a:pt x="8227" y="39386"/>
                </a:lnTo>
                <a:close/>
                <a:moveTo>
                  <a:pt x="15993" y="39386"/>
                </a:moveTo>
                <a:lnTo>
                  <a:pt x="15993" y="43147"/>
                </a:lnTo>
                <a:lnTo>
                  <a:pt x="12202" y="43147"/>
                </a:lnTo>
                <a:lnTo>
                  <a:pt x="12202" y="39386"/>
                </a:lnTo>
                <a:close/>
                <a:moveTo>
                  <a:pt x="19968" y="39386"/>
                </a:moveTo>
                <a:lnTo>
                  <a:pt x="19968" y="43147"/>
                </a:lnTo>
                <a:lnTo>
                  <a:pt x="16177" y="43147"/>
                </a:lnTo>
                <a:lnTo>
                  <a:pt x="16177" y="39386"/>
                </a:lnTo>
                <a:close/>
                <a:moveTo>
                  <a:pt x="23944" y="39386"/>
                </a:moveTo>
                <a:lnTo>
                  <a:pt x="23944" y="43147"/>
                </a:lnTo>
                <a:lnTo>
                  <a:pt x="20153" y="43147"/>
                </a:lnTo>
                <a:lnTo>
                  <a:pt x="20153" y="39386"/>
                </a:lnTo>
                <a:close/>
                <a:moveTo>
                  <a:pt x="27919" y="39386"/>
                </a:moveTo>
                <a:lnTo>
                  <a:pt x="27919" y="43147"/>
                </a:lnTo>
                <a:lnTo>
                  <a:pt x="24129" y="43147"/>
                </a:lnTo>
                <a:lnTo>
                  <a:pt x="24129" y="39386"/>
                </a:lnTo>
                <a:close/>
                <a:moveTo>
                  <a:pt x="31895" y="39386"/>
                </a:moveTo>
                <a:lnTo>
                  <a:pt x="31895" y="43147"/>
                </a:lnTo>
                <a:lnTo>
                  <a:pt x="28104" y="43147"/>
                </a:lnTo>
                <a:lnTo>
                  <a:pt x="28104" y="39386"/>
                </a:lnTo>
                <a:close/>
                <a:moveTo>
                  <a:pt x="35870" y="39386"/>
                </a:moveTo>
                <a:lnTo>
                  <a:pt x="35870" y="43147"/>
                </a:lnTo>
                <a:lnTo>
                  <a:pt x="32079" y="43147"/>
                </a:lnTo>
                <a:lnTo>
                  <a:pt x="32079" y="39386"/>
                </a:lnTo>
                <a:close/>
                <a:moveTo>
                  <a:pt x="39845" y="39386"/>
                </a:moveTo>
                <a:lnTo>
                  <a:pt x="39845" y="43147"/>
                </a:lnTo>
                <a:lnTo>
                  <a:pt x="36054" y="43147"/>
                </a:lnTo>
                <a:lnTo>
                  <a:pt x="36054" y="39386"/>
                </a:lnTo>
                <a:close/>
                <a:moveTo>
                  <a:pt x="43821" y="39386"/>
                </a:moveTo>
                <a:lnTo>
                  <a:pt x="43821" y="43147"/>
                </a:lnTo>
                <a:lnTo>
                  <a:pt x="40029" y="43147"/>
                </a:lnTo>
                <a:lnTo>
                  <a:pt x="40029" y="39386"/>
                </a:lnTo>
                <a:close/>
                <a:moveTo>
                  <a:pt x="47796" y="39386"/>
                </a:moveTo>
                <a:lnTo>
                  <a:pt x="47796" y="43147"/>
                </a:lnTo>
                <a:lnTo>
                  <a:pt x="44005" y="43147"/>
                </a:lnTo>
                <a:lnTo>
                  <a:pt x="44005" y="39386"/>
                </a:lnTo>
                <a:close/>
                <a:moveTo>
                  <a:pt x="51771" y="39386"/>
                </a:moveTo>
                <a:lnTo>
                  <a:pt x="51771" y="43147"/>
                </a:lnTo>
                <a:lnTo>
                  <a:pt x="47980" y="43147"/>
                </a:lnTo>
                <a:lnTo>
                  <a:pt x="47980" y="39386"/>
                </a:lnTo>
                <a:close/>
                <a:moveTo>
                  <a:pt x="55746" y="39386"/>
                </a:moveTo>
                <a:lnTo>
                  <a:pt x="55746" y="43147"/>
                </a:lnTo>
                <a:lnTo>
                  <a:pt x="51956" y="43147"/>
                </a:lnTo>
                <a:lnTo>
                  <a:pt x="51956" y="39386"/>
                </a:lnTo>
                <a:close/>
                <a:moveTo>
                  <a:pt x="59721" y="39386"/>
                </a:moveTo>
                <a:lnTo>
                  <a:pt x="59721" y="43147"/>
                </a:lnTo>
                <a:lnTo>
                  <a:pt x="55931" y="43147"/>
                </a:lnTo>
                <a:lnTo>
                  <a:pt x="55931" y="39386"/>
                </a:lnTo>
                <a:close/>
                <a:moveTo>
                  <a:pt x="63696" y="39386"/>
                </a:moveTo>
                <a:lnTo>
                  <a:pt x="63696" y="43147"/>
                </a:lnTo>
                <a:lnTo>
                  <a:pt x="59906" y="43147"/>
                </a:lnTo>
                <a:lnTo>
                  <a:pt x="59906" y="39386"/>
                </a:lnTo>
                <a:close/>
                <a:moveTo>
                  <a:pt x="67672" y="39386"/>
                </a:moveTo>
                <a:lnTo>
                  <a:pt x="67672" y="43147"/>
                </a:lnTo>
                <a:lnTo>
                  <a:pt x="63881" y="43147"/>
                </a:lnTo>
                <a:lnTo>
                  <a:pt x="63881" y="39386"/>
                </a:lnTo>
                <a:close/>
                <a:moveTo>
                  <a:pt x="71648" y="39386"/>
                </a:moveTo>
                <a:lnTo>
                  <a:pt x="71648" y="43147"/>
                </a:lnTo>
                <a:lnTo>
                  <a:pt x="67857" y="43147"/>
                </a:lnTo>
                <a:lnTo>
                  <a:pt x="67857" y="39386"/>
                </a:lnTo>
                <a:close/>
                <a:moveTo>
                  <a:pt x="75623" y="39386"/>
                </a:moveTo>
                <a:lnTo>
                  <a:pt x="75623" y="43147"/>
                </a:lnTo>
                <a:lnTo>
                  <a:pt x="71832" y="43147"/>
                </a:lnTo>
                <a:lnTo>
                  <a:pt x="71832" y="39386"/>
                </a:lnTo>
                <a:close/>
                <a:moveTo>
                  <a:pt x="79598" y="39386"/>
                </a:moveTo>
                <a:lnTo>
                  <a:pt x="79598" y="43147"/>
                </a:lnTo>
                <a:lnTo>
                  <a:pt x="75807" y="43147"/>
                </a:lnTo>
                <a:lnTo>
                  <a:pt x="75807" y="39386"/>
                </a:lnTo>
                <a:close/>
                <a:moveTo>
                  <a:pt x="83573" y="39386"/>
                </a:moveTo>
                <a:lnTo>
                  <a:pt x="83573" y="43147"/>
                </a:lnTo>
                <a:lnTo>
                  <a:pt x="79782" y="43147"/>
                </a:lnTo>
                <a:lnTo>
                  <a:pt x="79782" y="39386"/>
                </a:lnTo>
                <a:close/>
                <a:moveTo>
                  <a:pt x="87549" y="39386"/>
                </a:moveTo>
                <a:lnTo>
                  <a:pt x="87549" y="43147"/>
                </a:lnTo>
                <a:lnTo>
                  <a:pt x="83757" y="43147"/>
                </a:lnTo>
                <a:lnTo>
                  <a:pt x="83757" y="39386"/>
                </a:lnTo>
                <a:close/>
                <a:moveTo>
                  <a:pt x="91524" y="39386"/>
                </a:moveTo>
                <a:lnTo>
                  <a:pt x="91524" y="43147"/>
                </a:lnTo>
                <a:lnTo>
                  <a:pt x="87733" y="43147"/>
                </a:lnTo>
                <a:lnTo>
                  <a:pt x="87733" y="39386"/>
                </a:lnTo>
                <a:close/>
                <a:moveTo>
                  <a:pt x="95499" y="39386"/>
                </a:moveTo>
                <a:lnTo>
                  <a:pt x="95499" y="43147"/>
                </a:lnTo>
                <a:lnTo>
                  <a:pt x="91708" y="43147"/>
                </a:lnTo>
                <a:lnTo>
                  <a:pt x="91708" y="39386"/>
                </a:lnTo>
                <a:close/>
                <a:moveTo>
                  <a:pt x="99474" y="39386"/>
                </a:moveTo>
                <a:lnTo>
                  <a:pt x="99474" y="43147"/>
                </a:lnTo>
                <a:lnTo>
                  <a:pt x="95684" y="43147"/>
                </a:lnTo>
                <a:lnTo>
                  <a:pt x="95684" y="39386"/>
                </a:lnTo>
                <a:close/>
                <a:moveTo>
                  <a:pt x="103449" y="39386"/>
                </a:moveTo>
                <a:lnTo>
                  <a:pt x="103449" y="43147"/>
                </a:lnTo>
                <a:lnTo>
                  <a:pt x="99659" y="43147"/>
                </a:lnTo>
                <a:lnTo>
                  <a:pt x="99659" y="39386"/>
                </a:lnTo>
                <a:close/>
                <a:moveTo>
                  <a:pt x="107424" y="39386"/>
                </a:moveTo>
                <a:lnTo>
                  <a:pt x="107424" y="43147"/>
                </a:lnTo>
                <a:lnTo>
                  <a:pt x="103634" y="43147"/>
                </a:lnTo>
                <a:lnTo>
                  <a:pt x="103634" y="39386"/>
                </a:lnTo>
                <a:close/>
                <a:moveTo>
                  <a:pt x="111400" y="39386"/>
                </a:moveTo>
                <a:lnTo>
                  <a:pt x="111400" y="43147"/>
                </a:lnTo>
                <a:lnTo>
                  <a:pt x="107609" y="43147"/>
                </a:lnTo>
                <a:lnTo>
                  <a:pt x="107609" y="39386"/>
                </a:lnTo>
                <a:close/>
                <a:moveTo>
                  <a:pt x="115376" y="39386"/>
                </a:moveTo>
                <a:lnTo>
                  <a:pt x="115376" y="43147"/>
                </a:lnTo>
                <a:lnTo>
                  <a:pt x="111585" y="43147"/>
                </a:lnTo>
                <a:lnTo>
                  <a:pt x="111585" y="39386"/>
                </a:lnTo>
                <a:close/>
                <a:moveTo>
                  <a:pt x="119351" y="39386"/>
                </a:moveTo>
                <a:lnTo>
                  <a:pt x="119351" y="43147"/>
                </a:lnTo>
                <a:lnTo>
                  <a:pt x="115560" y="43147"/>
                </a:lnTo>
                <a:lnTo>
                  <a:pt x="115560" y="39386"/>
                </a:lnTo>
                <a:close/>
                <a:moveTo>
                  <a:pt x="123326" y="39386"/>
                </a:moveTo>
                <a:lnTo>
                  <a:pt x="123326" y="43147"/>
                </a:lnTo>
                <a:lnTo>
                  <a:pt x="119535" y="43147"/>
                </a:lnTo>
                <a:lnTo>
                  <a:pt x="119535" y="39386"/>
                </a:lnTo>
                <a:close/>
                <a:moveTo>
                  <a:pt x="127301" y="39386"/>
                </a:moveTo>
                <a:lnTo>
                  <a:pt x="127301" y="43147"/>
                </a:lnTo>
                <a:lnTo>
                  <a:pt x="123510" y="43147"/>
                </a:lnTo>
                <a:lnTo>
                  <a:pt x="123510" y="39386"/>
                </a:lnTo>
                <a:close/>
                <a:moveTo>
                  <a:pt x="131277" y="39386"/>
                </a:moveTo>
                <a:lnTo>
                  <a:pt x="131277" y="43147"/>
                </a:lnTo>
                <a:lnTo>
                  <a:pt x="127485" y="43147"/>
                </a:lnTo>
                <a:lnTo>
                  <a:pt x="127485" y="39386"/>
                </a:lnTo>
                <a:close/>
                <a:moveTo>
                  <a:pt x="135252" y="39386"/>
                </a:moveTo>
                <a:lnTo>
                  <a:pt x="135252" y="43147"/>
                </a:lnTo>
                <a:lnTo>
                  <a:pt x="131461" y="43147"/>
                </a:lnTo>
                <a:lnTo>
                  <a:pt x="131461" y="39386"/>
                </a:lnTo>
                <a:close/>
                <a:moveTo>
                  <a:pt x="139227" y="39386"/>
                </a:moveTo>
                <a:lnTo>
                  <a:pt x="139227" y="43147"/>
                </a:lnTo>
                <a:lnTo>
                  <a:pt x="135436" y="43147"/>
                </a:lnTo>
                <a:lnTo>
                  <a:pt x="135436" y="39386"/>
                </a:lnTo>
                <a:close/>
                <a:moveTo>
                  <a:pt x="143202" y="39386"/>
                </a:moveTo>
                <a:lnTo>
                  <a:pt x="143202" y="43147"/>
                </a:lnTo>
                <a:lnTo>
                  <a:pt x="139411" y="43147"/>
                </a:lnTo>
                <a:lnTo>
                  <a:pt x="139411" y="39386"/>
                </a:lnTo>
                <a:close/>
                <a:moveTo>
                  <a:pt x="147177" y="39386"/>
                </a:moveTo>
                <a:lnTo>
                  <a:pt x="147177" y="43147"/>
                </a:lnTo>
                <a:lnTo>
                  <a:pt x="143387" y="43147"/>
                </a:lnTo>
                <a:lnTo>
                  <a:pt x="143387" y="39386"/>
                </a:lnTo>
                <a:close/>
                <a:moveTo>
                  <a:pt x="151224" y="39386"/>
                </a:moveTo>
                <a:lnTo>
                  <a:pt x="151224" y="43147"/>
                </a:lnTo>
                <a:lnTo>
                  <a:pt x="147362" y="43147"/>
                </a:lnTo>
                <a:lnTo>
                  <a:pt x="147362" y="39386"/>
                </a:lnTo>
                <a:close/>
                <a:moveTo>
                  <a:pt x="4068" y="43330"/>
                </a:moveTo>
                <a:lnTo>
                  <a:pt x="4068" y="47089"/>
                </a:lnTo>
                <a:lnTo>
                  <a:pt x="184" y="47089"/>
                </a:lnTo>
                <a:lnTo>
                  <a:pt x="184" y="43330"/>
                </a:lnTo>
                <a:close/>
                <a:moveTo>
                  <a:pt x="8043" y="43330"/>
                </a:moveTo>
                <a:lnTo>
                  <a:pt x="8043" y="47089"/>
                </a:lnTo>
                <a:lnTo>
                  <a:pt x="4252" y="47089"/>
                </a:lnTo>
                <a:lnTo>
                  <a:pt x="4252" y="43330"/>
                </a:lnTo>
                <a:close/>
                <a:moveTo>
                  <a:pt x="12018" y="43330"/>
                </a:moveTo>
                <a:lnTo>
                  <a:pt x="12018" y="47089"/>
                </a:lnTo>
                <a:lnTo>
                  <a:pt x="8227" y="47089"/>
                </a:lnTo>
                <a:lnTo>
                  <a:pt x="8227" y="43330"/>
                </a:lnTo>
                <a:close/>
                <a:moveTo>
                  <a:pt x="15993" y="43330"/>
                </a:moveTo>
                <a:lnTo>
                  <a:pt x="15993" y="47089"/>
                </a:lnTo>
                <a:lnTo>
                  <a:pt x="12202" y="47089"/>
                </a:lnTo>
                <a:lnTo>
                  <a:pt x="12202" y="43330"/>
                </a:lnTo>
                <a:close/>
                <a:moveTo>
                  <a:pt x="19968" y="43330"/>
                </a:moveTo>
                <a:lnTo>
                  <a:pt x="19968" y="47089"/>
                </a:lnTo>
                <a:lnTo>
                  <a:pt x="16177" y="47089"/>
                </a:lnTo>
                <a:lnTo>
                  <a:pt x="16177" y="43330"/>
                </a:lnTo>
                <a:close/>
                <a:moveTo>
                  <a:pt x="23944" y="43330"/>
                </a:moveTo>
                <a:lnTo>
                  <a:pt x="23944" y="47089"/>
                </a:lnTo>
                <a:lnTo>
                  <a:pt x="20153" y="47089"/>
                </a:lnTo>
                <a:lnTo>
                  <a:pt x="20153" y="43330"/>
                </a:lnTo>
                <a:close/>
                <a:moveTo>
                  <a:pt x="27919" y="43330"/>
                </a:moveTo>
                <a:lnTo>
                  <a:pt x="27919" y="47089"/>
                </a:lnTo>
                <a:lnTo>
                  <a:pt x="24129" y="47089"/>
                </a:lnTo>
                <a:lnTo>
                  <a:pt x="24129" y="43330"/>
                </a:lnTo>
                <a:close/>
                <a:moveTo>
                  <a:pt x="31895" y="43330"/>
                </a:moveTo>
                <a:lnTo>
                  <a:pt x="31895" y="47089"/>
                </a:lnTo>
                <a:lnTo>
                  <a:pt x="28104" y="47089"/>
                </a:lnTo>
                <a:lnTo>
                  <a:pt x="28104" y="43330"/>
                </a:lnTo>
                <a:close/>
                <a:moveTo>
                  <a:pt x="35870" y="43330"/>
                </a:moveTo>
                <a:lnTo>
                  <a:pt x="35870" y="47089"/>
                </a:lnTo>
                <a:lnTo>
                  <a:pt x="32079" y="47089"/>
                </a:lnTo>
                <a:lnTo>
                  <a:pt x="32079" y="43330"/>
                </a:lnTo>
                <a:close/>
                <a:moveTo>
                  <a:pt x="39845" y="43330"/>
                </a:moveTo>
                <a:lnTo>
                  <a:pt x="39845" y="47089"/>
                </a:lnTo>
                <a:lnTo>
                  <a:pt x="36054" y="47089"/>
                </a:lnTo>
                <a:lnTo>
                  <a:pt x="36054" y="43330"/>
                </a:lnTo>
                <a:close/>
                <a:moveTo>
                  <a:pt x="43821" y="43330"/>
                </a:moveTo>
                <a:lnTo>
                  <a:pt x="43821" y="47089"/>
                </a:lnTo>
                <a:lnTo>
                  <a:pt x="40029" y="47089"/>
                </a:lnTo>
                <a:lnTo>
                  <a:pt x="40029" y="43330"/>
                </a:lnTo>
                <a:close/>
                <a:moveTo>
                  <a:pt x="47796" y="43330"/>
                </a:moveTo>
                <a:lnTo>
                  <a:pt x="47796" y="47089"/>
                </a:lnTo>
                <a:lnTo>
                  <a:pt x="44005" y="47089"/>
                </a:lnTo>
                <a:lnTo>
                  <a:pt x="44005" y="43330"/>
                </a:lnTo>
                <a:close/>
                <a:moveTo>
                  <a:pt x="51771" y="43330"/>
                </a:moveTo>
                <a:lnTo>
                  <a:pt x="51771" y="47089"/>
                </a:lnTo>
                <a:lnTo>
                  <a:pt x="47980" y="47089"/>
                </a:lnTo>
                <a:lnTo>
                  <a:pt x="47980" y="43330"/>
                </a:lnTo>
                <a:close/>
                <a:moveTo>
                  <a:pt x="55746" y="43330"/>
                </a:moveTo>
                <a:lnTo>
                  <a:pt x="55746" y="47089"/>
                </a:lnTo>
                <a:lnTo>
                  <a:pt x="51956" y="47089"/>
                </a:lnTo>
                <a:lnTo>
                  <a:pt x="51956" y="43330"/>
                </a:lnTo>
                <a:close/>
                <a:moveTo>
                  <a:pt x="59721" y="43330"/>
                </a:moveTo>
                <a:lnTo>
                  <a:pt x="59721" y="47089"/>
                </a:lnTo>
                <a:lnTo>
                  <a:pt x="55931" y="47089"/>
                </a:lnTo>
                <a:lnTo>
                  <a:pt x="55931" y="43330"/>
                </a:lnTo>
                <a:close/>
                <a:moveTo>
                  <a:pt x="63696" y="43330"/>
                </a:moveTo>
                <a:lnTo>
                  <a:pt x="63696" y="47089"/>
                </a:lnTo>
                <a:lnTo>
                  <a:pt x="59906" y="47089"/>
                </a:lnTo>
                <a:lnTo>
                  <a:pt x="59906" y="43330"/>
                </a:lnTo>
                <a:close/>
                <a:moveTo>
                  <a:pt x="67672" y="43330"/>
                </a:moveTo>
                <a:lnTo>
                  <a:pt x="67672" y="47089"/>
                </a:lnTo>
                <a:lnTo>
                  <a:pt x="63881" y="47089"/>
                </a:lnTo>
                <a:lnTo>
                  <a:pt x="63881" y="43330"/>
                </a:lnTo>
                <a:close/>
                <a:moveTo>
                  <a:pt x="71648" y="43330"/>
                </a:moveTo>
                <a:lnTo>
                  <a:pt x="71648" y="47089"/>
                </a:lnTo>
                <a:lnTo>
                  <a:pt x="67857" y="47089"/>
                </a:lnTo>
                <a:lnTo>
                  <a:pt x="67857" y="43330"/>
                </a:lnTo>
                <a:close/>
                <a:moveTo>
                  <a:pt x="75623" y="43330"/>
                </a:moveTo>
                <a:lnTo>
                  <a:pt x="75623" y="47089"/>
                </a:lnTo>
                <a:lnTo>
                  <a:pt x="71832" y="47089"/>
                </a:lnTo>
                <a:lnTo>
                  <a:pt x="71832" y="43330"/>
                </a:lnTo>
                <a:close/>
                <a:moveTo>
                  <a:pt x="79598" y="43330"/>
                </a:moveTo>
                <a:lnTo>
                  <a:pt x="79598" y="47089"/>
                </a:lnTo>
                <a:lnTo>
                  <a:pt x="75807" y="47089"/>
                </a:lnTo>
                <a:lnTo>
                  <a:pt x="75807" y="43330"/>
                </a:lnTo>
                <a:close/>
                <a:moveTo>
                  <a:pt x="83573" y="43330"/>
                </a:moveTo>
                <a:lnTo>
                  <a:pt x="83573" y="47089"/>
                </a:lnTo>
                <a:lnTo>
                  <a:pt x="79782" y="47089"/>
                </a:lnTo>
                <a:lnTo>
                  <a:pt x="79782" y="43330"/>
                </a:lnTo>
                <a:close/>
                <a:moveTo>
                  <a:pt x="87549" y="43330"/>
                </a:moveTo>
                <a:lnTo>
                  <a:pt x="87549" y="47089"/>
                </a:lnTo>
                <a:lnTo>
                  <a:pt x="83757" y="47089"/>
                </a:lnTo>
                <a:lnTo>
                  <a:pt x="83757" y="43330"/>
                </a:lnTo>
                <a:close/>
                <a:moveTo>
                  <a:pt x="91524" y="43330"/>
                </a:moveTo>
                <a:lnTo>
                  <a:pt x="91524" y="47089"/>
                </a:lnTo>
                <a:lnTo>
                  <a:pt x="87733" y="47089"/>
                </a:lnTo>
                <a:lnTo>
                  <a:pt x="87733" y="43330"/>
                </a:lnTo>
                <a:close/>
                <a:moveTo>
                  <a:pt x="95499" y="43330"/>
                </a:moveTo>
                <a:lnTo>
                  <a:pt x="95499" y="47089"/>
                </a:lnTo>
                <a:lnTo>
                  <a:pt x="91708" y="47089"/>
                </a:lnTo>
                <a:lnTo>
                  <a:pt x="91708" y="43330"/>
                </a:lnTo>
                <a:close/>
                <a:moveTo>
                  <a:pt x="99474" y="43330"/>
                </a:moveTo>
                <a:lnTo>
                  <a:pt x="99474" y="47089"/>
                </a:lnTo>
                <a:lnTo>
                  <a:pt x="95684" y="47089"/>
                </a:lnTo>
                <a:lnTo>
                  <a:pt x="95684" y="43330"/>
                </a:lnTo>
                <a:close/>
                <a:moveTo>
                  <a:pt x="103449" y="43330"/>
                </a:moveTo>
                <a:lnTo>
                  <a:pt x="103449" y="47089"/>
                </a:lnTo>
                <a:lnTo>
                  <a:pt x="99659" y="47089"/>
                </a:lnTo>
                <a:lnTo>
                  <a:pt x="99659" y="43330"/>
                </a:lnTo>
                <a:close/>
                <a:moveTo>
                  <a:pt x="107424" y="43330"/>
                </a:moveTo>
                <a:lnTo>
                  <a:pt x="107424" y="47089"/>
                </a:lnTo>
                <a:lnTo>
                  <a:pt x="103634" y="47089"/>
                </a:lnTo>
                <a:lnTo>
                  <a:pt x="103634" y="43330"/>
                </a:lnTo>
                <a:close/>
                <a:moveTo>
                  <a:pt x="111400" y="43330"/>
                </a:moveTo>
                <a:lnTo>
                  <a:pt x="111400" y="47089"/>
                </a:lnTo>
                <a:lnTo>
                  <a:pt x="107609" y="47089"/>
                </a:lnTo>
                <a:lnTo>
                  <a:pt x="107609" y="43330"/>
                </a:lnTo>
                <a:close/>
                <a:moveTo>
                  <a:pt x="115376" y="43330"/>
                </a:moveTo>
                <a:lnTo>
                  <a:pt x="115376" y="47089"/>
                </a:lnTo>
                <a:lnTo>
                  <a:pt x="111585" y="47089"/>
                </a:lnTo>
                <a:lnTo>
                  <a:pt x="111585" y="43330"/>
                </a:lnTo>
                <a:close/>
                <a:moveTo>
                  <a:pt x="119351" y="43330"/>
                </a:moveTo>
                <a:lnTo>
                  <a:pt x="119351" y="47089"/>
                </a:lnTo>
                <a:lnTo>
                  <a:pt x="115560" y="47089"/>
                </a:lnTo>
                <a:lnTo>
                  <a:pt x="115560" y="43330"/>
                </a:lnTo>
                <a:close/>
                <a:moveTo>
                  <a:pt x="123326" y="43330"/>
                </a:moveTo>
                <a:lnTo>
                  <a:pt x="123326" y="47089"/>
                </a:lnTo>
                <a:lnTo>
                  <a:pt x="119535" y="47089"/>
                </a:lnTo>
                <a:lnTo>
                  <a:pt x="119535" y="43330"/>
                </a:lnTo>
                <a:close/>
                <a:moveTo>
                  <a:pt x="127301" y="43330"/>
                </a:moveTo>
                <a:lnTo>
                  <a:pt x="127301" y="47089"/>
                </a:lnTo>
                <a:lnTo>
                  <a:pt x="123510" y="47089"/>
                </a:lnTo>
                <a:lnTo>
                  <a:pt x="123510" y="43330"/>
                </a:lnTo>
                <a:close/>
                <a:moveTo>
                  <a:pt x="131277" y="43330"/>
                </a:moveTo>
                <a:lnTo>
                  <a:pt x="131277" y="47089"/>
                </a:lnTo>
                <a:lnTo>
                  <a:pt x="127485" y="47089"/>
                </a:lnTo>
                <a:lnTo>
                  <a:pt x="127485" y="43330"/>
                </a:lnTo>
                <a:close/>
                <a:moveTo>
                  <a:pt x="135252" y="43330"/>
                </a:moveTo>
                <a:lnTo>
                  <a:pt x="135252" y="47089"/>
                </a:lnTo>
                <a:lnTo>
                  <a:pt x="131461" y="47089"/>
                </a:lnTo>
                <a:lnTo>
                  <a:pt x="131461" y="43330"/>
                </a:lnTo>
                <a:close/>
                <a:moveTo>
                  <a:pt x="139227" y="43330"/>
                </a:moveTo>
                <a:lnTo>
                  <a:pt x="139227" y="47089"/>
                </a:lnTo>
                <a:lnTo>
                  <a:pt x="135436" y="47089"/>
                </a:lnTo>
                <a:lnTo>
                  <a:pt x="135436" y="43330"/>
                </a:lnTo>
                <a:close/>
                <a:moveTo>
                  <a:pt x="143202" y="43330"/>
                </a:moveTo>
                <a:lnTo>
                  <a:pt x="143202" y="47089"/>
                </a:lnTo>
                <a:lnTo>
                  <a:pt x="139411" y="47089"/>
                </a:lnTo>
                <a:lnTo>
                  <a:pt x="139411" y="43330"/>
                </a:lnTo>
                <a:close/>
                <a:moveTo>
                  <a:pt x="147177" y="43330"/>
                </a:moveTo>
                <a:lnTo>
                  <a:pt x="147177" y="47089"/>
                </a:lnTo>
                <a:lnTo>
                  <a:pt x="143387" y="47089"/>
                </a:lnTo>
                <a:lnTo>
                  <a:pt x="143387" y="43330"/>
                </a:lnTo>
                <a:close/>
                <a:moveTo>
                  <a:pt x="151224" y="43330"/>
                </a:moveTo>
                <a:lnTo>
                  <a:pt x="151224" y="47089"/>
                </a:lnTo>
                <a:lnTo>
                  <a:pt x="147362" y="47089"/>
                </a:lnTo>
                <a:lnTo>
                  <a:pt x="147362" y="43330"/>
                </a:lnTo>
                <a:close/>
                <a:moveTo>
                  <a:pt x="4068" y="47272"/>
                </a:moveTo>
                <a:lnTo>
                  <a:pt x="4068" y="51032"/>
                </a:lnTo>
                <a:lnTo>
                  <a:pt x="184" y="51032"/>
                </a:lnTo>
                <a:lnTo>
                  <a:pt x="184" y="47272"/>
                </a:lnTo>
                <a:close/>
                <a:moveTo>
                  <a:pt x="8043" y="47272"/>
                </a:moveTo>
                <a:lnTo>
                  <a:pt x="8043" y="51032"/>
                </a:lnTo>
                <a:lnTo>
                  <a:pt x="4252" y="51032"/>
                </a:lnTo>
                <a:lnTo>
                  <a:pt x="4252" y="47272"/>
                </a:lnTo>
                <a:close/>
                <a:moveTo>
                  <a:pt x="12018" y="47272"/>
                </a:moveTo>
                <a:lnTo>
                  <a:pt x="12018" y="51032"/>
                </a:lnTo>
                <a:lnTo>
                  <a:pt x="8227" y="51032"/>
                </a:lnTo>
                <a:lnTo>
                  <a:pt x="8227" y="47272"/>
                </a:lnTo>
                <a:close/>
                <a:moveTo>
                  <a:pt x="15993" y="47272"/>
                </a:moveTo>
                <a:lnTo>
                  <a:pt x="15993" y="51032"/>
                </a:lnTo>
                <a:lnTo>
                  <a:pt x="12202" y="51032"/>
                </a:lnTo>
                <a:lnTo>
                  <a:pt x="12202" y="47272"/>
                </a:lnTo>
                <a:close/>
                <a:moveTo>
                  <a:pt x="19968" y="47272"/>
                </a:moveTo>
                <a:lnTo>
                  <a:pt x="19968" y="51032"/>
                </a:lnTo>
                <a:lnTo>
                  <a:pt x="16177" y="51032"/>
                </a:lnTo>
                <a:lnTo>
                  <a:pt x="16177" y="47272"/>
                </a:lnTo>
                <a:close/>
                <a:moveTo>
                  <a:pt x="23944" y="47272"/>
                </a:moveTo>
                <a:lnTo>
                  <a:pt x="23944" y="51032"/>
                </a:lnTo>
                <a:lnTo>
                  <a:pt x="20153" y="51032"/>
                </a:lnTo>
                <a:lnTo>
                  <a:pt x="20153" y="47272"/>
                </a:lnTo>
                <a:close/>
                <a:moveTo>
                  <a:pt x="27919" y="47272"/>
                </a:moveTo>
                <a:lnTo>
                  <a:pt x="27919" y="51032"/>
                </a:lnTo>
                <a:lnTo>
                  <a:pt x="24129" y="51032"/>
                </a:lnTo>
                <a:lnTo>
                  <a:pt x="24129" y="47272"/>
                </a:lnTo>
                <a:close/>
                <a:moveTo>
                  <a:pt x="31895" y="47272"/>
                </a:moveTo>
                <a:lnTo>
                  <a:pt x="31895" y="51032"/>
                </a:lnTo>
                <a:lnTo>
                  <a:pt x="28104" y="51032"/>
                </a:lnTo>
                <a:lnTo>
                  <a:pt x="28104" y="47272"/>
                </a:lnTo>
                <a:close/>
                <a:moveTo>
                  <a:pt x="35870" y="47272"/>
                </a:moveTo>
                <a:lnTo>
                  <a:pt x="35870" y="51032"/>
                </a:lnTo>
                <a:lnTo>
                  <a:pt x="32079" y="51032"/>
                </a:lnTo>
                <a:lnTo>
                  <a:pt x="32079" y="47272"/>
                </a:lnTo>
                <a:close/>
                <a:moveTo>
                  <a:pt x="39845" y="47272"/>
                </a:moveTo>
                <a:lnTo>
                  <a:pt x="39845" y="51032"/>
                </a:lnTo>
                <a:lnTo>
                  <a:pt x="36054" y="51032"/>
                </a:lnTo>
                <a:lnTo>
                  <a:pt x="36054" y="47272"/>
                </a:lnTo>
                <a:close/>
                <a:moveTo>
                  <a:pt x="43821" y="47272"/>
                </a:moveTo>
                <a:lnTo>
                  <a:pt x="43821" y="51032"/>
                </a:lnTo>
                <a:lnTo>
                  <a:pt x="40029" y="51032"/>
                </a:lnTo>
                <a:lnTo>
                  <a:pt x="40029" y="47272"/>
                </a:lnTo>
                <a:close/>
                <a:moveTo>
                  <a:pt x="47796" y="47272"/>
                </a:moveTo>
                <a:lnTo>
                  <a:pt x="47796" y="51032"/>
                </a:lnTo>
                <a:lnTo>
                  <a:pt x="44005" y="51032"/>
                </a:lnTo>
                <a:lnTo>
                  <a:pt x="44005" y="47272"/>
                </a:lnTo>
                <a:close/>
                <a:moveTo>
                  <a:pt x="51771" y="47272"/>
                </a:moveTo>
                <a:lnTo>
                  <a:pt x="51771" y="51032"/>
                </a:lnTo>
                <a:lnTo>
                  <a:pt x="47980" y="51032"/>
                </a:lnTo>
                <a:lnTo>
                  <a:pt x="47980" y="47272"/>
                </a:lnTo>
                <a:close/>
                <a:moveTo>
                  <a:pt x="55746" y="47272"/>
                </a:moveTo>
                <a:lnTo>
                  <a:pt x="55746" y="51032"/>
                </a:lnTo>
                <a:lnTo>
                  <a:pt x="51955" y="51032"/>
                </a:lnTo>
                <a:lnTo>
                  <a:pt x="51955" y="47272"/>
                </a:lnTo>
                <a:close/>
                <a:moveTo>
                  <a:pt x="59721" y="47272"/>
                </a:moveTo>
                <a:lnTo>
                  <a:pt x="59721" y="51032"/>
                </a:lnTo>
                <a:lnTo>
                  <a:pt x="55931" y="51032"/>
                </a:lnTo>
                <a:lnTo>
                  <a:pt x="55931" y="47272"/>
                </a:lnTo>
                <a:close/>
                <a:moveTo>
                  <a:pt x="63696" y="47272"/>
                </a:moveTo>
                <a:lnTo>
                  <a:pt x="63696" y="51032"/>
                </a:lnTo>
                <a:lnTo>
                  <a:pt x="59906" y="51032"/>
                </a:lnTo>
                <a:lnTo>
                  <a:pt x="59906" y="47272"/>
                </a:lnTo>
                <a:close/>
                <a:moveTo>
                  <a:pt x="67672" y="47272"/>
                </a:moveTo>
                <a:lnTo>
                  <a:pt x="67672" y="51032"/>
                </a:lnTo>
                <a:lnTo>
                  <a:pt x="63881" y="51032"/>
                </a:lnTo>
                <a:lnTo>
                  <a:pt x="63881" y="47272"/>
                </a:lnTo>
                <a:close/>
                <a:moveTo>
                  <a:pt x="71648" y="47272"/>
                </a:moveTo>
                <a:lnTo>
                  <a:pt x="71648" y="51032"/>
                </a:lnTo>
                <a:lnTo>
                  <a:pt x="67857" y="51032"/>
                </a:lnTo>
                <a:lnTo>
                  <a:pt x="67857" y="47272"/>
                </a:lnTo>
                <a:close/>
                <a:moveTo>
                  <a:pt x="75623" y="47272"/>
                </a:moveTo>
                <a:lnTo>
                  <a:pt x="75623" y="51032"/>
                </a:lnTo>
                <a:lnTo>
                  <a:pt x="71832" y="51032"/>
                </a:lnTo>
                <a:lnTo>
                  <a:pt x="71832" y="47272"/>
                </a:lnTo>
                <a:close/>
                <a:moveTo>
                  <a:pt x="79598" y="47272"/>
                </a:moveTo>
                <a:lnTo>
                  <a:pt x="79598" y="51032"/>
                </a:lnTo>
                <a:lnTo>
                  <a:pt x="75807" y="51032"/>
                </a:lnTo>
                <a:lnTo>
                  <a:pt x="75807" y="47272"/>
                </a:lnTo>
                <a:close/>
                <a:moveTo>
                  <a:pt x="83573" y="47272"/>
                </a:moveTo>
                <a:lnTo>
                  <a:pt x="83573" y="51032"/>
                </a:lnTo>
                <a:lnTo>
                  <a:pt x="79782" y="51032"/>
                </a:lnTo>
                <a:lnTo>
                  <a:pt x="79782" y="47272"/>
                </a:lnTo>
                <a:close/>
                <a:moveTo>
                  <a:pt x="87549" y="47272"/>
                </a:moveTo>
                <a:lnTo>
                  <a:pt x="87549" y="51032"/>
                </a:lnTo>
                <a:lnTo>
                  <a:pt x="83757" y="51032"/>
                </a:lnTo>
                <a:lnTo>
                  <a:pt x="83757" y="47272"/>
                </a:lnTo>
                <a:close/>
                <a:moveTo>
                  <a:pt x="91524" y="47272"/>
                </a:moveTo>
                <a:lnTo>
                  <a:pt x="91524" y="51032"/>
                </a:lnTo>
                <a:lnTo>
                  <a:pt x="87733" y="51032"/>
                </a:lnTo>
                <a:lnTo>
                  <a:pt x="87733" y="47272"/>
                </a:lnTo>
                <a:close/>
                <a:moveTo>
                  <a:pt x="95499" y="47272"/>
                </a:moveTo>
                <a:lnTo>
                  <a:pt x="95499" y="51032"/>
                </a:lnTo>
                <a:lnTo>
                  <a:pt x="91708" y="51032"/>
                </a:lnTo>
                <a:lnTo>
                  <a:pt x="91708" y="47272"/>
                </a:lnTo>
                <a:close/>
                <a:moveTo>
                  <a:pt x="99474" y="47272"/>
                </a:moveTo>
                <a:lnTo>
                  <a:pt x="99474" y="51032"/>
                </a:lnTo>
                <a:lnTo>
                  <a:pt x="95684" y="51032"/>
                </a:lnTo>
                <a:lnTo>
                  <a:pt x="95684" y="47272"/>
                </a:lnTo>
                <a:close/>
                <a:moveTo>
                  <a:pt x="103449" y="47272"/>
                </a:moveTo>
                <a:lnTo>
                  <a:pt x="103449" y="51032"/>
                </a:lnTo>
                <a:lnTo>
                  <a:pt x="99659" y="51032"/>
                </a:lnTo>
                <a:lnTo>
                  <a:pt x="99659" y="47272"/>
                </a:lnTo>
                <a:close/>
                <a:moveTo>
                  <a:pt x="107424" y="47272"/>
                </a:moveTo>
                <a:lnTo>
                  <a:pt x="107424" y="51032"/>
                </a:lnTo>
                <a:lnTo>
                  <a:pt x="103634" y="51032"/>
                </a:lnTo>
                <a:lnTo>
                  <a:pt x="103634" y="47272"/>
                </a:lnTo>
                <a:close/>
                <a:moveTo>
                  <a:pt x="111400" y="47272"/>
                </a:moveTo>
                <a:lnTo>
                  <a:pt x="111400" y="51032"/>
                </a:lnTo>
                <a:lnTo>
                  <a:pt x="107609" y="51032"/>
                </a:lnTo>
                <a:lnTo>
                  <a:pt x="107609" y="47272"/>
                </a:lnTo>
                <a:close/>
                <a:moveTo>
                  <a:pt x="115376" y="47272"/>
                </a:moveTo>
                <a:lnTo>
                  <a:pt x="115376" y="51032"/>
                </a:lnTo>
                <a:lnTo>
                  <a:pt x="111585" y="51032"/>
                </a:lnTo>
                <a:lnTo>
                  <a:pt x="111585" y="47272"/>
                </a:lnTo>
                <a:close/>
                <a:moveTo>
                  <a:pt x="119351" y="47272"/>
                </a:moveTo>
                <a:lnTo>
                  <a:pt x="119351" y="51032"/>
                </a:lnTo>
                <a:lnTo>
                  <a:pt x="115560" y="51032"/>
                </a:lnTo>
                <a:lnTo>
                  <a:pt x="115560" y="47272"/>
                </a:lnTo>
                <a:close/>
                <a:moveTo>
                  <a:pt x="123326" y="47272"/>
                </a:moveTo>
                <a:lnTo>
                  <a:pt x="123326" y="51032"/>
                </a:lnTo>
                <a:lnTo>
                  <a:pt x="119535" y="51032"/>
                </a:lnTo>
                <a:lnTo>
                  <a:pt x="119535" y="47272"/>
                </a:lnTo>
                <a:close/>
                <a:moveTo>
                  <a:pt x="127301" y="47272"/>
                </a:moveTo>
                <a:lnTo>
                  <a:pt x="127301" y="51032"/>
                </a:lnTo>
                <a:lnTo>
                  <a:pt x="123510" y="51032"/>
                </a:lnTo>
                <a:lnTo>
                  <a:pt x="123510" y="47272"/>
                </a:lnTo>
                <a:close/>
                <a:moveTo>
                  <a:pt x="131277" y="47272"/>
                </a:moveTo>
                <a:lnTo>
                  <a:pt x="131277" y="51032"/>
                </a:lnTo>
                <a:lnTo>
                  <a:pt x="127485" y="51032"/>
                </a:lnTo>
                <a:lnTo>
                  <a:pt x="127485" y="47272"/>
                </a:lnTo>
                <a:close/>
                <a:moveTo>
                  <a:pt x="135252" y="47272"/>
                </a:moveTo>
                <a:lnTo>
                  <a:pt x="135252" y="51032"/>
                </a:lnTo>
                <a:lnTo>
                  <a:pt x="131461" y="51032"/>
                </a:lnTo>
                <a:lnTo>
                  <a:pt x="131461" y="47272"/>
                </a:lnTo>
                <a:close/>
                <a:moveTo>
                  <a:pt x="139227" y="47272"/>
                </a:moveTo>
                <a:lnTo>
                  <a:pt x="139227" y="51032"/>
                </a:lnTo>
                <a:lnTo>
                  <a:pt x="135436" y="51032"/>
                </a:lnTo>
                <a:lnTo>
                  <a:pt x="135436" y="47272"/>
                </a:lnTo>
                <a:close/>
                <a:moveTo>
                  <a:pt x="143202" y="47272"/>
                </a:moveTo>
                <a:lnTo>
                  <a:pt x="143202" y="51032"/>
                </a:lnTo>
                <a:lnTo>
                  <a:pt x="139411" y="51032"/>
                </a:lnTo>
                <a:lnTo>
                  <a:pt x="139411" y="47272"/>
                </a:lnTo>
                <a:close/>
                <a:moveTo>
                  <a:pt x="147177" y="47272"/>
                </a:moveTo>
                <a:lnTo>
                  <a:pt x="147177" y="51032"/>
                </a:lnTo>
                <a:lnTo>
                  <a:pt x="143387" y="51032"/>
                </a:lnTo>
                <a:lnTo>
                  <a:pt x="143387" y="47272"/>
                </a:lnTo>
                <a:close/>
                <a:moveTo>
                  <a:pt x="151224" y="47272"/>
                </a:moveTo>
                <a:lnTo>
                  <a:pt x="151224" y="51032"/>
                </a:lnTo>
                <a:lnTo>
                  <a:pt x="147362" y="51032"/>
                </a:lnTo>
                <a:lnTo>
                  <a:pt x="147362" y="47272"/>
                </a:lnTo>
                <a:close/>
                <a:moveTo>
                  <a:pt x="4068" y="51215"/>
                </a:moveTo>
                <a:lnTo>
                  <a:pt x="4068" y="54974"/>
                </a:lnTo>
                <a:lnTo>
                  <a:pt x="184" y="54974"/>
                </a:lnTo>
                <a:lnTo>
                  <a:pt x="184" y="51215"/>
                </a:lnTo>
                <a:close/>
                <a:moveTo>
                  <a:pt x="8043" y="51215"/>
                </a:moveTo>
                <a:lnTo>
                  <a:pt x="8043" y="54974"/>
                </a:lnTo>
                <a:lnTo>
                  <a:pt x="4252" y="54974"/>
                </a:lnTo>
                <a:lnTo>
                  <a:pt x="4252" y="51215"/>
                </a:lnTo>
                <a:close/>
                <a:moveTo>
                  <a:pt x="12018" y="51215"/>
                </a:moveTo>
                <a:lnTo>
                  <a:pt x="12018" y="54974"/>
                </a:lnTo>
                <a:lnTo>
                  <a:pt x="8227" y="54974"/>
                </a:lnTo>
                <a:lnTo>
                  <a:pt x="8227" y="51215"/>
                </a:lnTo>
                <a:close/>
                <a:moveTo>
                  <a:pt x="15993" y="51215"/>
                </a:moveTo>
                <a:lnTo>
                  <a:pt x="15993" y="54974"/>
                </a:lnTo>
                <a:lnTo>
                  <a:pt x="12202" y="54974"/>
                </a:lnTo>
                <a:lnTo>
                  <a:pt x="12202" y="51215"/>
                </a:lnTo>
                <a:close/>
                <a:moveTo>
                  <a:pt x="19968" y="51215"/>
                </a:moveTo>
                <a:lnTo>
                  <a:pt x="19968" y="54974"/>
                </a:lnTo>
                <a:lnTo>
                  <a:pt x="16177" y="54974"/>
                </a:lnTo>
                <a:lnTo>
                  <a:pt x="16177" y="51215"/>
                </a:lnTo>
                <a:close/>
                <a:moveTo>
                  <a:pt x="23944" y="51215"/>
                </a:moveTo>
                <a:lnTo>
                  <a:pt x="23944" y="54974"/>
                </a:lnTo>
                <a:lnTo>
                  <a:pt x="20153" y="54974"/>
                </a:lnTo>
                <a:lnTo>
                  <a:pt x="20153" y="51215"/>
                </a:lnTo>
                <a:close/>
                <a:moveTo>
                  <a:pt x="27919" y="51215"/>
                </a:moveTo>
                <a:lnTo>
                  <a:pt x="27919" y="54974"/>
                </a:lnTo>
                <a:lnTo>
                  <a:pt x="24129" y="54974"/>
                </a:lnTo>
                <a:lnTo>
                  <a:pt x="24129" y="51215"/>
                </a:lnTo>
                <a:close/>
                <a:moveTo>
                  <a:pt x="31895" y="51215"/>
                </a:moveTo>
                <a:lnTo>
                  <a:pt x="31895" y="54974"/>
                </a:lnTo>
                <a:lnTo>
                  <a:pt x="28104" y="54974"/>
                </a:lnTo>
                <a:lnTo>
                  <a:pt x="28104" y="51215"/>
                </a:lnTo>
                <a:close/>
                <a:moveTo>
                  <a:pt x="35870" y="51215"/>
                </a:moveTo>
                <a:lnTo>
                  <a:pt x="35870" y="54974"/>
                </a:lnTo>
                <a:lnTo>
                  <a:pt x="32079" y="54974"/>
                </a:lnTo>
                <a:lnTo>
                  <a:pt x="32079" y="51215"/>
                </a:lnTo>
                <a:close/>
                <a:moveTo>
                  <a:pt x="39845" y="51215"/>
                </a:moveTo>
                <a:lnTo>
                  <a:pt x="39845" y="54974"/>
                </a:lnTo>
                <a:lnTo>
                  <a:pt x="36054" y="54974"/>
                </a:lnTo>
                <a:lnTo>
                  <a:pt x="36054" y="51215"/>
                </a:lnTo>
                <a:close/>
                <a:moveTo>
                  <a:pt x="43821" y="51215"/>
                </a:moveTo>
                <a:lnTo>
                  <a:pt x="43821" y="54974"/>
                </a:lnTo>
                <a:lnTo>
                  <a:pt x="40029" y="54974"/>
                </a:lnTo>
                <a:lnTo>
                  <a:pt x="40029" y="51215"/>
                </a:lnTo>
                <a:close/>
                <a:moveTo>
                  <a:pt x="47796" y="51215"/>
                </a:moveTo>
                <a:lnTo>
                  <a:pt x="47796" y="54974"/>
                </a:lnTo>
                <a:lnTo>
                  <a:pt x="44005" y="54974"/>
                </a:lnTo>
                <a:lnTo>
                  <a:pt x="44005" y="51215"/>
                </a:lnTo>
                <a:close/>
                <a:moveTo>
                  <a:pt x="51771" y="51215"/>
                </a:moveTo>
                <a:lnTo>
                  <a:pt x="51771" y="54974"/>
                </a:lnTo>
                <a:lnTo>
                  <a:pt x="47980" y="54974"/>
                </a:lnTo>
                <a:lnTo>
                  <a:pt x="47980" y="51215"/>
                </a:lnTo>
                <a:close/>
                <a:moveTo>
                  <a:pt x="55746" y="51215"/>
                </a:moveTo>
                <a:lnTo>
                  <a:pt x="55746" y="54974"/>
                </a:lnTo>
                <a:lnTo>
                  <a:pt x="51955" y="54974"/>
                </a:lnTo>
                <a:lnTo>
                  <a:pt x="51955" y="51215"/>
                </a:lnTo>
                <a:close/>
                <a:moveTo>
                  <a:pt x="59721" y="51215"/>
                </a:moveTo>
                <a:lnTo>
                  <a:pt x="59721" y="54974"/>
                </a:lnTo>
                <a:lnTo>
                  <a:pt x="55931" y="54974"/>
                </a:lnTo>
                <a:lnTo>
                  <a:pt x="55931" y="51215"/>
                </a:lnTo>
                <a:close/>
                <a:moveTo>
                  <a:pt x="63696" y="51215"/>
                </a:moveTo>
                <a:lnTo>
                  <a:pt x="63696" y="54974"/>
                </a:lnTo>
                <a:lnTo>
                  <a:pt x="59906" y="54974"/>
                </a:lnTo>
                <a:lnTo>
                  <a:pt x="59906" y="51215"/>
                </a:lnTo>
                <a:close/>
                <a:moveTo>
                  <a:pt x="67672" y="51215"/>
                </a:moveTo>
                <a:lnTo>
                  <a:pt x="67672" y="54974"/>
                </a:lnTo>
                <a:lnTo>
                  <a:pt x="63881" y="54974"/>
                </a:lnTo>
                <a:lnTo>
                  <a:pt x="63881" y="51215"/>
                </a:lnTo>
                <a:close/>
                <a:moveTo>
                  <a:pt x="71648" y="51215"/>
                </a:moveTo>
                <a:lnTo>
                  <a:pt x="71648" y="54974"/>
                </a:lnTo>
                <a:lnTo>
                  <a:pt x="67857" y="54974"/>
                </a:lnTo>
                <a:lnTo>
                  <a:pt x="67857" y="51215"/>
                </a:lnTo>
                <a:close/>
                <a:moveTo>
                  <a:pt x="75623" y="51215"/>
                </a:moveTo>
                <a:lnTo>
                  <a:pt x="75623" y="54974"/>
                </a:lnTo>
                <a:lnTo>
                  <a:pt x="71832" y="54974"/>
                </a:lnTo>
                <a:lnTo>
                  <a:pt x="71832" y="51215"/>
                </a:lnTo>
                <a:close/>
                <a:moveTo>
                  <a:pt x="79598" y="51215"/>
                </a:moveTo>
                <a:lnTo>
                  <a:pt x="79598" y="54974"/>
                </a:lnTo>
                <a:lnTo>
                  <a:pt x="75807" y="54974"/>
                </a:lnTo>
                <a:lnTo>
                  <a:pt x="75807" y="51215"/>
                </a:lnTo>
                <a:close/>
                <a:moveTo>
                  <a:pt x="83573" y="51215"/>
                </a:moveTo>
                <a:lnTo>
                  <a:pt x="83573" y="54974"/>
                </a:lnTo>
                <a:lnTo>
                  <a:pt x="79782" y="54974"/>
                </a:lnTo>
                <a:lnTo>
                  <a:pt x="79782" y="51215"/>
                </a:lnTo>
                <a:close/>
                <a:moveTo>
                  <a:pt x="87549" y="51215"/>
                </a:moveTo>
                <a:lnTo>
                  <a:pt x="87549" y="54974"/>
                </a:lnTo>
                <a:lnTo>
                  <a:pt x="83757" y="54974"/>
                </a:lnTo>
                <a:lnTo>
                  <a:pt x="83757" y="51215"/>
                </a:lnTo>
                <a:close/>
                <a:moveTo>
                  <a:pt x="91524" y="51215"/>
                </a:moveTo>
                <a:lnTo>
                  <a:pt x="91524" y="54974"/>
                </a:lnTo>
                <a:lnTo>
                  <a:pt x="87733" y="54974"/>
                </a:lnTo>
                <a:lnTo>
                  <a:pt x="87733" y="51215"/>
                </a:lnTo>
                <a:close/>
                <a:moveTo>
                  <a:pt x="95499" y="51215"/>
                </a:moveTo>
                <a:lnTo>
                  <a:pt x="95499" y="54974"/>
                </a:lnTo>
                <a:lnTo>
                  <a:pt x="91708" y="54974"/>
                </a:lnTo>
                <a:lnTo>
                  <a:pt x="91708" y="51215"/>
                </a:lnTo>
                <a:close/>
                <a:moveTo>
                  <a:pt x="99474" y="51215"/>
                </a:moveTo>
                <a:lnTo>
                  <a:pt x="99474" y="54974"/>
                </a:lnTo>
                <a:lnTo>
                  <a:pt x="95684" y="54974"/>
                </a:lnTo>
                <a:lnTo>
                  <a:pt x="95684" y="51215"/>
                </a:lnTo>
                <a:close/>
                <a:moveTo>
                  <a:pt x="103449" y="51215"/>
                </a:moveTo>
                <a:lnTo>
                  <a:pt x="103449" y="54974"/>
                </a:lnTo>
                <a:lnTo>
                  <a:pt x="99659" y="54974"/>
                </a:lnTo>
                <a:lnTo>
                  <a:pt x="99659" y="51215"/>
                </a:lnTo>
                <a:close/>
                <a:moveTo>
                  <a:pt x="107424" y="51215"/>
                </a:moveTo>
                <a:lnTo>
                  <a:pt x="107424" y="54974"/>
                </a:lnTo>
                <a:lnTo>
                  <a:pt x="103634" y="54974"/>
                </a:lnTo>
                <a:lnTo>
                  <a:pt x="103634" y="51215"/>
                </a:lnTo>
                <a:close/>
                <a:moveTo>
                  <a:pt x="111400" y="51215"/>
                </a:moveTo>
                <a:lnTo>
                  <a:pt x="111400" y="54974"/>
                </a:lnTo>
                <a:lnTo>
                  <a:pt x="107609" y="54974"/>
                </a:lnTo>
                <a:lnTo>
                  <a:pt x="107609" y="51215"/>
                </a:lnTo>
                <a:close/>
                <a:moveTo>
                  <a:pt x="115376" y="51215"/>
                </a:moveTo>
                <a:lnTo>
                  <a:pt x="115376" y="54974"/>
                </a:lnTo>
                <a:lnTo>
                  <a:pt x="111585" y="54974"/>
                </a:lnTo>
                <a:lnTo>
                  <a:pt x="111585" y="51215"/>
                </a:lnTo>
                <a:close/>
                <a:moveTo>
                  <a:pt x="119351" y="51215"/>
                </a:moveTo>
                <a:lnTo>
                  <a:pt x="119351" y="54974"/>
                </a:lnTo>
                <a:lnTo>
                  <a:pt x="115560" y="54974"/>
                </a:lnTo>
                <a:lnTo>
                  <a:pt x="115560" y="51215"/>
                </a:lnTo>
                <a:close/>
                <a:moveTo>
                  <a:pt x="123326" y="51215"/>
                </a:moveTo>
                <a:lnTo>
                  <a:pt x="123326" y="54974"/>
                </a:lnTo>
                <a:lnTo>
                  <a:pt x="119535" y="54974"/>
                </a:lnTo>
                <a:lnTo>
                  <a:pt x="119535" y="51215"/>
                </a:lnTo>
                <a:close/>
                <a:moveTo>
                  <a:pt x="127301" y="51215"/>
                </a:moveTo>
                <a:lnTo>
                  <a:pt x="127301" y="54974"/>
                </a:lnTo>
                <a:lnTo>
                  <a:pt x="123510" y="54974"/>
                </a:lnTo>
                <a:lnTo>
                  <a:pt x="123510" y="51215"/>
                </a:lnTo>
                <a:close/>
                <a:moveTo>
                  <a:pt x="131277" y="51215"/>
                </a:moveTo>
                <a:lnTo>
                  <a:pt x="131277" y="54974"/>
                </a:lnTo>
                <a:lnTo>
                  <a:pt x="127485" y="54974"/>
                </a:lnTo>
                <a:lnTo>
                  <a:pt x="127485" y="51215"/>
                </a:lnTo>
                <a:close/>
                <a:moveTo>
                  <a:pt x="135252" y="51215"/>
                </a:moveTo>
                <a:lnTo>
                  <a:pt x="135252" y="54974"/>
                </a:lnTo>
                <a:lnTo>
                  <a:pt x="131461" y="54974"/>
                </a:lnTo>
                <a:lnTo>
                  <a:pt x="131461" y="51215"/>
                </a:lnTo>
                <a:close/>
                <a:moveTo>
                  <a:pt x="139227" y="51215"/>
                </a:moveTo>
                <a:lnTo>
                  <a:pt x="139227" y="54974"/>
                </a:lnTo>
                <a:lnTo>
                  <a:pt x="135436" y="54974"/>
                </a:lnTo>
                <a:lnTo>
                  <a:pt x="135436" y="51215"/>
                </a:lnTo>
                <a:close/>
                <a:moveTo>
                  <a:pt x="143202" y="51215"/>
                </a:moveTo>
                <a:lnTo>
                  <a:pt x="143202" y="54974"/>
                </a:lnTo>
                <a:lnTo>
                  <a:pt x="139411" y="54974"/>
                </a:lnTo>
                <a:lnTo>
                  <a:pt x="139411" y="51215"/>
                </a:lnTo>
                <a:close/>
                <a:moveTo>
                  <a:pt x="147177" y="51215"/>
                </a:moveTo>
                <a:lnTo>
                  <a:pt x="147177" y="54974"/>
                </a:lnTo>
                <a:lnTo>
                  <a:pt x="143387" y="54974"/>
                </a:lnTo>
                <a:lnTo>
                  <a:pt x="143387" y="51215"/>
                </a:lnTo>
                <a:close/>
                <a:moveTo>
                  <a:pt x="151224" y="51215"/>
                </a:moveTo>
                <a:lnTo>
                  <a:pt x="151224" y="54974"/>
                </a:lnTo>
                <a:lnTo>
                  <a:pt x="147362" y="54974"/>
                </a:lnTo>
                <a:lnTo>
                  <a:pt x="147362" y="51215"/>
                </a:lnTo>
                <a:close/>
                <a:moveTo>
                  <a:pt x="4068" y="55157"/>
                </a:moveTo>
                <a:lnTo>
                  <a:pt x="4068" y="58918"/>
                </a:lnTo>
                <a:lnTo>
                  <a:pt x="184" y="58918"/>
                </a:lnTo>
                <a:lnTo>
                  <a:pt x="184" y="55157"/>
                </a:lnTo>
                <a:close/>
                <a:moveTo>
                  <a:pt x="8043" y="55157"/>
                </a:moveTo>
                <a:lnTo>
                  <a:pt x="8043" y="58918"/>
                </a:lnTo>
                <a:lnTo>
                  <a:pt x="4252" y="58918"/>
                </a:lnTo>
                <a:lnTo>
                  <a:pt x="4252" y="55157"/>
                </a:lnTo>
                <a:close/>
                <a:moveTo>
                  <a:pt x="12018" y="55157"/>
                </a:moveTo>
                <a:lnTo>
                  <a:pt x="12018" y="58918"/>
                </a:lnTo>
                <a:lnTo>
                  <a:pt x="8227" y="58918"/>
                </a:lnTo>
                <a:lnTo>
                  <a:pt x="8227" y="55157"/>
                </a:lnTo>
                <a:close/>
                <a:moveTo>
                  <a:pt x="15993" y="55157"/>
                </a:moveTo>
                <a:lnTo>
                  <a:pt x="15993" y="58918"/>
                </a:lnTo>
                <a:lnTo>
                  <a:pt x="12202" y="58918"/>
                </a:lnTo>
                <a:lnTo>
                  <a:pt x="12202" y="55157"/>
                </a:lnTo>
                <a:close/>
                <a:moveTo>
                  <a:pt x="19968" y="55157"/>
                </a:moveTo>
                <a:lnTo>
                  <a:pt x="19968" y="58918"/>
                </a:lnTo>
                <a:lnTo>
                  <a:pt x="16177" y="58918"/>
                </a:lnTo>
                <a:lnTo>
                  <a:pt x="16177" y="55157"/>
                </a:lnTo>
                <a:close/>
                <a:moveTo>
                  <a:pt x="23944" y="55157"/>
                </a:moveTo>
                <a:lnTo>
                  <a:pt x="23944" y="58918"/>
                </a:lnTo>
                <a:lnTo>
                  <a:pt x="20153" y="58918"/>
                </a:lnTo>
                <a:lnTo>
                  <a:pt x="20153" y="55157"/>
                </a:lnTo>
                <a:close/>
                <a:moveTo>
                  <a:pt x="27919" y="55157"/>
                </a:moveTo>
                <a:lnTo>
                  <a:pt x="27919" y="58918"/>
                </a:lnTo>
                <a:lnTo>
                  <a:pt x="24129" y="58918"/>
                </a:lnTo>
                <a:lnTo>
                  <a:pt x="24129" y="55157"/>
                </a:lnTo>
                <a:close/>
                <a:moveTo>
                  <a:pt x="31895" y="55157"/>
                </a:moveTo>
                <a:lnTo>
                  <a:pt x="31895" y="58918"/>
                </a:lnTo>
                <a:lnTo>
                  <a:pt x="28104" y="58918"/>
                </a:lnTo>
                <a:lnTo>
                  <a:pt x="28104" y="55157"/>
                </a:lnTo>
                <a:close/>
                <a:moveTo>
                  <a:pt x="35870" y="55157"/>
                </a:moveTo>
                <a:lnTo>
                  <a:pt x="35870" y="58918"/>
                </a:lnTo>
                <a:lnTo>
                  <a:pt x="32079" y="58918"/>
                </a:lnTo>
                <a:lnTo>
                  <a:pt x="32079" y="55157"/>
                </a:lnTo>
                <a:close/>
                <a:moveTo>
                  <a:pt x="39845" y="55157"/>
                </a:moveTo>
                <a:lnTo>
                  <a:pt x="39845" y="58918"/>
                </a:lnTo>
                <a:lnTo>
                  <a:pt x="36054" y="58918"/>
                </a:lnTo>
                <a:lnTo>
                  <a:pt x="36054" y="55157"/>
                </a:lnTo>
                <a:close/>
                <a:moveTo>
                  <a:pt x="43821" y="55157"/>
                </a:moveTo>
                <a:lnTo>
                  <a:pt x="43821" y="58918"/>
                </a:lnTo>
                <a:lnTo>
                  <a:pt x="40029" y="58918"/>
                </a:lnTo>
                <a:lnTo>
                  <a:pt x="40029" y="55157"/>
                </a:lnTo>
                <a:close/>
                <a:moveTo>
                  <a:pt x="47796" y="55157"/>
                </a:moveTo>
                <a:lnTo>
                  <a:pt x="47796" y="58918"/>
                </a:lnTo>
                <a:lnTo>
                  <a:pt x="44005" y="58918"/>
                </a:lnTo>
                <a:lnTo>
                  <a:pt x="44005" y="55157"/>
                </a:lnTo>
                <a:close/>
                <a:moveTo>
                  <a:pt x="51771" y="55157"/>
                </a:moveTo>
                <a:lnTo>
                  <a:pt x="51771" y="58918"/>
                </a:lnTo>
                <a:lnTo>
                  <a:pt x="47980" y="58918"/>
                </a:lnTo>
                <a:lnTo>
                  <a:pt x="47980" y="55157"/>
                </a:lnTo>
                <a:close/>
                <a:moveTo>
                  <a:pt x="55746" y="55157"/>
                </a:moveTo>
                <a:lnTo>
                  <a:pt x="55746" y="58918"/>
                </a:lnTo>
                <a:lnTo>
                  <a:pt x="51955" y="58918"/>
                </a:lnTo>
                <a:lnTo>
                  <a:pt x="51955" y="55157"/>
                </a:lnTo>
                <a:close/>
                <a:moveTo>
                  <a:pt x="59721" y="55157"/>
                </a:moveTo>
                <a:lnTo>
                  <a:pt x="59721" y="58918"/>
                </a:lnTo>
                <a:lnTo>
                  <a:pt x="55931" y="58918"/>
                </a:lnTo>
                <a:lnTo>
                  <a:pt x="55931" y="55157"/>
                </a:lnTo>
                <a:close/>
                <a:moveTo>
                  <a:pt x="63696" y="55157"/>
                </a:moveTo>
                <a:lnTo>
                  <a:pt x="63696" y="58918"/>
                </a:lnTo>
                <a:lnTo>
                  <a:pt x="59906" y="58918"/>
                </a:lnTo>
                <a:lnTo>
                  <a:pt x="59906" y="55157"/>
                </a:lnTo>
                <a:close/>
                <a:moveTo>
                  <a:pt x="67672" y="55157"/>
                </a:moveTo>
                <a:lnTo>
                  <a:pt x="67672" y="58918"/>
                </a:lnTo>
                <a:lnTo>
                  <a:pt x="63881" y="58918"/>
                </a:lnTo>
                <a:lnTo>
                  <a:pt x="63881" y="55157"/>
                </a:lnTo>
                <a:close/>
                <a:moveTo>
                  <a:pt x="71648" y="55157"/>
                </a:moveTo>
                <a:lnTo>
                  <a:pt x="71648" y="58918"/>
                </a:lnTo>
                <a:lnTo>
                  <a:pt x="67857" y="58918"/>
                </a:lnTo>
                <a:lnTo>
                  <a:pt x="67857" y="55157"/>
                </a:lnTo>
                <a:close/>
                <a:moveTo>
                  <a:pt x="75623" y="55157"/>
                </a:moveTo>
                <a:lnTo>
                  <a:pt x="75623" y="58918"/>
                </a:lnTo>
                <a:lnTo>
                  <a:pt x="71832" y="58918"/>
                </a:lnTo>
                <a:lnTo>
                  <a:pt x="71832" y="55157"/>
                </a:lnTo>
                <a:close/>
                <a:moveTo>
                  <a:pt x="79598" y="55157"/>
                </a:moveTo>
                <a:lnTo>
                  <a:pt x="79598" y="58918"/>
                </a:lnTo>
                <a:lnTo>
                  <a:pt x="75807" y="58918"/>
                </a:lnTo>
                <a:lnTo>
                  <a:pt x="75807" y="55157"/>
                </a:lnTo>
                <a:close/>
                <a:moveTo>
                  <a:pt x="83573" y="55157"/>
                </a:moveTo>
                <a:lnTo>
                  <a:pt x="83573" y="58918"/>
                </a:lnTo>
                <a:lnTo>
                  <a:pt x="79782" y="58918"/>
                </a:lnTo>
                <a:lnTo>
                  <a:pt x="79782" y="55157"/>
                </a:lnTo>
                <a:close/>
                <a:moveTo>
                  <a:pt x="87549" y="55157"/>
                </a:moveTo>
                <a:lnTo>
                  <a:pt x="87549" y="58918"/>
                </a:lnTo>
                <a:lnTo>
                  <a:pt x="83757" y="58918"/>
                </a:lnTo>
                <a:lnTo>
                  <a:pt x="83757" y="55157"/>
                </a:lnTo>
                <a:close/>
                <a:moveTo>
                  <a:pt x="91524" y="55157"/>
                </a:moveTo>
                <a:lnTo>
                  <a:pt x="91524" y="58918"/>
                </a:lnTo>
                <a:lnTo>
                  <a:pt x="87733" y="58918"/>
                </a:lnTo>
                <a:lnTo>
                  <a:pt x="87733" y="55157"/>
                </a:lnTo>
                <a:close/>
                <a:moveTo>
                  <a:pt x="95499" y="55157"/>
                </a:moveTo>
                <a:lnTo>
                  <a:pt x="95499" y="58918"/>
                </a:lnTo>
                <a:lnTo>
                  <a:pt x="91708" y="58918"/>
                </a:lnTo>
                <a:lnTo>
                  <a:pt x="91708" y="55157"/>
                </a:lnTo>
                <a:close/>
                <a:moveTo>
                  <a:pt x="99474" y="55157"/>
                </a:moveTo>
                <a:lnTo>
                  <a:pt x="99474" y="58918"/>
                </a:lnTo>
                <a:lnTo>
                  <a:pt x="95684" y="58918"/>
                </a:lnTo>
                <a:lnTo>
                  <a:pt x="95684" y="55157"/>
                </a:lnTo>
                <a:close/>
                <a:moveTo>
                  <a:pt x="103449" y="55157"/>
                </a:moveTo>
                <a:lnTo>
                  <a:pt x="103449" y="58918"/>
                </a:lnTo>
                <a:lnTo>
                  <a:pt x="99659" y="58918"/>
                </a:lnTo>
                <a:lnTo>
                  <a:pt x="99659" y="55157"/>
                </a:lnTo>
                <a:close/>
                <a:moveTo>
                  <a:pt x="107424" y="55157"/>
                </a:moveTo>
                <a:lnTo>
                  <a:pt x="107424" y="58918"/>
                </a:lnTo>
                <a:lnTo>
                  <a:pt x="103634" y="58918"/>
                </a:lnTo>
                <a:lnTo>
                  <a:pt x="103634" y="55157"/>
                </a:lnTo>
                <a:close/>
                <a:moveTo>
                  <a:pt x="111400" y="55157"/>
                </a:moveTo>
                <a:lnTo>
                  <a:pt x="111400" y="58918"/>
                </a:lnTo>
                <a:lnTo>
                  <a:pt x="107609" y="58918"/>
                </a:lnTo>
                <a:lnTo>
                  <a:pt x="107609" y="55157"/>
                </a:lnTo>
                <a:close/>
                <a:moveTo>
                  <a:pt x="115376" y="55157"/>
                </a:moveTo>
                <a:lnTo>
                  <a:pt x="115376" y="58918"/>
                </a:lnTo>
                <a:lnTo>
                  <a:pt x="111585" y="58918"/>
                </a:lnTo>
                <a:lnTo>
                  <a:pt x="111585" y="55157"/>
                </a:lnTo>
                <a:close/>
                <a:moveTo>
                  <a:pt x="119351" y="55157"/>
                </a:moveTo>
                <a:lnTo>
                  <a:pt x="119351" y="58918"/>
                </a:lnTo>
                <a:lnTo>
                  <a:pt x="115560" y="58918"/>
                </a:lnTo>
                <a:lnTo>
                  <a:pt x="115560" y="55157"/>
                </a:lnTo>
                <a:close/>
                <a:moveTo>
                  <a:pt x="123326" y="55157"/>
                </a:moveTo>
                <a:lnTo>
                  <a:pt x="123326" y="58918"/>
                </a:lnTo>
                <a:lnTo>
                  <a:pt x="119535" y="58918"/>
                </a:lnTo>
                <a:lnTo>
                  <a:pt x="119535" y="55157"/>
                </a:lnTo>
                <a:close/>
                <a:moveTo>
                  <a:pt x="127301" y="55157"/>
                </a:moveTo>
                <a:lnTo>
                  <a:pt x="127301" y="58918"/>
                </a:lnTo>
                <a:lnTo>
                  <a:pt x="123510" y="58918"/>
                </a:lnTo>
                <a:lnTo>
                  <a:pt x="123510" y="55157"/>
                </a:lnTo>
                <a:close/>
                <a:moveTo>
                  <a:pt x="131277" y="55157"/>
                </a:moveTo>
                <a:lnTo>
                  <a:pt x="131277" y="58918"/>
                </a:lnTo>
                <a:lnTo>
                  <a:pt x="127485" y="58918"/>
                </a:lnTo>
                <a:lnTo>
                  <a:pt x="127485" y="55157"/>
                </a:lnTo>
                <a:close/>
                <a:moveTo>
                  <a:pt x="135252" y="55157"/>
                </a:moveTo>
                <a:lnTo>
                  <a:pt x="135252" y="58918"/>
                </a:lnTo>
                <a:lnTo>
                  <a:pt x="131461" y="58918"/>
                </a:lnTo>
                <a:lnTo>
                  <a:pt x="131461" y="55157"/>
                </a:lnTo>
                <a:close/>
                <a:moveTo>
                  <a:pt x="139227" y="55157"/>
                </a:moveTo>
                <a:lnTo>
                  <a:pt x="139227" y="58918"/>
                </a:lnTo>
                <a:lnTo>
                  <a:pt x="135436" y="58918"/>
                </a:lnTo>
                <a:lnTo>
                  <a:pt x="135436" y="55157"/>
                </a:lnTo>
                <a:close/>
                <a:moveTo>
                  <a:pt x="143202" y="55157"/>
                </a:moveTo>
                <a:lnTo>
                  <a:pt x="143202" y="58918"/>
                </a:lnTo>
                <a:lnTo>
                  <a:pt x="139411" y="58918"/>
                </a:lnTo>
                <a:lnTo>
                  <a:pt x="139411" y="55157"/>
                </a:lnTo>
                <a:close/>
                <a:moveTo>
                  <a:pt x="147177" y="55157"/>
                </a:moveTo>
                <a:lnTo>
                  <a:pt x="147177" y="58918"/>
                </a:lnTo>
                <a:lnTo>
                  <a:pt x="143387" y="58918"/>
                </a:lnTo>
                <a:lnTo>
                  <a:pt x="143387" y="55157"/>
                </a:lnTo>
                <a:close/>
                <a:moveTo>
                  <a:pt x="151224" y="55157"/>
                </a:moveTo>
                <a:lnTo>
                  <a:pt x="151224" y="58918"/>
                </a:lnTo>
                <a:lnTo>
                  <a:pt x="147362" y="58918"/>
                </a:lnTo>
                <a:lnTo>
                  <a:pt x="147362" y="55157"/>
                </a:lnTo>
                <a:close/>
                <a:moveTo>
                  <a:pt x="4068" y="59101"/>
                </a:moveTo>
                <a:lnTo>
                  <a:pt x="4068" y="62861"/>
                </a:lnTo>
                <a:lnTo>
                  <a:pt x="184" y="62861"/>
                </a:lnTo>
                <a:lnTo>
                  <a:pt x="184" y="59101"/>
                </a:lnTo>
                <a:close/>
                <a:moveTo>
                  <a:pt x="8043" y="59101"/>
                </a:moveTo>
                <a:lnTo>
                  <a:pt x="8043" y="62861"/>
                </a:lnTo>
                <a:lnTo>
                  <a:pt x="4252" y="62861"/>
                </a:lnTo>
                <a:lnTo>
                  <a:pt x="4252" y="59101"/>
                </a:lnTo>
                <a:close/>
                <a:moveTo>
                  <a:pt x="12018" y="59101"/>
                </a:moveTo>
                <a:lnTo>
                  <a:pt x="12018" y="62861"/>
                </a:lnTo>
                <a:lnTo>
                  <a:pt x="8227" y="62861"/>
                </a:lnTo>
                <a:lnTo>
                  <a:pt x="8227" y="59101"/>
                </a:lnTo>
                <a:close/>
                <a:moveTo>
                  <a:pt x="15993" y="59101"/>
                </a:moveTo>
                <a:lnTo>
                  <a:pt x="15993" y="62861"/>
                </a:lnTo>
                <a:lnTo>
                  <a:pt x="12202" y="62861"/>
                </a:lnTo>
                <a:lnTo>
                  <a:pt x="12202" y="59101"/>
                </a:lnTo>
                <a:close/>
                <a:moveTo>
                  <a:pt x="19968" y="59101"/>
                </a:moveTo>
                <a:lnTo>
                  <a:pt x="19968" y="62861"/>
                </a:lnTo>
                <a:lnTo>
                  <a:pt x="16177" y="62861"/>
                </a:lnTo>
                <a:lnTo>
                  <a:pt x="16177" y="59101"/>
                </a:lnTo>
                <a:close/>
                <a:moveTo>
                  <a:pt x="23944" y="59101"/>
                </a:moveTo>
                <a:lnTo>
                  <a:pt x="23944" y="62861"/>
                </a:lnTo>
                <a:lnTo>
                  <a:pt x="20153" y="62861"/>
                </a:lnTo>
                <a:lnTo>
                  <a:pt x="20153" y="59101"/>
                </a:lnTo>
                <a:close/>
                <a:moveTo>
                  <a:pt x="27919" y="59101"/>
                </a:moveTo>
                <a:lnTo>
                  <a:pt x="27919" y="62861"/>
                </a:lnTo>
                <a:lnTo>
                  <a:pt x="24129" y="62861"/>
                </a:lnTo>
                <a:lnTo>
                  <a:pt x="24129" y="59101"/>
                </a:lnTo>
                <a:close/>
                <a:moveTo>
                  <a:pt x="31895" y="59101"/>
                </a:moveTo>
                <a:lnTo>
                  <a:pt x="31895" y="62861"/>
                </a:lnTo>
                <a:lnTo>
                  <a:pt x="28104" y="62861"/>
                </a:lnTo>
                <a:lnTo>
                  <a:pt x="28104" y="59101"/>
                </a:lnTo>
                <a:close/>
                <a:moveTo>
                  <a:pt x="35870" y="59101"/>
                </a:moveTo>
                <a:lnTo>
                  <a:pt x="35870" y="62861"/>
                </a:lnTo>
                <a:lnTo>
                  <a:pt x="32079" y="62861"/>
                </a:lnTo>
                <a:lnTo>
                  <a:pt x="32079" y="59101"/>
                </a:lnTo>
                <a:close/>
                <a:moveTo>
                  <a:pt x="39845" y="59101"/>
                </a:moveTo>
                <a:lnTo>
                  <a:pt x="39845" y="62861"/>
                </a:lnTo>
                <a:lnTo>
                  <a:pt x="36054" y="62861"/>
                </a:lnTo>
                <a:lnTo>
                  <a:pt x="36054" y="59101"/>
                </a:lnTo>
                <a:close/>
                <a:moveTo>
                  <a:pt x="43821" y="59101"/>
                </a:moveTo>
                <a:lnTo>
                  <a:pt x="43821" y="62861"/>
                </a:lnTo>
                <a:lnTo>
                  <a:pt x="40029" y="62861"/>
                </a:lnTo>
                <a:lnTo>
                  <a:pt x="40029" y="59101"/>
                </a:lnTo>
                <a:close/>
                <a:moveTo>
                  <a:pt x="47796" y="59101"/>
                </a:moveTo>
                <a:lnTo>
                  <a:pt x="47796" y="62861"/>
                </a:lnTo>
                <a:lnTo>
                  <a:pt x="44005" y="62861"/>
                </a:lnTo>
                <a:lnTo>
                  <a:pt x="44005" y="59101"/>
                </a:lnTo>
                <a:close/>
                <a:moveTo>
                  <a:pt x="51771" y="59101"/>
                </a:moveTo>
                <a:lnTo>
                  <a:pt x="51771" y="62861"/>
                </a:lnTo>
                <a:lnTo>
                  <a:pt x="47980" y="62861"/>
                </a:lnTo>
                <a:lnTo>
                  <a:pt x="47980" y="59101"/>
                </a:lnTo>
                <a:close/>
                <a:moveTo>
                  <a:pt x="55746" y="59101"/>
                </a:moveTo>
                <a:lnTo>
                  <a:pt x="55746" y="62861"/>
                </a:lnTo>
                <a:lnTo>
                  <a:pt x="51955" y="62861"/>
                </a:lnTo>
                <a:lnTo>
                  <a:pt x="51955" y="59101"/>
                </a:lnTo>
                <a:close/>
                <a:moveTo>
                  <a:pt x="59721" y="59101"/>
                </a:moveTo>
                <a:lnTo>
                  <a:pt x="59721" y="62861"/>
                </a:lnTo>
                <a:lnTo>
                  <a:pt x="55931" y="62861"/>
                </a:lnTo>
                <a:lnTo>
                  <a:pt x="55931" y="59101"/>
                </a:lnTo>
                <a:close/>
                <a:moveTo>
                  <a:pt x="63696" y="59101"/>
                </a:moveTo>
                <a:lnTo>
                  <a:pt x="63696" y="62861"/>
                </a:lnTo>
                <a:lnTo>
                  <a:pt x="59906" y="62861"/>
                </a:lnTo>
                <a:lnTo>
                  <a:pt x="59906" y="59101"/>
                </a:lnTo>
                <a:close/>
                <a:moveTo>
                  <a:pt x="67672" y="59101"/>
                </a:moveTo>
                <a:lnTo>
                  <a:pt x="67672" y="62861"/>
                </a:lnTo>
                <a:lnTo>
                  <a:pt x="63881" y="62861"/>
                </a:lnTo>
                <a:lnTo>
                  <a:pt x="63881" y="59101"/>
                </a:lnTo>
                <a:close/>
                <a:moveTo>
                  <a:pt x="71648" y="59101"/>
                </a:moveTo>
                <a:lnTo>
                  <a:pt x="71648" y="62861"/>
                </a:lnTo>
                <a:lnTo>
                  <a:pt x="67857" y="62861"/>
                </a:lnTo>
                <a:lnTo>
                  <a:pt x="67857" y="59101"/>
                </a:lnTo>
                <a:close/>
                <a:moveTo>
                  <a:pt x="75623" y="59101"/>
                </a:moveTo>
                <a:lnTo>
                  <a:pt x="75623" y="62861"/>
                </a:lnTo>
                <a:lnTo>
                  <a:pt x="71832" y="62861"/>
                </a:lnTo>
                <a:lnTo>
                  <a:pt x="71832" y="59101"/>
                </a:lnTo>
                <a:close/>
                <a:moveTo>
                  <a:pt x="79598" y="59101"/>
                </a:moveTo>
                <a:lnTo>
                  <a:pt x="79598" y="62861"/>
                </a:lnTo>
                <a:lnTo>
                  <a:pt x="75807" y="62861"/>
                </a:lnTo>
                <a:lnTo>
                  <a:pt x="75807" y="59101"/>
                </a:lnTo>
                <a:close/>
                <a:moveTo>
                  <a:pt x="83573" y="59101"/>
                </a:moveTo>
                <a:lnTo>
                  <a:pt x="83573" y="62861"/>
                </a:lnTo>
                <a:lnTo>
                  <a:pt x="79782" y="62861"/>
                </a:lnTo>
                <a:lnTo>
                  <a:pt x="79782" y="59101"/>
                </a:lnTo>
                <a:close/>
                <a:moveTo>
                  <a:pt x="87549" y="59101"/>
                </a:moveTo>
                <a:lnTo>
                  <a:pt x="87549" y="62861"/>
                </a:lnTo>
                <a:lnTo>
                  <a:pt x="83757" y="62861"/>
                </a:lnTo>
                <a:lnTo>
                  <a:pt x="83757" y="59101"/>
                </a:lnTo>
                <a:close/>
                <a:moveTo>
                  <a:pt x="91524" y="59101"/>
                </a:moveTo>
                <a:lnTo>
                  <a:pt x="91524" y="62861"/>
                </a:lnTo>
                <a:lnTo>
                  <a:pt x="87733" y="62861"/>
                </a:lnTo>
                <a:lnTo>
                  <a:pt x="87733" y="59101"/>
                </a:lnTo>
                <a:close/>
                <a:moveTo>
                  <a:pt x="95499" y="59101"/>
                </a:moveTo>
                <a:lnTo>
                  <a:pt x="95499" y="62861"/>
                </a:lnTo>
                <a:lnTo>
                  <a:pt x="91708" y="62861"/>
                </a:lnTo>
                <a:lnTo>
                  <a:pt x="91708" y="59101"/>
                </a:lnTo>
                <a:close/>
                <a:moveTo>
                  <a:pt x="99474" y="59101"/>
                </a:moveTo>
                <a:lnTo>
                  <a:pt x="99474" y="62861"/>
                </a:lnTo>
                <a:lnTo>
                  <a:pt x="95684" y="62861"/>
                </a:lnTo>
                <a:lnTo>
                  <a:pt x="95684" y="59101"/>
                </a:lnTo>
                <a:close/>
                <a:moveTo>
                  <a:pt x="103449" y="59101"/>
                </a:moveTo>
                <a:lnTo>
                  <a:pt x="103449" y="62861"/>
                </a:lnTo>
                <a:lnTo>
                  <a:pt x="99659" y="62861"/>
                </a:lnTo>
                <a:lnTo>
                  <a:pt x="99659" y="59101"/>
                </a:lnTo>
                <a:close/>
                <a:moveTo>
                  <a:pt x="107424" y="59101"/>
                </a:moveTo>
                <a:lnTo>
                  <a:pt x="107424" y="62861"/>
                </a:lnTo>
                <a:lnTo>
                  <a:pt x="103634" y="62861"/>
                </a:lnTo>
                <a:lnTo>
                  <a:pt x="103634" y="59101"/>
                </a:lnTo>
                <a:close/>
                <a:moveTo>
                  <a:pt x="111400" y="59101"/>
                </a:moveTo>
                <a:lnTo>
                  <a:pt x="111400" y="62861"/>
                </a:lnTo>
                <a:lnTo>
                  <a:pt x="107609" y="62861"/>
                </a:lnTo>
                <a:lnTo>
                  <a:pt x="107609" y="59101"/>
                </a:lnTo>
                <a:close/>
                <a:moveTo>
                  <a:pt x="115376" y="59101"/>
                </a:moveTo>
                <a:lnTo>
                  <a:pt x="115376" y="62861"/>
                </a:lnTo>
                <a:lnTo>
                  <a:pt x="111585" y="62861"/>
                </a:lnTo>
                <a:lnTo>
                  <a:pt x="111585" y="59101"/>
                </a:lnTo>
                <a:close/>
                <a:moveTo>
                  <a:pt x="119351" y="59101"/>
                </a:moveTo>
                <a:lnTo>
                  <a:pt x="119351" y="62861"/>
                </a:lnTo>
                <a:lnTo>
                  <a:pt x="115560" y="62861"/>
                </a:lnTo>
                <a:lnTo>
                  <a:pt x="115560" y="59101"/>
                </a:lnTo>
                <a:close/>
                <a:moveTo>
                  <a:pt x="123326" y="59101"/>
                </a:moveTo>
                <a:lnTo>
                  <a:pt x="123326" y="62861"/>
                </a:lnTo>
                <a:lnTo>
                  <a:pt x="119535" y="62861"/>
                </a:lnTo>
                <a:lnTo>
                  <a:pt x="119535" y="59101"/>
                </a:lnTo>
                <a:close/>
                <a:moveTo>
                  <a:pt x="127301" y="59101"/>
                </a:moveTo>
                <a:lnTo>
                  <a:pt x="127301" y="62861"/>
                </a:lnTo>
                <a:lnTo>
                  <a:pt x="123510" y="62861"/>
                </a:lnTo>
                <a:lnTo>
                  <a:pt x="123510" y="59101"/>
                </a:lnTo>
                <a:close/>
                <a:moveTo>
                  <a:pt x="131277" y="59101"/>
                </a:moveTo>
                <a:lnTo>
                  <a:pt x="131277" y="62861"/>
                </a:lnTo>
                <a:lnTo>
                  <a:pt x="127485" y="62861"/>
                </a:lnTo>
                <a:lnTo>
                  <a:pt x="127485" y="59101"/>
                </a:lnTo>
                <a:close/>
                <a:moveTo>
                  <a:pt x="135252" y="59101"/>
                </a:moveTo>
                <a:lnTo>
                  <a:pt x="135252" y="62861"/>
                </a:lnTo>
                <a:lnTo>
                  <a:pt x="131461" y="62861"/>
                </a:lnTo>
                <a:lnTo>
                  <a:pt x="131461" y="59101"/>
                </a:lnTo>
                <a:close/>
                <a:moveTo>
                  <a:pt x="139227" y="59101"/>
                </a:moveTo>
                <a:lnTo>
                  <a:pt x="139227" y="62861"/>
                </a:lnTo>
                <a:lnTo>
                  <a:pt x="135436" y="62861"/>
                </a:lnTo>
                <a:lnTo>
                  <a:pt x="135436" y="59101"/>
                </a:lnTo>
                <a:close/>
                <a:moveTo>
                  <a:pt x="143202" y="59101"/>
                </a:moveTo>
                <a:lnTo>
                  <a:pt x="143202" y="62861"/>
                </a:lnTo>
                <a:lnTo>
                  <a:pt x="139411" y="62861"/>
                </a:lnTo>
                <a:lnTo>
                  <a:pt x="139411" y="59101"/>
                </a:lnTo>
                <a:close/>
                <a:moveTo>
                  <a:pt x="147177" y="59101"/>
                </a:moveTo>
                <a:lnTo>
                  <a:pt x="147177" y="62861"/>
                </a:lnTo>
                <a:lnTo>
                  <a:pt x="143387" y="62861"/>
                </a:lnTo>
                <a:lnTo>
                  <a:pt x="143387" y="59101"/>
                </a:lnTo>
                <a:close/>
                <a:moveTo>
                  <a:pt x="151224" y="59101"/>
                </a:moveTo>
                <a:lnTo>
                  <a:pt x="151224" y="62861"/>
                </a:lnTo>
                <a:lnTo>
                  <a:pt x="147362" y="62861"/>
                </a:lnTo>
                <a:lnTo>
                  <a:pt x="147362" y="59101"/>
                </a:lnTo>
                <a:close/>
                <a:moveTo>
                  <a:pt x="4068" y="63043"/>
                </a:moveTo>
                <a:lnTo>
                  <a:pt x="4068" y="66803"/>
                </a:lnTo>
                <a:lnTo>
                  <a:pt x="184" y="66803"/>
                </a:lnTo>
                <a:lnTo>
                  <a:pt x="184" y="63043"/>
                </a:lnTo>
                <a:close/>
                <a:moveTo>
                  <a:pt x="8043" y="63043"/>
                </a:moveTo>
                <a:lnTo>
                  <a:pt x="8043" y="66803"/>
                </a:lnTo>
                <a:lnTo>
                  <a:pt x="4252" y="66803"/>
                </a:lnTo>
                <a:lnTo>
                  <a:pt x="4252" y="63043"/>
                </a:lnTo>
                <a:close/>
                <a:moveTo>
                  <a:pt x="12018" y="63043"/>
                </a:moveTo>
                <a:lnTo>
                  <a:pt x="12018" y="66803"/>
                </a:lnTo>
                <a:lnTo>
                  <a:pt x="8227" y="66803"/>
                </a:lnTo>
                <a:lnTo>
                  <a:pt x="8227" y="63043"/>
                </a:lnTo>
                <a:close/>
                <a:moveTo>
                  <a:pt x="15993" y="63043"/>
                </a:moveTo>
                <a:lnTo>
                  <a:pt x="15993" y="66803"/>
                </a:lnTo>
                <a:lnTo>
                  <a:pt x="12202" y="66803"/>
                </a:lnTo>
                <a:lnTo>
                  <a:pt x="12202" y="63043"/>
                </a:lnTo>
                <a:close/>
                <a:moveTo>
                  <a:pt x="19968" y="63043"/>
                </a:moveTo>
                <a:lnTo>
                  <a:pt x="19968" y="66803"/>
                </a:lnTo>
                <a:lnTo>
                  <a:pt x="16177" y="66803"/>
                </a:lnTo>
                <a:lnTo>
                  <a:pt x="16177" y="63043"/>
                </a:lnTo>
                <a:close/>
                <a:moveTo>
                  <a:pt x="23944" y="63043"/>
                </a:moveTo>
                <a:lnTo>
                  <a:pt x="23944" y="66803"/>
                </a:lnTo>
                <a:lnTo>
                  <a:pt x="20153" y="66803"/>
                </a:lnTo>
                <a:lnTo>
                  <a:pt x="20153" y="63043"/>
                </a:lnTo>
                <a:close/>
                <a:moveTo>
                  <a:pt x="27919" y="63043"/>
                </a:moveTo>
                <a:lnTo>
                  <a:pt x="27919" y="66803"/>
                </a:lnTo>
                <a:lnTo>
                  <a:pt x="24129" y="66803"/>
                </a:lnTo>
                <a:lnTo>
                  <a:pt x="24129" y="63043"/>
                </a:lnTo>
                <a:close/>
                <a:moveTo>
                  <a:pt x="31895" y="63043"/>
                </a:moveTo>
                <a:lnTo>
                  <a:pt x="31895" y="66803"/>
                </a:lnTo>
                <a:lnTo>
                  <a:pt x="28104" y="66803"/>
                </a:lnTo>
                <a:lnTo>
                  <a:pt x="28104" y="63043"/>
                </a:lnTo>
                <a:close/>
                <a:moveTo>
                  <a:pt x="35870" y="63043"/>
                </a:moveTo>
                <a:lnTo>
                  <a:pt x="35870" y="66803"/>
                </a:lnTo>
                <a:lnTo>
                  <a:pt x="32079" y="66803"/>
                </a:lnTo>
                <a:lnTo>
                  <a:pt x="32079" y="63043"/>
                </a:lnTo>
                <a:close/>
                <a:moveTo>
                  <a:pt x="39845" y="63043"/>
                </a:moveTo>
                <a:lnTo>
                  <a:pt x="39845" y="66803"/>
                </a:lnTo>
                <a:lnTo>
                  <a:pt x="36054" y="66803"/>
                </a:lnTo>
                <a:lnTo>
                  <a:pt x="36054" y="63043"/>
                </a:lnTo>
                <a:close/>
                <a:moveTo>
                  <a:pt x="43821" y="63043"/>
                </a:moveTo>
                <a:lnTo>
                  <a:pt x="43821" y="66803"/>
                </a:lnTo>
                <a:lnTo>
                  <a:pt x="40029" y="66803"/>
                </a:lnTo>
                <a:lnTo>
                  <a:pt x="40029" y="63043"/>
                </a:lnTo>
                <a:close/>
                <a:moveTo>
                  <a:pt x="47796" y="63043"/>
                </a:moveTo>
                <a:lnTo>
                  <a:pt x="47796" y="66803"/>
                </a:lnTo>
                <a:lnTo>
                  <a:pt x="44005" y="66803"/>
                </a:lnTo>
                <a:lnTo>
                  <a:pt x="44005" y="63043"/>
                </a:lnTo>
                <a:close/>
                <a:moveTo>
                  <a:pt x="51771" y="63043"/>
                </a:moveTo>
                <a:lnTo>
                  <a:pt x="51771" y="66803"/>
                </a:lnTo>
                <a:lnTo>
                  <a:pt x="47980" y="66803"/>
                </a:lnTo>
                <a:lnTo>
                  <a:pt x="47980" y="63043"/>
                </a:lnTo>
                <a:close/>
                <a:moveTo>
                  <a:pt x="55746" y="63043"/>
                </a:moveTo>
                <a:lnTo>
                  <a:pt x="55746" y="66803"/>
                </a:lnTo>
                <a:lnTo>
                  <a:pt x="51955" y="66803"/>
                </a:lnTo>
                <a:lnTo>
                  <a:pt x="51955" y="63043"/>
                </a:lnTo>
                <a:close/>
                <a:moveTo>
                  <a:pt x="59721" y="63043"/>
                </a:moveTo>
                <a:lnTo>
                  <a:pt x="59721" y="66803"/>
                </a:lnTo>
                <a:lnTo>
                  <a:pt x="55931" y="66803"/>
                </a:lnTo>
                <a:lnTo>
                  <a:pt x="55931" y="63043"/>
                </a:lnTo>
                <a:close/>
                <a:moveTo>
                  <a:pt x="63696" y="63043"/>
                </a:moveTo>
                <a:lnTo>
                  <a:pt x="63696" y="66803"/>
                </a:lnTo>
                <a:lnTo>
                  <a:pt x="59906" y="66803"/>
                </a:lnTo>
                <a:lnTo>
                  <a:pt x="59906" y="63043"/>
                </a:lnTo>
                <a:close/>
                <a:moveTo>
                  <a:pt x="67672" y="63043"/>
                </a:moveTo>
                <a:lnTo>
                  <a:pt x="67672" y="66803"/>
                </a:lnTo>
                <a:lnTo>
                  <a:pt x="63881" y="66803"/>
                </a:lnTo>
                <a:lnTo>
                  <a:pt x="63881" y="63043"/>
                </a:lnTo>
                <a:close/>
                <a:moveTo>
                  <a:pt x="71648" y="63043"/>
                </a:moveTo>
                <a:lnTo>
                  <a:pt x="71648" y="66803"/>
                </a:lnTo>
                <a:lnTo>
                  <a:pt x="67857" y="66803"/>
                </a:lnTo>
                <a:lnTo>
                  <a:pt x="67857" y="63043"/>
                </a:lnTo>
                <a:close/>
                <a:moveTo>
                  <a:pt x="75623" y="63043"/>
                </a:moveTo>
                <a:lnTo>
                  <a:pt x="75623" y="66803"/>
                </a:lnTo>
                <a:lnTo>
                  <a:pt x="71832" y="66803"/>
                </a:lnTo>
                <a:lnTo>
                  <a:pt x="71832" y="63043"/>
                </a:lnTo>
                <a:close/>
                <a:moveTo>
                  <a:pt x="79598" y="63043"/>
                </a:moveTo>
                <a:lnTo>
                  <a:pt x="79598" y="66803"/>
                </a:lnTo>
                <a:lnTo>
                  <a:pt x="75807" y="66803"/>
                </a:lnTo>
                <a:lnTo>
                  <a:pt x="75807" y="63043"/>
                </a:lnTo>
                <a:close/>
                <a:moveTo>
                  <a:pt x="83573" y="63043"/>
                </a:moveTo>
                <a:lnTo>
                  <a:pt x="83573" y="66803"/>
                </a:lnTo>
                <a:lnTo>
                  <a:pt x="79782" y="66803"/>
                </a:lnTo>
                <a:lnTo>
                  <a:pt x="79782" y="63043"/>
                </a:lnTo>
                <a:close/>
                <a:moveTo>
                  <a:pt x="87549" y="63043"/>
                </a:moveTo>
                <a:lnTo>
                  <a:pt x="87549" y="66803"/>
                </a:lnTo>
                <a:lnTo>
                  <a:pt x="83757" y="66803"/>
                </a:lnTo>
                <a:lnTo>
                  <a:pt x="83757" y="63043"/>
                </a:lnTo>
                <a:close/>
                <a:moveTo>
                  <a:pt x="91524" y="63043"/>
                </a:moveTo>
                <a:lnTo>
                  <a:pt x="91524" y="66803"/>
                </a:lnTo>
                <a:lnTo>
                  <a:pt x="87733" y="66803"/>
                </a:lnTo>
                <a:lnTo>
                  <a:pt x="87733" y="63043"/>
                </a:lnTo>
                <a:close/>
                <a:moveTo>
                  <a:pt x="95499" y="63043"/>
                </a:moveTo>
                <a:lnTo>
                  <a:pt x="95499" y="66803"/>
                </a:lnTo>
                <a:lnTo>
                  <a:pt x="91708" y="66803"/>
                </a:lnTo>
                <a:lnTo>
                  <a:pt x="91708" y="63043"/>
                </a:lnTo>
                <a:close/>
                <a:moveTo>
                  <a:pt x="99474" y="63043"/>
                </a:moveTo>
                <a:lnTo>
                  <a:pt x="99474" y="66803"/>
                </a:lnTo>
                <a:lnTo>
                  <a:pt x="95684" y="66803"/>
                </a:lnTo>
                <a:lnTo>
                  <a:pt x="95684" y="63043"/>
                </a:lnTo>
                <a:close/>
                <a:moveTo>
                  <a:pt x="103449" y="63043"/>
                </a:moveTo>
                <a:lnTo>
                  <a:pt x="103449" y="66803"/>
                </a:lnTo>
                <a:lnTo>
                  <a:pt x="99659" y="66803"/>
                </a:lnTo>
                <a:lnTo>
                  <a:pt x="99659" y="63043"/>
                </a:lnTo>
                <a:close/>
                <a:moveTo>
                  <a:pt x="107424" y="63043"/>
                </a:moveTo>
                <a:lnTo>
                  <a:pt x="107424" y="66803"/>
                </a:lnTo>
                <a:lnTo>
                  <a:pt x="103634" y="66803"/>
                </a:lnTo>
                <a:lnTo>
                  <a:pt x="103634" y="63043"/>
                </a:lnTo>
                <a:close/>
                <a:moveTo>
                  <a:pt x="111400" y="63043"/>
                </a:moveTo>
                <a:lnTo>
                  <a:pt x="111400" y="66803"/>
                </a:lnTo>
                <a:lnTo>
                  <a:pt x="107609" y="66803"/>
                </a:lnTo>
                <a:lnTo>
                  <a:pt x="107609" y="63043"/>
                </a:lnTo>
                <a:close/>
                <a:moveTo>
                  <a:pt x="115376" y="63043"/>
                </a:moveTo>
                <a:lnTo>
                  <a:pt x="115376" y="66803"/>
                </a:lnTo>
                <a:lnTo>
                  <a:pt x="111585" y="66803"/>
                </a:lnTo>
                <a:lnTo>
                  <a:pt x="111585" y="63043"/>
                </a:lnTo>
                <a:close/>
                <a:moveTo>
                  <a:pt x="119351" y="63044"/>
                </a:moveTo>
                <a:lnTo>
                  <a:pt x="119351" y="66803"/>
                </a:lnTo>
                <a:lnTo>
                  <a:pt x="115560" y="66803"/>
                </a:lnTo>
                <a:lnTo>
                  <a:pt x="115560" y="63044"/>
                </a:lnTo>
                <a:close/>
                <a:moveTo>
                  <a:pt x="123326" y="63044"/>
                </a:moveTo>
                <a:lnTo>
                  <a:pt x="123326" y="66803"/>
                </a:lnTo>
                <a:lnTo>
                  <a:pt x="119535" y="66803"/>
                </a:lnTo>
                <a:lnTo>
                  <a:pt x="119535" y="63044"/>
                </a:lnTo>
                <a:close/>
                <a:moveTo>
                  <a:pt x="127301" y="63044"/>
                </a:moveTo>
                <a:lnTo>
                  <a:pt x="127301" y="66803"/>
                </a:lnTo>
                <a:lnTo>
                  <a:pt x="123510" y="66803"/>
                </a:lnTo>
                <a:lnTo>
                  <a:pt x="123510" y="63044"/>
                </a:lnTo>
                <a:close/>
                <a:moveTo>
                  <a:pt x="131277" y="63044"/>
                </a:moveTo>
                <a:lnTo>
                  <a:pt x="131277" y="66803"/>
                </a:lnTo>
                <a:lnTo>
                  <a:pt x="127485" y="66803"/>
                </a:lnTo>
                <a:lnTo>
                  <a:pt x="127485" y="63044"/>
                </a:lnTo>
                <a:close/>
                <a:moveTo>
                  <a:pt x="135252" y="63044"/>
                </a:moveTo>
                <a:lnTo>
                  <a:pt x="135252" y="66803"/>
                </a:lnTo>
                <a:lnTo>
                  <a:pt x="131461" y="66803"/>
                </a:lnTo>
                <a:lnTo>
                  <a:pt x="131461" y="63044"/>
                </a:lnTo>
                <a:close/>
                <a:moveTo>
                  <a:pt x="139227" y="63044"/>
                </a:moveTo>
                <a:lnTo>
                  <a:pt x="139227" y="66803"/>
                </a:lnTo>
                <a:lnTo>
                  <a:pt x="135436" y="66803"/>
                </a:lnTo>
                <a:lnTo>
                  <a:pt x="135436" y="63044"/>
                </a:lnTo>
                <a:close/>
                <a:moveTo>
                  <a:pt x="143202" y="63044"/>
                </a:moveTo>
                <a:lnTo>
                  <a:pt x="143202" y="66803"/>
                </a:lnTo>
                <a:lnTo>
                  <a:pt x="139411" y="66803"/>
                </a:lnTo>
                <a:lnTo>
                  <a:pt x="139411" y="63044"/>
                </a:lnTo>
                <a:close/>
                <a:moveTo>
                  <a:pt x="147177" y="63044"/>
                </a:moveTo>
                <a:lnTo>
                  <a:pt x="147177" y="66803"/>
                </a:lnTo>
                <a:lnTo>
                  <a:pt x="143387" y="66803"/>
                </a:lnTo>
                <a:lnTo>
                  <a:pt x="143387" y="63044"/>
                </a:lnTo>
                <a:close/>
                <a:moveTo>
                  <a:pt x="151224" y="63044"/>
                </a:moveTo>
                <a:lnTo>
                  <a:pt x="151224" y="66803"/>
                </a:lnTo>
                <a:lnTo>
                  <a:pt x="147362" y="66803"/>
                </a:lnTo>
                <a:lnTo>
                  <a:pt x="147362" y="63044"/>
                </a:lnTo>
                <a:close/>
                <a:moveTo>
                  <a:pt x="4068" y="66986"/>
                </a:moveTo>
                <a:lnTo>
                  <a:pt x="4068" y="70746"/>
                </a:lnTo>
                <a:lnTo>
                  <a:pt x="184" y="70746"/>
                </a:lnTo>
                <a:lnTo>
                  <a:pt x="184" y="66986"/>
                </a:lnTo>
                <a:close/>
                <a:moveTo>
                  <a:pt x="8043" y="66986"/>
                </a:moveTo>
                <a:lnTo>
                  <a:pt x="8043" y="70746"/>
                </a:lnTo>
                <a:lnTo>
                  <a:pt x="4252" y="70746"/>
                </a:lnTo>
                <a:lnTo>
                  <a:pt x="4252" y="66986"/>
                </a:lnTo>
                <a:close/>
                <a:moveTo>
                  <a:pt x="12018" y="66986"/>
                </a:moveTo>
                <a:lnTo>
                  <a:pt x="12018" y="70746"/>
                </a:lnTo>
                <a:lnTo>
                  <a:pt x="8227" y="70746"/>
                </a:lnTo>
                <a:lnTo>
                  <a:pt x="8227" y="66986"/>
                </a:lnTo>
                <a:close/>
                <a:moveTo>
                  <a:pt x="15993" y="66986"/>
                </a:moveTo>
                <a:lnTo>
                  <a:pt x="15993" y="70746"/>
                </a:lnTo>
                <a:lnTo>
                  <a:pt x="12202" y="70746"/>
                </a:lnTo>
                <a:lnTo>
                  <a:pt x="12202" y="66986"/>
                </a:lnTo>
                <a:close/>
                <a:moveTo>
                  <a:pt x="19968" y="66986"/>
                </a:moveTo>
                <a:lnTo>
                  <a:pt x="19968" y="70746"/>
                </a:lnTo>
                <a:lnTo>
                  <a:pt x="16177" y="70746"/>
                </a:lnTo>
                <a:lnTo>
                  <a:pt x="16177" y="66986"/>
                </a:lnTo>
                <a:close/>
                <a:moveTo>
                  <a:pt x="23944" y="66986"/>
                </a:moveTo>
                <a:lnTo>
                  <a:pt x="23944" y="70746"/>
                </a:lnTo>
                <a:lnTo>
                  <a:pt x="20153" y="70746"/>
                </a:lnTo>
                <a:lnTo>
                  <a:pt x="20153" y="66986"/>
                </a:lnTo>
                <a:close/>
                <a:moveTo>
                  <a:pt x="27919" y="66986"/>
                </a:moveTo>
                <a:lnTo>
                  <a:pt x="27919" y="70746"/>
                </a:lnTo>
                <a:lnTo>
                  <a:pt x="24129" y="70746"/>
                </a:lnTo>
                <a:lnTo>
                  <a:pt x="24129" y="66986"/>
                </a:lnTo>
                <a:close/>
                <a:moveTo>
                  <a:pt x="31895" y="66986"/>
                </a:moveTo>
                <a:lnTo>
                  <a:pt x="31895" y="70746"/>
                </a:lnTo>
                <a:lnTo>
                  <a:pt x="28104" y="70746"/>
                </a:lnTo>
                <a:lnTo>
                  <a:pt x="28104" y="66986"/>
                </a:lnTo>
                <a:close/>
                <a:moveTo>
                  <a:pt x="35870" y="66986"/>
                </a:moveTo>
                <a:lnTo>
                  <a:pt x="35870" y="70746"/>
                </a:lnTo>
                <a:lnTo>
                  <a:pt x="32079" y="70746"/>
                </a:lnTo>
                <a:lnTo>
                  <a:pt x="32079" y="66986"/>
                </a:lnTo>
                <a:close/>
                <a:moveTo>
                  <a:pt x="39845" y="66986"/>
                </a:moveTo>
                <a:lnTo>
                  <a:pt x="39845" y="70746"/>
                </a:lnTo>
                <a:lnTo>
                  <a:pt x="36054" y="70746"/>
                </a:lnTo>
                <a:lnTo>
                  <a:pt x="36054" y="66986"/>
                </a:lnTo>
                <a:close/>
                <a:moveTo>
                  <a:pt x="43821" y="66986"/>
                </a:moveTo>
                <a:lnTo>
                  <a:pt x="43821" y="70746"/>
                </a:lnTo>
                <a:lnTo>
                  <a:pt x="40029" y="70746"/>
                </a:lnTo>
                <a:lnTo>
                  <a:pt x="40029" y="66986"/>
                </a:lnTo>
                <a:close/>
                <a:moveTo>
                  <a:pt x="47796" y="66986"/>
                </a:moveTo>
                <a:lnTo>
                  <a:pt x="47796" y="70746"/>
                </a:lnTo>
                <a:lnTo>
                  <a:pt x="44005" y="70746"/>
                </a:lnTo>
                <a:lnTo>
                  <a:pt x="44005" y="66986"/>
                </a:lnTo>
                <a:close/>
                <a:moveTo>
                  <a:pt x="51771" y="66986"/>
                </a:moveTo>
                <a:lnTo>
                  <a:pt x="51771" y="70746"/>
                </a:lnTo>
                <a:lnTo>
                  <a:pt x="47980" y="70746"/>
                </a:lnTo>
                <a:lnTo>
                  <a:pt x="47980" y="66986"/>
                </a:lnTo>
                <a:close/>
                <a:moveTo>
                  <a:pt x="55746" y="66986"/>
                </a:moveTo>
                <a:lnTo>
                  <a:pt x="55746" y="70746"/>
                </a:lnTo>
                <a:lnTo>
                  <a:pt x="51955" y="70746"/>
                </a:lnTo>
                <a:lnTo>
                  <a:pt x="51955" y="66986"/>
                </a:lnTo>
                <a:close/>
                <a:moveTo>
                  <a:pt x="59721" y="66986"/>
                </a:moveTo>
                <a:lnTo>
                  <a:pt x="59721" y="70746"/>
                </a:lnTo>
                <a:lnTo>
                  <a:pt x="55931" y="70746"/>
                </a:lnTo>
                <a:lnTo>
                  <a:pt x="55931" y="66986"/>
                </a:lnTo>
                <a:close/>
                <a:moveTo>
                  <a:pt x="63696" y="66986"/>
                </a:moveTo>
                <a:lnTo>
                  <a:pt x="63696" y="70746"/>
                </a:lnTo>
                <a:lnTo>
                  <a:pt x="59906" y="70746"/>
                </a:lnTo>
                <a:lnTo>
                  <a:pt x="59906" y="66986"/>
                </a:lnTo>
                <a:close/>
                <a:moveTo>
                  <a:pt x="67672" y="66986"/>
                </a:moveTo>
                <a:lnTo>
                  <a:pt x="67672" y="70746"/>
                </a:lnTo>
                <a:lnTo>
                  <a:pt x="63881" y="70746"/>
                </a:lnTo>
                <a:lnTo>
                  <a:pt x="63881" y="66986"/>
                </a:lnTo>
                <a:close/>
                <a:moveTo>
                  <a:pt x="71648" y="66986"/>
                </a:moveTo>
                <a:lnTo>
                  <a:pt x="71648" y="70746"/>
                </a:lnTo>
                <a:lnTo>
                  <a:pt x="67857" y="70746"/>
                </a:lnTo>
                <a:lnTo>
                  <a:pt x="67857" y="66986"/>
                </a:lnTo>
                <a:close/>
                <a:moveTo>
                  <a:pt x="75623" y="66986"/>
                </a:moveTo>
                <a:lnTo>
                  <a:pt x="75623" y="70746"/>
                </a:lnTo>
                <a:lnTo>
                  <a:pt x="71832" y="70746"/>
                </a:lnTo>
                <a:lnTo>
                  <a:pt x="71832" y="66986"/>
                </a:lnTo>
                <a:close/>
                <a:moveTo>
                  <a:pt x="79598" y="66986"/>
                </a:moveTo>
                <a:lnTo>
                  <a:pt x="79598" y="70746"/>
                </a:lnTo>
                <a:lnTo>
                  <a:pt x="75807" y="70746"/>
                </a:lnTo>
                <a:lnTo>
                  <a:pt x="75807" y="66986"/>
                </a:lnTo>
                <a:close/>
                <a:moveTo>
                  <a:pt x="83573" y="66986"/>
                </a:moveTo>
                <a:lnTo>
                  <a:pt x="83573" y="70746"/>
                </a:lnTo>
                <a:lnTo>
                  <a:pt x="79782" y="70746"/>
                </a:lnTo>
                <a:lnTo>
                  <a:pt x="79782" y="66986"/>
                </a:lnTo>
                <a:close/>
                <a:moveTo>
                  <a:pt x="87549" y="66986"/>
                </a:moveTo>
                <a:lnTo>
                  <a:pt x="87549" y="70746"/>
                </a:lnTo>
                <a:lnTo>
                  <a:pt x="83757" y="70746"/>
                </a:lnTo>
                <a:lnTo>
                  <a:pt x="83757" y="66986"/>
                </a:lnTo>
                <a:close/>
                <a:moveTo>
                  <a:pt x="91524" y="66986"/>
                </a:moveTo>
                <a:lnTo>
                  <a:pt x="91524" y="70746"/>
                </a:lnTo>
                <a:lnTo>
                  <a:pt x="87733" y="70746"/>
                </a:lnTo>
                <a:lnTo>
                  <a:pt x="87733" y="66986"/>
                </a:lnTo>
                <a:close/>
                <a:moveTo>
                  <a:pt x="95499" y="66986"/>
                </a:moveTo>
                <a:lnTo>
                  <a:pt x="95499" y="70746"/>
                </a:lnTo>
                <a:lnTo>
                  <a:pt x="91708" y="70746"/>
                </a:lnTo>
                <a:lnTo>
                  <a:pt x="91708" y="66986"/>
                </a:lnTo>
                <a:close/>
                <a:moveTo>
                  <a:pt x="99474" y="66986"/>
                </a:moveTo>
                <a:lnTo>
                  <a:pt x="99474" y="70746"/>
                </a:lnTo>
                <a:lnTo>
                  <a:pt x="95684" y="70746"/>
                </a:lnTo>
                <a:lnTo>
                  <a:pt x="95684" y="66986"/>
                </a:lnTo>
                <a:close/>
                <a:moveTo>
                  <a:pt x="103449" y="66986"/>
                </a:moveTo>
                <a:lnTo>
                  <a:pt x="103449" y="70746"/>
                </a:lnTo>
                <a:lnTo>
                  <a:pt x="99659" y="70746"/>
                </a:lnTo>
                <a:lnTo>
                  <a:pt x="99659" y="66986"/>
                </a:lnTo>
                <a:close/>
                <a:moveTo>
                  <a:pt x="107424" y="66986"/>
                </a:moveTo>
                <a:lnTo>
                  <a:pt x="107424" y="70746"/>
                </a:lnTo>
                <a:lnTo>
                  <a:pt x="103634" y="70746"/>
                </a:lnTo>
                <a:lnTo>
                  <a:pt x="103634" y="66986"/>
                </a:lnTo>
                <a:close/>
                <a:moveTo>
                  <a:pt x="111400" y="66986"/>
                </a:moveTo>
                <a:lnTo>
                  <a:pt x="111400" y="70746"/>
                </a:lnTo>
                <a:lnTo>
                  <a:pt x="107609" y="70746"/>
                </a:lnTo>
                <a:lnTo>
                  <a:pt x="107609" y="66986"/>
                </a:lnTo>
                <a:close/>
                <a:moveTo>
                  <a:pt x="115376" y="66986"/>
                </a:moveTo>
                <a:lnTo>
                  <a:pt x="115376" y="70746"/>
                </a:lnTo>
                <a:lnTo>
                  <a:pt x="111585" y="70746"/>
                </a:lnTo>
                <a:lnTo>
                  <a:pt x="111585" y="66986"/>
                </a:lnTo>
                <a:close/>
                <a:moveTo>
                  <a:pt x="119351" y="66986"/>
                </a:moveTo>
                <a:lnTo>
                  <a:pt x="119351" y="70746"/>
                </a:lnTo>
                <a:lnTo>
                  <a:pt x="115560" y="70746"/>
                </a:lnTo>
                <a:lnTo>
                  <a:pt x="115560" y="66986"/>
                </a:lnTo>
                <a:close/>
                <a:moveTo>
                  <a:pt x="123326" y="66986"/>
                </a:moveTo>
                <a:lnTo>
                  <a:pt x="123326" y="70746"/>
                </a:lnTo>
                <a:lnTo>
                  <a:pt x="119535" y="70746"/>
                </a:lnTo>
                <a:lnTo>
                  <a:pt x="119535" y="66986"/>
                </a:lnTo>
                <a:close/>
                <a:moveTo>
                  <a:pt x="127301" y="66986"/>
                </a:moveTo>
                <a:lnTo>
                  <a:pt x="127301" y="70746"/>
                </a:lnTo>
                <a:lnTo>
                  <a:pt x="123510" y="70746"/>
                </a:lnTo>
                <a:lnTo>
                  <a:pt x="123510" y="66986"/>
                </a:lnTo>
                <a:close/>
                <a:moveTo>
                  <a:pt x="131277" y="66986"/>
                </a:moveTo>
                <a:lnTo>
                  <a:pt x="131277" y="70746"/>
                </a:lnTo>
                <a:lnTo>
                  <a:pt x="127485" y="70746"/>
                </a:lnTo>
                <a:lnTo>
                  <a:pt x="127485" y="66986"/>
                </a:lnTo>
                <a:close/>
                <a:moveTo>
                  <a:pt x="135252" y="66986"/>
                </a:moveTo>
                <a:lnTo>
                  <a:pt x="135252" y="70746"/>
                </a:lnTo>
                <a:lnTo>
                  <a:pt x="131461" y="70746"/>
                </a:lnTo>
                <a:lnTo>
                  <a:pt x="131461" y="66986"/>
                </a:lnTo>
                <a:close/>
                <a:moveTo>
                  <a:pt x="139227" y="66986"/>
                </a:moveTo>
                <a:lnTo>
                  <a:pt x="139227" y="70746"/>
                </a:lnTo>
                <a:lnTo>
                  <a:pt x="135436" y="70746"/>
                </a:lnTo>
                <a:lnTo>
                  <a:pt x="135436" y="66986"/>
                </a:lnTo>
                <a:close/>
                <a:moveTo>
                  <a:pt x="143202" y="66986"/>
                </a:moveTo>
                <a:lnTo>
                  <a:pt x="143202" y="70746"/>
                </a:lnTo>
                <a:lnTo>
                  <a:pt x="139411" y="70746"/>
                </a:lnTo>
                <a:lnTo>
                  <a:pt x="139411" y="66986"/>
                </a:lnTo>
                <a:close/>
                <a:moveTo>
                  <a:pt x="147177" y="66986"/>
                </a:moveTo>
                <a:lnTo>
                  <a:pt x="147177" y="70746"/>
                </a:lnTo>
                <a:lnTo>
                  <a:pt x="143387" y="70746"/>
                </a:lnTo>
                <a:lnTo>
                  <a:pt x="143387" y="66986"/>
                </a:lnTo>
                <a:close/>
                <a:moveTo>
                  <a:pt x="151224" y="66986"/>
                </a:moveTo>
                <a:lnTo>
                  <a:pt x="151224" y="70746"/>
                </a:lnTo>
                <a:lnTo>
                  <a:pt x="147362" y="70746"/>
                </a:lnTo>
                <a:lnTo>
                  <a:pt x="147362" y="66986"/>
                </a:lnTo>
                <a:close/>
                <a:moveTo>
                  <a:pt x="4068" y="70929"/>
                </a:moveTo>
                <a:lnTo>
                  <a:pt x="4068" y="74689"/>
                </a:lnTo>
                <a:lnTo>
                  <a:pt x="184" y="74689"/>
                </a:lnTo>
                <a:lnTo>
                  <a:pt x="184" y="70929"/>
                </a:lnTo>
                <a:close/>
                <a:moveTo>
                  <a:pt x="8043" y="70929"/>
                </a:moveTo>
                <a:lnTo>
                  <a:pt x="8043" y="74689"/>
                </a:lnTo>
                <a:lnTo>
                  <a:pt x="4252" y="74689"/>
                </a:lnTo>
                <a:lnTo>
                  <a:pt x="4252" y="70929"/>
                </a:lnTo>
                <a:close/>
                <a:moveTo>
                  <a:pt x="12018" y="70929"/>
                </a:moveTo>
                <a:lnTo>
                  <a:pt x="12018" y="74689"/>
                </a:lnTo>
                <a:lnTo>
                  <a:pt x="8227" y="74689"/>
                </a:lnTo>
                <a:lnTo>
                  <a:pt x="8227" y="70929"/>
                </a:lnTo>
                <a:close/>
                <a:moveTo>
                  <a:pt x="15993" y="70929"/>
                </a:moveTo>
                <a:lnTo>
                  <a:pt x="15993" y="74689"/>
                </a:lnTo>
                <a:lnTo>
                  <a:pt x="12202" y="74689"/>
                </a:lnTo>
                <a:lnTo>
                  <a:pt x="12202" y="70929"/>
                </a:lnTo>
                <a:close/>
                <a:moveTo>
                  <a:pt x="19968" y="70929"/>
                </a:moveTo>
                <a:lnTo>
                  <a:pt x="19968" y="74689"/>
                </a:lnTo>
                <a:lnTo>
                  <a:pt x="16177" y="74689"/>
                </a:lnTo>
                <a:lnTo>
                  <a:pt x="16177" y="70929"/>
                </a:lnTo>
                <a:close/>
                <a:moveTo>
                  <a:pt x="23944" y="70929"/>
                </a:moveTo>
                <a:lnTo>
                  <a:pt x="23944" y="74689"/>
                </a:lnTo>
                <a:lnTo>
                  <a:pt x="20153" y="74689"/>
                </a:lnTo>
                <a:lnTo>
                  <a:pt x="20153" y="70929"/>
                </a:lnTo>
                <a:close/>
                <a:moveTo>
                  <a:pt x="27919" y="70929"/>
                </a:moveTo>
                <a:lnTo>
                  <a:pt x="27919" y="74689"/>
                </a:lnTo>
                <a:lnTo>
                  <a:pt x="24129" y="74689"/>
                </a:lnTo>
                <a:lnTo>
                  <a:pt x="24129" y="70929"/>
                </a:lnTo>
                <a:close/>
                <a:moveTo>
                  <a:pt x="31895" y="70929"/>
                </a:moveTo>
                <a:lnTo>
                  <a:pt x="31895" y="74689"/>
                </a:lnTo>
                <a:lnTo>
                  <a:pt x="28104" y="74689"/>
                </a:lnTo>
                <a:lnTo>
                  <a:pt x="28104" y="70929"/>
                </a:lnTo>
                <a:close/>
                <a:moveTo>
                  <a:pt x="35870" y="70929"/>
                </a:moveTo>
                <a:lnTo>
                  <a:pt x="35870" y="74689"/>
                </a:lnTo>
                <a:lnTo>
                  <a:pt x="32079" y="74689"/>
                </a:lnTo>
                <a:lnTo>
                  <a:pt x="32079" y="70929"/>
                </a:lnTo>
                <a:close/>
                <a:moveTo>
                  <a:pt x="39845" y="70929"/>
                </a:moveTo>
                <a:lnTo>
                  <a:pt x="39845" y="74689"/>
                </a:lnTo>
                <a:lnTo>
                  <a:pt x="36054" y="74689"/>
                </a:lnTo>
                <a:lnTo>
                  <a:pt x="36054" y="70929"/>
                </a:lnTo>
                <a:close/>
                <a:moveTo>
                  <a:pt x="43821" y="70929"/>
                </a:moveTo>
                <a:lnTo>
                  <a:pt x="43821" y="74689"/>
                </a:lnTo>
                <a:lnTo>
                  <a:pt x="40029" y="74689"/>
                </a:lnTo>
                <a:lnTo>
                  <a:pt x="40029" y="70929"/>
                </a:lnTo>
                <a:close/>
                <a:moveTo>
                  <a:pt x="47796" y="70929"/>
                </a:moveTo>
                <a:lnTo>
                  <a:pt x="47796" y="74689"/>
                </a:lnTo>
                <a:lnTo>
                  <a:pt x="44005" y="74689"/>
                </a:lnTo>
                <a:lnTo>
                  <a:pt x="44005" y="70929"/>
                </a:lnTo>
                <a:close/>
                <a:moveTo>
                  <a:pt x="51771" y="70929"/>
                </a:moveTo>
                <a:lnTo>
                  <a:pt x="51771" y="74689"/>
                </a:lnTo>
                <a:lnTo>
                  <a:pt x="47980" y="74689"/>
                </a:lnTo>
                <a:lnTo>
                  <a:pt x="47980" y="70929"/>
                </a:lnTo>
                <a:close/>
                <a:moveTo>
                  <a:pt x="55746" y="70929"/>
                </a:moveTo>
                <a:lnTo>
                  <a:pt x="55746" y="74689"/>
                </a:lnTo>
                <a:lnTo>
                  <a:pt x="51955" y="74689"/>
                </a:lnTo>
                <a:lnTo>
                  <a:pt x="51955" y="70929"/>
                </a:lnTo>
                <a:close/>
                <a:moveTo>
                  <a:pt x="59721" y="70929"/>
                </a:moveTo>
                <a:lnTo>
                  <a:pt x="59721" y="74689"/>
                </a:lnTo>
                <a:lnTo>
                  <a:pt x="55931" y="74689"/>
                </a:lnTo>
                <a:lnTo>
                  <a:pt x="55931" y="70929"/>
                </a:lnTo>
                <a:close/>
                <a:moveTo>
                  <a:pt x="63696" y="70929"/>
                </a:moveTo>
                <a:lnTo>
                  <a:pt x="63696" y="74689"/>
                </a:lnTo>
                <a:lnTo>
                  <a:pt x="59906" y="74689"/>
                </a:lnTo>
                <a:lnTo>
                  <a:pt x="59906" y="70929"/>
                </a:lnTo>
                <a:close/>
                <a:moveTo>
                  <a:pt x="67672" y="70929"/>
                </a:moveTo>
                <a:lnTo>
                  <a:pt x="67672" y="74689"/>
                </a:lnTo>
                <a:lnTo>
                  <a:pt x="63881" y="74689"/>
                </a:lnTo>
                <a:lnTo>
                  <a:pt x="63881" y="70929"/>
                </a:lnTo>
                <a:close/>
                <a:moveTo>
                  <a:pt x="71648" y="70929"/>
                </a:moveTo>
                <a:lnTo>
                  <a:pt x="71648" y="74689"/>
                </a:lnTo>
                <a:lnTo>
                  <a:pt x="67857" y="74689"/>
                </a:lnTo>
                <a:lnTo>
                  <a:pt x="67857" y="70929"/>
                </a:lnTo>
                <a:close/>
                <a:moveTo>
                  <a:pt x="75623" y="70929"/>
                </a:moveTo>
                <a:lnTo>
                  <a:pt x="75623" y="74689"/>
                </a:lnTo>
                <a:lnTo>
                  <a:pt x="71832" y="74689"/>
                </a:lnTo>
                <a:lnTo>
                  <a:pt x="71832" y="70929"/>
                </a:lnTo>
                <a:close/>
                <a:moveTo>
                  <a:pt x="79598" y="70929"/>
                </a:moveTo>
                <a:lnTo>
                  <a:pt x="79598" y="74689"/>
                </a:lnTo>
                <a:lnTo>
                  <a:pt x="75807" y="74689"/>
                </a:lnTo>
                <a:lnTo>
                  <a:pt x="75807" y="70929"/>
                </a:lnTo>
                <a:close/>
                <a:moveTo>
                  <a:pt x="83573" y="70929"/>
                </a:moveTo>
                <a:lnTo>
                  <a:pt x="83573" y="74689"/>
                </a:lnTo>
                <a:lnTo>
                  <a:pt x="79782" y="74689"/>
                </a:lnTo>
                <a:lnTo>
                  <a:pt x="79782" y="70929"/>
                </a:lnTo>
                <a:close/>
                <a:moveTo>
                  <a:pt x="87549" y="70929"/>
                </a:moveTo>
                <a:lnTo>
                  <a:pt x="87549" y="74689"/>
                </a:lnTo>
                <a:lnTo>
                  <a:pt x="83757" y="74689"/>
                </a:lnTo>
                <a:lnTo>
                  <a:pt x="83757" y="70929"/>
                </a:lnTo>
                <a:close/>
                <a:moveTo>
                  <a:pt x="91524" y="70929"/>
                </a:moveTo>
                <a:lnTo>
                  <a:pt x="91524" y="74689"/>
                </a:lnTo>
                <a:lnTo>
                  <a:pt x="87733" y="74689"/>
                </a:lnTo>
                <a:lnTo>
                  <a:pt x="87733" y="70929"/>
                </a:lnTo>
                <a:close/>
                <a:moveTo>
                  <a:pt x="95499" y="70929"/>
                </a:moveTo>
                <a:lnTo>
                  <a:pt x="95499" y="74689"/>
                </a:lnTo>
                <a:lnTo>
                  <a:pt x="91708" y="74689"/>
                </a:lnTo>
                <a:lnTo>
                  <a:pt x="91708" y="70929"/>
                </a:lnTo>
                <a:close/>
                <a:moveTo>
                  <a:pt x="99474" y="70929"/>
                </a:moveTo>
                <a:lnTo>
                  <a:pt x="99474" y="74689"/>
                </a:lnTo>
                <a:lnTo>
                  <a:pt x="95684" y="74689"/>
                </a:lnTo>
                <a:lnTo>
                  <a:pt x="95684" y="70929"/>
                </a:lnTo>
                <a:close/>
                <a:moveTo>
                  <a:pt x="103449" y="70929"/>
                </a:moveTo>
                <a:lnTo>
                  <a:pt x="103449" y="74689"/>
                </a:lnTo>
                <a:lnTo>
                  <a:pt x="99659" y="74689"/>
                </a:lnTo>
                <a:lnTo>
                  <a:pt x="99659" y="70929"/>
                </a:lnTo>
                <a:close/>
                <a:moveTo>
                  <a:pt x="107424" y="70929"/>
                </a:moveTo>
                <a:lnTo>
                  <a:pt x="107424" y="74689"/>
                </a:lnTo>
                <a:lnTo>
                  <a:pt x="103634" y="74689"/>
                </a:lnTo>
                <a:lnTo>
                  <a:pt x="103634" y="70929"/>
                </a:lnTo>
                <a:close/>
                <a:moveTo>
                  <a:pt x="111400" y="70929"/>
                </a:moveTo>
                <a:lnTo>
                  <a:pt x="111400" y="74689"/>
                </a:lnTo>
                <a:lnTo>
                  <a:pt x="107609" y="74689"/>
                </a:lnTo>
                <a:lnTo>
                  <a:pt x="107609" y="70929"/>
                </a:lnTo>
                <a:close/>
                <a:moveTo>
                  <a:pt x="115376" y="70929"/>
                </a:moveTo>
                <a:lnTo>
                  <a:pt x="115376" y="74689"/>
                </a:lnTo>
                <a:lnTo>
                  <a:pt x="111585" y="74689"/>
                </a:lnTo>
                <a:lnTo>
                  <a:pt x="111585" y="70929"/>
                </a:lnTo>
                <a:close/>
                <a:moveTo>
                  <a:pt x="119351" y="70929"/>
                </a:moveTo>
                <a:lnTo>
                  <a:pt x="119351" y="74689"/>
                </a:lnTo>
                <a:lnTo>
                  <a:pt x="115560" y="74689"/>
                </a:lnTo>
                <a:lnTo>
                  <a:pt x="115560" y="70929"/>
                </a:lnTo>
                <a:close/>
                <a:moveTo>
                  <a:pt x="123326" y="70929"/>
                </a:moveTo>
                <a:lnTo>
                  <a:pt x="123326" y="74689"/>
                </a:lnTo>
                <a:lnTo>
                  <a:pt x="119535" y="74689"/>
                </a:lnTo>
                <a:lnTo>
                  <a:pt x="119535" y="70929"/>
                </a:lnTo>
                <a:close/>
                <a:moveTo>
                  <a:pt x="127301" y="70929"/>
                </a:moveTo>
                <a:lnTo>
                  <a:pt x="127301" y="74689"/>
                </a:lnTo>
                <a:lnTo>
                  <a:pt x="123510" y="74689"/>
                </a:lnTo>
                <a:lnTo>
                  <a:pt x="123510" y="70929"/>
                </a:lnTo>
                <a:close/>
                <a:moveTo>
                  <a:pt x="131277" y="70929"/>
                </a:moveTo>
                <a:lnTo>
                  <a:pt x="131277" y="74689"/>
                </a:lnTo>
                <a:lnTo>
                  <a:pt x="127485" y="74689"/>
                </a:lnTo>
                <a:lnTo>
                  <a:pt x="127485" y="70929"/>
                </a:lnTo>
                <a:close/>
                <a:moveTo>
                  <a:pt x="135252" y="70929"/>
                </a:moveTo>
                <a:lnTo>
                  <a:pt x="135252" y="74689"/>
                </a:lnTo>
                <a:lnTo>
                  <a:pt x="131461" y="74689"/>
                </a:lnTo>
                <a:lnTo>
                  <a:pt x="131461" y="70929"/>
                </a:lnTo>
                <a:close/>
                <a:moveTo>
                  <a:pt x="139227" y="70929"/>
                </a:moveTo>
                <a:lnTo>
                  <a:pt x="139227" y="74689"/>
                </a:lnTo>
                <a:lnTo>
                  <a:pt x="135436" y="74689"/>
                </a:lnTo>
                <a:lnTo>
                  <a:pt x="135436" y="70929"/>
                </a:lnTo>
                <a:close/>
                <a:moveTo>
                  <a:pt x="143202" y="70929"/>
                </a:moveTo>
                <a:lnTo>
                  <a:pt x="143202" y="74689"/>
                </a:lnTo>
                <a:lnTo>
                  <a:pt x="139411" y="74689"/>
                </a:lnTo>
                <a:lnTo>
                  <a:pt x="139411" y="70929"/>
                </a:lnTo>
                <a:close/>
                <a:moveTo>
                  <a:pt x="147177" y="70929"/>
                </a:moveTo>
                <a:lnTo>
                  <a:pt x="147177" y="74689"/>
                </a:lnTo>
                <a:lnTo>
                  <a:pt x="143387" y="74689"/>
                </a:lnTo>
                <a:lnTo>
                  <a:pt x="143387" y="70929"/>
                </a:lnTo>
                <a:close/>
                <a:moveTo>
                  <a:pt x="151224" y="70929"/>
                </a:moveTo>
                <a:lnTo>
                  <a:pt x="151224" y="74689"/>
                </a:lnTo>
                <a:lnTo>
                  <a:pt x="147362" y="74689"/>
                </a:lnTo>
                <a:lnTo>
                  <a:pt x="147362" y="70929"/>
                </a:lnTo>
                <a:close/>
                <a:moveTo>
                  <a:pt x="4068" y="74872"/>
                </a:moveTo>
                <a:lnTo>
                  <a:pt x="4068" y="78632"/>
                </a:lnTo>
                <a:lnTo>
                  <a:pt x="184" y="78632"/>
                </a:lnTo>
                <a:lnTo>
                  <a:pt x="184" y="74872"/>
                </a:lnTo>
                <a:close/>
                <a:moveTo>
                  <a:pt x="8043" y="74872"/>
                </a:moveTo>
                <a:lnTo>
                  <a:pt x="8043" y="78632"/>
                </a:lnTo>
                <a:lnTo>
                  <a:pt x="4252" y="78632"/>
                </a:lnTo>
                <a:lnTo>
                  <a:pt x="4252" y="74872"/>
                </a:lnTo>
                <a:close/>
                <a:moveTo>
                  <a:pt x="12018" y="74872"/>
                </a:moveTo>
                <a:lnTo>
                  <a:pt x="12018" y="78632"/>
                </a:lnTo>
                <a:lnTo>
                  <a:pt x="8227" y="78632"/>
                </a:lnTo>
                <a:lnTo>
                  <a:pt x="8227" y="74872"/>
                </a:lnTo>
                <a:close/>
                <a:moveTo>
                  <a:pt x="15993" y="74872"/>
                </a:moveTo>
                <a:lnTo>
                  <a:pt x="15993" y="78632"/>
                </a:lnTo>
                <a:lnTo>
                  <a:pt x="12202" y="78632"/>
                </a:lnTo>
                <a:lnTo>
                  <a:pt x="12202" y="74872"/>
                </a:lnTo>
                <a:close/>
                <a:moveTo>
                  <a:pt x="19968" y="74872"/>
                </a:moveTo>
                <a:lnTo>
                  <a:pt x="19968" y="78632"/>
                </a:lnTo>
                <a:lnTo>
                  <a:pt x="16177" y="78632"/>
                </a:lnTo>
                <a:lnTo>
                  <a:pt x="16177" y="74872"/>
                </a:lnTo>
                <a:close/>
                <a:moveTo>
                  <a:pt x="23944" y="74872"/>
                </a:moveTo>
                <a:lnTo>
                  <a:pt x="23944" y="78632"/>
                </a:lnTo>
                <a:lnTo>
                  <a:pt x="20153" y="78632"/>
                </a:lnTo>
                <a:lnTo>
                  <a:pt x="20153" y="74872"/>
                </a:lnTo>
                <a:close/>
                <a:moveTo>
                  <a:pt x="27919" y="74872"/>
                </a:moveTo>
                <a:lnTo>
                  <a:pt x="27919" y="78632"/>
                </a:lnTo>
                <a:lnTo>
                  <a:pt x="24129" y="78632"/>
                </a:lnTo>
                <a:lnTo>
                  <a:pt x="24129" y="74872"/>
                </a:lnTo>
                <a:close/>
                <a:moveTo>
                  <a:pt x="31895" y="74872"/>
                </a:moveTo>
                <a:lnTo>
                  <a:pt x="31895" y="78632"/>
                </a:lnTo>
                <a:lnTo>
                  <a:pt x="28104" y="78632"/>
                </a:lnTo>
                <a:lnTo>
                  <a:pt x="28104" y="74872"/>
                </a:lnTo>
                <a:close/>
                <a:moveTo>
                  <a:pt x="35870" y="74872"/>
                </a:moveTo>
                <a:lnTo>
                  <a:pt x="35870" y="78632"/>
                </a:lnTo>
                <a:lnTo>
                  <a:pt x="32079" y="78632"/>
                </a:lnTo>
                <a:lnTo>
                  <a:pt x="32079" y="74872"/>
                </a:lnTo>
                <a:close/>
                <a:moveTo>
                  <a:pt x="39845" y="74872"/>
                </a:moveTo>
                <a:lnTo>
                  <a:pt x="39845" y="78632"/>
                </a:lnTo>
                <a:lnTo>
                  <a:pt x="36054" y="78632"/>
                </a:lnTo>
                <a:lnTo>
                  <a:pt x="36054" y="74872"/>
                </a:lnTo>
                <a:close/>
                <a:moveTo>
                  <a:pt x="43821" y="74872"/>
                </a:moveTo>
                <a:lnTo>
                  <a:pt x="43821" y="78632"/>
                </a:lnTo>
                <a:lnTo>
                  <a:pt x="40029" y="78632"/>
                </a:lnTo>
                <a:lnTo>
                  <a:pt x="40029" y="74872"/>
                </a:lnTo>
                <a:close/>
                <a:moveTo>
                  <a:pt x="47796" y="74872"/>
                </a:moveTo>
                <a:lnTo>
                  <a:pt x="47796" y="78632"/>
                </a:lnTo>
                <a:lnTo>
                  <a:pt x="44005" y="78632"/>
                </a:lnTo>
                <a:lnTo>
                  <a:pt x="44005" y="74872"/>
                </a:lnTo>
                <a:close/>
                <a:moveTo>
                  <a:pt x="51771" y="74872"/>
                </a:moveTo>
                <a:lnTo>
                  <a:pt x="51771" y="78632"/>
                </a:lnTo>
                <a:lnTo>
                  <a:pt x="47980" y="78632"/>
                </a:lnTo>
                <a:lnTo>
                  <a:pt x="47980" y="74872"/>
                </a:lnTo>
                <a:close/>
                <a:moveTo>
                  <a:pt x="55746" y="74872"/>
                </a:moveTo>
                <a:lnTo>
                  <a:pt x="55746" y="78632"/>
                </a:lnTo>
                <a:lnTo>
                  <a:pt x="51955" y="78632"/>
                </a:lnTo>
                <a:lnTo>
                  <a:pt x="51955" y="74872"/>
                </a:lnTo>
                <a:close/>
                <a:moveTo>
                  <a:pt x="59721" y="74872"/>
                </a:moveTo>
                <a:lnTo>
                  <a:pt x="59721" y="78632"/>
                </a:lnTo>
                <a:lnTo>
                  <a:pt x="55931" y="78632"/>
                </a:lnTo>
                <a:lnTo>
                  <a:pt x="55931" y="74872"/>
                </a:lnTo>
                <a:close/>
                <a:moveTo>
                  <a:pt x="63696" y="74872"/>
                </a:moveTo>
                <a:lnTo>
                  <a:pt x="63696" y="78632"/>
                </a:lnTo>
                <a:lnTo>
                  <a:pt x="59906" y="78632"/>
                </a:lnTo>
                <a:lnTo>
                  <a:pt x="59906" y="74872"/>
                </a:lnTo>
                <a:close/>
                <a:moveTo>
                  <a:pt x="67672" y="74872"/>
                </a:moveTo>
                <a:lnTo>
                  <a:pt x="67672" y="78632"/>
                </a:lnTo>
                <a:lnTo>
                  <a:pt x="63881" y="78632"/>
                </a:lnTo>
                <a:lnTo>
                  <a:pt x="63881" y="74872"/>
                </a:lnTo>
                <a:close/>
                <a:moveTo>
                  <a:pt x="71648" y="74872"/>
                </a:moveTo>
                <a:lnTo>
                  <a:pt x="71648" y="78632"/>
                </a:lnTo>
                <a:lnTo>
                  <a:pt x="67857" y="78632"/>
                </a:lnTo>
                <a:lnTo>
                  <a:pt x="67857" y="74872"/>
                </a:lnTo>
                <a:close/>
                <a:moveTo>
                  <a:pt x="75623" y="74872"/>
                </a:moveTo>
                <a:lnTo>
                  <a:pt x="75623" y="78632"/>
                </a:lnTo>
                <a:lnTo>
                  <a:pt x="71832" y="78632"/>
                </a:lnTo>
                <a:lnTo>
                  <a:pt x="71832" y="74872"/>
                </a:lnTo>
                <a:close/>
                <a:moveTo>
                  <a:pt x="79598" y="74872"/>
                </a:moveTo>
                <a:lnTo>
                  <a:pt x="79598" y="78632"/>
                </a:lnTo>
                <a:lnTo>
                  <a:pt x="75807" y="78632"/>
                </a:lnTo>
                <a:lnTo>
                  <a:pt x="75807" y="74872"/>
                </a:lnTo>
                <a:close/>
                <a:moveTo>
                  <a:pt x="83573" y="74872"/>
                </a:moveTo>
                <a:lnTo>
                  <a:pt x="83573" y="78632"/>
                </a:lnTo>
                <a:lnTo>
                  <a:pt x="79782" y="78632"/>
                </a:lnTo>
                <a:lnTo>
                  <a:pt x="79782" y="74872"/>
                </a:lnTo>
                <a:close/>
                <a:moveTo>
                  <a:pt x="87549" y="74872"/>
                </a:moveTo>
                <a:lnTo>
                  <a:pt x="87549" y="78632"/>
                </a:lnTo>
                <a:lnTo>
                  <a:pt x="83757" y="78632"/>
                </a:lnTo>
                <a:lnTo>
                  <a:pt x="83757" y="74872"/>
                </a:lnTo>
                <a:close/>
                <a:moveTo>
                  <a:pt x="91524" y="74872"/>
                </a:moveTo>
                <a:lnTo>
                  <a:pt x="91524" y="78632"/>
                </a:lnTo>
                <a:lnTo>
                  <a:pt x="87733" y="78632"/>
                </a:lnTo>
                <a:lnTo>
                  <a:pt x="87733" y="74872"/>
                </a:lnTo>
                <a:close/>
                <a:moveTo>
                  <a:pt x="95499" y="74872"/>
                </a:moveTo>
                <a:lnTo>
                  <a:pt x="95499" y="78632"/>
                </a:lnTo>
                <a:lnTo>
                  <a:pt x="91708" y="78632"/>
                </a:lnTo>
                <a:lnTo>
                  <a:pt x="91708" y="74872"/>
                </a:lnTo>
                <a:close/>
                <a:moveTo>
                  <a:pt x="99474" y="74872"/>
                </a:moveTo>
                <a:lnTo>
                  <a:pt x="99474" y="78632"/>
                </a:lnTo>
                <a:lnTo>
                  <a:pt x="95684" y="78632"/>
                </a:lnTo>
                <a:lnTo>
                  <a:pt x="95684" y="74872"/>
                </a:lnTo>
                <a:close/>
                <a:moveTo>
                  <a:pt x="103449" y="74872"/>
                </a:moveTo>
                <a:lnTo>
                  <a:pt x="103449" y="78632"/>
                </a:lnTo>
                <a:lnTo>
                  <a:pt x="99659" y="78632"/>
                </a:lnTo>
                <a:lnTo>
                  <a:pt x="99659" y="74872"/>
                </a:lnTo>
                <a:close/>
                <a:moveTo>
                  <a:pt x="107424" y="74872"/>
                </a:moveTo>
                <a:lnTo>
                  <a:pt x="107424" y="78632"/>
                </a:lnTo>
                <a:lnTo>
                  <a:pt x="103634" y="78632"/>
                </a:lnTo>
                <a:lnTo>
                  <a:pt x="103634" y="74872"/>
                </a:lnTo>
                <a:close/>
                <a:moveTo>
                  <a:pt x="111400" y="74872"/>
                </a:moveTo>
                <a:lnTo>
                  <a:pt x="111400" y="78632"/>
                </a:lnTo>
                <a:lnTo>
                  <a:pt x="107609" y="78632"/>
                </a:lnTo>
                <a:lnTo>
                  <a:pt x="107609" y="74872"/>
                </a:lnTo>
                <a:close/>
                <a:moveTo>
                  <a:pt x="115376" y="74872"/>
                </a:moveTo>
                <a:lnTo>
                  <a:pt x="115376" y="78632"/>
                </a:lnTo>
                <a:lnTo>
                  <a:pt x="111585" y="78632"/>
                </a:lnTo>
                <a:lnTo>
                  <a:pt x="111585" y="74872"/>
                </a:lnTo>
                <a:close/>
                <a:moveTo>
                  <a:pt x="119351" y="74872"/>
                </a:moveTo>
                <a:lnTo>
                  <a:pt x="119351" y="78632"/>
                </a:lnTo>
                <a:lnTo>
                  <a:pt x="115560" y="78632"/>
                </a:lnTo>
                <a:lnTo>
                  <a:pt x="115560" y="74872"/>
                </a:lnTo>
                <a:close/>
                <a:moveTo>
                  <a:pt x="123326" y="74872"/>
                </a:moveTo>
                <a:lnTo>
                  <a:pt x="123326" y="78632"/>
                </a:lnTo>
                <a:lnTo>
                  <a:pt x="119535" y="78632"/>
                </a:lnTo>
                <a:lnTo>
                  <a:pt x="119535" y="74872"/>
                </a:lnTo>
                <a:close/>
                <a:moveTo>
                  <a:pt x="127301" y="74872"/>
                </a:moveTo>
                <a:lnTo>
                  <a:pt x="127301" y="78632"/>
                </a:lnTo>
                <a:lnTo>
                  <a:pt x="123510" y="78632"/>
                </a:lnTo>
                <a:lnTo>
                  <a:pt x="123510" y="74872"/>
                </a:lnTo>
                <a:close/>
                <a:moveTo>
                  <a:pt x="131277" y="74872"/>
                </a:moveTo>
                <a:lnTo>
                  <a:pt x="131277" y="78632"/>
                </a:lnTo>
                <a:lnTo>
                  <a:pt x="127485" y="78632"/>
                </a:lnTo>
                <a:lnTo>
                  <a:pt x="127485" y="74872"/>
                </a:lnTo>
                <a:close/>
                <a:moveTo>
                  <a:pt x="135252" y="74872"/>
                </a:moveTo>
                <a:lnTo>
                  <a:pt x="135252" y="78632"/>
                </a:lnTo>
                <a:lnTo>
                  <a:pt x="131461" y="78632"/>
                </a:lnTo>
                <a:lnTo>
                  <a:pt x="131461" y="74872"/>
                </a:lnTo>
                <a:close/>
                <a:moveTo>
                  <a:pt x="139227" y="74872"/>
                </a:moveTo>
                <a:lnTo>
                  <a:pt x="139227" y="78632"/>
                </a:lnTo>
                <a:lnTo>
                  <a:pt x="135436" y="78632"/>
                </a:lnTo>
                <a:lnTo>
                  <a:pt x="135436" y="74872"/>
                </a:lnTo>
                <a:close/>
                <a:moveTo>
                  <a:pt x="143202" y="74872"/>
                </a:moveTo>
                <a:lnTo>
                  <a:pt x="143202" y="78632"/>
                </a:lnTo>
                <a:lnTo>
                  <a:pt x="139411" y="78632"/>
                </a:lnTo>
                <a:lnTo>
                  <a:pt x="139411" y="74872"/>
                </a:lnTo>
                <a:close/>
                <a:moveTo>
                  <a:pt x="147177" y="74872"/>
                </a:moveTo>
                <a:lnTo>
                  <a:pt x="147177" y="78632"/>
                </a:lnTo>
                <a:lnTo>
                  <a:pt x="143387" y="78632"/>
                </a:lnTo>
                <a:lnTo>
                  <a:pt x="143387" y="74872"/>
                </a:lnTo>
                <a:close/>
                <a:moveTo>
                  <a:pt x="151224" y="74872"/>
                </a:moveTo>
                <a:lnTo>
                  <a:pt x="151224" y="78632"/>
                </a:lnTo>
                <a:lnTo>
                  <a:pt x="147362" y="78632"/>
                </a:lnTo>
                <a:lnTo>
                  <a:pt x="147362" y="74872"/>
                </a:lnTo>
                <a:close/>
                <a:moveTo>
                  <a:pt x="4068" y="78815"/>
                </a:moveTo>
                <a:lnTo>
                  <a:pt x="4068" y="82574"/>
                </a:lnTo>
                <a:lnTo>
                  <a:pt x="184" y="82574"/>
                </a:lnTo>
                <a:lnTo>
                  <a:pt x="184" y="78815"/>
                </a:lnTo>
                <a:close/>
                <a:moveTo>
                  <a:pt x="8043" y="78815"/>
                </a:moveTo>
                <a:lnTo>
                  <a:pt x="8043" y="82574"/>
                </a:lnTo>
                <a:lnTo>
                  <a:pt x="4252" y="82574"/>
                </a:lnTo>
                <a:lnTo>
                  <a:pt x="4252" y="78815"/>
                </a:lnTo>
                <a:close/>
                <a:moveTo>
                  <a:pt x="12018" y="78815"/>
                </a:moveTo>
                <a:lnTo>
                  <a:pt x="12018" y="82574"/>
                </a:lnTo>
                <a:lnTo>
                  <a:pt x="8227" y="82574"/>
                </a:lnTo>
                <a:lnTo>
                  <a:pt x="8227" y="78815"/>
                </a:lnTo>
                <a:close/>
                <a:moveTo>
                  <a:pt x="15993" y="78815"/>
                </a:moveTo>
                <a:lnTo>
                  <a:pt x="15993" y="82574"/>
                </a:lnTo>
                <a:lnTo>
                  <a:pt x="12202" y="82574"/>
                </a:lnTo>
                <a:lnTo>
                  <a:pt x="12202" y="78815"/>
                </a:lnTo>
                <a:close/>
                <a:moveTo>
                  <a:pt x="19968" y="78815"/>
                </a:moveTo>
                <a:lnTo>
                  <a:pt x="19968" y="82574"/>
                </a:lnTo>
                <a:lnTo>
                  <a:pt x="16177" y="82574"/>
                </a:lnTo>
                <a:lnTo>
                  <a:pt x="16177" y="78815"/>
                </a:lnTo>
                <a:close/>
                <a:moveTo>
                  <a:pt x="23944" y="78815"/>
                </a:moveTo>
                <a:lnTo>
                  <a:pt x="23944" y="82574"/>
                </a:lnTo>
                <a:lnTo>
                  <a:pt x="20152" y="82574"/>
                </a:lnTo>
                <a:lnTo>
                  <a:pt x="20152" y="78815"/>
                </a:lnTo>
                <a:close/>
                <a:moveTo>
                  <a:pt x="27919" y="78815"/>
                </a:moveTo>
                <a:lnTo>
                  <a:pt x="27919" y="82574"/>
                </a:lnTo>
                <a:lnTo>
                  <a:pt x="24129" y="82574"/>
                </a:lnTo>
                <a:lnTo>
                  <a:pt x="24129" y="78815"/>
                </a:lnTo>
                <a:close/>
                <a:moveTo>
                  <a:pt x="31895" y="78815"/>
                </a:moveTo>
                <a:lnTo>
                  <a:pt x="31895" y="82574"/>
                </a:lnTo>
                <a:lnTo>
                  <a:pt x="28104" y="82574"/>
                </a:lnTo>
                <a:lnTo>
                  <a:pt x="28104" y="78815"/>
                </a:lnTo>
                <a:close/>
                <a:moveTo>
                  <a:pt x="35870" y="78815"/>
                </a:moveTo>
                <a:lnTo>
                  <a:pt x="35870" y="82574"/>
                </a:lnTo>
                <a:lnTo>
                  <a:pt x="32079" y="82574"/>
                </a:lnTo>
                <a:lnTo>
                  <a:pt x="32079" y="78815"/>
                </a:lnTo>
                <a:close/>
                <a:moveTo>
                  <a:pt x="39845" y="78815"/>
                </a:moveTo>
                <a:lnTo>
                  <a:pt x="39845" y="82574"/>
                </a:lnTo>
                <a:lnTo>
                  <a:pt x="36054" y="82574"/>
                </a:lnTo>
                <a:lnTo>
                  <a:pt x="36054" y="78815"/>
                </a:lnTo>
                <a:close/>
                <a:moveTo>
                  <a:pt x="43821" y="78815"/>
                </a:moveTo>
                <a:lnTo>
                  <a:pt x="43821" y="82574"/>
                </a:lnTo>
                <a:lnTo>
                  <a:pt x="40029" y="82574"/>
                </a:lnTo>
                <a:lnTo>
                  <a:pt x="40029" y="78815"/>
                </a:lnTo>
                <a:close/>
                <a:moveTo>
                  <a:pt x="47796" y="78815"/>
                </a:moveTo>
                <a:lnTo>
                  <a:pt x="47796" y="82574"/>
                </a:lnTo>
                <a:lnTo>
                  <a:pt x="44005" y="82574"/>
                </a:lnTo>
                <a:lnTo>
                  <a:pt x="44005" y="78815"/>
                </a:lnTo>
                <a:close/>
                <a:moveTo>
                  <a:pt x="51771" y="78815"/>
                </a:moveTo>
                <a:lnTo>
                  <a:pt x="51771" y="82574"/>
                </a:lnTo>
                <a:lnTo>
                  <a:pt x="47980" y="82574"/>
                </a:lnTo>
                <a:lnTo>
                  <a:pt x="47980" y="78815"/>
                </a:lnTo>
                <a:close/>
                <a:moveTo>
                  <a:pt x="55746" y="78815"/>
                </a:moveTo>
                <a:lnTo>
                  <a:pt x="55746" y="82574"/>
                </a:lnTo>
                <a:lnTo>
                  <a:pt x="51955" y="82574"/>
                </a:lnTo>
                <a:lnTo>
                  <a:pt x="51955" y="78815"/>
                </a:lnTo>
                <a:close/>
                <a:moveTo>
                  <a:pt x="59721" y="78815"/>
                </a:moveTo>
                <a:lnTo>
                  <a:pt x="59721" y="82574"/>
                </a:lnTo>
                <a:lnTo>
                  <a:pt x="55931" y="82574"/>
                </a:lnTo>
                <a:lnTo>
                  <a:pt x="55931" y="78815"/>
                </a:lnTo>
                <a:close/>
                <a:moveTo>
                  <a:pt x="63696" y="78815"/>
                </a:moveTo>
                <a:lnTo>
                  <a:pt x="63696" y="82574"/>
                </a:lnTo>
                <a:lnTo>
                  <a:pt x="59906" y="82574"/>
                </a:lnTo>
                <a:lnTo>
                  <a:pt x="59906" y="78815"/>
                </a:lnTo>
                <a:close/>
                <a:moveTo>
                  <a:pt x="67672" y="78815"/>
                </a:moveTo>
                <a:lnTo>
                  <a:pt x="67672" y="82574"/>
                </a:lnTo>
                <a:lnTo>
                  <a:pt x="63881" y="82574"/>
                </a:lnTo>
                <a:lnTo>
                  <a:pt x="63881" y="78815"/>
                </a:lnTo>
                <a:close/>
                <a:moveTo>
                  <a:pt x="71648" y="78815"/>
                </a:moveTo>
                <a:lnTo>
                  <a:pt x="71648" y="82574"/>
                </a:lnTo>
                <a:lnTo>
                  <a:pt x="67857" y="82574"/>
                </a:lnTo>
                <a:lnTo>
                  <a:pt x="67857" y="78815"/>
                </a:lnTo>
                <a:close/>
                <a:moveTo>
                  <a:pt x="75623" y="78815"/>
                </a:moveTo>
                <a:lnTo>
                  <a:pt x="75623" y="82574"/>
                </a:lnTo>
                <a:lnTo>
                  <a:pt x="71832" y="82574"/>
                </a:lnTo>
                <a:lnTo>
                  <a:pt x="71832" y="78815"/>
                </a:lnTo>
                <a:close/>
                <a:moveTo>
                  <a:pt x="79598" y="78815"/>
                </a:moveTo>
                <a:lnTo>
                  <a:pt x="79598" y="82574"/>
                </a:lnTo>
                <a:lnTo>
                  <a:pt x="75807" y="82574"/>
                </a:lnTo>
                <a:lnTo>
                  <a:pt x="75807" y="78815"/>
                </a:lnTo>
                <a:close/>
                <a:moveTo>
                  <a:pt x="83573" y="78815"/>
                </a:moveTo>
                <a:lnTo>
                  <a:pt x="83573" y="82574"/>
                </a:lnTo>
                <a:lnTo>
                  <a:pt x="79782" y="82574"/>
                </a:lnTo>
                <a:lnTo>
                  <a:pt x="79782" y="78815"/>
                </a:lnTo>
                <a:close/>
                <a:moveTo>
                  <a:pt x="87549" y="78815"/>
                </a:moveTo>
                <a:lnTo>
                  <a:pt x="87549" y="82574"/>
                </a:lnTo>
                <a:lnTo>
                  <a:pt x="83757" y="82574"/>
                </a:lnTo>
                <a:lnTo>
                  <a:pt x="83757" y="78815"/>
                </a:lnTo>
                <a:close/>
                <a:moveTo>
                  <a:pt x="91524" y="78815"/>
                </a:moveTo>
                <a:lnTo>
                  <a:pt x="91524" y="82574"/>
                </a:lnTo>
                <a:lnTo>
                  <a:pt x="87733" y="82574"/>
                </a:lnTo>
                <a:lnTo>
                  <a:pt x="87733" y="78815"/>
                </a:lnTo>
                <a:close/>
                <a:moveTo>
                  <a:pt x="95499" y="78815"/>
                </a:moveTo>
                <a:lnTo>
                  <a:pt x="95499" y="82574"/>
                </a:lnTo>
                <a:lnTo>
                  <a:pt x="91708" y="82574"/>
                </a:lnTo>
                <a:lnTo>
                  <a:pt x="91708" y="78815"/>
                </a:lnTo>
                <a:close/>
                <a:moveTo>
                  <a:pt x="99474" y="78815"/>
                </a:moveTo>
                <a:lnTo>
                  <a:pt x="99474" y="82574"/>
                </a:lnTo>
                <a:lnTo>
                  <a:pt x="95684" y="82574"/>
                </a:lnTo>
                <a:lnTo>
                  <a:pt x="95684" y="78815"/>
                </a:lnTo>
                <a:close/>
                <a:moveTo>
                  <a:pt x="103449" y="78815"/>
                </a:moveTo>
                <a:lnTo>
                  <a:pt x="103449" y="82574"/>
                </a:lnTo>
                <a:lnTo>
                  <a:pt x="99659" y="82574"/>
                </a:lnTo>
                <a:lnTo>
                  <a:pt x="99659" y="78815"/>
                </a:lnTo>
                <a:close/>
                <a:moveTo>
                  <a:pt x="107424" y="78815"/>
                </a:moveTo>
                <a:lnTo>
                  <a:pt x="107424" y="82574"/>
                </a:lnTo>
                <a:lnTo>
                  <a:pt x="103634" y="82574"/>
                </a:lnTo>
                <a:lnTo>
                  <a:pt x="103634" y="78815"/>
                </a:lnTo>
                <a:close/>
                <a:moveTo>
                  <a:pt x="111400" y="78815"/>
                </a:moveTo>
                <a:lnTo>
                  <a:pt x="111400" y="82574"/>
                </a:lnTo>
                <a:lnTo>
                  <a:pt x="107609" y="82574"/>
                </a:lnTo>
                <a:lnTo>
                  <a:pt x="107609" y="78815"/>
                </a:lnTo>
                <a:close/>
                <a:moveTo>
                  <a:pt x="115376" y="78815"/>
                </a:moveTo>
                <a:lnTo>
                  <a:pt x="115376" y="82574"/>
                </a:lnTo>
                <a:lnTo>
                  <a:pt x="111585" y="82574"/>
                </a:lnTo>
                <a:lnTo>
                  <a:pt x="111585" y="78815"/>
                </a:lnTo>
                <a:close/>
                <a:moveTo>
                  <a:pt x="119351" y="78815"/>
                </a:moveTo>
                <a:lnTo>
                  <a:pt x="119351" y="82574"/>
                </a:lnTo>
                <a:lnTo>
                  <a:pt x="115560" y="82574"/>
                </a:lnTo>
                <a:lnTo>
                  <a:pt x="115560" y="78815"/>
                </a:lnTo>
                <a:close/>
                <a:moveTo>
                  <a:pt x="123326" y="78815"/>
                </a:moveTo>
                <a:lnTo>
                  <a:pt x="123326" y="82574"/>
                </a:lnTo>
                <a:lnTo>
                  <a:pt x="119535" y="82574"/>
                </a:lnTo>
                <a:lnTo>
                  <a:pt x="119535" y="78815"/>
                </a:lnTo>
                <a:close/>
                <a:moveTo>
                  <a:pt x="127301" y="78815"/>
                </a:moveTo>
                <a:lnTo>
                  <a:pt x="127301" y="82574"/>
                </a:lnTo>
                <a:lnTo>
                  <a:pt x="123510" y="82574"/>
                </a:lnTo>
                <a:lnTo>
                  <a:pt x="123510" y="78815"/>
                </a:lnTo>
                <a:close/>
                <a:moveTo>
                  <a:pt x="131277" y="78815"/>
                </a:moveTo>
                <a:lnTo>
                  <a:pt x="131277" y="82574"/>
                </a:lnTo>
                <a:lnTo>
                  <a:pt x="127485" y="82574"/>
                </a:lnTo>
                <a:lnTo>
                  <a:pt x="127485" y="78815"/>
                </a:lnTo>
                <a:close/>
                <a:moveTo>
                  <a:pt x="135252" y="78815"/>
                </a:moveTo>
                <a:lnTo>
                  <a:pt x="135252" y="82574"/>
                </a:lnTo>
                <a:lnTo>
                  <a:pt x="131461" y="82574"/>
                </a:lnTo>
                <a:lnTo>
                  <a:pt x="131461" y="78815"/>
                </a:lnTo>
                <a:close/>
                <a:moveTo>
                  <a:pt x="139227" y="78815"/>
                </a:moveTo>
                <a:lnTo>
                  <a:pt x="139227" y="82574"/>
                </a:lnTo>
                <a:lnTo>
                  <a:pt x="135436" y="82574"/>
                </a:lnTo>
                <a:lnTo>
                  <a:pt x="135436" y="78815"/>
                </a:lnTo>
                <a:close/>
                <a:moveTo>
                  <a:pt x="143202" y="78815"/>
                </a:moveTo>
                <a:lnTo>
                  <a:pt x="143202" y="82574"/>
                </a:lnTo>
                <a:lnTo>
                  <a:pt x="139411" y="82574"/>
                </a:lnTo>
                <a:lnTo>
                  <a:pt x="139411" y="78815"/>
                </a:lnTo>
                <a:close/>
                <a:moveTo>
                  <a:pt x="147177" y="78815"/>
                </a:moveTo>
                <a:lnTo>
                  <a:pt x="147177" y="82574"/>
                </a:lnTo>
                <a:lnTo>
                  <a:pt x="143387" y="82574"/>
                </a:lnTo>
                <a:lnTo>
                  <a:pt x="143387" y="78815"/>
                </a:lnTo>
                <a:close/>
                <a:moveTo>
                  <a:pt x="151224" y="78815"/>
                </a:moveTo>
                <a:lnTo>
                  <a:pt x="151224" y="82574"/>
                </a:lnTo>
                <a:lnTo>
                  <a:pt x="147362" y="82574"/>
                </a:lnTo>
                <a:lnTo>
                  <a:pt x="147362" y="78815"/>
                </a:lnTo>
                <a:close/>
                <a:moveTo>
                  <a:pt x="4068" y="82757"/>
                </a:moveTo>
                <a:lnTo>
                  <a:pt x="4068" y="86517"/>
                </a:lnTo>
                <a:lnTo>
                  <a:pt x="184" y="86517"/>
                </a:lnTo>
                <a:lnTo>
                  <a:pt x="184" y="82757"/>
                </a:lnTo>
                <a:close/>
                <a:moveTo>
                  <a:pt x="8043" y="82757"/>
                </a:moveTo>
                <a:lnTo>
                  <a:pt x="8043" y="86517"/>
                </a:lnTo>
                <a:lnTo>
                  <a:pt x="4252" y="86517"/>
                </a:lnTo>
                <a:lnTo>
                  <a:pt x="4252" y="82757"/>
                </a:lnTo>
                <a:close/>
                <a:moveTo>
                  <a:pt x="12018" y="82757"/>
                </a:moveTo>
                <a:lnTo>
                  <a:pt x="12018" y="86517"/>
                </a:lnTo>
                <a:lnTo>
                  <a:pt x="8227" y="86517"/>
                </a:lnTo>
                <a:lnTo>
                  <a:pt x="8227" y="82757"/>
                </a:lnTo>
                <a:close/>
                <a:moveTo>
                  <a:pt x="15993" y="82757"/>
                </a:moveTo>
                <a:lnTo>
                  <a:pt x="15993" y="86517"/>
                </a:lnTo>
                <a:lnTo>
                  <a:pt x="12202" y="86517"/>
                </a:lnTo>
                <a:lnTo>
                  <a:pt x="12202" y="82757"/>
                </a:lnTo>
                <a:close/>
                <a:moveTo>
                  <a:pt x="19968" y="82757"/>
                </a:moveTo>
                <a:lnTo>
                  <a:pt x="19968" y="86517"/>
                </a:lnTo>
                <a:lnTo>
                  <a:pt x="16177" y="86517"/>
                </a:lnTo>
                <a:lnTo>
                  <a:pt x="16177" y="82757"/>
                </a:lnTo>
                <a:close/>
                <a:moveTo>
                  <a:pt x="23944" y="82757"/>
                </a:moveTo>
                <a:lnTo>
                  <a:pt x="23944" y="86517"/>
                </a:lnTo>
                <a:lnTo>
                  <a:pt x="20152" y="86517"/>
                </a:lnTo>
                <a:lnTo>
                  <a:pt x="20152" y="82757"/>
                </a:lnTo>
                <a:close/>
                <a:moveTo>
                  <a:pt x="27919" y="82757"/>
                </a:moveTo>
                <a:lnTo>
                  <a:pt x="27919" y="86517"/>
                </a:lnTo>
                <a:lnTo>
                  <a:pt x="24129" y="86517"/>
                </a:lnTo>
                <a:lnTo>
                  <a:pt x="24129" y="82757"/>
                </a:lnTo>
                <a:close/>
                <a:moveTo>
                  <a:pt x="31895" y="82757"/>
                </a:moveTo>
                <a:lnTo>
                  <a:pt x="31895" y="86517"/>
                </a:lnTo>
                <a:lnTo>
                  <a:pt x="28104" y="86517"/>
                </a:lnTo>
                <a:lnTo>
                  <a:pt x="28104" y="82757"/>
                </a:lnTo>
                <a:close/>
                <a:moveTo>
                  <a:pt x="35870" y="82757"/>
                </a:moveTo>
                <a:lnTo>
                  <a:pt x="35870" y="86517"/>
                </a:lnTo>
                <a:lnTo>
                  <a:pt x="32079" y="86517"/>
                </a:lnTo>
                <a:lnTo>
                  <a:pt x="32079" y="82757"/>
                </a:lnTo>
                <a:close/>
                <a:moveTo>
                  <a:pt x="39845" y="82757"/>
                </a:moveTo>
                <a:lnTo>
                  <a:pt x="39845" y="86517"/>
                </a:lnTo>
                <a:lnTo>
                  <a:pt x="36054" y="86517"/>
                </a:lnTo>
                <a:lnTo>
                  <a:pt x="36054" y="82757"/>
                </a:lnTo>
                <a:close/>
                <a:moveTo>
                  <a:pt x="43821" y="82757"/>
                </a:moveTo>
                <a:lnTo>
                  <a:pt x="43821" y="86517"/>
                </a:lnTo>
                <a:lnTo>
                  <a:pt x="40029" y="86517"/>
                </a:lnTo>
                <a:lnTo>
                  <a:pt x="40029" y="82757"/>
                </a:lnTo>
                <a:close/>
                <a:moveTo>
                  <a:pt x="47796" y="82757"/>
                </a:moveTo>
                <a:lnTo>
                  <a:pt x="47796" y="86517"/>
                </a:lnTo>
                <a:lnTo>
                  <a:pt x="44005" y="86517"/>
                </a:lnTo>
                <a:lnTo>
                  <a:pt x="44005" y="82757"/>
                </a:lnTo>
                <a:close/>
                <a:moveTo>
                  <a:pt x="51771" y="82757"/>
                </a:moveTo>
                <a:lnTo>
                  <a:pt x="51771" y="86517"/>
                </a:lnTo>
                <a:lnTo>
                  <a:pt x="47980" y="86517"/>
                </a:lnTo>
                <a:lnTo>
                  <a:pt x="47980" y="82757"/>
                </a:lnTo>
                <a:close/>
                <a:moveTo>
                  <a:pt x="55746" y="82757"/>
                </a:moveTo>
                <a:lnTo>
                  <a:pt x="55746" y="86517"/>
                </a:lnTo>
                <a:lnTo>
                  <a:pt x="51955" y="86517"/>
                </a:lnTo>
                <a:lnTo>
                  <a:pt x="51955" y="82757"/>
                </a:lnTo>
                <a:close/>
                <a:moveTo>
                  <a:pt x="59721" y="82757"/>
                </a:moveTo>
                <a:lnTo>
                  <a:pt x="59721" y="86517"/>
                </a:lnTo>
                <a:lnTo>
                  <a:pt x="55931" y="86517"/>
                </a:lnTo>
                <a:lnTo>
                  <a:pt x="55931" y="82757"/>
                </a:lnTo>
                <a:close/>
                <a:moveTo>
                  <a:pt x="63696" y="82757"/>
                </a:moveTo>
                <a:lnTo>
                  <a:pt x="63696" y="86517"/>
                </a:lnTo>
                <a:lnTo>
                  <a:pt x="59906" y="86517"/>
                </a:lnTo>
                <a:lnTo>
                  <a:pt x="59906" y="82757"/>
                </a:lnTo>
                <a:close/>
                <a:moveTo>
                  <a:pt x="67672" y="82757"/>
                </a:moveTo>
                <a:lnTo>
                  <a:pt x="67672" y="86517"/>
                </a:lnTo>
                <a:lnTo>
                  <a:pt x="63881" y="86517"/>
                </a:lnTo>
                <a:lnTo>
                  <a:pt x="63881" y="82757"/>
                </a:lnTo>
                <a:close/>
                <a:moveTo>
                  <a:pt x="71648" y="82757"/>
                </a:moveTo>
                <a:lnTo>
                  <a:pt x="71648" y="86517"/>
                </a:lnTo>
                <a:lnTo>
                  <a:pt x="67857" y="86517"/>
                </a:lnTo>
                <a:lnTo>
                  <a:pt x="67857" y="82757"/>
                </a:lnTo>
                <a:close/>
                <a:moveTo>
                  <a:pt x="75623" y="82757"/>
                </a:moveTo>
                <a:lnTo>
                  <a:pt x="75623" y="86517"/>
                </a:lnTo>
                <a:lnTo>
                  <a:pt x="71832" y="86517"/>
                </a:lnTo>
                <a:lnTo>
                  <a:pt x="71832" y="82757"/>
                </a:lnTo>
                <a:close/>
                <a:moveTo>
                  <a:pt x="79598" y="82757"/>
                </a:moveTo>
                <a:lnTo>
                  <a:pt x="79598" y="86517"/>
                </a:lnTo>
                <a:lnTo>
                  <a:pt x="75807" y="86517"/>
                </a:lnTo>
                <a:lnTo>
                  <a:pt x="75807" y="82757"/>
                </a:lnTo>
                <a:close/>
                <a:moveTo>
                  <a:pt x="83573" y="82757"/>
                </a:moveTo>
                <a:lnTo>
                  <a:pt x="83573" y="86517"/>
                </a:lnTo>
                <a:lnTo>
                  <a:pt x="79782" y="86517"/>
                </a:lnTo>
                <a:lnTo>
                  <a:pt x="79782" y="82757"/>
                </a:lnTo>
                <a:close/>
                <a:moveTo>
                  <a:pt x="87549" y="82757"/>
                </a:moveTo>
                <a:lnTo>
                  <a:pt x="87549" y="86517"/>
                </a:lnTo>
                <a:lnTo>
                  <a:pt x="83757" y="86517"/>
                </a:lnTo>
                <a:lnTo>
                  <a:pt x="83757" y="82757"/>
                </a:lnTo>
                <a:close/>
                <a:moveTo>
                  <a:pt x="91524" y="82757"/>
                </a:moveTo>
                <a:lnTo>
                  <a:pt x="91524" y="86517"/>
                </a:lnTo>
                <a:lnTo>
                  <a:pt x="87733" y="86517"/>
                </a:lnTo>
                <a:lnTo>
                  <a:pt x="87733" y="82757"/>
                </a:lnTo>
                <a:close/>
                <a:moveTo>
                  <a:pt x="95499" y="82757"/>
                </a:moveTo>
                <a:lnTo>
                  <a:pt x="95499" y="86517"/>
                </a:lnTo>
                <a:lnTo>
                  <a:pt x="91708" y="86517"/>
                </a:lnTo>
                <a:lnTo>
                  <a:pt x="91708" y="82757"/>
                </a:lnTo>
                <a:close/>
                <a:moveTo>
                  <a:pt x="99474" y="82757"/>
                </a:moveTo>
                <a:lnTo>
                  <a:pt x="99474" y="86517"/>
                </a:lnTo>
                <a:lnTo>
                  <a:pt x="95684" y="86517"/>
                </a:lnTo>
                <a:lnTo>
                  <a:pt x="95684" y="82757"/>
                </a:lnTo>
                <a:close/>
                <a:moveTo>
                  <a:pt x="103449" y="82757"/>
                </a:moveTo>
                <a:lnTo>
                  <a:pt x="103449" y="86517"/>
                </a:lnTo>
                <a:lnTo>
                  <a:pt x="99659" y="86517"/>
                </a:lnTo>
                <a:lnTo>
                  <a:pt x="99659" y="82757"/>
                </a:lnTo>
                <a:close/>
                <a:moveTo>
                  <a:pt x="107424" y="82757"/>
                </a:moveTo>
                <a:lnTo>
                  <a:pt x="107424" y="86517"/>
                </a:lnTo>
                <a:lnTo>
                  <a:pt x="103634" y="86517"/>
                </a:lnTo>
                <a:lnTo>
                  <a:pt x="103634" y="82757"/>
                </a:lnTo>
                <a:close/>
                <a:moveTo>
                  <a:pt x="111400" y="82757"/>
                </a:moveTo>
                <a:lnTo>
                  <a:pt x="111400" y="86517"/>
                </a:lnTo>
                <a:lnTo>
                  <a:pt x="107609" y="86517"/>
                </a:lnTo>
                <a:lnTo>
                  <a:pt x="107609" y="82757"/>
                </a:lnTo>
                <a:close/>
                <a:moveTo>
                  <a:pt x="115376" y="82757"/>
                </a:moveTo>
                <a:lnTo>
                  <a:pt x="115376" y="86517"/>
                </a:lnTo>
                <a:lnTo>
                  <a:pt x="111585" y="86517"/>
                </a:lnTo>
                <a:lnTo>
                  <a:pt x="111585" y="82757"/>
                </a:lnTo>
                <a:close/>
                <a:moveTo>
                  <a:pt x="119351" y="82757"/>
                </a:moveTo>
                <a:lnTo>
                  <a:pt x="119351" y="86517"/>
                </a:lnTo>
                <a:lnTo>
                  <a:pt x="115560" y="86517"/>
                </a:lnTo>
                <a:lnTo>
                  <a:pt x="115560" y="82757"/>
                </a:lnTo>
                <a:close/>
                <a:moveTo>
                  <a:pt x="123326" y="82757"/>
                </a:moveTo>
                <a:lnTo>
                  <a:pt x="123326" y="86517"/>
                </a:lnTo>
                <a:lnTo>
                  <a:pt x="119535" y="86517"/>
                </a:lnTo>
                <a:lnTo>
                  <a:pt x="119535" y="82757"/>
                </a:lnTo>
                <a:close/>
                <a:moveTo>
                  <a:pt x="127301" y="82757"/>
                </a:moveTo>
                <a:lnTo>
                  <a:pt x="127301" y="86517"/>
                </a:lnTo>
                <a:lnTo>
                  <a:pt x="123510" y="86517"/>
                </a:lnTo>
                <a:lnTo>
                  <a:pt x="123510" y="82757"/>
                </a:lnTo>
                <a:close/>
                <a:moveTo>
                  <a:pt x="131277" y="82757"/>
                </a:moveTo>
                <a:lnTo>
                  <a:pt x="131277" y="86517"/>
                </a:lnTo>
                <a:lnTo>
                  <a:pt x="127485" y="86517"/>
                </a:lnTo>
                <a:lnTo>
                  <a:pt x="127485" y="82757"/>
                </a:lnTo>
                <a:close/>
                <a:moveTo>
                  <a:pt x="135252" y="82757"/>
                </a:moveTo>
                <a:lnTo>
                  <a:pt x="135252" y="86517"/>
                </a:lnTo>
                <a:lnTo>
                  <a:pt x="131461" y="86517"/>
                </a:lnTo>
                <a:lnTo>
                  <a:pt x="131461" y="82757"/>
                </a:lnTo>
                <a:close/>
                <a:moveTo>
                  <a:pt x="139227" y="82757"/>
                </a:moveTo>
                <a:lnTo>
                  <a:pt x="139227" y="86517"/>
                </a:lnTo>
                <a:lnTo>
                  <a:pt x="135436" y="86517"/>
                </a:lnTo>
                <a:lnTo>
                  <a:pt x="135436" y="82757"/>
                </a:lnTo>
                <a:close/>
                <a:moveTo>
                  <a:pt x="143202" y="82757"/>
                </a:moveTo>
                <a:lnTo>
                  <a:pt x="143202" y="86517"/>
                </a:lnTo>
                <a:lnTo>
                  <a:pt x="139411" y="86517"/>
                </a:lnTo>
                <a:lnTo>
                  <a:pt x="139411" y="82757"/>
                </a:lnTo>
                <a:close/>
                <a:moveTo>
                  <a:pt x="147177" y="82757"/>
                </a:moveTo>
                <a:lnTo>
                  <a:pt x="147177" y="86517"/>
                </a:lnTo>
                <a:lnTo>
                  <a:pt x="143387" y="86517"/>
                </a:lnTo>
                <a:lnTo>
                  <a:pt x="143387" y="82757"/>
                </a:lnTo>
                <a:close/>
                <a:moveTo>
                  <a:pt x="151224" y="82757"/>
                </a:moveTo>
                <a:lnTo>
                  <a:pt x="151224" y="86517"/>
                </a:lnTo>
                <a:lnTo>
                  <a:pt x="147362" y="86517"/>
                </a:lnTo>
                <a:lnTo>
                  <a:pt x="147362" y="82757"/>
                </a:lnTo>
                <a:close/>
                <a:moveTo>
                  <a:pt x="4068" y="86700"/>
                </a:moveTo>
                <a:lnTo>
                  <a:pt x="4068" y="90460"/>
                </a:lnTo>
                <a:lnTo>
                  <a:pt x="184" y="90460"/>
                </a:lnTo>
                <a:lnTo>
                  <a:pt x="184" y="86700"/>
                </a:lnTo>
                <a:close/>
                <a:moveTo>
                  <a:pt x="8043" y="86700"/>
                </a:moveTo>
                <a:lnTo>
                  <a:pt x="8043" y="90460"/>
                </a:lnTo>
                <a:lnTo>
                  <a:pt x="4252" y="90460"/>
                </a:lnTo>
                <a:lnTo>
                  <a:pt x="4252" y="86700"/>
                </a:lnTo>
                <a:close/>
                <a:moveTo>
                  <a:pt x="12018" y="86700"/>
                </a:moveTo>
                <a:lnTo>
                  <a:pt x="12018" y="90460"/>
                </a:lnTo>
                <a:lnTo>
                  <a:pt x="8227" y="90460"/>
                </a:lnTo>
                <a:lnTo>
                  <a:pt x="8227" y="86700"/>
                </a:lnTo>
                <a:close/>
                <a:moveTo>
                  <a:pt x="15993" y="86700"/>
                </a:moveTo>
                <a:lnTo>
                  <a:pt x="15993" y="90460"/>
                </a:lnTo>
                <a:lnTo>
                  <a:pt x="12202" y="90460"/>
                </a:lnTo>
                <a:lnTo>
                  <a:pt x="12202" y="86700"/>
                </a:lnTo>
                <a:close/>
                <a:moveTo>
                  <a:pt x="19968" y="86700"/>
                </a:moveTo>
                <a:lnTo>
                  <a:pt x="19968" y="90460"/>
                </a:lnTo>
                <a:lnTo>
                  <a:pt x="16177" y="90460"/>
                </a:lnTo>
                <a:lnTo>
                  <a:pt x="16177" y="86700"/>
                </a:lnTo>
                <a:close/>
                <a:moveTo>
                  <a:pt x="23944" y="86700"/>
                </a:moveTo>
                <a:lnTo>
                  <a:pt x="23944" y="90460"/>
                </a:lnTo>
                <a:lnTo>
                  <a:pt x="20152" y="90460"/>
                </a:lnTo>
                <a:lnTo>
                  <a:pt x="20152" y="86700"/>
                </a:lnTo>
                <a:close/>
                <a:moveTo>
                  <a:pt x="27919" y="86700"/>
                </a:moveTo>
                <a:lnTo>
                  <a:pt x="27919" y="90460"/>
                </a:lnTo>
                <a:lnTo>
                  <a:pt x="24129" y="90460"/>
                </a:lnTo>
                <a:lnTo>
                  <a:pt x="24129" y="86700"/>
                </a:lnTo>
                <a:close/>
                <a:moveTo>
                  <a:pt x="31895" y="86700"/>
                </a:moveTo>
                <a:lnTo>
                  <a:pt x="31895" y="90460"/>
                </a:lnTo>
                <a:lnTo>
                  <a:pt x="28104" y="90460"/>
                </a:lnTo>
                <a:lnTo>
                  <a:pt x="28104" y="86700"/>
                </a:lnTo>
                <a:close/>
                <a:moveTo>
                  <a:pt x="35870" y="86700"/>
                </a:moveTo>
                <a:lnTo>
                  <a:pt x="35870" y="90460"/>
                </a:lnTo>
                <a:lnTo>
                  <a:pt x="32079" y="90460"/>
                </a:lnTo>
                <a:lnTo>
                  <a:pt x="32079" y="86700"/>
                </a:lnTo>
                <a:close/>
                <a:moveTo>
                  <a:pt x="39845" y="86700"/>
                </a:moveTo>
                <a:lnTo>
                  <a:pt x="39845" y="90460"/>
                </a:lnTo>
                <a:lnTo>
                  <a:pt x="36054" y="90460"/>
                </a:lnTo>
                <a:lnTo>
                  <a:pt x="36054" y="86700"/>
                </a:lnTo>
                <a:close/>
                <a:moveTo>
                  <a:pt x="43821" y="86700"/>
                </a:moveTo>
                <a:lnTo>
                  <a:pt x="43821" y="90460"/>
                </a:lnTo>
                <a:lnTo>
                  <a:pt x="40029" y="90460"/>
                </a:lnTo>
                <a:lnTo>
                  <a:pt x="40029" y="86700"/>
                </a:lnTo>
                <a:close/>
                <a:moveTo>
                  <a:pt x="47796" y="86700"/>
                </a:moveTo>
                <a:lnTo>
                  <a:pt x="47796" y="90460"/>
                </a:lnTo>
                <a:lnTo>
                  <a:pt x="44005" y="90460"/>
                </a:lnTo>
                <a:lnTo>
                  <a:pt x="44005" y="86700"/>
                </a:lnTo>
                <a:close/>
                <a:moveTo>
                  <a:pt x="51771" y="86700"/>
                </a:moveTo>
                <a:lnTo>
                  <a:pt x="51771" y="90460"/>
                </a:lnTo>
                <a:lnTo>
                  <a:pt x="47980" y="90460"/>
                </a:lnTo>
                <a:lnTo>
                  <a:pt x="47980" y="86700"/>
                </a:lnTo>
                <a:close/>
                <a:moveTo>
                  <a:pt x="55746" y="86700"/>
                </a:moveTo>
                <a:lnTo>
                  <a:pt x="55746" y="90460"/>
                </a:lnTo>
                <a:lnTo>
                  <a:pt x="51955" y="90460"/>
                </a:lnTo>
                <a:lnTo>
                  <a:pt x="51955" y="86700"/>
                </a:lnTo>
                <a:close/>
                <a:moveTo>
                  <a:pt x="59721" y="86700"/>
                </a:moveTo>
                <a:lnTo>
                  <a:pt x="59721" y="90460"/>
                </a:lnTo>
                <a:lnTo>
                  <a:pt x="55931" y="90460"/>
                </a:lnTo>
                <a:lnTo>
                  <a:pt x="55931" y="86700"/>
                </a:lnTo>
                <a:close/>
                <a:moveTo>
                  <a:pt x="63696" y="86700"/>
                </a:moveTo>
                <a:lnTo>
                  <a:pt x="63696" y="90460"/>
                </a:lnTo>
                <a:lnTo>
                  <a:pt x="59906" y="90460"/>
                </a:lnTo>
                <a:lnTo>
                  <a:pt x="59906" y="86700"/>
                </a:lnTo>
                <a:close/>
                <a:moveTo>
                  <a:pt x="67672" y="86700"/>
                </a:moveTo>
                <a:lnTo>
                  <a:pt x="67672" y="90460"/>
                </a:lnTo>
                <a:lnTo>
                  <a:pt x="63881" y="90460"/>
                </a:lnTo>
                <a:lnTo>
                  <a:pt x="63881" y="86700"/>
                </a:lnTo>
                <a:close/>
                <a:moveTo>
                  <a:pt x="71648" y="86700"/>
                </a:moveTo>
                <a:lnTo>
                  <a:pt x="71648" y="90460"/>
                </a:lnTo>
                <a:lnTo>
                  <a:pt x="67857" y="90460"/>
                </a:lnTo>
                <a:lnTo>
                  <a:pt x="67857" y="86700"/>
                </a:lnTo>
                <a:close/>
                <a:moveTo>
                  <a:pt x="75623" y="86700"/>
                </a:moveTo>
                <a:lnTo>
                  <a:pt x="75623" y="90460"/>
                </a:lnTo>
                <a:lnTo>
                  <a:pt x="71832" y="90460"/>
                </a:lnTo>
                <a:lnTo>
                  <a:pt x="71832" y="86700"/>
                </a:lnTo>
                <a:close/>
                <a:moveTo>
                  <a:pt x="79598" y="86700"/>
                </a:moveTo>
                <a:lnTo>
                  <a:pt x="79598" y="90460"/>
                </a:lnTo>
                <a:lnTo>
                  <a:pt x="75807" y="90460"/>
                </a:lnTo>
                <a:lnTo>
                  <a:pt x="75807" y="86700"/>
                </a:lnTo>
                <a:close/>
                <a:moveTo>
                  <a:pt x="83573" y="86700"/>
                </a:moveTo>
                <a:lnTo>
                  <a:pt x="83573" y="90460"/>
                </a:lnTo>
                <a:lnTo>
                  <a:pt x="79782" y="90460"/>
                </a:lnTo>
                <a:lnTo>
                  <a:pt x="79782" y="86700"/>
                </a:lnTo>
                <a:close/>
                <a:moveTo>
                  <a:pt x="87549" y="86700"/>
                </a:moveTo>
                <a:lnTo>
                  <a:pt x="87549" y="90460"/>
                </a:lnTo>
                <a:lnTo>
                  <a:pt x="83757" y="90460"/>
                </a:lnTo>
                <a:lnTo>
                  <a:pt x="83757" y="86700"/>
                </a:lnTo>
                <a:close/>
                <a:moveTo>
                  <a:pt x="91524" y="86700"/>
                </a:moveTo>
                <a:lnTo>
                  <a:pt x="91524" y="90460"/>
                </a:lnTo>
                <a:lnTo>
                  <a:pt x="87733" y="90460"/>
                </a:lnTo>
                <a:lnTo>
                  <a:pt x="87733" y="86700"/>
                </a:lnTo>
                <a:close/>
                <a:moveTo>
                  <a:pt x="95499" y="86700"/>
                </a:moveTo>
                <a:lnTo>
                  <a:pt x="95499" y="90460"/>
                </a:lnTo>
                <a:lnTo>
                  <a:pt x="91708" y="90460"/>
                </a:lnTo>
                <a:lnTo>
                  <a:pt x="91708" y="86700"/>
                </a:lnTo>
                <a:close/>
                <a:moveTo>
                  <a:pt x="99474" y="86700"/>
                </a:moveTo>
                <a:lnTo>
                  <a:pt x="99474" y="90460"/>
                </a:lnTo>
                <a:lnTo>
                  <a:pt x="95684" y="90460"/>
                </a:lnTo>
                <a:lnTo>
                  <a:pt x="95684" y="86700"/>
                </a:lnTo>
                <a:close/>
                <a:moveTo>
                  <a:pt x="103449" y="86700"/>
                </a:moveTo>
                <a:lnTo>
                  <a:pt x="103449" y="90460"/>
                </a:lnTo>
                <a:lnTo>
                  <a:pt x="99659" y="90460"/>
                </a:lnTo>
                <a:lnTo>
                  <a:pt x="99659" y="86700"/>
                </a:lnTo>
                <a:close/>
                <a:moveTo>
                  <a:pt x="107424" y="86700"/>
                </a:moveTo>
                <a:lnTo>
                  <a:pt x="107424" y="90460"/>
                </a:lnTo>
                <a:lnTo>
                  <a:pt x="103634" y="90460"/>
                </a:lnTo>
                <a:lnTo>
                  <a:pt x="103634" y="86700"/>
                </a:lnTo>
                <a:close/>
                <a:moveTo>
                  <a:pt x="111400" y="86700"/>
                </a:moveTo>
                <a:lnTo>
                  <a:pt x="111400" y="90460"/>
                </a:lnTo>
                <a:lnTo>
                  <a:pt x="107609" y="90460"/>
                </a:lnTo>
                <a:lnTo>
                  <a:pt x="107609" y="86700"/>
                </a:lnTo>
                <a:close/>
                <a:moveTo>
                  <a:pt x="115376" y="86700"/>
                </a:moveTo>
                <a:lnTo>
                  <a:pt x="115376" y="90460"/>
                </a:lnTo>
                <a:lnTo>
                  <a:pt x="111585" y="90460"/>
                </a:lnTo>
                <a:lnTo>
                  <a:pt x="111585" y="86700"/>
                </a:lnTo>
                <a:close/>
                <a:moveTo>
                  <a:pt x="119351" y="86700"/>
                </a:moveTo>
                <a:lnTo>
                  <a:pt x="119351" y="90460"/>
                </a:lnTo>
                <a:lnTo>
                  <a:pt x="115560" y="90460"/>
                </a:lnTo>
                <a:lnTo>
                  <a:pt x="115560" y="86700"/>
                </a:lnTo>
                <a:close/>
                <a:moveTo>
                  <a:pt x="123326" y="86700"/>
                </a:moveTo>
                <a:lnTo>
                  <a:pt x="123326" y="90460"/>
                </a:lnTo>
                <a:lnTo>
                  <a:pt x="119535" y="90460"/>
                </a:lnTo>
                <a:lnTo>
                  <a:pt x="119535" y="86700"/>
                </a:lnTo>
                <a:close/>
                <a:moveTo>
                  <a:pt x="127301" y="86700"/>
                </a:moveTo>
                <a:lnTo>
                  <a:pt x="127301" y="90460"/>
                </a:lnTo>
                <a:lnTo>
                  <a:pt x="123510" y="90460"/>
                </a:lnTo>
                <a:lnTo>
                  <a:pt x="123510" y="86700"/>
                </a:lnTo>
                <a:close/>
                <a:moveTo>
                  <a:pt x="131277" y="86700"/>
                </a:moveTo>
                <a:lnTo>
                  <a:pt x="131277" y="90460"/>
                </a:lnTo>
                <a:lnTo>
                  <a:pt x="127485" y="90460"/>
                </a:lnTo>
                <a:lnTo>
                  <a:pt x="127485" y="86700"/>
                </a:lnTo>
                <a:close/>
                <a:moveTo>
                  <a:pt x="135252" y="86700"/>
                </a:moveTo>
                <a:lnTo>
                  <a:pt x="135252" y="90460"/>
                </a:lnTo>
                <a:lnTo>
                  <a:pt x="131461" y="90460"/>
                </a:lnTo>
                <a:lnTo>
                  <a:pt x="131461" y="86700"/>
                </a:lnTo>
                <a:close/>
                <a:moveTo>
                  <a:pt x="139227" y="86700"/>
                </a:moveTo>
                <a:lnTo>
                  <a:pt x="139227" y="90460"/>
                </a:lnTo>
                <a:lnTo>
                  <a:pt x="135436" y="90460"/>
                </a:lnTo>
                <a:lnTo>
                  <a:pt x="135436" y="86700"/>
                </a:lnTo>
                <a:close/>
                <a:moveTo>
                  <a:pt x="143202" y="86700"/>
                </a:moveTo>
                <a:lnTo>
                  <a:pt x="143202" y="90460"/>
                </a:lnTo>
                <a:lnTo>
                  <a:pt x="139411" y="90460"/>
                </a:lnTo>
                <a:lnTo>
                  <a:pt x="139411" y="86700"/>
                </a:lnTo>
                <a:close/>
                <a:moveTo>
                  <a:pt x="147177" y="86700"/>
                </a:moveTo>
                <a:lnTo>
                  <a:pt x="147177" y="90460"/>
                </a:lnTo>
                <a:lnTo>
                  <a:pt x="143387" y="90460"/>
                </a:lnTo>
                <a:lnTo>
                  <a:pt x="143387" y="86700"/>
                </a:lnTo>
                <a:close/>
                <a:moveTo>
                  <a:pt x="151224" y="86700"/>
                </a:moveTo>
                <a:lnTo>
                  <a:pt x="151224" y="90460"/>
                </a:lnTo>
                <a:lnTo>
                  <a:pt x="147362" y="90460"/>
                </a:lnTo>
                <a:lnTo>
                  <a:pt x="147362" y="86700"/>
                </a:lnTo>
                <a:close/>
                <a:moveTo>
                  <a:pt x="4068" y="90643"/>
                </a:moveTo>
                <a:lnTo>
                  <a:pt x="4068" y="94403"/>
                </a:lnTo>
                <a:lnTo>
                  <a:pt x="184" y="94403"/>
                </a:lnTo>
                <a:lnTo>
                  <a:pt x="184" y="90643"/>
                </a:lnTo>
                <a:close/>
                <a:moveTo>
                  <a:pt x="8043" y="90643"/>
                </a:moveTo>
                <a:lnTo>
                  <a:pt x="8043" y="94403"/>
                </a:lnTo>
                <a:lnTo>
                  <a:pt x="4252" y="94403"/>
                </a:lnTo>
                <a:lnTo>
                  <a:pt x="4252" y="90643"/>
                </a:lnTo>
                <a:close/>
                <a:moveTo>
                  <a:pt x="12018" y="90643"/>
                </a:moveTo>
                <a:lnTo>
                  <a:pt x="12018" y="94403"/>
                </a:lnTo>
                <a:lnTo>
                  <a:pt x="8227" y="94403"/>
                </a:lnTo>
                <a:lnTo>
                  <a:pt x="8227" y="90643"/>
                </a:lnTo>
                <a:close/>
                <a:moveTo>
                  <a:pt x="15993" y="90643"/>
                </a:moveTo>
                <a:lnTo>
                  <a:pt x="15993" y="94403"/>
                </a:lnTo>
                <a:lnTo>
                  <a:pt x="12202" y="94403"/>
                </a:lnTo>
                <a:lnTo>
                  <a:pt x="12202" y="90643"/>
                </a:lnTo>
                <a:close/>
                <a:moveTo>
                  <a:pt x="19968" y="90643"/>
                </a:moveTo>
                <a:lnTo>
                  <a:pt x="19968" y="94403"/>
                </a:lnTo>
                <a:lnTo>
                  <a:pt x="16177" y="94403"/>
                </a:lnTo>
                <a:lnTo>
                  <a:pt x="16177" y="90643"/>
                </a:lnTo>
                <a:close/>
                <a:moveTo>
                  <a:pt x="23944" y="90643"/>
                </a:moveTo>
                <a:lnTo>
                  <a:pt x="23944" y="94403"/>
                </a:lnTo>
                <a:lnTo>
                  <a:pt x="20152" y="94403"/>
                </a:lnTo>
                <a:lnTo>
                  <a:pt x="20152" y="90643"/>
                </a:lnTo>
                <a:close/>
                <a:moveTo>
                  <a:pt x="27919" y="90643"/>
                </a:moveTo>
                <a:lnTo>
                  <a:pt x="27919" y="94403"/>
                </a:lnTo>
                <a:lnTo>
                  <a:pt x="24129" y="94403"/>
                </a:lnTo>
                <a:lnTo>
                  <a:pt x="24129" y="90643"/>
                </a:lnTo>
                <a:close/>
                <a:moveTo>
                  <a:pt x="31895" y="90643"/>
                </a:moveTo>
                <a:lnTo>
                  <a:pt x="31895" y="94403"/>
                </a:lnTo>
                <a:lnTo>
                  <a:pt x="28104" y="94403"/>
                </a:lnTo>
                <a:lnTo>
                  <a:pt x="28104" y="90643"/>
                </a:lnTo>
                <a:close/>
                <a:moveTo>
                  <a:pt x="35870" y="90643"/>
                </a:moveTo>
                <a:lnTo>
                  <a:pt x="35870" y="94403"/>
                </a:lnTo>
                <a:lnTo>
                  <a:pt x="32079" y="94403"/>
                </a:lnTo>
                <a:lnTo>
                  <a:pt x="32079" y="90643"/>
                </a:lnTo>
                <a:close/>
                <a:moveTo>
                  <a:pt x="39845" y="90643"/>
                </a:moveTo>
                <a:lnTo>
                  <a:pt x="39845" y="94403"/>
                </a:lnTo>
                <a:lnTo>
                  <a:pt x="36054" y="94403"/>
                </a:lnTo>
                <a:lnTo>
                  <a:pt x="36054" y="90643"/>
                </a:lnTo>
                <a:close/>
                <a:moveTo>
                  <a:pt x="43821" y="90643"/>
                </a:moveTo>
                <a:lnTo>
                  <a:pt x="43821" y="94403"/>
                </a:lnTo>
                <a:lnTo>
                  <a:pt x="40029" y="94403"/>
                </a:lnTo>
                <a:lnTo>
                  <a:pt x="40029" y="90643"/>
                </a:lnTo>
                <a:close/>
                <a:moveTo>
                  <a:pt x="47796" y="90643"/>
                </a:moveTo>
                <a:lnTo>
                  <a:pt x="47796" y="94403"/>
                </a:lnTo>
                <a:lnTo>
                  <a:pt x="44005" y="94403"/>
                </a:lnTo>
                <a:lnTo>
                  <a:pt x="44005" y="90643"/>
                </a:lnTo>
                <a:close/>
                <a:moveTo>
                  <a:pt x="51771" y="90643"/>
                </a:moveTo>
                <a:lnTo>
                  <a:pt x="51771" y="94403"/>
                </a:lnTo>
                <a:lnTo>
                  <a:pt x="47980" y="94403"/>
                </a:lnTo>
                <a:lnTo>
                  <a:pt x="47980" y="90643"/>
                </a:lnTo>
                <a:close/>
                <a:moveTo>
                  <a:pt x="55746" y="90643"/>
                </a:moveTo>
                <a:lnTo>
                  <a:pt x="55746" y="94403"/>
                </a:lnTo>
                <a:lnTo>
                  <a:pt x="51955" y="94403"/>
                </a:lnTo>
                <a:lnTo>
                  <a:pt x="51955" y="90643"/>
                </a:lnTo>
                <a:close/>
                <a:moveTo>
                  <a:pt x="59721" y="90643"/>
                </a:moveTo>
                <a:lnTo>
                  <a:pt x="59721" y="94403"/>
                </a:lnTo>
                <a:lnTo>
                  <a:pt x="55931" y="94403"/>
                </a:lnTo>
                <a:lnTo>
                  <a:pt x="55931" y="90643"/>
                </a:lnTo>
                <a:close/>
                <a:moveTo>
                  <a:pt x="63696" y="90643"/>
                </a:moveTo>
                <a:lnTo>
                  <a:pt x="63696" y="94403"/>
                </a:lnTo>
                <a:lnTo>
                  <a:pt x="59906" y="94403"/>
                </a:lnTo>
                <a:lnTo>
                  <a:pt x="59906" y="90643"/>
                </a:lnTo>
                <a:close/>
                <a:moveTo>
                  <a:pt x="67672" y="90643"/>
                </a:moveTo>
                <a:lnTo>
                  <a:pt x="67672" y="94403"/>
                </a:lnTo>
                <a:lnTo>
                  <a:pt x="63881" y="94403"/>
                </a:lnTo>
                <a:lnTo>
                  <a:pt x="63881" y="90643"/>
                </a:lnTo>
                <a:close/>
                <a:moveTo>
                  <a:pt x="71648" y="90643"/>
                </a:moveTo>
                <a:lnTo>
                  <a:pt x="71648" y="94403"/>
                </a:lnTo>
                <a:lnTo>
                  <a:pt x="67857" y="94403"/>
                </a:lnTo>
                <a:lnTo>
                  <a:pt x="67857" y="90643"/>
                </a:lnTo>
                <a:close/>
                <a:moveTo>
                  <a:pt x="75623" y="90643"/>
                </a:moveTo>
                <a:lnTo>
                  <a:pt x="75623" y="94403"/>
                </a:lnTo>
                <a:lnTo>
                  <a:pt x="71832" y="94403"/>
                </a:lnTo>
                <a:lnTo>
                  <a:pt x="71832" y="90643"/>
                </a:lnTo>
                <a:close/>
                <a:moveTo>
                  <a:pt x="79598" y="90643"/>
                </a:moveTo>
                <a:lnTo>
                  <a:pt x="79598" y="94403"/>
                </a:lnTo>
                <a:lnTo>
                  <a:pt x="75807" y="94403"/>
                </a:lnTo>
                <a:lnTo>
                  <a:pt x="75807" y="90643"/>
                </a:lnTo>
                <a:close/>
                <a:moveTo>
                  <a:pt x="83573" y="90643"/>
                </a:moveTo>
                <a:lnTo>
                  <a:pt x="83573" y="94403"/>
                </a:lnTo>
                <a:lnTo>
                  <a:pt x="79782" y="94403"/>
                </a:lnTo>
                <a:lnTo>
                  <a:pt x="79782" y="90643"/>
                </a:lnTo>
                <a:close/>
                <a:moveTo>
                  <a:pt x="87549" y="90643"/>
                </a:moveTo>
                <a:lnTo>
                  <a:pt x="87549" y="94403"/>
                </a:lnTo>
                <a:lnTo>
                  <a:pt x="83757" y="94403"/>
                </a:lnTo>
                <a:lnTo>
                  <a:pt x="83757" y="90643"/>
                </a:lnTo>
                <a:close/>
                <a:moveTo>
                  <a:pt x="91524" y="90643"/>
                </a:moveTo>
                <a:lnTo>
                  <a:pt x="91524" y="94403"/>
                </a:lnTo>
                <a:lnTo>
                  <a:pt x="87733" y="94403"/>
                </a:lnTo>
                <a:lnTo>
                  <a:pt x="87733" y="90643"/>
                </a:lnTo>
                <a:close/>
                <a:moveTo>
                  <a:pt x="95499" y="90643"/>
                </a:moveTo>
                <a:lnTo>
                  <a:pt x="95499" y="94403"/>
                </a:lnTo>
                <a:lnTo>
                  <a:pt x="91708" y="94403"/>
                </a:lnTo>
                <a:lnTo>
                  <a:pt x="91708" y="90643"/>
                </a:lnTo>
                <a:close/>
                <a:moveTo>
                  <a:pt x="99474" y="90643"/>
                </a:moveTo>
                <a:lnTo>
                  <a:pt x="99474" y="94403"/>
                </a:lnTo>
                <a:lnTo>
                  <a:pt x="95684" y="94403"/>
                </a:lnTo>
                <a:lnTo>
                  <a:pt x="95684" y="90643"/>
                </a:lnTo>
                <a:close/>
                <a:moveTo>
                  <a:pt x="103449" y="90643"/>
                </a:moveTo>
                <a:lnTo>
                  <a:pt x="103449" y="94403"/>
                </a:lnTo>
                <a:lnTo>
                  <a:pt x="99659" y="94403"/>
                </a:lnTo>
                <a:lnTo>
                  <a:pt x="99659" y="90643"/>
                </a:lnTo>
                <a:close/>
                <a:moveTo>
                  <a:pt x="107424" y="90643"/>
                </a:moveTo>
                <a:lnTo>
                  <a:pt x="107424" y="94403"/>
                </a:lnTo>
                <a:lnTo>
                  <a:pt x="103634" y="94403"/>
                </a:lnTo>
                <a:lnTo>
                  <a:pt x="103634" y="90643"/>
                </a:lnTo>
                <a:close/>
                <a:moveTo>
                  <a:pt x="111400" y="90643"/>
                </a:moveTo>
                <a:lnTo>
                  <a:pt x="111400" y="94403"/>
                </a:lnTo>
                <a:lnTo>
                  <a:pt x="107609" y="94403"/>
                </a:lnTo>
                <a:lnTo>
                  <a:pt x="107609" y="90643"/>
                </a:lnTo>
                <a:close/>
                <a:moveTo>
                  <a:pt x="115376" y="90643"/>
                </a:moveTo>
                <a:lnTo>
                  <a:pt x="115376" y="94403"/>
                </a:lnTo>
                <a:lnTo>
                  <a:pt x="111585" y="94403"/>
                </a:lnTo>
                <a:lnTo>
                  <a:pt x="111585" y="90643"/>
                </a:lnTo>
                <a:close/>
                <a:moveTo>
                  <a:pt x="119351" y="90643"/>
                </a:moveTo>
                <a:lnTo>
                  <a:pt x="119351" y="94403"/>
                </a:lnTo>
                <a:lnTo>
                  <a:pt x="115560" y="94403"/>
                </a:lnTo>
                <a:lnTo>
                  <a:pt x="115560" y="90643"/>
                </a:lnTo>
                <a:close/>
                <a:moveTo>
                  <a:pt x="123326" y="90643"/>
                </a:moveTo>
                <a:lnTo>
                  <a:pt x="123326" y="94403"/>
                </a:lnTo>
                <a:lnTo>
                  <a:pt x="119535" y="94403"/>
                </a:lnTo>
                <a:lnTo>
                  <a:pt x="119535" y="90643"/>
                </a:lnTo>
                <a:close/>
                <a:moveTo>
                  <a:pt x="127301" y="90643"/>
                </a:moveTo>
                <a:lnTo>
                  <a:pt x="127301" y="94403"/>
                </a:lnTo>
                <a:lnTo>
                  <a:pt x="123510" y="94403"/>
                </a:lnTo>
                <a:lnTo>
                  <a:pt x="123510" y="90643"/>
                </a:lnTo>
                <a:close/>
                <a:moveTo>
                  <a:pt x="131277" y="90643"/>
                </a:moveTo>
                <a:lnTo>
                  <a:pt x="131277" y="94403"/>
                </a:lnTo>
                <a:lnTo>
                  <a:pt x="127485" y="94403"/>
                </a:lnTo>
                <a:lnTo>
                  <a:pt x="127485" y="90643"/>
                </a:lnTo>
                <a:close/>
                <a:moveTo>
                  <a:pt x="135252" y="90643"/>
                </a:moveTo>
                <a:lnTo>
                  <a:pt x="135252" y="94403"/>
                </a:lnTo>
                <a:lnTo>
                  <a:pt x="131461" y="94403"/>
                </a:lnTo>
                <a:lnTo>
                  <a:pt x="131461" y="90643"/>
                </a:lnTo>
                <a:close/>
                <a:moveTo>
                  <a:pt x="139227" y="90643"/>
                </a:moveTo>
                <a:lnTo>
                  <a:pt x="139227" y="94403"/>
                </a:lnTo>
                <a:lnTo>
                  <a:pt x="135436" y="94403"/>
                </a:lnTo>
                <a:lnTo>
                  <a:pt x="135436" y="90643"/>
                </a:lnTo>
                <a:close/>
                <a:moveTo>
                  <a:pt x="143202" y="90643"/>
                </a:moveTo>
                <a:lnTo>
                  <a:pt x="143202" y="94403"/>
                </a:lnTo>
                <a:lnTo>
                  <a:pt x="139411" y="94403"/>
                </a:lnTo>
                <a:lnTo>
                  <a:pt x="139411" y="90643"/>
                </a:lnTo>
                <a:close/>
                <a:moveTo>
                  <a:pt x="147177" y="90643"/>
                </a:moveTo>
                <a:lnTo>
                  <a:pt x="147177" y="94403"/>
                </a:lnTo>
                <a:lnTo>
                  <a:pt x="143387" y="94403"/>
                </a:lnTo>
                <a:lnTo>
                  <a:pt x="143387" y="90643"/>
                </a:lnTo>
                <a:close/>
                <a:moveTo>
                  <a:pt x="151224" y="90643"/>
                </a:moveTo>
                <a:lnTo>
                  <a:pt x="151224" y="94403"/>
                </a:lnTo>
                <a:lnTo>
                  <a:pt x="147362" y="94403"/>
                </a:lnTo>
                <a:lnTo>
                  <a:pt x="147362" y="90643"/>
                </a:lnTo>
                <a:close/>
                <a:moveTo>
                  <a:pt x="4068" y="94586"/>
                </a:moveTo>
                <a:lnTo>
                  <a:pt x="4068" y="98345"/>
                </a:lnTo>
                <a:lnTo>
                  <a:pt x="184" y="98345"/>
                </a:lnTo>
                <a:lnTo>
                  <a:pt x="184" y="94586"/>
                </a:lnTo>
                <a:close/>
                <a:moveTo>
                  <a:pt x="8043" y="94586"/>
                </a:moveTo>
                <a:lnTo>
                  <a:pt x="8043" y="98345"/>
                </a:lnTo>
                <a:lnTo>
                  <a:pt x="4252" y="98345"/>
                </a:lnTo>
                <a:lnTo>
                  <a:pt x="4252" y="94586"/>
                </a:lnTo>
                <a:close/>
                <a:moveTo>
                  <a:pt x="12018" y="94586"/>
                </a:moveTo>
                <a:lnTo>
                  <a:pt x="12018" y="98345"/>
                </a:lnTo>
                <a:lnTo>
                  <a:pt x="8227" y="98345"/>
                </a:lnTo>
                <a:lnTo>
                  <a:pt x="8227" y="94586"/>
                </a:lnTo>
                <a:close/>
                <a:moveTo>
                  <a:pt x="15993" y="94586"/>
                </a:moveTo>
                <a:lnTo>
                  <a:pt x="15993" y="98345"/>
                </a:lnTo>
                <a:lnTo>
                  <a:pt x="12202" y="98345"/>
                </a:lnTo>
                <a:lnTo>
                  <a:pt x="12202" y="94586"/>
                </a:lnTo>
                <a:close/>
                <a:moveTo>
                  <a:pt x="19968" y="94586"/>
                </a:moveTo>
                <a:lnTo>
                  <a:pt x="19968" y="98345"/>
                </a:lnTo>
                <a:lnTo>
                  <a:pt x="16177" y="98345"/>
                </a:lnTo>
                <a:lnTo>
                  <a:pt x="16177" y="94586"/>
                </a:lnTo>
                <a:close/>
                <a:moveTo>
                  <a:pt x="23944" y="94586"/>
                </a:moveTo>
                <a:lnTo>
                  <a:pt x="23944" y="98345"/>
                </a:lnTo>
                <a:lnTo>
                  <a:pt x="20152" y="98345"/>
                </a:lnTo>
                <a:lnTo>
                  <a:pt x="20152" y="94586"/>
                </a:lnTo>
                <a:close/>
                <a:moveTo>
                  <a:pt x="27919" y="94586"/>
                </a:moveTo>
                <a:lnTo>
                  <a:pt x="27919" y="98345"/>
                </a:lnTo>
                <a:lnTo>
                  <a:pt x="24129" y="98345"/>
                </a:lnTo>
                <a:lnTo>
                  <a:pt x="24129" y="94586"/>
                </a:lnTo>
                <a:close/>
                <a:moveTo>
                  <a:pt x="31895" y="94586"/>
                </a:moveTo>
                <a:lnTo>
                  <a:pt x="31895" y="98345"/>
                </a:lnTo>
                <a:lnTo>
                  <a:pt x="28104" y="98345"/>
                </a:lnTo>
                <a:lnTo>
                  <a:pt x="28104" y="94586"/>
                </a:lnTo>
                <a:close/>
                <a:moveTo>
                  <a:pt x="35870" y="94586"/>
                </a:moveTo>
                <a:lnTo>
                  <a:pt x="35870" y="98345"/>
                </a:lnTo>
                <a:lnTo>
                  <a:pt x="32079" y="98345"/>
                </a:lnTo>
                <a:lnTo>
                  <a:pt x="32079" y="94586"/>
                </a:lnTo>
                <a:close/>
                <a:moveTo>
                  <a:pt x="39845" y="94586"/>
                </a:moveTo>
                <a:lnTo>
                  <a:pt x="39845" y="98345"/>
                </a:lnTo>
                <a:lnTo>
                  <a:pt x="36054" y="98345"/>
                </a:lnTo>
                <a:lnTo>
                  <a:pt x="36054" y="94586"/>
                </a:lnTo>
                <a:close/>
                <a:moveTo>
                  <a:pt x="43821" y="94586"/>
                </a:moveTo>
                <a:lnTo>
                  <a:pt x="43821" y="98345"/>
                </a:lnTo>
                <a:lnTo>
                  <a:pt x="40029" y="98345"/>
                </a:lnTo>
                <a:lnTo>
                  <a:pt x="40029" y="94586"/>
                </a:lnTo>
                <a:close/>
                <a:moveTo>
                  <a:pt x="47796" y="94586"/>
                </a:moveTo>
                <a:lnTo>
                  <a:pt x="47796" y="98345"/>
                </a:lnTo>
                <a:lnTo>
                  <a:pt x="44005" y="98345"/>
                </a:lnTo>
                <a:lnTo>
                  <a:pt x="44005" y="94586"/>
                </a:lnTo>
                <a:close/>
                <a:moveTo>
                  <a:pt x="51771" y="94586"/>
                </a:moveTo>
                <a:lnTo>
                  <a:pt x="51771" y="98345"/>
                </a:lnTo>
                <a:lnTo>
                  <a:pt x="47980" y="98345"/>
                </a:lnTo>
                <a:lnTo>
                  <a:pt x="47980" y="94586"/>
                </a:lnTo>
                <a:close/>
                <a:moveTo>
                  <a:pt x="55746" y="94586"/>
                </a:moveTo>
                <a:lnTo>
                  <a:pt x="55746" y="98345"/>
                </a:lnTo>
                <a:lnTo>
                  <a:pt x="51955" y="98345"/>
                </a:lnTo>
                <a:lnTo>
                  <a:pt x="51955" y="94586"/>
                </a:lnTo>
                <a:close/>
                <a:moveTo>
                  <a:pt x="59721" y="94586"/>
                </a:moveTo>
                <a:lnTo>
                  <a:pt x="59721" y="98345"/>
                </a:lnTo>
                <a:lnTo>
                  <a:pt x="55931" y="98345"/>
                </a:lnTo>
                <a:lnTo>
                  <a:pt x="55931" y="94586"/>
                </a:lnTo>
                <a:close/>
                <a:moveTo>
                  <a:pt x="63696" y="94586"/>
                </a:moveTo>
                <a:lnTo>
                  <a:pt x="63696" y="98345"/>
                </a:lnTo>
                <a:lnTo>
                  <a:pt x="59906" y="98345"/>
                </a:lnTo>
                <a:lnTo>
                  <a:pt x="59906" y="94586"/>
                </a:lnTo>
                <a:close/>
                <a:moveTo>
                  <a:pt x="67672" y="94586"/>
                </a:moveTo>
                <a:lnTo>
                  <a:pt x="67672" y="98345"/>
                </a:lnTo>
                <a:lnTo>
                  <a:pt x="63881" y="98345"/>
                </a:lnTo>
                <a:lnTo>
                  <a:pt x="63881" y="94586"/>
                </a:lnTo>
                <a:close/>
                <a:moveTo>
                  <a:pt x="71648" y="94586"/>
                </a:moveTo>
                <a:lnTo>
                  <a:pt x="71648" y="98345"/>
                </a:lnTo>
                <a:lnTo>
                  <a:pt x="67857" y="98345"/>
                </a:lnTo>
                <a:lnTo>
                  <a:pt x="67857" y="94586"/>
                </a:lnTo>
                <a:close/>
                <a:moveTo>
                  <a:pt x="75623" y="94586"/>
                </a:moveTo>
                <a:lnTo>
                  <a:pt x="75623" y="98345"/>
                </a:lnTo>
                <a:lnTo>
                  <a:pt x="71832" y="98345"/>
                </a:lnTo>
                <a:lnTo>
                  <a:pt x="71832" y="94586"/>
                </a:lnTo>
                <a:close/>
                <a:moveTo>
                  <a:pt x="79598" y="94586"/>
                </a:moveTo>
                <a:lnTo>
                  <a:pt x="79598" y="98345"/>
                </a:lnTo>
                <a:lnTo>
                  <a:pt x="75807" y="98345"/>
                </a:lnTo>
                <a:lnTo>
                  <a:pt x="75807" y="94586"/>
                </a:lnTo>
                <a:close/>
                <a:moveTo>
                  <a:pt x="83573" y="94586"/>
                </a:moveTo>
                <a:lnTo>
                  <a:pt x="83573" y="98345"/>
                </a:lnTo>
                <a:lnTo>
                  <a:pt x="79782" y="98345"/>
                </a:lnTo>
                <a:lnTo>
                  <a:pt x="79782" y="94586"/>
                </a:lnTo>
                <a:close/>
                <a:moveTo>
                  <a:pt x="87549" y="94586"/>
                </a:moveTo>
                <a:lnTo>
                  <a:pt x="87549" y="98345"/>
                </a:lnTo>
                <a:lnTo>
                  <a:pt x="83757" y="98345"/>
                </a:lnTo>
                <a:lnTo>
                  <a:pt x="83757" y="94586"/>
                </a:lnTo>
                <a:close/>
                <a:moveTo>
                  <a:pt x="91524" y="94586"/>
                </a:moveTo>
                <a:lnTo>
                  <a:pt x="91524" y="98345"/>
                </a:lnTo>
                <a:lnTo>
                  <a:pt x="87733" y="98345"/>
                </a:lnTo>
                <a:lnTo>
                  <a:pt x="87733" y="94586"/>
                </a:lnTo>
                <a:close/>
                <a:moveTo>
                  <a:pt x="95499" y="94586"/>
                </a:moveTo>
                <a:lnTo>
                  <a:pt x="95499" y="98345"/>
                </a:lnTo>
                <a:lnTo>
                  <a:pt x="91708" y="98345"/>
                </a:lnTo>
                <a:lnTo>
                  <a:pt x="91708" y="94586"/>
                </a:lnTo>
                <a:close/>
                <a:moveTo>
                  <a:pt x="99474" y="94586"/>
                </a:moveTo>
                <a:lnTo>
                  <a:pt x="99474" y="98345"/>
                </a:lnTo>
                <a:lnTo>
                  <a:pt x="95684" y="98345"/>
                </a:lnTo>
                <a:lnTo>
                  <a:pt x="95684" y="94586"/>
                </a:lnTo>
                <a:close/>
                <a:moveTo>
                  <a:pt x="103449" y="94586"/>
                </a:moveTo>
                <a:lnTo>
                  <a:pt x="103449" y="98345"/>
                </a:lnTo>
                <a:lnTo>
                  <a:pt x="99659" y="98345"/>
                </a:lnTo>
                <a:lnTo>
                  <a:pt x="99659" y="94586"/>
                </a:lnTo>
                <a:close/>
                <a:moveTo>
                  <a:pt x="107424" y="94586"/>
                </a:moveTo>
                <a:lnTo>
                  <a:pt x="107424" y="98345"/>
                </a:lnTo>
                <a:lnTo>
                  <a:pt x="103634" y="98345"/>
                </a:lnTo>
                <a:lnTo>
                  <a:pt x="103634" y="94586"/>
                </a:lnTo>
                <a:close/>
                <a:moveTo>
                  <a:pt x="111400" y="94586"/>
                </a:moveTo>
                <a:lnTo>
                  <a:pt x="111400" y="98345"/>
                </a:lnTo>
                <a:lnTo>
                  <a:pt x="107609" y="98345"/>
                </a:lnTo>
                <a:lnTo>
                  <a:pt x="107609" y="94586"/>
                </a:lnTo>
                <a:close/>
                <a:moveTo>
                  <a:pt x="115376" y="94586"/>
                </a:moveTo>
                <a:lnTo>
                  <a:pt x="115376" y="98345"/>
                </a:lnTo>
                <a:lnTo>
                  <a:pt x="111585" y="98345"/>
                </a:lnTo>
                <a:lnTo>
                  <a:pt x="111585" y="94586"/>
                </a:lnTo>
                <a:close/>
                <a:moveTo>
                  <a:pt x="119351" y="94586"/>
                </a:moveTo>
                <a:lnTo>
                  <a:pt x="119351" y="98345"/>
                </a:lnTo>
                <a:lnTo>
                  <a:pt x="115560" y="98345"/>
                </a:lnTo>
                <a:lnTo>
                  <a:pt x="115560" y="94586"/>
                </a:lnTo>
                <a:close/>
                <a:moveTo>
                  <a:pt x="123326" y="94586"/>
                </a:moveTo>
                <a:lnTo>
                  <a:pt x="123326" y="98345"/>
                </a:lnTo>
                <a:lnTo>
                  <a:pt x="119535" y="98345"/>
                </a:lnTo>
                <a:lnTo>
                  <a:pt x="119535" y="94586"/>
                </a:lnTo>
                <a:close/>
                <a:moveTo>
                  <a:pt x="127301" y="94586"/>
                </a:moveTo>
                <a:lnTo>
                  <a:pt x="127301" y="98345"/>
                </a:lnTo>
                <a:lnTo>
                  <a:pt x="123510" y="98345"/>
                </a:lnTo>
                <a:lnTo>
                  <a:pt x="123510" y="94586"/>
                </a:lnTo>
                <a:close/>
                <a:moveTo>
                  <a:pt x="131277" y="94586"/>
                </a:moveTo>
                <a:lnTo>
                  <a:pt x="131277" y="98345"/>
                </a:lnTo>
                <a:lnTo>
                  <a:pt x="127485" y="98345"/>
                </a:lnTo>
                <a:lnTo>
                  <a:pt x="127485" y="94586"/>
                </a:lnTo>
                <a:close/>
                <a:moveTo>
                  <a:pt x="135252" y="94586"/>
                </a:moveTo>
                <a:lnTo>
                  <a:pt x="135252" y="98345"/>
                </a:lnTo>
                <a:lnTo>
                  <a:pt x="131461" y="98345"/>
                </a:lnTo>
                <a:lnTo>
                  <a:pt x="131461" y="94586"/>
                </a:lnTo>
                <a:close/>
                <a:moveTo>
                  <a:pt x="139227" y="94586"/>
                </a:moveTo>
                <a:lnTo>
                  <a:pt x="139227" y="98345"/>
                </a:lnTo>
                <a:lnTo>
                  <a:pt x="135436" y="98345"/>
                </a:lnTo>
                <a:lnTo>
                  <a:pt x="135436" y="94586"/>
                </a:lnTo>
                <a:close/>
                <a:moveTo>
                  <a:pt x="143202" y="94586"/>
                </a:moveTo>
                <a:lnTo>
                  <a:pt x="143202" y="98345"/>
                </a:lnTo>
                <a:lnTo>
                  <a:pt x="139411" y="98345"/>
                </a:lnTo>
                <a:lnTo>
                  <a:pt x="139411" y="94586"/>
                </a:lnTo>
                <a:close/>
                <a:moveTo>
                  <a:pt x="147177" y="94586"/>
                </a:moveTo>
                <a:lnTo>
                  <a:pt x="147177" y="98345"/>
                </a:lnTo>
                <a:lnTo>
                  <a:pt x="143387" y="98345"/>
                </a:lnTo>
                <a:lnTo>
                  <a:pt x="143387" y="94586"/>
                </a:lnTo>
                <a:close/>
                <a:moveTo>
                  <a:pt x="151224" y="94586"/>
                </a:moveTo>
                <a:lnTo>
                  <a:pt x="151224" y="98345"/>
                </a:lnTo>
                <a:lnTo>
                  <a:pt x="147362" y="98345"/>
                </a:lnTo>
                <a:lnTo>
                  <a:pt x="147362" y="94586"/>
                </a:lnTo>
                <a:close/>
                <a:moveTo>
                  <a:pt x="4068" y="98528"/>
                </a:moveTo>
                <a:lnTo>
                  <a:pt x="4068" y="102167"/>
                </a:lnTo>
                <a:lnTo>
                  <a:pt x="184" y="102167"/>
                </a:lnTo>
                <a:lnTo>
                  <a:pt x="184" y="98528"/>
                </a:lnTo>
                <a:close/>
                <a:moveTo>
                  <a:pt x="8043" y="98528"/>
                </a:moveTo>
                <a:lnTo>
                  <a:pt x="8043" y="102167"/>
                </a:lnTo>
                <a:lnTo>
                  <a:pt x="4252" y="102167"/>
                </a:lnTo>
                <a:lnTo>
                  <a:pt x="4252" y="98528"/>
                </a:lnTo>
                <a:close/>
                <a:moveTo>
                  <a:pt x="12018" y="98528"/>
                </a:moveTo>
                <a:lnTo>
                  <a:pt x="12018" y="102167"/>
                </a:lnTo>
                <a:lnTo>
                  <a:pt x="8227" y="102167"/>
                </a:lnTo>
                <a:lnTo>
                  <a:pt x="8227" y="98528"/>
                </a:lnTo>
                <a:close/>
                <a:moveTo>
                  <a:pt x="15993" y="98528"/>
                </a:moveTo>
                <a:lnTo>
                  <a:pt x="15993" y="102167"/>
                </a:lnTo>
                <a:lnTo>
                  <a:pt x="12202" y="102167"/>
                </a:lnTo>
                <a:lnTo>
                  <a:pt x="12202" y="98528"/>
                </a:lnTo>
                <a:close/>
                <a:moveTo>
                  <a:pt x="19968" y="98528"/>
                </a:moveTo>
                <a:lnTo>
                  <a:pt x="19968" y="102167"/>
                </a:lnTo>
                <a:lnTo>
                  <a:pt x="16178" y="102167"/>
                </a:lnTo>
                <a:lnTo>
                  <a:pt x="16178" y="98528"/>
                </a:lnTo>
                <a:close/>
                <a:moveTo>
                  <a:pt x="23944" y="98528"/>
                </a:moveTo>
                <a:lnTo>
                  <a:pt x="23944" y="102167"/>
                </a:lnTo>
                <a:lnTo>
                  <a:pt x="20153" y="102167"/>
                </a:lnTo>
                <a:lnTo>
                  <a:pt x="20153" y="98528"/>
                </a:lnTo>
                <a:close/>
                <a:moveTo>
                  <a:pt x="27919" y="98528"/>
                </a:moveTo>
                <a:lnTo>
                  <a:pt x="27919" y="102167"/>
                </a:lnTo>
                <a:lnTo>
                  <a:pt x="24129" y="102167"/>
                </a:lnTo>
                <a:lnTo>
                  <a:pt x="24129" y="98528"/>
                </a:lnTo>
                <a:close/>
                <a:moveTo>
                  <a:pt x="31895" y="98528"/>
                </a:moveTo>
                <a:lnTo>
                  <a:pt x="31895" y="102167"/>
                </a:lnTo>
                <a:lnTo>
                  <a:pt x="28104" y="102167"/>
                </a:lnTo>
                <a:lnTo>
                  <a:pt x="28104" y="98528"/>
                </a:lnTo>
                <a:close/>
                <a:moveTo>
                  <a:pt x="35870" y="98528"/>
                </a:moveTo>
                <a:lnTo>
                  <a:pt x="35870" y="102167"/>
                </a:lnTo>
                <a:lnTo>
                  <a:pt x="32079" y="102167"/>
                </a:lnTo>
                <a:lnTo>
                  <a:pt x="32079" y="98528"/>
                </a:lnTo>
                <a:close/>
                <a:moveTo>
                  <a:pt x="39845" y="98528"/>
                </a:moveTo>
                <a:lnTo>
                  <a:pt x="39845" y="102167"/>
                </a:lnTo>
                <a:lnTo>
                  <a:pt x="36054" y="102167"/>
                </a:lnTo>
                <a:lnTo>
                  <a:pt x="36054" y="98528"/>
                </a:lnTo>
                <a:close/>
                <a:moveTo>
                  <a:pt x="43821" y="98528"/>
                </a:moveTo>
                <a:lnTo>
                  <a:pt x="43821" y="102167"/>
                </a:lnTo>
                <a:lnTo>
                  <a:pt x="40029" y="102167"/>
                </a:lnTo>
                <a:lnTo>
                  <a:pt x="40029" y="98528"/>
                </a:lnTo>
                <a:close/>
                <a:moveTo>
                  <a:pt x="47796" y="98528"/>
                </a:moveTo>
                <a:lnTo>
                  <a:pt x="47796" y="102167"/>
                </a:lnTo>
                <a:lnTo>
                  <a:pt x="44005" y="102167"/>
                </a:lnTo>
                <a:lnTo>
                  <a:pt x="44005" y="98528"/>
                </a:lnTo>
                <a:close/>
                <a:moveTo>
                  <a:pt x="51771" y="98528"/>
                </a:moveTo>
                <a:lnTo>
                  <a:pt x="51771" y="102167"/>
                </a:lnTo>
                <a:lnTo>
                  <a:pt x="47980" y="102167"/>
                </a:lnTo>
                <a:lnTo>
                  <a:pt x="47980" y="98528"/>
                </a:lnTo>
                <a:close/>
                <a:moveTo>
                  <a:pt x="55746" y="98528"/>
                </a:moveTo>
                <a:lnTo>
                  <a:pt x="55746" y="102167"/>
                </a:lnTo>
                <a:lnTo>
                  <a:pt x="51955" y="102167"/>
                </a:lnTo>
                <a:lnTo>
                  <a:pt x="51955" y="98528"/>
                </a:lnTo>
                <a:close/>
                <a:moveTo>
                  <a:pt x="59721" y="98528"/>
                </a:moveTo>
                <a:lnTo>
                  <a:pt x="59721" y="102167"/>
                </a:lnTo>
                <a:lnTo>
                  <a:pt x="55931" y="102167"/>
                </a:lnTo>
                <a:lnTo>
                  <a:pt x="55931" y="98528"/>
                </a:lnTo>
                <a:close/>
                <a:moveTo>
                  <a:pt x="63696" y="98528"/>
                </a:moveTo>
                <a:lnTo>
                  <a:pt x="63696" y="102167"/>
                </a:lnTo>
                <a:lnTo>
                  <a:pt x="59906" y="102167"/>
                </a:lnTo>
                <a:lnTo>
                  <a:pt x="59906" y="98528"/>
                </a:lnTo>
                <a:close/>
                <a:moveTo>
                  <a:pt x="67672" y="98528"/>
                </a:moveTo>
                <a:lnTo>
                  <a:pt x="67672" y="102167"/>
                </a:lnTo>
                <a:lnTo>
                  <a:pt x="63881" y="102167"/>
                </a:lnTo>
                <a:lnTo>
                  <a:pt x="63881" y="98528"/>
                </a:lnTo>
                <a:close/>
                <a:moveTo>
                  <a:pt x="71648" y="98528"/>
                </a:moveTo>
                <a:lnTo>
                  <a:pt x="71648" y="102167"/>
                </a:lnTo>
                <a:lnTo>
                  <a:pt x="67857" y="102167"/>
                </a:lnTo>
                <a:lnTo>
                  <a:pt x="67857" y="98528"/>
                </a:lnTo>
                <a:close/>
                <a:moveTo>
                  <a:pt x="75623" y="98528"/>
                </a:moveTo>
                <a:lnTo>
                  <a:pt x="75623" y="102167"/>
                </a:lnTo>
                <a:lnTo>
                  <a:pt x="71832" y="102167"/>
                </a:lnTo>
                <a:lnTo>
                  <a:pt x="71832" y="98528"/>
                </a:lnTo>
                <a:close/>
                <a:moveTo>
                  <a:pt x="79598" y="98528"/>
                </a:moveTo>
                <a:lnTo>
                  <a:pt x="79598" y="102167"/>
                </a:lnTo>
                <a:lnTo>
                  <a:pt x="75807" y="102167"/>
                </a:lnTo>
                <a:lnTo>
                  <a:pt x="75807" y="98528"/>
                </a:lnTo>
                <a:close/>
                <a:moveTo>
                  <a:pt x="83573" y="98528"/>
                </a:moveTo>
                <a:lnTo>
                  <a:pt x="83573" y="102167"/>
                </a:lnTo>
                <a:lnTo>
                  <a:pt x="79782" y="102167"/>
                </a:lnTo>
                <a:lnTo>
                  <a:pt x="79782" y="98528"/>
                </a:lnTo>
                <a:close/>
                <a:moveTo>
                  <a:pt x="87549" y="98528"/>
                </a:moveTo>
                <a:lnTo>
                  <a:pt x="87549" y="102167"/>
                </a:lnTo>
                <a:lnTo>
                  <a:pt x="83757" y="102167"/>
                </a:lnTo>
                <a:lnTo>
                  <a:pt x="83757" y="98528"/>
                </a:lnTo>
                <a:close/>
                <a:moveTo>
                  <a:pt x="91524" y="98528"/>
                </a:moveTo>
                <a:lnTo>
                  <a:pt x="91524" y="102167"/>
                </a:lnTo>
                <a:lnTo>
                  <a:pt x="87733" y="102167"/>
                </a:lnTo>
                <a:lnTo>
                  <a:pt x="87733" y="98528"/>
                </a:lnTo>
                <a:close/>
                <a:moveTo>
                  <a:pt x="95499" y="98528"/>
                </a:moveTo>
                <a:lnTo>
                  <a:pt x="95499" y="102167"/>
                </a:lnTo>
                <a:lnTo>
                  <a:pt x="91708" y="102167"/>
                </a:lnTo>
                <a:lnTo>
                  <a:pt x="91708" y="98528"/>
                </a:lnTo>
                <a:close/>
                <a:moveTo>
                  <a:pt x="99474" y="98528"/>
                </a:moveTo>
                <a:lnTo>
                  <a:pt x="99474" y="102167"/>
                </a:lnTo>
                <a:lnTo>
                  <a:pt x="95684" y="102167"/>
                </a:lnTo>
                <a:lnTo>
                  <a:pt x="95684" y="98528"/>
                </a:lnTo>
                <a:close/>
                <a:moveTo>
                  <a:pt x="103449" y="98528"/>
                </a:moveTo>
                <a:lnTo>
                  <a:pt x="103449" y="102167"/>
                </a:lnTo>
                <a:lnTo>
                  <a:pt x="99659" y="102167"/>
                </a:lnTo>
                <a:lnTo>
                  <a:pt x="99659" y="98528"/>
                </a:lnTo>
                <a:close/>
                <a:moveTo>
                  <a:pt x="107424" y="98528"/>
                </a:moveTo>
                <a:lnTo>
                  <a:pt x="107424" y="102167"/>
                </a:lnTo>
                <a:lnTo>
                  <a:pt x="103634" y="102167"/>
                </a:lnTo>
                <a:lnTo>
                  <a:pt x="103634" y="98528"/>
                </a:lnTo>
                <a:close/>
                <a:moveTo>
                  <a:pt x="111400" y="98528"/>
                </a:moveTo>
                <a:lnTo>
                  <a:pt x="111400" y="102167"/>
                </a:lnTo>
                <a:lnTo>
                  <a:pt x="107609" y="102167"/>
                </a:lnTo>
                <a:lnTo>
                  <a:pt x="107609" y="98528"/>
                </a:lnTo>
                <a:close/>
                <a:moveTo>
                  <a:pt x="115376" y="98528"/>
                </a:moveTo>
                <a:lnTo>
                  <a:pt x="115376" y="102167"/>
                </a:lnTo>
                <a:lnTo>
                  <a:pt x="111585" y="102167"/>
                </a:lnTo>
                <a:lnTo>
                  <a:pt x="111585" y="98528"/>
                </a:lnTo>
                <a:close/>
                <a:moveTo>
                  <a:pt x="119351" y="98528"/>
                </a:moveTo>
                <a:lnTo>
                  <a:pt x="119351" y="102167"/>
                </a:lnTo>
                <a:lnTo>
                  <a:pt x="115560" y="102167"/>
                </a:lnTo>
                <a:lnTo>
                  <a:pt x="115560" y="98528"/>
                </a:lnTo>
                <a:close/>
                <a:moveTo>
                  <a:pt x="123326" y="98528"/>
                </a:moveTo>
                <a:lnTo>
                  <a:pt x="123326" y="102167"/>
                </a:lnTo>
                <a:lnTo>
                  <a:pt x="119535" y="102167"/>
                </a:lnTo>
                <a:lnTo>
                  <a:pt x="119535" y="98528"/>
                </a:lnTo>
                <a:close/>
                <a:moveTo>
                  <a:pt x="127301" y="98528"/>
                </a:moveTo>
                <a:lnTo>
                  <a:pt x="127301" y="102167"/>
                </a:lnTo>
                <a:lnTo>
                  <a:pt x="123510" y="102167"/>
                </a:lnTo>
                <a:lnTo>
                  <a:pt x="123510" y="98528"/>
                </a:lnTo>
                <a:close/>
                <a:moveTo>
                  <a:pt x="131277" y="98528"/>
                </a:moveTo>
                <a:lnTo>
                  <a:pt x="131277" y="102167"/>
                </a:lnTo>
                <a:lnTo>
                  <a:pt x="127485" y="102167"/>
                </a:lnTo>
                <a:lnTo>
                  <a:pt x="127485" y="98528"/>
                </a:lnTo>
                <a:close/>
                <a:moveTo>
                  <a:pt x="135252" y="98528"/>
                </a:moveTo>
                <a:lnTo>
                  <a:pt x="135252" y="102167"/>
                </a:lnTo>
                <a:lnTo>
                  <a:pt x="131461" y="102167"/>
                </a:lnTo>
                <a:lnTo>
                  <a:pt x="131461" y="98528"/>
                </a:lnTo>
                <a:close/>
                <a:moveTo>
                  <a:pt x="139227" y="98528"/>
                </a:moveTo>
                <a:lnTo>
                  <a:pt x="139227" y="102167"/>
                </a:lnTo>
                <a:lnTo>
                  <a:pt x="135436" y="102167"/>
                </a:lnTo>
                <a:lnTo>
                  <a:pt x="135436" y="98528"/>
                </a:lnTo>
                <a:close/>
                <a:moveTo>
                  <a:pt x="143202" y="98528"/>
                </a:moveTo>
                <a:lnTo>
                  <a:pt x="143202" y="102167"/>
                </a:lnTo>
                <a:lnTo>
                  <a:pt x="139411" y="102167"/>
                </a:lnTo>
                <a:lnTo>
                  <a:pt x="139411" y="98528"/>
                </a:lnTo>
                <a:close/>
                <a:moveTo>
                  <a:pt x="147177" y="98528"/>
                </a:moveTo>
                <a:lnTo>
                  <a:pt x="147177" y="102167"/>
                </a:lnTo>
                <a:lnTo>
                  <a:pt x="143387" y="102167"/>
                </a:lnTo>
                <a:lnTo>
                  <a:pt x="143387" y="98528"/>
                </a:lnTo>
                <a:close/>
                <a:moveTo>
                  <a:pt x="151224" y="98528"/>
                </a:moveTo>
                <a:lnTo>
                  <a:pt x="151224" y="102167"/>
                </a:lnTo>
                <a:lnTo>
                  <a:pt x="147362" y="102167"/>
                </a:lnTo>
                <a:lnTo>
                  <a:pt x="147362" y="98528"/>
                </a:lnTo>
                <a:close/>
                <a:moveTo>
                  <a:pt x="93" y="0"/>
                </a:moveTo>
                <a:lnTo>
                  <a:pt x="93" y="92"/>
                </a:lnTo>
                <a:lnTo>
                  <a:pt x="0" y="92"/>
                </a:lnTo>
                <a:lnTo>
                  <a:pt x="0" y="102350"/>
                </a:lnTo>
                <a:lnTo>
                  <a:pt x="151408" y="102350"/>
                </a:lnTo>
                <a:lnTo>
                  <a:pt x="151408" y="102167"/>
                </a:lnTo>
                <a:lnTo>
                  <a:pt x="151408" y="98528"/>
                </a:lnTo>
                <a:lnTo>
                  <a:pt x="151408" y="98345"/>
                </a:lnTo>
                <a:lnTo>
                  <a:pt x="151408" y="94586"/>
                </a:lnTo>
                <a:lnTo>
                  <a:pt x="151408" y="94403"/>
                </a:lnTo>
                <a:lnTo>
                  <a:pt x="151408" y="90643"/>
                </a:lnTo>
                <a:lnTo>
                  <a:pt x="151408" y="90460"/>
                </a:lnTo>
                <a:lnTo>
                  <a:pt x="151408" y="86700"/>
                </a:lnTo>
                <a:lnTo>
                  <a:pt x="151408" y="86517"/>
                </a:lnTo>
                <a:lnTo>
                  <a:pt x="151408" y="82757"/>
                </a:lnTo>
                <a:lnTo>
                  <a:pt x="151408" y="82574"/>
                </a:lnTo>
                <a:lnTo>
                  <a:pt x="151408" y="78814"/>
                </a:lnTo>
                <a:lnTo>
                  <a:pt x="151408" y="78631"/>
                </a:lnTo>
                <a:lnTo>
                  <a:pt x="151408" y="74872"/>
                </a:lnTo>
                <a:lnTo>
                  <a:pt x="151408" y="74689"/>
                </a:lnTo>
                <a:lnTo>
                  <a:pt x="151408" y="70928"/>
                </a:lnTo>
                <a:lnTo>
                  <a:pt x="151408" y="70745"/>
                </a:lnTo>
                <a:lnTo>
                  <a:pt x="151408" y="66986"/>
                </a:lnTo>
                <a:lnTo>
                  <a:pt x="151408" y="66803"/>
                </a:lnTo>
                <a:lnTo>
                  <a:pt x="151408" y="63043"/>
                </a:lnTo>
                <a:lnTo>
                  <a:pt x="151408" y="62860"/>
                </a:lnTo>
                <a:lnTo>
                  <a:pt x="151408" y="59101"/>
                </a:lnTo>
                <a:lnTo>
                  <a:pt x="151408" y="58918"/>
                </a:lnTo>
                <a:lnTo>
                  <a:pt x="151408" y="55157"/>
                </a:lnTo>
                <a:lnTo>
                  <a:pt x="151408" y="54974"/>
                </a:lnTo>
                <a:lnTo>
                  <a:pt x="151408" y="51215"/>
                </a:lnTo>
                <a:lnTo>
                  <a:pt x="151408" y="51032"/>
                </a:lnTo>
                <a:lnTo>
                  <a:pt x="151408" y="47272"/>
                </a:lnTo>
                <a:lnTo>
                  <a:pt x="151408" y="47089"/>
                </a:lnTo>
                <a:lnTo>
                  <a:pt x="151408" y="43330"/>
                </a:lnTo>
                <a:lnTo>
                  <a:pt x="151408" y="43147"/>
                </a:lnTo>
                <a:lnTo>
                  <a:pt x="151408" y="39386"/>
                </a:lnTo>
                <a:lnTo>
                  <a:pt x="151408" y="39203"/>
                </a:lnTo>
                <a:lnTo>
                  <a:pt x="151408" y="35444"/>
                </a:lnTo>
                <a:lnTo>
                  <a:pt x="151408" y="35261"/>
                </a:lnTo>
                <a:lnTo>
                  <a:pt x="151408" y="31501"/>
                </a:lnTo>
                <a:lnTo>
                  <a:pt x="151408" y="31318"/>
                </a:lnTo>
                <a:lnTo>
                  <a:pt x="151408" y="27559"/>
                </a:lnTo>
                <a:lnTo>
                  <a:pt x="151408" y="27376"/>
                </a:lnTo>
                <a:lnTo>
                  <a:pt x="151408" y="23615"/>
                </a:lnTo>
                <a:lnTo>
                  <a:pt x="151408" y="23432"/>
                </a:lnTo>
                <a:lnTo>
                  <a:pt x="151408" y="19673"/>
                </a:lnTo>
                <a:lnTo>
                  <a:pt x="151408" y="19490"/>
                </a:lnTo>
                <a:lnTo>
                  <a:pt x="151408" y="15730"/>
                </a:lnTo>
                <a:lnTo>
                  <a:pt x="151408" y="15547"/>
                </a:lnTo>
                <a:lnTo>
                  <a:pt x="151408" y="11788"/>
                </a:lnTo>
                <a:lnTo>
                  <a:pt x="151408" y="11605"/>
                </a:lnTo>
                <a:lnTo>
                  <a:pt x="151408" y="7844"/>
                </a:lnTo>
                <a:lnTo>
                  <a:pt x="151408" y="7661"/>
                </a:lnTo>
                <a:lnTo>
                  <a:pt x="151408" y="3902"/>
                </a:lnTo>
                <a:lnTo>
                  <a:pt x="151408" y="3719"/>
                </a:lnTo>
                <a:lnTo>
                  <a:pt x="151408" y="183"/>
                </a:lnTo>
                <a:lnTo>
                  <a:pt x="151408" y="92"/>
                </a:lnTo>
                <a:lnTo>
                  <a:pt x="15140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384091" y="156316"/>
            <a:ext cx="671833" cy="565501"/>
            <a:chOff x="1743325" y="1842325"/>
            <a:chExt cx="908250" cy="764500"/>
          </a:xfrm>
        </p:grpSpPr>
        <p:sp>
          <p:nvSpPr>
            <p:cNvPr id="11" name="Google Shape;11;p2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1241341" y="156316"/>
            <a:ext cx="671833" cy="565501"/>
            <a:chOff x="1743325" y="1842325"/>
            <a:chExt cx="908250" cy="764500"/>
          </a:xfrm>
        </p:grpSpPr>
        <p:sp>
          <p:nvSpPr>
            <p:cNvPr id="16" name="Google Shape;16;p2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693499" y="406664"/>
            <a:ext cx="7976312" cy="4317750"/>
            <a:chOff x="719999" y="573225"/>
            <a:chExt cx="7938209" cy="4317750"/>
          </a:xfrm>
        </p:grpSpPr>
        <p:grpSp>
          <p:nvGrpSpPr>
            <p:cNvPr id="21" name="Google Shape;21;p2"/>
            <p:cNvGrpSpPr/>
            <p:nvPr/>
          </p:nvGrpSpPr>
          <p:grpSpPr>
            <a:xfrm>
              <a:off x="719999" y="573225"/>
              <a:ext cx="7938209" cy="4317750"/>
              <a:chOff x="720000" y="573225"/>
              <a:chExt cx="7704007" cy="4317750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720000" y="573225"/>
                <a:ext cx="7704000" cy="426900"/>
              </a:xfrm>
              <a:prstGeom prst="roundRect">
                <a:avLst>
                  <a:gd name="adj" fmla="val 26774"/>
                </a:avLst>
              </a:prstGeom>
              <a:solidFill>
                <a:schemeClr val="accent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723907" y="904875"/>
                <a:ext cx="7700100" cy="39861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24" name="Google Shape;24;p2"/>
            <p:cNvGrpSpPr/>
            <p:nvPr/>
          </p:nvGrpSpPr>
          <p:grpSpPr>
            <a:xfrm>
              <a:off x="7842475" y="646225"/>
              <a:ext cx="706370" cy="198722"/>
              <a:chOff x="7438100" y="656825"/>
              <a:chExt cx="706370" cy="198722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38" name="Google Shape;38;p2"/>
            <p:cNvSpPr/>
            <p:nvPr/>
          </p:nvSpPr>
          <p:spPr>
            <a:xfrm>
              <a:off x="8438202" y="904875"/>
              <a:ext cx="219900" cy="39861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38215" y="904875"/>
              <a:ext cx="219900" cy="651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 rot="-360">
            <a:off x="4881675" y="3290497"/>
            <a:ext cx="2865000" cy="6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1162050" y="1736388"/>
            <a:ext cx="4755900" cy="21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500" b="1"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ctrTitle" idx="2"/>
          </p:nvPr>
        </p:nvSpPr>
        <p:spPr>
          <a:xfrm>
            <a:off x="1162050" y="1264988"/>
            <a:ext cx="4846200" cy="3753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600">
                <a:solidFill>
                  <a:srgbClr val="191919"/>
                </a:solidFill>
                <a:latin typeface="Source Code Pro SemiBold"/>
                <a:ea typeface="Source Code Pro SemiBold"/>
                <a:cs typeface="Source Code Pro SemiBold"/>
                <a:sym typeface="Source Code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accent4"/>
        </a:solid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4"/>
          <p:cNvSpPr/>
          <p:nvPr/>
        </p:nvSpPr>
        <p:spPr>
          <a:xfrm>
            <a:off x="-34375" y="-542662"/>
            <a:ext cx="9214312" cy="6228826"/>
          </a:xfrm>
          <a:custGeom>
            <a:avLst/>
            <a:gdLst/>
            <a:ahLst/>
            <a:cxnLst/>
            <a:rect l="l" t="t" r="r" b="b"/>
            <a:pathLst>
              <a:path w="151408" h="102351" extrusionOk="0">
                <a:moveTo>
                  <a:pt x="4068" y="183"/>
                </a:moveTo>
                <a:lnTo>
                  <a:pt x="4068" y="3719"/>
                </a:lnTo>
                <a:lnTo>
                  <a:pt x="184" y="3719"/>
                </a:lnTo>
                <a:lnTo>
                  <a:pt x="184" y="183"/>
                </a:lnTo>
                <a:close/>
                <a:moveTo>
                  <a:pt x="8043" y="183"/>
                </a:moveTo>
                <a:lnTo>
                  <a:pt x="8043" y="3719"/>
                </a:lnTo>
                <a:lnTo>
                  <a:pt x="4252" y="3719"/>
                </a:lnTo>
                <a:lnTo>
                  <a:pt x="4252" y="183"/>
                </a:lnTo>
                <a:close/>
                <a:moveTo>
                  <a:pt x="12018" y="183"/>
                </a:moveTo>
                <a:lnTo>
                  <a:pt x="12018" y="3719"/>
                </a:lnTo>
                <a:lnTo>
                  <a:pt x="8227" y="3719"/>
                </a:lnTo>
                <a:lnTo>
                  <a:pt x="8227" y="183"/>
                </a:lnTo>
                <a:close/>
                <a:moveTo>
                  <a:pt x="15993" y="183"/>
                </a:moveTo>
                <a:lnTo>
                  <a:pt x="15993" y="3719"/>
                </a:lnTo>
                <a:lnTo>
                  <a:pt x="12202" y="3719"/>
                </a:lnTo>
                <a:lnTo>
                  <a:pt x="12202" y="183"/>
                </a:lnTo>
                <a:close/>
                <a:moveTo>
                  <a:pt x="19968" y="183"/>
                </a:moveTo>
                <a:lnTo>
                  <a:pt x="19968" y="3719"/>
                </a:lnTo>
                <a:lnTo>
                  <a:pt x="16177" y="3719"/>
                </a:lnTo>
                <a:lnTo>
                  <a:pt x="16177" y="183"/>
                </a:lnTo>
                <a:close/>
                <a:moveTo>
                  <a:pt x="23944" y="183"/>
                </a:moveTo>
                <a:lnTo>
                  <a:pt x="23944" y="3719"/>
                </a:lnTo>
                <a:lnTo>
                  <a:pt x="20153" y="3719"/>
                </a:lnTo>
                <a:lnTo>
                  <a:pt x="20153" y="183"/>
                </a:lnTo>
                <a:close/>
                <a:moveTo>
                  <a:pt x="27919" y="183"/>
                </a:moveTo>
                <a:lnTo>
                  <a:pt x="27919" y="3719"/>
                </a:lnTo>
                <a:lnTo>
                  <a:pt x="24129" y="3719"/>
                </a:lnTo>
                <a:lnTo>
                  <a:pt x="24129" y="183"/>
                </a:lnTo>
                <a:close/>
                <a:moveTo>
                  <a:pt x="31895" y="183"/>
                </a:moveTo>
                <a:lnTo>
                  <a:pt x="31895" y="3719"/>
                </a:lnTo>
                <a:lnTo>
                  <a:pt x="28104" y="3719"/>
                </a:lnTo>
                <a:lnTo>
                  <a:pt x="28104" y="183"/>
                </a:lnTo>
                <a:close/>
                <a:moveTo>
                  <a:pt x="35870" y="183"/>
                </a:moveTo>
                <a:lnTo>
                  <a:pt x="35870" y="3719"/>
                </a:lnTo>
                <a:lnTo>
                  <a:pt x="32079" y="3719"/>
                </a:lnTo>
                <a:lnTo>
                  <a:pt x="32079" y="183"/>
                </a:lnTo>
                <a:close/>
                <a:moveTo>
                  <a:pt x="39845" y="183"/>
                </a:moveTo>
                <a:lnTo>
                  <a:pt x="39845" y="3719"/>
                </a:lnTo>
                <a:lnTo>
                  <a:pt x="36054" y="3719"/>
                </a:lnTo>
                <a:lnTo>
                  <a:pt x="36054" y="183"/>
                </a:lnTo>
                <a:close/>
                <a:moveTo>
                  <a:pt x="43821" y="183"/>
                </a:moveTo>
                <a:lnTo>
                  <a:pt x="43821" y="3719"/>
                </a:lnTo>
                <a:lnTo>
                  <a:pt x="40029" y="3719"/>
                </a:lnTo>
                <a:lnTo>
                  <a:pt x="40029" y="183"/>
                </a:lnTo>
                <a:close/>
                <a:moveTo>
                  <a:pt x="47796" y="183"/>
                </a:moveTo>
                <a:lnTo>
                  <a:pt x="47796" y="3719"/>
                </a:lnTo>
                <a:lnTo>
                  <a:pt x="44005" y="3719"/>
                </a:lnTo>
                <a:lnTo>
                  <a:pt x="44005" y="183"/>
                </a:lnTo>
                <a:close/>
                <a:moveTo>
                  <a:pt x="51771" y="183"/>
                </a:moveTo>
                <a:lnTo>
                  <a:pt x="51771" y="3719"/>
                </a:lnTo>
                <a:lnTo>
                  <a:pt x="47980" y="3719"/>
                </a:lnTo>
                <a:lnTo>
                  <a:pt x="47980" y="183"/>
                </a:lnTo>
                <a:close/>
                <a:moveTo>
                  <a:pt x="55746" y="183"/>
                </a:moveTo>
                <a:lnTo>
                  <a:pt x="55746" y="3719"/>
                </a:lnTo>
                <a:lnTo>
                  <a:pt x="51956" y="3719"/>
                </a:lnTo>
                <a:lnTo>
                  <a:pt x="51956" y="183"/>
                </a:lnTo>
                <a:close/>
                <a:moveTo>
                  <a:pt x="59721" y="183"/>
                </a:moveTo>
                <a:lnTo>
                  <a:pt x="59721" y="3719"/>
                </a:lnTo>
                <a:lnTo>
                  <a:pt x="55931" y="3719"/>
                </a:lnTo>
                <a:lnTo>
                  <a:pt x="55931" y="183"/>
                </a:lnTo>
                <a:close/>
                <a:moveTo>
                  <a:pt x="63696" y="183"/>
                </a:moveTo>
                <a:lnTo>
                  <a:pt x="63696" y="3719"/>
                </a:lnTo>
                <a:lnTo>
                  <a:pt x="59906" y="3719"/>
                </a:lnTo>
                <a:lnTo>
                  <a:pt x="59906" y="183"/>
                </a:lnTo>
                <a:close/>
                <a:moveTo>
                  <a:pt x="67672" y="183"/>
                </a:moveTo>
                <a:lnTo>
                  <a:pt x="67672" y="3719"/>
                </a:lnTo>
                <a:lnTo>
                  <a:pt x="63881" y="3719"/>
                </a:lnTo>
                <a:lnTo>
                  <a:pt x="63881" y="183"/>
                </a:lnTo>
                <a:close/>
                <a:moveTo>
                  <a:pt x="71648" y="183"/>
                </a:moveTo>
                <a:lnTo>
                  <a:pt x="71648" y="3719"/>
                </a:lnTo>
                <a:lnTo>
                  <a:pt x="67857" y="3719"/>
                </a:lnTo>
                <a:lnTo>
                  <a:pt x="67857" y="183"/>
                </a:lnTo>
                <a:close/>
                <a:moveTo>
                  <a:pt x="75623" y="183"/>
                </a:moveTo>
                <a:lnTo>
                  <a:pt x="75623" y="3719"/>
                </a:lnTo>
                <a:lnTo>
                  <a:pt x="71832" y="3719"/>
                </a:lnTo>
                <a:lnTo>
                  <a:pt x="71832" y="183"/>
                </a:lnTo>
                <a:close/>
                <a:moveTo>
                  <a:pt x="79598" y="183"/>
                </a:moveTo>
                <a:lnTo>
                  <a:pt x="79598" y="3719"/>
                </a:lnTo>
                <a:lnTo>
                  <a:pt x="75807" y="3719"/>
                </a:lnTo>
                <a:lnTo>
                  <a:pt x="75807" y="183"/>
                </a:lnTo>
                <a:close/>
                <a:moveTo>
                  <a:pt x="83573" y="183"/>
                </a:moveTo>
                <a:lnTo>
                  <a:pt x="83573" y="3719"/>
                </a:lnTo>
                <a:lnTo>
                  <a:pt x="79782" y="3719"/>
                </a:lnTo>
                <a:lnTo>
                  <a:pt x="79782" y="183"/>
                </a:lnTo>
                <a:close/>
                <a:moveTo>
                  <a:pt x="87549" y="183"/>
                </a:moveTo>
                <a:lnTo>
                  <a:pt x="87549" y="3719"/>
                </a:lnTo>
                <a:lnTo>
                  <a:pt x="83757" y="3719"/>
                </a:lnTo>
                <a:lnTo>
                  <a:pt x="83757" y="183"/>
                </a:lnTo>
                <a:close/>
                <a:moveTo>
                  <a:pt x="91524" y="183"/>
                </a:moveTo>
                <a:lnTo>
                  <a:pt x="91524" y="3719"/>
                </a:lnTo>
                <a:lnTo>
                  <a:pt x="87733" y="3719"/>
                </a:lnTo>
                <a:lnTo>
                  <a:pt x="87733" y="183"/>
                </a:lnTo>
                <a:close/>
                <a:moveTo>
                  <a:pt x="95499" y="183"/>
                </a:moveTo>
                <a:lnTo>
                  <a:pt x="95499" y="3719"/>
                </a:lnTo>
                <a:lnTo>
                  <a:pt x="91708" y="3719"/>
                </a:lnTo>
                <a:lnTo>
                  <a:pt x="91708" y="183"/>
                </a:lnTo>
                <a:close/>
                <a:moveTo>
                  <a:pt x="99474" y="183"/>
                </a:moveTo>
                <a:lnTo>
                  <a:pt x="99474" y="3719"/>
                </a:lnTo>
                <a:lnTo>
                  <a:pt x="95684" y="3719"/>
                </a:lnTo>
                <a:lnTo>
                  <a:pt x="95684" y="183"/>
                </a:lnTo>
                <a:close/>
                <a:moveTo>
                  <a:pt x="103449" y="183"/>
                </a:moveTo>
                <a:lnTo>
                  <a:pt x="103449" y="3719"/>
                </a:lnTo>
                <a:lnTo>
                  <a:pt x="99659" y="3719"/>
                </a:lnTo>
                <a:lnTo>
                  <a:pt x="99659" y="183"/>
                </a:lnTo>
                <a:close/>
                <a:moveTo>
                  <a:pt x="107424" y="183"/>
                </a:moveTo>
                <a:lnTo>
                  <a:pt x="107424" y="3719"/>
                </a:lnTo>
                <a:lnTo>
                  <a:pt x="103634" y="3719"/>
                </a:lnTo>
                <a:lnTo>
                  <a:pt x="103634" y="183"/>
                </a:lnTo>
                <a:close/>
                <a:moveTo>
                  <a:pt x="111400" y="183"/>
                </a:moveTo>
                <a:lnTo>
                  <a:pt x="111400" y="3719"/>
                </a:lnTo>
                <a:lnTo>
                  <a:pt x="107609" y="3719"/>
                </a:lnTo>
                <a:lnTo>
                  <a:pt x="107609" y="183"/>
                </a:lnTo>
                <a:close/>
                <a:moveTo>
                  <a:pt x="115376" y="183"/>
                </a:moveTo>
                <a:lnTo>
                  <a:pt x="115376" y="3719"/>
                </a:lnTo>
                <a:lnTo>
                  <a:pt x="111585" y="3719"/>
                </a:lnTo>
                <a:lnTo>
                  <a:pt x="111585" y="183"/>
                </a:lnTo>
                <a:close/>
                <a:moveTo>
                  <a:pt x="119351" y="183"/>
                </a:moveTo>
                <a:lnTo>
                  <a:pt x="119351" y="3719"/>
                </a:lnTo>
                <a:lnTo>
                  <a:pt x="115560" y="3719"/>
                </a:lnTo>
                <a:lnTo>
                  <a:pt x="115560" y="183"/>
                </a:lnTo>
                <a:close/>
                <a:moveTo>
                  <a:pt x="123326" y="183"/>
                </a:moveTo>
                <a:lnTo>
                  <a:pt x="123326" y="3719"/>
                </a:lnTo>
                <a:lnTo>
                  <a:pt x="119535" y="3719"/>
                </a:lnTo>
                <a:lnTo>
                  <a:pt x="119535" y="183"/>
                </a:lnTo>
                <a:close/>
                <a:moveTo>
                  <a:pt x="127301" y="183"/>
                </a:moveTo>
                <a:lnTo>
                  <a:pt x="127301" y="3719"/>
                </a:lnTo>
                <a:lnTo>
                  <a:pt x="123510" y="3719"/>
                </a:lnTo>
                <a:lnTo>
                  <a:pt x="123510" y="183"/>
                </a:lnTo>
                <a:close/>
                <a:moveTo>
                  <a:pt x="131277" y="183"/>
                </a:moveTo>
                <a:lnTo>
                  <a:pt x="131277" y="3719"/>
                </a:lnTo>
                <a:lnTo>
                  <a:pt x="127485" y="3719"/>
                </a:lnTo>
                <a:lnTo>
                  <a:pt x="127485" y="183"/>
                </a:lnTo>
                <a:close/>
                <a:moveTo>
                  <a:pt x="135252" y="183"/>
                </a:moveTo>
                <a:lnTo>
                  <a:pt x="135252" y="3719"/>
                </a:lnTo>
                <a:lnTo>
                  <a:pt x="131461" y="3719"/>
                </a:lnTo>
                <a:lnTo>
                  <a:pt x="131461" y="183"/>
                </a:lnTo>
                <a:close/>
                <a:moveTo>
                  <a:pt x="139227" y="183"/>
                </a:moveTo>
                <a:lnTo>
                  <a:pt x="139227" y="3719"/>
                </a:lnTo>
                <a:lnTo>
                  <a:pt x="135436" y="3719"/>
                </a:lnTo>
                <a:lnTo>
                  <a:pt x="135436" y="183"/>
                </a:lnTo>
                <a:close/>
                <a:moveTo>
                  <a:pt x="143202" y="183"/>
                </a:moveTo>
                <a:lnTo>
                  <a:pt x="143202" y="3719"/>
                </a:lnTo>
                <a:lnTo>
                  <a:pt x="139411" y="3719"/>
                </a:lnTo>
                <a:lnTo>
                  <a:pt x="139411" y="183"/>
                </a:lnTo>
                <a:close/>
                <a:moveTo>
                  <a:pt x="147177" y="183"/>
                </a:moveTo>
                <a:lnTo>
                  <a:pt x="147177" y="3719"/>
                </a:lnTo>
                <a:lnTo>
                  <a:pt x="143387" y="3719"/>
                </a:lnTo>
                <a:lnTo>
                  <a:pt x="143387" y="183"/>
                </a:lnTo>
                <a:close/>
                <a:moveTo>
                  <a:pt x="151224" y="183"/>
                </a:moveTo>
                <a:lnTo>
                  <a:pt x="151224" y="3719"/>
                </a:lnTo>
                <a:lnTo>
                  <a:pt x="147362" y="3719"/>
                </a:lnTo>
                <a:lnTo>
                  <a:pt x="147362" y="183"/>
                </a:lnTo>
                <a:close/>
                <a:moveTo>
                  <a:pt x="4068" y="3902"/>
                </a:moveTo>
                <a:lnTo>
                  <a:pt x="4068" y="7661"/>
                </a:lnTo>
                <a:lnTo>
                  <a:pt x="184" y="7661"/>
                </a:lnTo>
                <a:lnTo>
                  <a:pt x="184" y="3902"/>
                </a:lnTo>
                <a:close/>
                <a:moveTo>
                  <a:pt x="8043" y="3902"/>
                </a:moveTo>
                <a:lnTo>
                  <a:pt x="8043" y="7661"/>
                </a:lnTo>
                <a:lnTo>
                  <a:pt x="4252" y="7661"/>
                </a:lnTo>
                <a:lnTo>
                  <a:pt x="4252" y="3902"/>
                </a:lnTo>
                <a:close/>
                <a:moveTo>
                  <a:pt x="12018" y="3902"/>
                </a:moveTo>
                <a:lnTo>
                  <a:pt x="12018" y="7661"/>
                </a:lnTo>
                <a:lnTo>
                  <a:pt x="8227" y="7661"/>
                </a:lnTo>
                <a:lnTo>
                  <a:pt x="8227" y="3902"/>
                </a:lnTo>
                <a:close/>
                <a:moveTo>
                  <a:pt x="15993" y="3902"/>
                </a:moveTo>
                <a:lnTo>
                  <a:pt x="15993" y="7661"/>
                </a:lnTo>
                <a:lnTo>
                  <a:pt x="12202" y="7661"/>
                </a:lnTo>
                <a:lnTo>
                  <a:pt x="12202" y="3902"/>
                </a:lnTo>
                <a:close/>
                <a:moveTo>
                  <a:pt x="19968" y="3902"/>
                </a:moveTo>
                <a:lnTo>
                  <a:pt x="19968" y="7661"/>
                </a:lnTo>
                <a:lnTo>
                  <a:pt x="16177" y="7661"/>
                </a:lnTo>
                <a:lnTo>
                  <a:pt x="16177" y="3902"/>
                </a:lnTo>
                <a:close/>
                <a:moveTo>
                  <a:pt x="23944" y="3902"/>
                </a:moveTo>
                <a:lnTo>
                  <a:pt x="23944" y="7661"/>
                </a:lnTo>
                <a:lnTo>
                  <a:pt x="20153" y="7661"/>
                </a:lnTo>
                <a:lnTo>
                  <a:pt x="20153" y="3902"/>
                </a:lnTo>
                <a:close/>
                <a:moveTo>
                  <a:pt x="27919" y="3902"/>
                </a:moveTo>
                <a:lnTo>
                  <a:pt x="27919" y="7661"/>
                </a:lnTo>
                <a:lnTo>
                  <a:pt x="24129" y="7661"/>
                </a:lnTo>
                <a:lnTo>
                  <a:pt x="24129" y="3902"/>
                </a:lnTo>
                <a:close/>
                <a:moveTo>
                  <a:pt x="31895" y="3902"/>
                </a:moveTo>
                <a:lnTo>
                  <a:pt x="31895" y="7661"/>
                </a:lnTo>
                <a:lnTo>
                  <a:pt x="28104" y="7661"/>
                </a:lnTo>
                <a:lnTo>
                  <a:pt x="28104" y="3902"/>
                </a:lnTo>
                <a:close/>
                <a:moveTo>
                  <a:pt x="35870" y="3902"/>
                </a:moveTo>
                <a:lnTo>
                  <a:pt x="35870" y="7661"/>
                </a:lnTo>
                <a:lnTo>
                  <a:pt x="32079" y="7661"/>
                </a:lnTo>
                <a:lnTo>
                  <a:pt x="32079" y="3902"/>
                </a:lnTo>
                <a:close/>
                <a:moveTo>
                  <a:pt x="39845" y="3902"/>
                </a:moveTo>
                <a:lnTo>
                  <a:pt x="39845" y="7661"/>
                </a:lnTo>
                <a:lnTo>
                  <a:pt x="36054" y="7661"/>
                </a:lnTo>
                <a:lnTo>
                  <a:pt x="36054" y="3902"/>
                </a:lnTo>
                <a:close/>
                <a:moveTo>
                  <a:pt x="43821" y="3902"/>
                </a:moveTo>
                <a:lnTo>
                  <a:pt x="43821" y="7661"/>
                </a:lnTo>
                <a:lnTo>
                  <a:pt x="40029" y="7661"/>
                </a:lnTo>
                <a:lnTo>
                  <a:pt x="40029" y="3902"/>
                </a:lnTo>
                <a:close/>
                <a:moveTo>
                  <a:pt x="47796" y="3902"/>
                </a:moveTo>
                <a:lnTo>
                  <a:pt x="47796" y="7661"/>
                </a:lnTo>
                <a:lnTo>
                  <a:pt x="44005" y="7661"/>
                </a:lnTo>
                <a:lnTo>
                  <a:pt x="44005" y="3902"/>
                </a:lnTo>
                <a:close/>
                <a:moveTo>
                  <a:pt x="51771" y="3902"/>
                </a:moveTo>
                <a:lnTo>
                  <a:pt x="51771" y="7661"/>
                </a:lnTo>
                <a:lnTo>
                  <a:pt x="47980" y="7661"/>
                </a:lnTo>
                <a:lnTo>
                  <a:pt x="47980" y="3902"/>
                </a:lnTo>
                <a:close/>
                <a:moveTo>
                  <a:pt x="55746" y="3902"/>
                </a:moveTo>
                <a:lnTo>
                  <a:pt x="55746" y="7661"/>
                </a:lnTo>
                <a:lnTo>
                  <a:pt x="51956" y="7661"/>
                </a:lnTo>
                <a:lnTo>
                  <a:pt x="51956" y="3902"/>
                </a:lnTo>
                <a:close/>
                <a:moveTo>
                  <a:pt x="59721" y="3902"/>
                </a:moveTo>
                <a:lnTo>
                  <a:pt x="59721" y="7661"/>
                </a:lnTo>
                <a:lnTo>
                  <a:pt x="55931" y="7661"/>
                </a:lnTo>
                <a:lnTo>
                  <a:pt x="55931" y="3902"/>
                </a:lnTo>
                <a:close/>
                <a:moveTo>
                  <a:pt x="63696" y="3902"/>
                </a:moveTo>
                <a:lnTo>
                  <a:pt x="63696" y="7661"/>
                </a:lnTo>
                <a:lnTo>
                  <a:pt x="59906" y="7661"/>
                </a:lnTo>
                <a:lnTo>
                  <a:pt x="59906" y="3902"/>
                </a:lnTo>
                <a:close/>
                <a:moveTo>
                  <a:pt x="67672" y="3902"/>
                </a:moveTo>
                <a:lnTo>
                  <a:pt x="67672" y="7661"/>
                </a:lnTo>
                <a:lnTo>
                  <a:pt x="63881" y="7661"/>
                </a:lnTo>
                <a:lnTo>
                  <a:pt x="63881" y="3902"/>
                </a:lnTo>
                <a:close/>
                <a:moveTo>
                  <a:pt x="71648" y="3902"/>
                </a:moveTo>
                <a:lnTo>
                  <a:pt x="71648" y="7661"/>
                </a:lnTo>
                <a:lnTo>
                  <a:pt x="67857" y="7661"/>
                </a:lnTo>
                <a:lnTo>
                  <a:pt x="67857" y="3902"/>
                </a:lnTo>
                <a:close/>
                <a:moveTo>
                  <a:pt x="75623" y="3902"/>
                </a:moveTo>
                <a:lnTo>
                  <a:pt x="75623" y="7661"/>
                </a:lnTo>
                <a:lnTo>
                  <a:pt x="71832" y="7661"/>
                </a:lnTo>
                <a:lnTo>
                  <a:pt x="71832" y="3902"/>
                </a:lnTo>
                <a:close/>
                <a:moveTo>
                  <a:pt x="79598" y="3902"/>
                </a:moveTo>
                <a:lnTo>
                  <a:pt x="79598" y="7661"/>
                </a:lnTo>
                <a:lnTo>
                  <a:pt x="75807" y="7661"/>
                </a:lnTo>
                <a:lnTo>
                  <a:pt x="75807" y="3902"/>
                </a:lnTo>
                <a:close/>
                <a:moveTo>
                  <a:pt x="83573" y="3902"/>
                </a:moveTo>
                <a:lnTo>
                  <a:pt x="83573" y="7661"/>
                </a:lnTo>
                <a:lnTo>
                  <a:pt x="79782" y="7661"/>
                </a:lnTo>
                <a:lnTo>
                  <a:pt x="79782" y="3902"/>
                </a:lnTo>
                <a:close/>
                <a:moveTo>
                  <a:pt x="87549" y="3902"/>
                </a:moveTo>
                <a:lnTo>
                  <a:pt x="87549" y="7661"/>
                </a:lnTo>
                <a:lnTo>
                  <a:pt x="83757" y="7661"/>
                </a:lnTo>
                <a:lnTo>
                  <a:pt x="83757" y="3902"/>
                </a:lnTo>
                <a:close/>
                <a:moveTo>
                  <a:pt x="91524" y="3902"/>
                </a:moveTo>
                <a:lnTo>
                  <a:pt x="91524" y="7661"/>
                </a:lnTo>
                <a:lnTo>
                  <a:pt x="87733" y="7661"/>
                </a:lnTo>
                <a:lnTo>
                  <a:pt x="87733" y="3902"/>
                </a:lnTo>
                <a:close/>
                <a:moveTo>
                  <a:pt x="95499" y="3902"/>
                </a:moveTo>
                <a:lnTo>
                  <a:pt x="95499" y="7661"/>
                </a:lnTo>
                <a:lnTo>
                  <a:pt x="91708" y="7661"/>
                </a:lnTo>
                <a:lnTo>
                  <a:pt x="91708" y="3902"/>
                </a:lnTo>
                <a:close/>
                <a:moveTo>
                  <a:pt x="99474" y="3902"/>
                </a:moveTo>
                <a:lnTo>
                  <a:pt x="99474" y="7661"/>
                </a:lnTo>
                <a:lnTo>
                  <a:pt x="95684" y="7661"/>
                </a:lnTo>
                <a:lnTo>
                  <a:pt x="95684" y="3902"/>
                </a:lnTo>
                <a:close/>
                <a:moveTo>
                  <a:pt x="103449" y="3902"/>
                </a:moveTo>
                <a:lnTo>
                  <a:pt x="103449" y="7661"/>
                </a:lnTo>
                <a:lnTo>
                  <a:pt x="99659" y="7661"/>
                </a:lnTo>
                <a:lnTo>
                  <a:pt x="99659" y="3902"/>
                </a:lnTo>
                <a:close/>
                <a:moveTo>
                  <a:pt x="107424" y="3902"/>
                </a:moveTo>
                <a:lnTo>
                  <a:pt x="107424" y="7661"/>
                </a:lnTo>
                <a:lnTo>
                  <a:pt x="103634" y="7661"/>
                </a:lnTo>
                <a:lnTo>
                  <a:pt x="103634" y="3902"/>
                </a:lnTo>
                <a:close/>
                <a:moveTo>
                  <a:pt x="111400" y="3902"/>
                </a:moveTo>
                <a:lnTo>
                  <a:pt x="111400" y="7661"/>
                </a:lnTo>
                <a:lnTo>
                  <a:pt x="107609" y="7661"/>
                </a:lnTo>
                <a:lnTo>
                  <a:pt x="107609" y="3902"/>
                </a:lnTo>
                <a:close/>
                <a:moveTo>
                  <a:pt x="115376" y="3902"/>
                </a:moveTo>
                <a:lnTo>
                  <a:pt x="115376" y="7661"/>
                </a:lnTo>
                <a:lnTo>
                  <a:pt x="111585" y="7661"/>
                </a:lnTo>
                <a:lnTo>
                  <a:pt x="111585" y="3902"/>
                </a:lnTo>
                <a:close/>
                <a:moveTo>
                  <a:pt x="119351" y="3902"/>
                </a:moveTo>
                <a:lnTo>
                  <a:pt x="119351" y="7661"/>
                </a:lnTo>
                <a:lnTo>
                  <a:pt x="115560" y="7661"/>
                </a:lnTo>
                <a:lnTo>
                  <a:pt x="115560" y="3902"/>
                </a:lnTo>
                <a:close/>
                <a:moveTo>
                  <a:pt x="123326" y="3902"/>
                </a:moveTo>
                <a:lnTo>
                  <a:pt x="123326" y="7661"/>
                </a:lnTo>
                <a:lnTo>
                  <a:pt x="119535" y="7661"/>
                </a:lnTo>
                <a:lnTo>
                  <a:pt x="119535" y="3902"/>
                </a:lnTo>
                <a:close/>
                <a:moveTo>
                  <a:pt x="127301" y="3902"/>
                </a:moveTo>
                <a:lnTo>
                  <a:pt x="127301" y="7661"/>
                </a:lnTo>
                <a:lnTo>
                  <a:pt x="123510" y="7661"/>
                </a:lnTo>
                <a:lnTo>
                  <a:pt x="123510" y="3902"/>
                </a:lnTo>
                <a:close/>
                <a:moveTo>
                  <a:pt x="131277" y="3902"/>
                </a:moveTo>
                <a:lnTo>
                  <a:pt x="131277" y="7661"/>
                </a:lnTo>
                <a:lnTo>
                  <a:pt x="127485" y="7661"/>
                </a:lnTo>
                <a:lnTo>
                  <a:pt x="127485" y="3902"/>
                </a:lnTo>
                <a:close/>
                <a:moveTo>
                  <a:pt x="135252" y="3902"/>
                </a:moveTo>
                <a:lnTo>
                  <a:pt x="135252" y="7661"/>
                </a:lnTo>
                <a:lnTo>
                  <a:pt x="131461" y="7661"/>
                </a:lnTo>
                <a:lnTo>
                  <a:pt x="131461" y="3902"/>
                </a:lnTo>
                <a:close/>
                <a:moveTo>
                  <a:pt x="139227" y="3902"/>
                </a:moveTo>
                <a:lnTo>
                  <a:pt x="139227" y="7661"/>
                </a:lnTo>
                <a:lnTo>
                  <a:pt x="135436" y="7661"/>
                </a:lnTo>
                <a:lnTo>
                  <a:pt x="135436" y="3902"/>
                </a:lnTo>
                <a:close/>
                <a:moveTo>
                  <a:pt x="143202" y="3902"/>
                </a:moveTo>
                <a:lnTo>
                  <a:pt x="143202" y="7661"/>
                </a:lnTo>
                <a:lnTo>
                  <a:pt x="139411" y="7661"/>
                </a:lnTo>
                <a:lnTo>
                  <a:pt x="139411" y="3902"/>
                </a:lnTo>
                <a:close/>
                <a:moveTo>
                  <a:pt x="147177" y="3902"/>
                </a:moveTo>
                <a:lnTo>
                  <a:pt x="147177" y="7661"/>
                </a:lnTo>
                <a:lnTo>
                  <a:pt x="143387" y="7661"/>
                </a:lnTo>
                <a:lnTo>
                  <a:pt x="143387" y="3902"/>
                </a:lnTo>
                <a:close/>
                <a:moveTo>
                  <a:pt x="151224" y="3902"/>
                </a:moveTo>
                <a:lnTo>
                  <a:pt x="151224" y="7661"/>
                </a:lnTo>
                <a:lnTo>
                  <a:pt x="147362" y="7661"/>
                </a:lnTo>
                <a:lnTo>
                  <a:pt x="147362" y="3902"/>
                </a:lnTo>
                <a:close/>
                <a:moveTo>
                  <a:pt x="4068" y="7844"/>
                </a:moveTo>
                <a:lnTo>
                  <a:pt x="4068" y="11605"/>
                </a:lnTo>
                <a:lnTo>
                  <a:pt x="184" y="11605"/>
                </a:lnTo>
                <a:lnTo>
                  <a:pt x="184" y="7844"/>
                </a:lnTo>
                <a:close/>
                <a:moveTo>
                  <a:pt x="8043" y="7844"/>
                </a:moveTo>
                <a:lnTo>
                  <a:pt x="8043" y="11605"/>
                </a:lnTo>
                <a:lnTo>
                  <a:pt x="4252" y="11605"/>
                </a:lnTo>
                <a:lnTo>
                  <a:pt x="4252" y="7844"/>
                </a:lnTo>
                <a:close/>
                <a:moveTo>
                  <a:pt x="12018" y="7844"/>
                </a:moveTo>
                <a:lnTo>
                  <a:pt x="12018" y="11605"/>
                </a:lnTo>
                <a:lnTo>
                  <a:pt x="8227" y="11605"/>
                </a:lnTo>
                <a:lnTo>
                  <a:pt x="8227" y="7844"/>
                </a:lnTo>
                <a:close/>
                <a:moveTo>
                  <a:pt x="15993" y="7844"/>
                </a:moveTo>
                <a:lnTo>
                  <a:pt x="15993" y="11605"/>
                </a:lnTo>
                <a:lnTo>
                  <a:pt x="12202" y="11605"/>
                </a:lnTo>
                <a:lnTo>
                  <a:pt x="12202" y="7844"/>
                </a:lnTo>
                <a:close/>
                <a:moveTo>
                  <a:pt x="19968" y="7844"/>
                </a:moveTo>
                <a:lnTo>
                  <a:pt x="19968" y="11605"/>
                </a:lnTo>
                <a:lnTo>
                  <a:pt x="16177" y="11605"/>
                </a:lnTo>
                <a:lnTo>
                  <a:pt x="16177" y="7844"/>
                </a:lnTo>
                <a:close/>
                <a:moveTo>
                  <a:pt x="23944" y="7844"/>
                </a:moveTo>
                <a:lnTo>
                  <a:pt x="23944" y="11605"/>
                </a:lnTo>
                <a:lnTo>
                  <a:pt x="20153" y="11605"/>
                </a:lnTo>
                <a:lnTo>
                  <a:pt x="20153" y="7844"/>
                </a:lnTo>
                <a:close/>
                <a:moveTo>
                  <a:pt x="27919" y="7844"/>
                </a:moveTo>
                <a:lnTo>
                  <a:pt x="27919" y="11605"/>
                </a:lnTo>
                <a:lnTo>
                  <a:pt x="24129" y="11605"/>
                </a:lnTo>
                <a:lnTo>
                  <a:pt x="24129" y="7844"/>
                </a:lnTo>
                <a:close/>
                <a:moveTo>
                  <a:pt x="31895" y="7844"/>
                </a:moveTo>
                <a:lnTo>
                  <a:pt x="31895" y="11605"/>
                </a:lnTo>
                <a:lnTo>
                  <a:pt x="28104" y="11605"/>
                </a:lnTo>
                <a:lnTo>
                  <a:pt x="28104" y="7844"/>
                </a:lnTo>
                <a:close/>
                <a:moveTo>
                  <a:pt x="35870" y="7844"/>
                </a:moveTo>
                <a:lnTo>
                  <a:pt x="35870" y="11605"/>
                </a:lnTo>
                <a:lnTo>
                  <a:pt x="32079" y="11605"/>
                </a:lnTo>
                <a:lnTo>
                  <a:pt x="32079" y="7844"/>
                </a:lnTo>
                <a:close/>
                <a:moveTo>
                  <a:pt x="39845" y="7844"/>
                </a:moveTo>
                <a:lnTo>
                  <a:pt x="39845" y="11605"/>
                </a:lnTo>
                <a:lnTo>
                  <a:pt x="36054" y="11605"/>
                </a:lnTo>
                <a:lnTo>
                  <a:pt x="36054" y="7844"/>
                </a:lnTo>
                <a:close/>
                <a:moveTo>
                  <a:pt x="43821" y="7844"/>
                </a:moveTo>
                <a:lnTo>
                  <a:pt x="43821" y="11605"/>
                </a:lnTo>
                <a:lnTo>
                  <a:pt x="40029" y="11605"/>
                </a:lnTo>
                <a:lnTo>
                  <a:pt x="40029" y="7844"/>
                </a:lnTo>
                <a:close/>
                <a:moveTo>
                  <a:pt x="47796" y="7844"/>
                </a:moveTo>
                <a:lnTo>
                  <a:pt x="47796" y="11605"/>
                </a:lnTo>
                <a:lnTo>
                  <a:pt x="44005" y="11605"/>
                </a:lnTo>
                <a:lnTo>
                  <a:pt x="44005" y="7844"/>
                </a:lnTo>
                <a:close/>
                <a:moveTo>
                  <a:pt x="51771" y="7844"/>
                </a:moveTo>
                <a:lnTo>
                  <a:pt x="51771" y="11605"/>
                </a:lnTo>
                <a:lnTo>
                  <a:pt x="47980" y="11605"/>
                </a:lnTo>
                <a:lnTo>
                  <a:pt x="47980" y="7844"/>
                </a:lnTo>
                <a:close/>
                <a:moveTo>
                  <a:pt x="55746" y="7844"/>
                </a:moveTo>
                <a:lnTo>
                  <a:pt x="55746" y="11605"/>
                </a:lnTo>
                <a:lnTo>
                  <a:pt x="51956" y="11605"/>
                </a:lnTo>
                <a:lnTo>
                  <a:pt x="51956" y="7844"/>
                </a:lnTo>
                <a:close/>
                <a:moveTo>
                  <a:pt x="59721" y="7844"/>
                </a:moveTo>
                <a:lnTo>
                  <a:pt x="59721" y="11605"/>
                </a:lnTo>
                <a:lnTo>
                  <a:pt x="55931" y="11605"/>
                </a:lnTo>
                <a:lnTo>
                  <a:pt x="55931" y="7844"/>
                </a:lnTo>
                <a:close/>
                <a:moveTo>
                  <a:pt x="63696" y="7844"/>
                </a:moveTo>
                <a:lnTo>
                  <a:pt x="63696" y="11605"/>
                </a:lnTo>
                <a:lnTo>
                  <a:pt x="59906" y="11605"/>
                </a:lnTo>
                <a:lnTo>
                  <a:pt x="59906" y="7844"/>
                </a:lnTo>
                <a:close/>
                <a:moveTo>
                  <a:pt x="67672" y="7844"/>
                </a:moveTo>
                <a:lnTo>
                  <a:pt x="67672" y="11605"/>
                </a:lnTo>
                <a:lnTo>
                  <a:pt x="63881" y="11605"/>
                </a:lnTo>
                <a:lnTo>
                  <a:pt x="63881" y="7844"/>
                </a:lnTo>
                <a:close/>
                <a:moveTo>
                  <a:pt x="71648" y="7844"/>
                </a:moveTo>
                <a:lnTo>
                  <a:pt x="71648" y="11605"/>
                </a:lnTo>
                <a:lnTo>
                  <a:pt x="67857" y="11605"/>
                </a:lnTo>
                <a:lnTo>
                  <a:pt x="67857" y="7844"/>
                </a:lnTo>
                <a:close/>
                <a:moveTo>
                  <a:pt x="75623" y="7844"/>
                </a:moveTo>
                <a:lnTo>
                  <a:pt x="75623" y="11605"/>
                </a:lnTo>
                <a:lnTo>
                  <a:pt x="71832" y="11605"/>
                </a:lnTo>
                <a:lnTo>
                  <a:pt x="71832" y="7844"/>
                </a:lnTo>
                <a:close/>
                <a:moveTo>
                  <a:pt x="79598" y="7844"/>
                </a:moveTo>
                <a:lnTo>
                  <a:pt x="79598" y="11605"/>
                </a:lnTo>
                <a:lnTo>
                  <a:pt x="75807" y="11605"/>
                </a:lnTo>
                <a:lnTo>
                  <a:pt x="75807" y="7844"/>
                </a:lnTo>
                <a:close/>
                <a:moveTo>
                  <a:pt x="83573" y="7844"/>
                </a:moveTo>
                <a:lnTo>
                  <a:pt x="83573" y="11605"/>
                </a:lnTo>
                <a:lnTo>
                  <a:pt x="79782" y="11605"/>
                </a:lnTo>
                <a:lnTo>
                  <a:pt x="79782" y="7844"/>
                </a:lnTo>
                <a:close/>
                <a:moveTo>
                  <a:pt x="87549" y="7844"/>
                </a:moveTo>
                <a:lnTo>
                  <a:pt x="87549" y="11605"/>
                </a:lnTo>
                <a:lnTo>
                  <a:pt x="83757" y="11605"/>
                </a:lnTo>
                <a:lnTo>
                  <a:pt x="83757" y="7844"/>
                </a:lnTo>
                <a:close/>
                <a:moveTo>
                  <a:pt x="91524" y="7844"/>
                </a:moveTo>
                <a:lnTo>
                  <a:pt x="91524" y="11605"/>
                </a:lnTo>
                <a:lnTo>
                  <a:pt x="87733" y="11605"/>
                </a:lnTo>
                <a:lnTo>
                  <a:pt x="87733" y="7844"/>
                </a:lnTo>
                <a:close/>
                <a:moveTo>
                  <a:pt x="95499" y="7844"/>
                </a:moveTo>
                <a:lnTo>
                  <a:pt x="95499" y="11605"/>
                </a:lnTo>
                <a:lnTo>
                  <a:pt x="91708" y="11605"/>
                </a:lnTo>
                <a:lnTo>
                  <a:pt x="91708" y="7844"/>
                </a:lnTo>
                <a:close/>
                <a:moveTo>
                  <a:pt x="99474" y="7844"/>
                </a:moveTo>
                <a:lnTo>
                  <a:pt x="99474" y="11605"/>
                </a:lnTo>
                <a:lnTo>
                  <a:pt x="95684" y="11605"/>
                </a:lnTo>
                <a:lnTo>
                  <a:pt x="95684" y="7844"/>
                </a:lnTo>
                <a:close/>
                <a:moveTo>
                  <a:pt x="103449" y="7844"/>
                </a:moveTo>
                <a:lnTo>
                  <a:pt x="103449" y="11605"/>
                </a:lnTo>
                <a:lnTo>
                  <a:pt x="99659" y="11605"/>
                </a:lnTo>
                <a:lnTo>
                  <a:pt x="99659" y="7844"/>
                </a:lnTo>
                <a:close/>
                <a:moveTo>
                  <a:pt x="107424" y="7844"/>
                </a:moveTo>
                <a:lnTo>
                  <a:pt x="107424" y="11605"/>
                </a:lnTo>
                <a:lnTo>
                  <a:pt x="103634" y="11605"/>
                </a:lnTo>
                <a:lnTo>
                  <a:pt x="103634" y="7844"/>
                </a:lnTo>
                <a:close/>
                <a:moveTo>
                  <a:pt x="111400" y="7844"/>
                </a:moveTo>
                <a:lnTo>
                  <a:pt x="111400" y="11605"/>
                </a:lnTo>
                <a:lnTo>
                  <a:pt x="107609" y="11605"/>
                </a:lnTo>
                <a:lnTo>
                  <a:pt x="107609" y="7844"/>
                </a:lnTo>
                <a:close/>
                <a:moveTo>
                  <a:pt x="115376" y="7844"/>
                </a:moveTo>
                <a:lnTo>
                  <a:pt x="115376" y="11605"/>
                </a:lnTo>
                <a:lnTo>
                  <a:pt x="111585" y="11605"/>
                </a:lnTo>
                <a:lnTo>
                  <a:pt x="111585" y="7844"/>
                </a:lnTo>
                <a:close/>
                <a:moveTo>
                  <a:pt x="119351" y="7844"/>
                </a:moveTo>
                <a:lnTo>
                  <a:pt x="119351" y="11605"/>
                </a:lnTo>
                <a:lnTo>
                  <a:pt x="115560" y="11605"/>
                </a:lnTo>
                <a:lnTo>
                  <a:pt x="115560" y="7844"/>
                </a:lnTo>
                <a:close/>
                <a:moveTo>
                  <a:pt x="123326" y="7844"/>
                </a:moveTo>
                <a:lnTo>
                  <a:pt x="123326" y="11605"/>
                </a:lnTo>
                <a:lnTo>
                  <a:pt x="119535" y="11605"/>
                </a:lnTo>
                <a:lnTo>
                  <a:pt x="119535" y="7844"/>
                </a:lnTo>
                <a:close/>
                <a:moveTo>
                  <a:pt x="127301" y="7844"/>
                </a:moveTo>
                <a:lnTo>
                  <a:pt x="127301" y="11605"/>
                </a:lnTo>
                <a:lnTo>
                  <a:pt x="123510" y="11605"/>
                </a:lnTo>
                <a:lnTo>
                  <a:pt x="123510" y="7844"/>
                </a:lnTo>
                <a:close/>
                <a:moveTo>
                  <a:pt x="131277" y="7844"/>
                </a:moveTo>
                <a:lnTo>
                  <a:pt x="131277" y="11605"/>
                </a:lnTo>
                <a:lnTo>
                  <a:pt x="127485" y="11605"/>
                </a:lnTo>
                <a:lnTo>
                  <a:pt x="127485" y="7844"/>
                </a:lnTo>
                <a:close/>
                <a:moveTo>
                  <a:pt x="135252" y="7844"/>
                </a:moveTo>
                <a:lnTo>
                  <a:pt x="135252" y="11605"/>
                </a:lnTo>
                <a:lnTo>
                  <a:pt x="131461" y="11605"/>
                </a:lnTo>
                <a:lnTo>
                  <a:pt x="131461" y="7844"/>
                </a:lnTo>
                <a:close/>
                <a:moveTo>
                  <a:pt x="139227" y="7844"/>
                </a:moveTo>
                <a:lnTo>
                  <a:pt x="139227" y="11605"/>
                </a:lnTo>
                <a:lnTo>
                  <a:pt x="135436" y="11605"/>
                </a:lnTo>
                <a:lnTo>
                  <a:pt x="135436" y="7844"/>
                </a:lnTo>
                <a:close/>
                <a:moveTo>
                  <a:pt x="143202" y="7844"/>
                </a:moveTo>
                <a:lnTo>
                  <a:pt x="143202" y="11605"/>
                </a:lnTo>
                <a:lnTo>
                  <a:pt x="139411" y="11605"/>
                </a:lnTo>
                <a:lnTo>
                  <a:pt x="139411" y="7844"/>
                </a:lnTo>
                <a:close/>
                <a:moveTo>
                  <a:pt x="147177" y="7844"/>
                </a:moveTo>
                <a:lnTo>
                  <a:pt x="147177" y="11605"/>
                </a:lnTo>
                <a:lnTo>
                  <a:pt x="143387" y="11605"/>
                </a:lnTo>
                <a:lnTo>
                  <a:pt x="143387" y="7844"/>
                </a:lnTo>
                <a:close/>
                <a:moveTo>
                  <a:pt x="151224" y="7844"/>
                </a:moveTo>
                <a:lnTo>
                  <a:pt x="151224" y="11605"/>
                </a:lnTo>
                <a:lnTo>
                  <a:pt x="147362" y="11605"/>
                </a:lnTo>
                <a:lnTo>
                  <a:pt x="147362" y="7844"/>
                </a:lnTo>
                <a:close/>
                <a:moveTo>
                  <a:pt x="4068" y="11788"/>
                </a:moveTo>
                <a:lnTo>
                  <a:pt x="4068" y="15547"/>
                </a:lnTo>
                <a:lnTo>
                  <a:pt x="184" y="15547"/>
                </a:lnTo>
                <a:lnTo>
                  <a:pt x="184" y="11788"/>
                </a:lnTo>
                <a:close/>
                <a:moveTo>
                  <a:pt x="8043" y="11788"/>
                </a:moveTo>
                <a:lnTo>
                  <a:pt x="8043" y="15547"/>
                </a:lnTo>
                <a:lnTo>
                  <a:pt x="4252" y="15547"/>
                </a:lnTo>
                <a:lnTo>
                  <a:pt x="4252" y="11788"/>
                </a:lnTo>
                <a:close/>
                <a:moveTo>
                  <a:pt x="12018" y="11788"/>
                </a:moveTo>
                <a:lnTo>
                  <a:pt x="12018" y="15547"/>
                </a:lnTo>
                <a:lnTo>
                  <a:pt x="8227" y="15547"/>
                </a:lnTo>
                <a:lnTo>
                  <a:pt x="8227" y="11788"/>
                </a:lnTo>
                <a:close/>
                <a:moveTo>
                  <a:pt x="15993" y="11788"/>
                </a:moveTo>
                <a:lnTo>
                  <a:pt x="15993" y="15547"/>
                </a:lnTo>
                <a:lnTo>
                  <a:pt x="12202" y="15547"/>
                </a:lnTo>
                <a:lnTo>
                  <a:pt x="12202" y="11788"/>
                </a:lnTo>
                <a:close/>
                <a:moveTo>
                  <a:pt x="19968" y="11788"/>
                </a:moveTo>
                <a:lnTo>
                  <a:pt x="19968" y="15547"/>
                </a:lnTo>
                <a:lnTo>
                  <a:pt x="16177" y="15547"/>
                </a:lnTo>
                <a:lnTo>
                  <a:pt x="16177" y="11788"/>
                </a:lnTo>
                <a:close/>
                <a:moveTo>
                  <a:pt x="23944" y="11788"/>
                </a:moveTo>
                <a:lnTo>
                  <a:pt x="23944" y="15547"/>
                </a:lnTo>
                <a:lnTo>
                  <a:pt x="20153" y="15547"/>
                </a:lnTo>
                <a:lnTo>
                  <a:pt x="20153" y="11788"/>
                </a:lnTo>
                <a:close/>
                <a:moveTo>
                  <a:pt x="27919" y="11788"/>
                </a:moveTo>
                <a:lnTo>
                  <a:pt x="27919" y="15547"/>
                </a:lnTo>
                <a:lnTo>
                  <a:pt x="24129" y="15547"/>
                </a:lnTo>
                <a:lnTo>
                  <a:pt x="24129" y="11788"/>
                </a:lnTo>
                <a:close/>
                <a:moveTo>
                  <a:pt x="31895" y="11788"/>
                </a:moveTo>
                <a:lnTo>
                  <a:pt x="31895" y="15547"/>
                </a:lnTo>
                <a:lnTo>
                  <a:pt x="28104" y="15547"/>
                </a:lnTo>
                <a:lnTo>
                  <a:pt x="28104" y="11788"/>
                </a:lnTo>
                <a:close/>
                <a:moveTo>
                  <a:pt x="35870" y="11788"/>
                </a:moveTo>
                <a:lnTo>
                  <a:pt x="35870" y="15547"/>
                </a:lnTo>
                <a:lnTo>
                  <a:pt x="32079" y="15547"/>
                </a:lnTo>
                <a:lnTo>
                  <a:pt x="32079" y="11788"/>
                </a:lnTo>
                <a:close/>
                <a:moveTo>
                  <a:pt x="39845" y="11788"/>
                </a:moveTo>
                <a:lnTo>
                  <a:pt x="39845" y="15547"/>
                </a:lnTo>
                <a:lnTo>
                  <a:pt x="36054" y="15547"/>
                </a:lnTo>
                <a:lnTo>
                  <a:pt x="36054" y="11788"/>
                </a:lnTo>
                <a:close/>
                <a:moveTo>
                  <a:pt x="43821" y="11788"/>
                </a:moveTo>
                <a:lnTo>
                  <a:pt x="43821" y="15547"/>
                </a:lnTo>
                <a:lnTo>
                  <a:pt x="40029" y="15547"/>
                </a:lnTo>
                <a:lnTo>
                  <a:pt x="40029" y="11788"/>
                </a:lnTo>
                <a:close/>
                <a:moveTo>
                  <a:pt x="47796" y="11788"/>
                </a:moveTo>
                <a:lnTo>
                  <a:pt x="47796" y="15547"/>
                </a:lnTo>
                <a:lnTo>
                  <a:pt x="44005" y="15547"/>
                </a:lnTo>
                <a:lnTo>
                  <a:pt x="44005" y="11788"/>
                </a:lnTo>
                <a:close/>
                <a:moveTo>
                  <a:pt x="51771" y="11788"/>
                </a:moveTo>
                <a:lnTo>
                  <a:pt x="51771" y="15547"/>
                </a:lnTo>
                <a:lnTo>
                  <a:pt x="47980" y="15547"/>
                </a:lnTo>
                <a:lnTo>
                  <a:pt x="47980" y="11788"/>
                </a:lnTo>
                <a:close/>
                <a:moveTo>
                  <a:pt x="55746" y="11788"/>
                </a:moveTo>
                <a:lnTo>
                  <a:pt x="55746" y="15547"/>
                </a:lnTo>
                <a:lnTo>
                  <a:pt x="51956" y="15547"/>
                </a:lnTo>
                <a:lnTo>
                  <a:pt x="51956" y="11788"/>
                </a:lnTo>
                <a:close/>
                <a:moveTo>
                  <a:pt x="59721" y="11788"/>
                </a:moveTo>
                <a:lnTo>
                  <a:pt x="59721" y="15547"/>
                </a:lnTo>
                <a:lnTo>
                  <a:pt x="55931" y="15547"/>
                </a:lnTo>
                <a:lnTo>
                  <a:pt x="55931" y="11788"/>
                </a:lnTo>
                <a:close/>
                <a:moveTo>
                  <a:pt x="63696" y="11788"/>
                </a:moveTo>
                <a:lnTo>
                  <a:pt x="63696" y="15547"/>
                </a:lnTo>
                <a:lnTo>
                  <a:pt x="59906" y="15547"/>
                </a:lnTo>
                <a:lnTo>
                  <a:pt x="59906" y="11788"/>
                </a:lnTo>
                <a:close/>
                <a:moveTo>
                  <a:pt x="67672" y="11788"/>
                </a:moveTo>
                <a:lnTo>
                  <a:pt x="67672" y="15547"/>
                </a:lnTo>
                <a:lnTo>
                  <a:pt x="63881" y="15547"/>
                </a:lnTo>
                <a:lnTo>
                  <a:pt x="63881" y="11788"/>
                </a:lnTo>
                <a:close/>
                <a:moveTo>
                  <a:pt x="71648" y="11788"/>
                </a:moveTo>
                <a:lnTo>
                  <a:pt x="71648" y="15547"/>
                </a:lnTo>
                <a:lnTo>
                  <a:pt x="67857" y="15547"/>
                </a:lnTo>
                <a:lnTo>
                  <a:pt x="67857" y="11788"/>
                </a:lnTo>
                <a:close/>
                <a:moveTo>
                  <a:pt x="75623" y="11788"/>
                </a:moveTo>
                <a:lnTo>
                  <a:pt x="75623" y="15547"/>
                </a:lnTo>
                <a:lnTo>
                  <a:pt x="71832" y="15547"/>
                </a:lnTo>
                <a:lnTo>
                  <a:pt x="71832" y="11788"/>
                </a:lnTo>
                <a:close/>
                <a:moveTo>
                  <a:pt x="79598" y="11788"/>
                </a:moveTo>
                <a:lnTo>
                  <a:pt x="79598" y="15547"/>
                </a:lnTo>
                <a:lnTo>
                  <a:pt x="75807" y="15547"/>
                </a:lnTo>
                <a:lnTo>
                  <a:pt x="75807" y="11788"/>
                </a:lnTo>
                <a:close/>
                <a:moveTo>
                  <a:pt x="83573" y="11788"/>
                </a:moveTo>
                <a:lnTo>
                  <a:pt x="83573" y="15547"/>
                </a:lnTo>
                <a:lnTo>
                  <a:pt x="79782" y="15547"/>
                </a:lnTo>
                <a:lnTo>
                  <a:pt x="79782" y="11788"/>
                </a:lnTo>
                <a:close/>
                <a:moveTo>
                  <a:pt x="87549" y="11788"/>
                </a:moveTo>
                <a:lnTo>
                  <a:pt x="87549" y="15547"/>
                </a:lnTo>
                <a:lnTo>
                  <a:pt x="83757" y="15547"/>
                </a:lnTo>
                <a:lnTo>
                  <a:pt x="83757" y="11788"/>
                </a:lnTo>
                <a:close/>
                <a:moveTo>
                  <a:pt x="91524" y="11788"/>
                </a:moveTo>
                <a:lnTo>
                  <a:pt x="91524" y="15547"/>
                </a:lnTo>
                <a:lnTo>
                  <a:pt x="87733" y="15547"/>
                </a:lnTo>
                <a:lnTo>
                  <a:pt x="87733" y="11788"/>
                </a:lnTo>
                <a:close/>
                <a:moveTo>
                  <a:pt x="95499" y="11788"/>
                </a:moveTo>
                <a:lnTo>
                  <a:pt x="95499" y="15547"/>
                </a:lnTo>
                <a:lnTo>
                  <a:pt x="91708" y="15547"/>
                </a:lnTo>
                <a:lnTo>
                  <a:pt x="91708" y="11788"/>
                </a:lnTo>
                <a:close/>
                <a:moveTo>
                  <a:pt x="99474" y="11788"/>
                </a:moveTo>
                <a:lnTo>
                  <a:pt x="99474" y="15547"/>
                </a:lnTo>
                <a:lnTo>
                  <a:pt x="95684" y="15547"/>
                </a:lnTo>
                <a:lnTo>
                  <a:pt x="95684" y="11788"/>
                </a:lnTo>
                <a:close/>
                <a:moveTo>
                  <a:pt x="103449" y="11788"/>
                </a:moveTo>
                <a:lnTo>
                  <a:pt x="103449" y="15547"/>
                </a:lnTo>
                <a:lnTo>
                  <a:pt x="99659" y="15547"/>
                </a:lnTo>
                <a:lnTo>
                  <a:pt x="99659" y="11788"/>
                </a:lnTo>
                <a:close/>
                <a:moveTo>
                  <a:pt x="107424" y="11788"/>
                </a:moveTo>
                <a:lnTo>
                  <a:pt x="107424" y="15547"/>
                </a:lnTo>
                <a:lnTo>
                  <a:pt x="103634" y="15547"/>
                </a:lnTo>
                <a:lnTo>
                  <a:pt x="103634" y="11788"/>
                </a:lnTo>
                <a:close/>
                <a:moveTo>
                  <a:pt x="111400" y="11788"/>
                </a:moveTo>
                <a:lnTo>
                  <a:pt x="111400" y="15547"/>
                </a:lnTo>
                <a:lnTo>
                  <a:pt x="107609" y="15547"/>
                </a:lnTo>
                <a:lnTo>
                  <a:pt x="107609" y="11788"/>
                </a:lnTo>
                <a:close/>
                <a:moveTo>
                  <a:pt x="115376" y="11788"/>
                </a:moveTo>
                <a:lnTo>
                  <a:pt x="115376" y="15547"/>
                </a:lnTo>
                <a:lnTo>
                  <a:pt x="111585" y="15547"/>
                </a:lnTo>
                <a:lnTo>
                  <a:pt x="111585" y="11788"/>
                </a:lnTo>
                <a:close/>
                <a:moveTo>
                  <a:pt x="119351" y="11788"/>
                </a:moveTo>
                <a:lnTo>
                  <a:pt x="119351" y="15547"/>
                </a:lnTo>
                <a:lnTo>
                  <a:pt x="115560" y="15547"/>
                </a:lnTo>
                <a:lnTo>
                  <a:pt x="115560" y="11788"/>
                </a:lnTo>
                <a:close/>
                <a:moveTo>
                  <a:pt x="123326" y="11788"/>
                </a:moveTo>
                <a:lnTo>
                  <a:pt x="123326" y="15547"/>
                </a:lnTo>
                <a:lnTo>
                  <a:pt x="119535" y="15547"/>
                </a:lnTo>
                <a:lnTo>
                  <a:pt x="119535" y="11788"/>
                </a:lnTo>
                <a:close/>
                <a:moveTo>
                  <a:pt x="127301" y="11788"/>
                </a:moveTo>
                <a:lnTo>
                  <a:pt x="127301" y="15547"/>
                </a:lnTo>
                <a:lnTo>
                  <a:pt x="123510" y="15547"/>
                </a:lnTo>
                <a:lnTo>
                  <a:pt x="123510" y="11788"/>
                </a:lnTo>
                <a:close/>
                <a:moveTo>
                  <a:pt x="131277" y="11788"/>
                </a:moveTo>
                <a:lnTo>
                  <a:pt x="131277" y="15547"/>
                </a:lnTo>
                <a:lnTo>
                  <a:pt x="127485" y="15547"/>
                </a:lnTo>
                <a:lnTo>
                  <a:pt x="127485" y="11788"/>
                </a:lnTo>
                <a:close/>
                <a:moveTo>
                  <a:pt x="135252" y="11788"/>
                </a:moveTo>
                <a:lnTo>
                  <a:pt x="135252" y="15547"/>
                </a:lnTo>
                <a:lnTo>
                  <a:pt x="131461" y="15547"/>
                </a:lnTo>
                <a:lnTo>
                  <a:pt x="131461" y="11788"/>
                </a:lnTo>
                <a:close/>
                <a:moveTo>
                  <a:pt x="139227" y="11788"/>
                </a:moveTo>
                <a:lnTo>
                  <a:pt x="139227" y="15547"/>
                </a:lnTo>
                <a:lnTo>
                  <a:pt x="135436" y="15547"/>
                </a:lnTo>
                <a:lnTo>
                  <a:pt x="135436" y="11788"/>
                </a:lnTo>
                <a:close/>
                <a:moveTo>
                  <a:pt x="143202" y="11788"/>
                </a:moveTo>
                <a:lnTo>
                  <a:pt x="143202" y="15547"/>
                </a:lnTo>
                <a:lnTo>
                  <a:pt x="139411" y="15547"/>
                </a:lnTo>
                <a:lnTo>
                  <a:pt x="139411" y="11788"/>
                </a:lnTo>
                <a:close/>
                <a:moveTo>
                  <a:pt x="147177" y="11788"/>
                </a:moveTo>
                <a:lnTo>
                  <a:pt x="147177" y="15547"/>
                </a:lnTo>
                <a:lnTo>
                  <a:pt x="143387" y="15547"/>
                </a:lnTo>
                <a:lnTo>
                  <a:pt x="143387" y="11788"/>
                </a:lnTo>
                <a:close/>
                <a:moveTo>
                  <a:pt x="151224" y="11788"/>
                </a:moveTo>
                <a:lnTo>
                  <a:pt x="151224" y="15547"/>
                </a:lnTo>
                <a:lnTo>
                  <a:pt x="147362" y="15547"/>
                </a:lnTo>
                <a:lnTo>
                  <a:pt x="147362" y="11788"/>
                </a:lnTo>
                <a:close/>
                <a:moveTo>
                  <a:pt x="4068" y="15730"/>
                </a:moveTo>
                <a:lnTo>
                  <a:pt x="4068" y="19490"/>
                </a:lnTo>
                <a:lnTo>
                  <a:pt x="184" y="19490"/>
                </a:lnTo>
                <a:lnTo>
                  <a:pt x="184" y="15730"/>
                </a:lnTo>
                <a:close/>
                <a:moveTo>
                  <a:pt x="8043" y="15730"/>
                </a:moveTo>
                <a:lnTo>
                  <a:pt x="8043" y="19490"/>
                </a:lnTo>
                <a:lnTo>
                  <a:pt x="4252" y="19490"/>
                </a:lnTo>
                <a:lnTo>
                  <a:pt x="4252" y="15730"/>
                </a:lnTo>
                <a:close/>
                <a:moveTo>
                  <a:pt x="12018" y="15730"/>
                </a:moveTo>
                <a:lnTo>
                  <a:pt x="12018" y="19490"/>
                </a:lnTo>
                <a:lnTo>
                  <a:pt x="8227" y="19490"/>
                </a:lnTo>
                <a:lnTo>
                  <a:pt x="8227" y="15730"/>
                </a:lnTo>
                <a:close/>
                <a:moveTo>
                  <a:pt x="15993" y="15730"/>
                </a:moveTo>
                <a:lnTo>
                  <a:pt x="15993" y="19490"/>
                </a:lnTo>
                <a:lnTo>
                  <a:pt x="12202" y="19490"/>
                </a:lnTo>
                <a:lnTo>
                  <a:pt x="12202" y="15730"/>
                </a:lnTo>
                <a:close/>
                <a:moveTo>
                  <a:pt x="19968" y="15730"/>
                </a:moveTo>
                <a:lnTo>
                  <a:pt x="19968" y="19490"/>
                </a:lnTo>
                <a:lnTo>
                  <a:pt x="16177" y="19490"/>
                </a:lnTo>
                <a:lnTo>
                  <a:pt x="16177" y="15730"/>
                </a:lnTo>
                <a:close/>
                <a:moveTo>
                  <a:pt x="23944" y="15730"/>
                </a:moveTo>
                <a:lnTo>
                  <a:pt x="23944" y="19490"/>
                </a:lnTo>
                <a:lnTo>
                  <a:pt x="20153" y="19490"/>
                </a:lnTo>
                <a:lnTo>
                  <a:pt x="20153" y="15730"/>
                </a:lnTo>
                <a:close/>
                <a:moveTo>
                  <a:pt x="27919" y="15730"/>
                </a:moveTo>
                <a:lnTo>
                  <a:pt x="27919" y="19490"/>
                </a:lnTo>
                <a:lnTo>
                  <a:pt x="24129" y="19490"/>
                </a:lnTo>
                <a:lnTo>
                  <a:pt x="24129" y="15730"/>
                </a:lnTo>
                <a:close/>
                <a:moveTo>
                  <a:pt x="31895" y="15730"/>
                </a:moveTo>
                <a:lnTo>
                  <a:pt x="31895" y="19490"/>
                </a:lnTo>
                <a:lnTo>
                  <a:pt x="28104" y="19490"/>
                </a:lnTo>
                <a:lnTo>
                  <a:pt x="28104" y="15730"/>
                </a:lnTo>
                <a:close/>
                <a:moveTo>
                  <a:pt x="35870" y="15730"/>
                </a:moveTo>
                <a:lnTo>
                  <a:pt x="35870" y="19490"/>
                </a:lnTo>
                <a:lnTo>
                  <a:pt x="32079" y="19490"/>
                </a:lnTo>
                <a:lnTo>
                  <a:pt x="32079" y="15730"/>
                </a:lnTo>
                <a:close/>
                <a:moveTo>
                  <a:pt x="39845" y="15730"/>
                </a:moveTo>
                <a:lnTo>
                  <a:pt x="39845" y="19490"/>
                </a:lnTo>
                <a:lnTo>
                  <a:pt x="36054" y="19490"/>
                </a:lnTo>
                <a:lnTo>
                  <a:pt x="36054" y="15730"/>
                </a:lnTo>
                <a:close/>
                <a:moveTo>
                  <a:pt x="43821" y="15730"/>
                </a:moveTo>
                <a:lnTo>
                  <a:pt x="43821" y="19490"/>
                </a:lnTo>
                <a:lnTo>
                  <a:pt x="40029" y="19490"/>
                </a:lnTo>
                <a:lnTo>
                  <a:pt x="40029" y="15730"/>
                </a:lnTo>
                <a:close/>
                <a:moveTo>
                  <a:pt x="47796" y="15730"/>
                </a:moveTo>
                <a:lnTo>
                  <a:pt x="47796" y="19490"/>
                </a:lnTo>
                <a:lnTo>
                  <a:pt x="44005" y="19490"/>
                </a:lnTo>
                <a:lnTo>
                  <a:pt x="44005" y="15730"/>
                </a:lnTo>
                <a:close/>
                <a:moveTo>
                  <a:pt x="51771" y="15730"/>
                </a:moveTo>
                <a:lnTo>
                  <a:pt x="51771" y="19490"/>
                </a:lnTo>
                <a:lnTo>
                  <a:pt x="47980" y="19490"/>
                </a:lnTo>
                <a:lnTo>
                  <a:pt x="47980" y="15730"/>
                </a:lnTo>
                <a:close/>
                <a:moveTo>
                  <a:pt x="55746" y="15730"/>
                </a:moveTo>
                <a:lnTo>
                  <a:pt x="55746" y="19490"/>
                </a:lnTo>
                <a:lnTo>
                  <a:pt x="51956" y="19490"/>
                </a:lnTo>
                <a:lnTo>
                  <a:pt x="51956" y="15730"/>
                </a:lnTo>
                <a:close/>
                <a:moveTo>
                  <a:pt x="59721" y="15730"/>
                </a:moveTo>
                <a:lnTo>
                  <a:pt x="59721" y="19490"/>
                </a:lnTo>
                <a:lnTo>
                  <a:pt x="55931" y="19490"/>
                </a:lnTo>
                <a:lnTo>
                  <a:pt x="55931" y="15730"/>
                </a:lnTo>
                <a:close/>
                <a:moveTo>
                  <a:pt x="63696" y="15730"/>
                </a:moveTo>
                <a:lnTo>
                  <a:pt x="63696" y="19490"/>
                </a:lnTo>
                <a:lnTo>
                  <a:pt x="59906" y="19490"/>
                </a:lnTo>
                <a:lnTo>
                  <a:pt x="59906" y="15730"/>
                </a:lnTo>
                <a:close/>
                <a:moveTo>
                  <a:pt x="67672" y="15730"/>
                </a:moveTo>
                <a:lnTo>
                  <a:pt x="67672" y="19490"/>
                </a:lnTo>
                <a:lnTo>
                  <a:pt x="63881" y="19490"/>
                </a:lnTo>
                <a:lnTo>
                  <a:pt x="63881" y="15730"/>
                </a:lnTo>
                <a:close/>
                <a:moveTo>
                  <a:pt x="71648" y="15730"/>
                </a:moveTo>
                <a:lnTo>
                  <a:pt x="71648" y="19490"/>
                </a:lnTo>
                <a:lnTo>
                  <a:pt x="67857" y="19490"/>
                </a:lnTo>
                <a:lnTo>
                  <a:pt x="67857" y="15730"/>
                </a:lnTo>
                <a:close/>
                <a:moveTo>
                  <a:pt x="75623" y="15730"/>
                </a:moveTo>
                <a:lnTo>
                  <a:pt x="75623" y="19490"/>
                </a:lnTo>
                <a:lnTo>
                  <a:pt x="71832" y="19490"/>
                </a:lnTo>
                <a:lnTo>
                  <a:pt x="71832" y="15730"/>
                </a:lnTo>
                <a:close/>
                <a:moveTo>
                  <a:pt x="79598" y="15730"/>
                </a:moveTo>
                <a:lnTo>
                  <a:pt x="79598" y="19490"/>
                </a:lnTo>
                <a:lnTo>
                  <a:pt x="75807" y="19490"/>
                </a:lnTo>
                <a:lnTo>
                  <a:pt x="75807" y="15730"/>
                </a:lnTo>
                <a:close/>
                <a:moveTo>
                  <a:pt x="83573" y="15730"/>
                </a:moveTo>
                <a:lnTo>
                  <a:pt x="83573" y="19490"/>
                </a:lnTo>
                <a:lnTo>
                  <a:pt x="79782" y="19490"/>
                </a:lnTo>
                <a:lnTo>
                  <a:pt x="79782" y="15730"/>
                </a:lnTo>
                <a:close/>
                <a:moveTo>
                  <a:pt x="87549" y="15730"/>
                </a:moveTo>
                <a:lnTo>
                  <a:pt x="87549" y="19490"/>
                </a:lnTo>
                <a:lnTo>
                  <a:pt x="83757" y="19490"/>
                </a:lnTo>
                <a:lnTo>
                  <a:pt x="83757" y="15730"/>
                </a:lnTo>
                <a:close/>
                <a:moveTo>
                  <a:pt x="91524" y="15730"/>
                </a:moveTo>
                <a:lnTo>
                  <a:pt x="91524" y="19490"/>
                </a:lnTo>
                <a:lnTo>
                  <a:pt x="87733" y="19490"/>
                </a:lnTo>
                <a:lnTo>
                  <a:pt x="87733" y="15730"/>
                </a:lnTo>
                <a:close/>
                <a:moveTo>
                  <a:pt x="95499" y="15730"/>
                </a:moveTo>
                <a:lnTo>
                  <a:pt x="95499" y="19490"/>
                </a:lnTo>
                <a:lnTo>
                  <a:pt x="91708" y="19490"/>
                </a:lnTo>
                <a:lnTo>
                  <a:pt x="91708" y="15730"/>
                </a:lnTo>
                <a:close/>
                <a:moveTo>
                  <a:pt x="99474" y="15730"/>
                </a:moveTo>
                <a:lnTo>
                  <a:pt x="99474" y="19490"/>
                </a:lnTo>
                <a:lnTo>
                  <a:pt x="95684" y="19490"/>
                </a:lnTo>
                <a:lnTo>
                  <a:pt x="95684" y="15730"/>
                </a:lnTo>
                <a:close/>
                <a:moveTo>
                  <a:pt x="103449" y="15730"/>
                </a:moveTo>
                <a:lnTo>
                  <a:pt x="103449" y="19490"/>
                </a:lnTo>
                <a:lnTo>
                  <a:pt x="99659" y="19490"/>
                </a:lnTo>
                <a:lnTo>
                  <a:pt x="99659" y="15730"/>
                </a:lnTo>
                <a:close/>
                <a:moveTo>
                  <a:pt x="107424" y="15730"/>
                </a:moveTo>
                <a:lnTo>
                  <a:pt x="107424" y="19490"/>
                </a:lnTo>
                <a:lnTo>
                  <a:pt x="103634" y="19490"/>
                </a:lnTo>
                <a:lnTo>
                  <a:pt x="103634" y="15730"/>
                </a:lnTo>
                <a:close/>
                <a:moveTo>
                  <a:pt x="111400" y="15730"/>
                </a:moveTo>
                <a:lnTo>
                  <a:pt x="111400" y="19490"/>
                </a:lnTo>
                <a:lnTo>
                  <a:pt x="107609" y="19490"/>
                </a:lnTo>
                <a:lnTo>
                  <a:pt x="107609" y="15730"/>
                </a:lnTo>
                <a:close/>
                <a:moveTo>
                  <a:pt x="115376" y="15730"/>
                </a:moveTo>
                <a:lnTo>
                  <a:pt x="115376" y="19490"/>
                </a:lnTo>
                <a:lnTo>
                  <a:pt x="111585" y="19490"/>
                </a:lnTo>
                <a:lnTo>
                  <a:pt x="111585" y="15730"/>
                </a:lnTo>
                <a:close/>
                <a:moveTo>
                  <a:pt x="119351" y="15730"/>
                </a:moveTo>
                <a:lnTo>
                  <a:pt x="119351" y="19490"/>
                </a:lnTo>
                <a:lnTo>
                  <a:pt x="115560" y="19490"/>
                </a:lnTo>
                <a:lnTo>
                  <a:pt x="115560" y="15730"/>
                </a:lnTo>
                <a:close/>
                <a:moveTo>
                  <a:pt x="123326" y="15730"/>
                </a:moveTo>
                <a:lnTo>
                  <a:pt x="123326" y="19490"/>
                </a:lnTo>
                <a:lnTo>
                  <a:pt x="119535" y="19490"/>
                </a:lnTo>
                <a:lnTo>
                  <a:pt x="119535" y="15730"/>
                </a:lnTo>
                <a:close/>
                <a:moveTo>
                  <a:pt x="127301" y="15730"/>
                </a:moveTo>
                <a:lnTo>
                  <a:pt x="127301" y="19490"/>
                </a:lnTo>
                <a:lnTo>
                  <a:pt x="123510" y="19490"/>
                </a:lnTo>
                <a:lnTo>
                  <a:pt x="123510" y="15730"/>
                </a:lnTo>
                <a:close/>
                <a:moveTo>
                  <a:pt x="131277" y="15730"/>
                </a:moveTo>
                <a:lnTo>
                  <a:pt x="131277" y="19490"/>
                </a:lnTo>
                <a:lnTo>
                  <a:pt x="127485" y="19490"/>
                </a:lnTo>
                <a:lnTo>
                  <a:pt x="127485" y="15730"/>
                </a:lnTo>
                <a:close/>
                <a:moveTo>
                  <a:pt x="135252" y="15730"/>
                </a:moveTo>
                <a:lnTo>
                  <a:pt x="135252" y="19490"/>
                </a:lnTo>
                <a:lnTo>
                  <a:pt x="131461" y="19490"/>
                </a:lnTo>
                <a:lnTo>
                  <a:pt x="131461" y="15730"/>
                </a:lnTo>
                <a:close/>
                <a:moveTo>
                  <a:pt x="139227" y="15730"/>
                </a:moveTo>
                <a:lnTo>
                  <a:pt x="139227" y="19490"/>
                </a:lnTo>
                <a:lnTo>
                  <a:pt x="135436" y="19490"/>
                </a:lnTo>
                <a:lnTo>
                  <a:pt x="135436" y="15730"/>
                </a:lnTo>
                <a:close/>
                <a:moveTo>
                  <a:pt x="143202" y="15730"/>
                </a:moveTo>
                <a:lnTo>
                  <a:pt x="143202" y="19490"/>
                </a:lnTo>
                <a:lnTo>
                  <a:pt x="139411" y="19490"/>
                </a:lnTo>
                <a:lnTo>
                  <a:pt x="139411" y="15730"/>
                </a:lnTo>
                <a:close/>
                <a:moveTo>
                  <a:pt x="147177" y="15730"/>
                </a:moveTo>
                <a:lnTo>
                  <a:pt x="147177" y="19490"/>
                </a:lnTo>
                <a:lnTo>
                  <a:pt x="143387" y="19490"/>
                </a:lnTo>
                <a:lnTo>
                  <a:pt x="143387" y="15730"/>
                </a:lnTo>
                <a:close/>
                <a:moveTo>
                  <a:pt x="151224" y="15730"/>
                </a:moveTo>
                <a:lnTo>
                  <a:pt x="151224" y="19490"/>
                </a:lnTo>
                <a:lnTo>
                  <a:pt x="147362" y="19490"/>
                </a:lnTo>
                <a:lnTo>
                  <a:pt x="147362" y="15730"/>
                </a:lnTo>
                <a:close/>
                <a:moveTo>
                  <a:pt x="4068" y="19673"/>
                </a:moveTo>
                <a:lnTo>
                  <a:pt x="4068" y="23432"/>
                </a:lnTo>
                <a:lnTo>
                  <a:pt x="184" y="23432"/>
                </a:lnTo>
                <a:lnTo>
                  <a:pt x="184" y="19673"/>
                </a:lnTo>
                <a:close/>
                <a:moveTo>
                  <a:pt x="8043" y="19673"/>
                </a:moveTo>
                <a:lnTo>
                  <a:pt x="8043" y="23432"/>
                </a:lnTo>
                <a:lnTo>
                  <a:pt x="4252" y="23432"/>
                </a:lnTo>
                <a:lnTo>
                  <a:pt x="4252" y="19673"/>
                </a:lnTo>
                <a:close/>
                <a:moveTo>
                  <a:pt x="12018" y="19673"/>
                </a:moveTo>
                <a:lnTo>
                  <a:pt x="12018" y="23432"/>
                </a:lnTo>
                <a:lnTo>
                  <a:pt x="8227" y="23432"/>
                </a:lnTo>
                <a:lnTo>
                  <a:pt x="8227" y="19673"/>
                </a:lnTo>
                <a:close/>
                <a:moveTo>
                  <a:pt x="15993" y="19673"/>
                </a:moveTo>
                <a:lnTo>
                  <a:pt x="15993" y="23432"/>
                </a:lnTo>
                <a:lnTo>
                  <a:pt x="12202" y="23432"/>
                </a:lnTo>
                <a:lnTo>
                  <a:pt x="12202" y="19673"/>
                </a:lnTo>
                <a:close/>
                <a:moveTo>
                  <a:pt x="19968" y="19673"/>
                </a:moveTo>
                <a:lnTo>
                  <a:pt x="19968" y="23432"/>
                </a:lnTo>
                <a:lnTo>
                  <a:pt x="16177" y="23432"/>
                </a:lnTo>
                <a:lnTo>
                  <a:pt x="16177" y="19673"/>
                </a:lnTo>
                <a:close/>
                <a:moveTo>
                  <a:pt x="23944" y="19673"/>
                </a:moveTo>
                <a:lnTo>
                  <a:pt x="23944" y="23432"/>
                </a:lnTo>
                <a:lnTo>
                  <a:pt x="20153" y="23432"/>
                </a:lnTo>
                <a:lnTo>
                  <a:pt x="20153" y="19673"/>
                </a:lnTo>
                <a:close/>
                <a:moveTo>
                  <a:pt x="27919" y="19673"/>
                </a:moveTo>
                <a:lnTo>
                  <a:pt x="27919" y="23432"/>
                </a:lnTo>
                <a:lnTo>
                  <a:pt x="24129" y="23432"/>
                </a:lnTo>
                <a:lnTo>
                  <a:pt x="24129" y="19673"/>
                </a:lnTo>
                <a:close/>
                <a:moveTo>
                  <a:pt x="31895" y="19673"/>
                </a:moveTo>
                <a:lnTo>
                  <a:pt x="31895" y="23432"/>
                </a:lnTo>
                <a:lnTo>
                  <a:pt x="28104" y="23432"/>
                </a:lnTo>
                <a:lnTo>
                  <a:pt x="28104" y="19673"/>
                </a:lnTo>
                <a:close/>
                <a:moveTo>
                  <a:pt x="35870" y="19673"/>
                </a:moveTo>
                <a:lnTo>
                  <a:pt x="35870" y="23432"/>
                </a:lnTo>
                <a:lnTo>
                  <a:pt x="32079" y="23432"/>
                </a:lnTo>
                <a:lnTo>
                  <a:pt x="32079" y="19673"/>
                </a:lnTo>
                <a:close/>
                <a:moveTo>
                  <a:pt x="39845" y="19673"/>
                </a:moveTo>
                <a:lnTo>
                  <a:pt x="39845" y="23432"/>
                </a:lnTo>
                <a:lnTo>
                  <a:pt x="36054" y="23432"/>
                </a:lnTo>
                <a:lnTo>
                  <a:pt x="36054" y="19673"/>
                </a:lnTo>
                <a:close/>
                <a:moveTo>
                  <a:pt x="43821" y="19673"/>
                </a:moveTo>
                <a:lnTo>
                  <a:pt x="43821" y="23432"/>
                </a:lnTo>
                <a:lnTo>
                  <a:pt x="40029" y="23432"/>
                </a:lnTo>
                <a:lnTo>
                  <a:pt x="40029" y="19673"/>
                </a:lnTo>
                <a:close/>
                <a:moveTo>
                  <a:pt x="47796" y="19673"/>
                </a:moveTo>
                <a:lnTo>
                  <a:pt x="47796" y="23432"/>
                </a:lnTo>
                <a:lnTo>
                  <a:pt x="44005" y="23432"/>
                </a:lnTo>
                <a:lnTo>
                  <a:pt x="44005" y="19673"/>
                </a:lnTo>
                <a:close/>
                <a:moveTo>
                  <a:pt x="51771" y="19673"/>
                </a:moveTo>
                <a:lnTo>
                  <a:pt x="51771" y="23432"/>
                </a:lnTo>
                <a:lnTo>
                  <a:pt x="47980" y="23432"/>
                </a:lnTo>
                <a:lnTo>
                  <a:pt x="47980" y="19673"/>
                </a:lnTo>
                <a:close/>
                <a:moveTo>
                  <a:pt x="55746" y="19673"/>
                </a:moveTo>
                <a:lnTo>
                  <a:pt x="55746" y="23432"/>
                </a:lnTo>
                <a:lnTo>
                  <a:pt x="51956" y="23432"/>
                </a:lnTo>
                <a:lnTo>
                  <a:pt x="51956" y="19673"/>
                </a:lnTo>
                <a:close/>
                <a:moveTo>
                  <a:pt x="59721" y="19673"/>
                </a:moveTo>
                <a:lnTo>
                  <a:pt x="59721" y="23432"/>
                </a:lnTo>
                <a:lnTo>
                  <a:pt x="55931" y="23432"/>
                </a:lnTo>
                <a:lnTo>
                  <a:pt x="55931" y="19673"/>
                </a:lnTo>
                <a:close/>
                <a:moveTo>
                  <a:pt x="63696" y="19673"/>
                </a:moveTo>
                <a:lnTo>
                  <a:pt x="63696" y="23432"/>
                </a:lnTo>
                <a:lnTo>
                  <a:pt x="59906" y="23432"/>
                </a:lnTo>
                <a:lnTo>
                  <a:pt x="59906" y="19673"/>
                </a:lnTo>
                <a:close/>
                <a:moveTo>
                  <a:pt x="67672" y="19673"/>
                </a:moveTo>
                <a:lnTo>
                  <a:pt x="67672" y="23432"/>
                </a:lnTo>
                <a:lnTo>
                  <a:pt x="63881" y="23432"/>
                </a:lnTo>
                <a:lnTo>
                  <a:pt x="63881" y="19673"/>
                </a:lnTo>
                <a:close/>
                <a:moveTo>
                  <a:pt x="71648" y="19673"/>
                </a:moveTo>
                <a:lnTo>
                  <a:pt x="71648" y="23432"/>
                </a:lnTo>
                <a:lnTo>
                  <a:pt x="67857" y="23432"/>
                </a:lnTo>
                <a:lnTo>
                  <a:pt x="67857" y="19673"/>
                </a:lnTo>
                <a:close/>
                <a:moveTo>
                  <a:pt x="75623" y="19673"/>
                </a:moveTo>
                <a:lnTo>
                  <a:pt x="75623" y="23432"/>
                </a:lnTo>
                <a:lnTo>
                  <a:pt x="71832" y="23432"/>
                </a:lnTo>
                <a:lnTo>
                  <a:pt x="71832" y="19673"/>
                </a:lnTo>
                <a:close/>
                <a:moveTo>
                  <a:pt x="79598" y="19673"/>
                </a:moveTo>
                <a:lnTo>
                  <a:pt x="79598" y="23432"/>
                </a:lnTo>
                <a:lnTo>
                  <a:pt x="75807" y="23432"/>
                </a:lnTo>
                <a:lnTo>
                  <a:pt x="75807" y="19673"/>
                </a:lnTo>
                <a:close/>
                <a:moveTo>
                  <a:pt x="83573" y="19673"/>
                </a:moveTo>
                <a:lnTo>
                  <a:pt x="83573" y="23432"/>
                </a:lnTo>
                <a:lnTo>
                  <a:pt x="79782" y="23432"/>
                </a:lnTo>
                <a:lnTo>
                  <a:pt x="79782" y="19673"/>
                </a:lnTo>
                <a:close/>
                <a:moveTo>
                  <a:pt x="87549" y="19673"/>
                </a:moveTo>
                <a:lnTo>
                  <a:pt x="87549" y="23432"/>
                </a:lnTo>
                <a:lnTo>
                  <a:pt x="83757" y="23432"/>
                </a:lnTo>
                <a:lnTo>
                  <a:pt x="83757" y="19673"/>
                </a:lnTo>
                <a:close/>
                <a:moveTo>
                  <a:pt x="91524" y="19673"/>
                </a:moveTo>
                <a:lnTo>
                  <a:pt x="91524" y="23432"/>
                </a:lnTo>
                <a:lnTo>
                  <a:pt x="87733" y="23432"/>
                </a:lnTo>
                <a:lnTo>
                  <a:pt x="87733" y="19673"/>
                </a:lnTo>
                <a:close/>
                <a:moveTo>
                  <a:pt x="95499" y="19673"/>
                </a:moveTo>
                <a:lnTo>
                  <a:pt x="95499" y="23432"/>
                </a:lnTo>
                <a:lnTo>
                  <a:pt x="91708" y="23432"/>
                </a:lnTo>
                <a:lnTo>
                  <a:pt x="91708" y="19673"/>
                </a:lnTo>
                <a:close/>
                <a:moveTo>
                  <a:pt x="99474" y="19673"/>
                </a:moveTo>
                <a:lnTo>
                  <a:pt x="99474" y="23432"/>
                </a:lnTo>
                <a:lnTo>
                  <a:pt x="95684" y="23432"/>
                </a:lnTo>
                <a:lnTo>
                  <a:pt x="95684" y="19673"/>
                </a:lnTo>
                <a:close/>
                <a:moveTo>
                  <a:pt x="103449" y="19673"/>
                </a:moveTo>
                <a:lnTo>
                  <a:pt x="103449" y="23432"/>
                </a:lnTo>
                <a:lnTo>
                  <a:pt x="99659" y="23432"/>
                </a:lnTo>
                <a:lnTo>
                  <a:pt x="99659" y="19673"/>
                </a:lnTo>
                <a:close/>
                <a:moveTo>
                  <a:pt x="107424" y="19673"/>
                </a:moveTo>
                <a:lnTo>
                  <a:pt x="107424" y="23432"/>
                </a:lnTo>
                <a:lnTo>
                  <a:pt x="103634" y="23432"/>
                </a:lnTo>
                <a:lnTo>
                  <a:pt x="103634" y="19673"/>
                </a:lnTo>
                <a:close/>
                <a:moveTo>
                  <a:pt x="111400" y="19673"/>
                </a:moveTo>
                <a:lnTo>
                  <a:pt x="111400" y="23432"/>
                </a:lnTo>
                <a:lnTo>
                  <a:pt x="107609" y="23432"/>
                </a:lnTo>
                <a:lnTo>
                  <a:pt x="107609" y="19673"/>
                </a:lnTo>
                <a:close/>
                <a:moveTo>
                  <a:pt x="115376" y="19673"/>
                </a:moveTo>
                <a:lnTo>
                  <a:pt x="115376" y="23432"/>
                </a:lnTo>
                <a:lnTo>
                  <a:pt x="111585" y="23432"/>
                </a:lnTo>
                <a:lnTo>
                  <a:pt x="111585" y="19673"/>
                </a:lnTo>
                <a:close/>
                <a:moveTo>
                  <a:pt x="119351" y="19673"/>
                </a:moveTo>
                <a:lnTo>
                  <a:pt x="119351" y="23432"/>
                </a:lnTo>
                <a:lnTo>
                  <a:pt x="115560" y="23432"/>
                </a:lnTo>
                <a:lnTo>
                  <a:pt x="115560" y="19673"/>
                </a:lnTo>
                <a:close/>
                <a:moveTo>
                  <a:pt x="123326" y="19673"/>
                </a:moveTo>
                <a:lnTo>
                  <a:pt x="123326" y="23432"/>
                </a:lnTo>
                <a:lnTo>
                  <a:pt x="119535" y="23432"/>
                </a:lnTo>
                <a:lnTo>
                  <a:pt x="119535" y="19673"/>
                </a:lnTo>
                <a:close/>
                <a:moveTo>
                  <a:pt x="127301" y="19673"/>
                </a:moveTo>
                <a:lnTo>
                  <a:pt x="127301" y="23432"/>
                </a:lnTo>
                <a:lnTo>
                  <a:pt x="123510" y="23432"/>
                </a:lnTo>
                <a:lnTo>
                  <a:pt x="123510" y="19673"/>
                </a:lnTo>
                <a:close/>
                <a:moveTo>
                  <a:pt x="131277" y="19673"/>
                </a:moveTo>
                <a:lnTo>
                  <a:pt x="131277" y="23432"/>
                </a:lnTo>
                <a:lnTo>
                  <a:pt x="127485" y="23432"/>
                </a:lnTo>
                <a:lnTo>
                  <a:pt x="127485" y="19673"/>
                </a:lnTo>
                <a:close/>
                <a:moveTo>
                  <a:pt x="135252" y="19673"/>
                </a:moveTo>
                <a:lnTo>
                  <a:pt x="135252" y="23432"/>
                </a:lnTo>
                <a:lnTo>
                  <a:pt x="131461" y="23432"/>
                </a:lnTo>
                <a:lnTo>
                  <a:pt x="131461" y="19673"/>
                </a:lnTo>
                <a:close/>
                <a:moveTo>
                  <a:pt x="139227" y="19673"/>
                </a:moveTo>
                <a:lnTo>
                  <a:pt x="139227" y="23432"/>
                </a:lnTo>
                <a:lnTo>
                  <a:pt x="135436" y="23432"/>
                </a:lnTo>
                <a:lnTo>
                  <a:pt x="135436" y="19673"/>
                </a:lnTo>
                <a:close/>
                <a:moveTo>
                  <a:pt x="143202" y="19673"/>
                </a:moveTo>
                <a:lnTo>
                  <a:pt x="143202" y="23432"/>
                </a:lnTo>
                <a:lnTo>
                  <a:pt x="139411" y="23432"/>
                </a:lnTo>
                <a:lnTo>
                  <a:pt x="139411" y="19673"/>
                </a:lnTo>
                <a:close/>
                <a:moveTo>
                  <a:pt x="147177" y="19673"/>
                </a:moveTo>
                <a:lnTo>
                  <a:pt x="147177" y="23432"/>
                </a:lnTo>
                <a:lnTo>
                  <a:pt x="143387" y="23432"/>
                </a:lnTo>
                <a:lnTo>
                  <a:pt x="143387" y="19673"/>
                </a:lnTo>
                <a:close/>
                <a:moveTo>
                  <a:pt x="151224" y="19673"/>
                </a:moveTo>
                <a:lnTo>
                  <a:pt x="151224" y="23432"/>
                </a:lnTo>
                <a:lnTo>
                  <a:pt x="147362" y="23432"/>
                </a:lnTo>
                <a:lnTo>
                  <a:pt x="147362" y="19673"/>
                </a:lnTo>
                <a:close/>
                <a:moveTo>
                  <a:pt x="4068" y="23615"/>
                </a:moveTo>
                <a:lnTo>
                  <a:pt x="4068" y="27376"/>
                </a:lnTo>
                <a:lnTo>
                  <a:pt x="184" y="27376"/>
                </a:lnTo>
                <a:lnTo>
                  <a:pt x="184" y="23615"/>
                </a:lnTo>
                <a:close/>
                <a:moveTo>
                  <a:pt x="8043" y="23615"/>
                </a:moveTo>
                <a:lnTo>
                  <a:pt x="8043" y="27376"/>
                </a:lnTo>
                <a:lnTo>
                  <a:pt x="4252" y="27376"/>
                </a:lnTo>
                <a:lnTo>
                  <a:pt x="4252" y="23615"/>
                </a:lnTo>
                <a:close/>
                <a:moveTo>
                  <a:pt x="12018" y="23615"/>
                </a:moveTo>
                <a:lnTo>
                  <a:pt x="12018" y="27376"/>
                </a:lnTo>
                <a:lnTo>
                  <a:pt x="8227" y="27376"/>
                </a:lnTo>
                <a:lnTo>
                  <a:pt x="8227" y="23615"/>
                </a:lnTo>
                <a:close/>
                <a:moveTo>
                  <a:pt x="15993" y="23615"/>
                </a:moveTo>
                <a:lnTo>
                  <a:pt x="15993" y="27376"/>
                </a:lnTo>
                <a:lnTo>
                  <a:pt x="12202" y="27376"/>
                </a:lnTo>
                <a:lnTo>
                  <a:pt x="12202" y="23615"/>
                </a:lnTo>
                <a:close/>
                <a:moveTo>
                  <a:pt x="19968" y="23615"/>
                </a:moveTo>
                <a:lnTo>
                  <a:pt x="19968" y="27376"/>
                </a:lnTo>
                <a:lnTo>
                  <a:pt x="16177" y="27376"/>
                </a:lnTo>
                <a:lnTo>
                  <a:pt x="16177" y="23615"/>
                </a:lnTo>
                <a:close/>
                <a:moveTo>
                  <a:pt x="23944" y="23615"/>
                </a:moveTo>
                <a:lnTo>
                  <a:pt x="23944" y="27376"/>
                </a:lnTo>
                <a:lnTo>
                  <a:pt x="20153" y="27376"/>
                </a:lnTo>
                <a:lnTo>
                  <a:pt x="20153" y="23615"/>
                </a:lnTo>
                <a:close/>
                <a:moveTo>
                  <a:pt x="27919" y="23615"/>
                </a:moveTo>
                <a:lnTo>
                  <a:pt x="27919" y="27376"/>
                </a:lnTo>
                <a:lnTo>
                  <a:pt x="24129" y="27376"/>
                </a:lnTo>
                <a:lnTo>
                  <a:pt x="24129" y="23615"/>
                </a:lnTo>
                <a:close/>
                <a:moveTo>
                  <a:pt x="31895" y="23615"/>
                </a:moveTo>
                <a:lnTo>
                  <a:pt x="31895" y="27376"/>
                </a:lnTo>
                <a:lnTo>
                  <a:pt x="28104" y="27376"/>
                </a:lnTo>
                <a:lnTo>
                  <a:pt x="28104" y="23615"/>
                </a:lnTo>
                <a:close/>
                <a:moveTo>
                  <a:pt x="35870" y="23615"/>
                </a:moveTo>
                <a:lnTo>
                  <a:pt x="35870" y="27376"/>
                </a:lnTo>
                <a:lnTo>
                  <a:pt x="32079" y="27376"/>
                </a:lnTo>
                <a:lnTo>
                  <a:pt x="32079" y="23615"/>
                </a:lnTo>
                <a:close/>
                <a:moveTo>
                  <a:pt x="39845" y="23615"/>
                </a:moveTo>
                <a:lnTo>
                  <a:pt x="39845" y="27376"/>
                </a:lnTo>
                <a:lnTo>
                  <a:pt x="36054" y="27376"/>
                </a:lnTo>
                <a:lnTo>
                  <a:pt x="36054" y="23615"/>
                </a:lnTo>
                <a:close/>
                <a:moveTo>
                  <a:pt x="43821" y="23615"/>
                </a:moveTo>
                <a:lnTo>
                  <a:pt x="43821" y="27376"/>
                </a:lnTo>
                <a:lnTo>
                  <a:pt x="40029" y="27376"/>
                </a:lnTo>
                <a:lnTo>
                  <a:pt x="40029" y="23615"/>
                </a:lnTo>
                <a:close/>
                <a:moveTo>
                  <a:pt x="47796" y="23615"/>
                </a:moveTo>
                <a:lnTo>
                  <a:pt x="47796" y="27376"/>
                </a:lnTo>
                <a:lnTo>
                  <a:pt x="44005" y="27376"/>
                </a:lnTo>
                <a:lnTo>
                  <a:pt x="44005" y="23615"/>
                </a:lnTo>
                <a:close/>
                <a:moveTo>
                  <a:pt x="51771" y="23615"/>
                </a:moveTo>
                <a:lnTo>
                  <a:pt x="51771" y="27376"/>
                </a:lnTo>
                <a:lnTo>
                  <a:pt x="47980" y="27376"/>
                </a:lnTo>
                <a:lnTo>
                  <a:pt x="47980" y="23615"/>
                </a:lnTo>
                <a:close/>
                <a:moveTo>
                  <a:pt x="55746" y="23615"/>
                </a:moveTo>
                <a:lnTo>
                  <a:pt x="55746" y="27376"/>
                </a:lnTo>
                <a:lnTo>
                  <a:pt x="51956" y="27376"/>
                </a:lnTo>
                <a:lnTo>
                  <a:pt x="51956" y="23615"/>
                </a:lnTo>
                <a:close/>
                <a:moveTo>
                  <a:pt x="59721" y="23615"/>
                </a:moveTo>
                <a:lnTo>
                  <a:pt x="59721" y="27376"/>
                </a:lnTo>
                <a:lnTo>
                  <a:pt x="55931" y="27376"/>
                </a:lnTo>
                <a:lnTo>
                  <a:pt x="55931" y="23615"/>
                </a:lnTo>
                <a:close/>
                <a:moveTo>
                  <a:pt x="63696" y="23615"/>
                </a:moveTo>
                <a:lnTo>
                  <a:pt x="63696" y="27376"/>
                </a:lnTo>
                <a:lnTo>
                  <a:pt x="59906" y="27376"/>
                </a:lnTo>
                <a:lnTo>
                  <a:pt x="59906" y="23615"/>
                </a:lnTo>
                <a:close/>
                <a:moveTo>
                  <a:pt x="67672" y="23615"/>
                </a:moveTo>
                <a:lnTo>
                  <a:pt x="67672" y="27376"/>
                </a:lnTo>
                <a:lnTo>
                  <a:pt x="63881" y="27376"/>
                </a:lnTo>
                <a:lnTo>
                  <a:pt x="63881" y="23615"/>
                </a:lnTo>
                <a:close/>
                <a:moveTo>
                  <a:pt x="71648" y="23615"/>
                </a:moveTo>
                <a:lnTo>
                  <a:pt x="71648" y="27376"/>
                </a:lnTo>
                <a:lnTo>
                  <a:pt x="67857" y="27376"/>
                </a:lnTo>
                <a:lnTo>
                  <a:pt x="67857" y="23615"/>
                </a:lnTo>
                <a:close/>
                <a:moveTo>
                  <a:pt x="75623" y="23615"/>
                </a:moveTo>
                <a:lnTo>
                  <a:pt x="75623" y="27376"/>
                </a:lnTo>
                <a:lnTo>
                  <a:pt x="71832" y="27376"/>
                </a:lnTo>
                <a:lnTo>
                  <a:pt x="71832" y="23615"/>
                </a:lnTo>
                <a:close/>
                <a:moveTo>
                  <a:pt x="79598" y="23615"/>
                </a:moveTo>
                <a:lnTo>
                  <a:pt x="79598" y="27376"/>
                </a:lnTo>
                <a:lnTo>
                  <a:pt x="75807" y="27376"/>
                </a:lnTo>
                <a:lnTo>
                  <a:pt x="75807" y="23615"/>
                </a:lnTo>
                <a:close/>
                <a:moveTo>
                  <a:pt x="83573" y="23615"/>
                </a:moveTo>
                <a:lnTo>
                  <a:pt x="83573" y="27376"/>
                </a:lnTo>
                <a:lnTo>
                  <a:pt x="79782" y="27376"/>
                </a:lnTo>
                <a:lnTo>
                  <a:pt x="79782" y="23615"/>
                </a:lnTo>
                <a:close/>
                <a:moveTo>
                  <a:pt x="87549" y="23615"/>
                </a:moveTo>
                <a:lnTo>
                  <a:pt x="87549" y="27376"/>
                </a:lnTo>
                <a:lnTo>
                  <a:pt x="83757" y="27376"/>
                </a:lnTo>
                <a:lnTo>
                  <a:pt x="83757" y="23615"/>
                </a:lnTo>
                <a:close/>
                <a:moveTo>
                  <a:pt x="91524" y="23615"/>
                </a:moveTo>
                <a:lnTo>
                  <a:pt x="91524" y="27376"/>
                </a:lnTo>
                <a:lnTo>
                  <a:pt x="87733" y="27376"/>
                </a:lnTo>
                <a:lnTo>
                  <a:pt x="87733" y="23615"/>
                </a:lnTo>
                <a:close/>
                <a:moveTo>
                  <a:pt x="95499" y="23615"/>
                </a:moveTo>
                <a:lnTo>
                  <a:pt x="95499" y="27376"/>
                </a:lnTo>
                <a:lnTo>
                  <a:pt x="91708" y="27376"/>
                </a:lnTo>
                <a:lnTo>
                  <a:pt x="91708" y="23615"/>
                </a:lnTo>
                <a:close/>
                <a:moveTo>
                  <a:pt x="99474" y="23615"/>
                </a:moveTo>
                <a:lnTo>
                  <a:pt x="99474" y="27376"/>
                </a:lnTo>
                <a:lnTo>
                  <a:pt x="95684" y="27376"/>
                </a:lnTo>
                <a:lnTo>
                  <a:pt x="95684" y="23615"/>
                </a:lnTo>
                <a:close/>
                <a:moveTo>
                  <a:pt x="103449" y="23615"/>
                </a:moveTo>
                <a:lnTo>
                  <a:pt x="103449" y="27376"/>
                </a:lnTo>
                <a:lnTo>
                  <a:pt x="99659" y="27376"/>
                </a:lnTo>
                <a:lnTo>
                  <a:pt x="99659" y="23615"/>
                </a:lnTo>
                <a:close/>
                <a:moveTo>
                  <a:pt x="107424" y="23615"/>
                </a:moveTo>
                <a:lnTo>
                  <a:pt x="107424" y="27376"/>
                </a:lnTo>
                <a:lnTo>
                  <a:pt x="103634" y="27376"/>
                </a:lnTo>
                <a:lnTo>
                  <a:pt x="103634" y="23615"/>
                </a:lnTo>
                <a:close/>
                <a:moveTo>
                  <a:pt x="111400" y="23615"/>
                </a:moveTo>
                <a:lnTo>
                  <a:pt x="111400" y="27376"/>
                </a:lnTo>
                <a:lnTo>
                  <a:pt x="107609" y="27376"/>
                </a:lnTo>
                <a:lnTo>
                  <a:pt x="107609" y="23615"/>
                </a:lnTo>
                <a:close/>
                <a:moveTo>
                  <a:pt x="115376" y="23615"/>
                </a:moveTo>
                <a:lnTo>
                  <a:pt x="115376" y="27376"/>
                </a:lnTo>
                <a:lnTo>
                  <a:pt x="111585" y="27376"/>
                </a:lnTo>
                <a:lnTo>
                  <a:pt x="111585" y="23615"/>
                </a:lnTo>
                <a:close/>
                <a:moveTo>
                  <a:pt x="119351" y="23615"/>
                </a:moveTo>
                <a:lnTo>
                  <a:pt x="119351" y="27376"/>
                </a:lnTo>
                <a:lnTo>
                  <a:pt x="115560" y="27376"/>
                </a:lnTo>
                <a:lnTo>
                  <a:pt x="115560" y="23615"/>
                </a:lnTo>
                <a:close/>
                <a:moveTo>
                  <a:pt x="123326" y="23615"/>
                </a:moveTo>
                <a:lnTo>
                  <a:pt x="123326" y="27376"/>
                </a:lnTo>
                <a:lnTo>
                  <a:pt x="119535" y="27376"/>
                </a:lnTo>
                <a:lnTo>
                  <a:pt x="119535" y="23615"/>
                </a:lnTo>
                <a:close/>
                <a:moveTo>
                  <a:pt x="127301" y="23615"/>
                </a:moveTo>
                <a:lnTo>
                  <a:pt x="127301" y="27376"/>
                </a:lnTo>
                <a:lnTo>
                  <a:pt x="123510" y="27376"/>
                </a:lnTo>
                <a:lnTo>
                  <a:pt x="123510" y="23615"/>
                </a:lnTo>
                <a:close/>
                <a:moveTo>
                  <a:pt x="131277" y="23615"/>
                </a:moveTo>
                <a:lnTo>
                  <a:pt x="131277" y="27376"/>
                </a:lnTo>
                <a:lnTo>
                  <a:pt x="127485" y="27376"/>
                </a:lnTo>
                <a:lnTo>
                  <a:pt x="127485" y="23615"/>
                </a:lnTo>
                <a:close/>
                <a:moveTo>
                  <a:pt x="135252" y="23615"/>
                </a:moveTo>
                <a:lnTo>
                  <a:pt x="135252" y="27376"/>
                </a:lnTo>
                <a:lnTo>
                  <a:pt x="131461" y="27376"/>
                </a:lnTo>
                <a:lnTo>
                  <a:pt x="131461" y="23615"/>
                </a:lnTo>
                <a:close/>
                <a:moveTo>
                  <a:pt x="139227" y="23615"/>
                </a:moveTo>
                <a:lnTo>
                  <a:pt x="139227" y="27376"/>
                </a:lnTo>
                <a:lnTo>
                  <a:pt x="135436" y="27376"/>
                </a:lnTo>
                <a:lnTo>
                  <a:pt x="135436" y="23615"/>
                </a:lnTo>
                <a:close/>
                <a:moveTo>
                  <a:pt x="143202" y="23615"/>
                </a:moveTo>
                <a:lnTo>
                  <a:pt x="143202" y="27376"/>
                </a:lnTo>
                <a:lnTo>
                  <a:pt x="139411" y="27376"/>
                </a:lnTo>
                <a:lnTo>
                  <a:pt x="139411" y="23615"/>
                </a:lnTo>
                <a:close/>
                <a:moveTo>
                  <a:pt x="147177" y="23615"/>
                </a:moveTo>
                <a:lnTo>
                  <a:pt x="147177" y="27376"/>
                </a:lnTo>
                <a:lnTo>
                  <a:pt x="143387" y="27376"/>
                </a:lnTo>
                <a:lnTo>
                  <a:pt x="143387" y="23615"/>
                </a:lnTo>
                <a:close/>
                <a:moveTo>
                  <a:pt x="151224" y="23615"/>
                </a:moveTo>
                <a:lnTo>
                  <a:pt x="151224" y="27376"/>
                </a:lnTo>
                <a:lnTo>
                  <a:pt x="147362" y="27376"/>
                </a:lnTo>
                <a:lnTo>
                  <a:pt x="147362" y="23615"/>
                </a:lnTo>
                <a:close/>
                <a:moveTo>
                  <a:pt x="4068" y="27559"/>
                </a:moveTo>
                <a:lnTo>
                  <a:pt x="4068" y="31318"/>
                </a:lnTo>
                <a:lnTo>
                  <a:pt x="184" y="31318"/>
                </a:lnTo>
                <a:lnTo>
                  <a:pt x="184" y="27559"/>
                </a:lnTo>
                <a:close/>
                <a:moveTo>
                  <a:pt x="8043" y="27559"/>
                </a:moveTo>
                <a:lnTo>
                  <a:pt x="8043" y="31318"/>
                </a:lnTo>
                <a:lnTo>
                  <a:pt x="4252" y="31318"/>
                </a:lnTo>
                <a:lnTo>
                  <a:pt x="4252" y="27559"/>
                </a:lnTo>
                <a:close/>
                <a:moveTo>
                  <a:pt x="12018" y="27559"/>
                </a:moveTo>
                <a:lnTo>
                  <a:pt x="12018" y="31318"/>
                </a:lnTo>
                <a:lnTo>
                  <a:pt x="8227" y="31318"/>
                </a:lnTo>
                <a:lnTo>
                  <a:pt x="8227" y="27559"/>
                </a:lnTo>
                <a:close/>
                <a:moveTo>
                  <a:pt x="15993" y="27559"/>
                </a:moveTo>
                <a:lnTo>
                  <a:pt x="15993" y="31318"/>
                </a:lnTo>
                <a:lnTo>
                  <a:pt x="12202" y="31318"/>
                </a:lnTo>
                <a:lnTo>
                  <a:pt x="12202" y="27559"/>
                </a:lnTo>
                <a:close/>
                <a:moveTo>
                  <a:pt x="19968" y="27559"/>
                </a:moveTo>
                <a:lnTo>
                  <a:pt x="19968" y="31318"/>
                </a:lnTo>
                <a:lnTo>
                  <a:pt x="16177" y="31318"/>
                </a:lnTo>
                <a:lnTo>
                  <a:pt x="16177" y="27559"/>
                </a:lnTo>
                <a:close/>
                <a:moveTo>
                  <a:pt x="23944" y="27559"/>
                </a:moveTo>
                <a:lnTo>
                  <a:pt x="23944" y="31318"/>
                </a:lnTo>
                <a:lnTo>
                  <a:pt x="20153" y="31318"/>
                </a:lnTo>
                <a:lnTo>
                  <a:pt x="20153" y="27559"/>
                </a:lnTo>
                <a:close/>
                <a:moveTo>
                  <a:pt x="27919" y="27559"/>
                </a:moveTo>
                <a:lnTo>
                  <a:pt x="27919" y="31318"/>
                </a:lnTo>
                <a:lnTo>
                  <a:pt x="24129" y="31318"/>
                </a:lnTo>
                <a:lnTo>
                  <a:pt x="24129" y="27559"/>
                </a:lnTo>
                <a:close/>
                <a:moveTo>
                  <a:pt x="31895" y="27559"/>
                </a:moveTo>
                <a:lnTo>
                  <a:pt x="31895" y="31318"/>
                </a:lnTo>
                <a:lnTo>
                  <a:pt x="28104" y="31318"/>
                </a:lnTo>
                <a:lnTo>
                  <a:pt x="28104" y="27559"/>
                </a:lnTo>
                <a:close/>
                <a:moveTo>
                  <a:pt x="35870" y="27559"/>
                </a:moveTo>
                <a:lnTo>
                  <a:pt x="35870" y="31318"/>
                </a:lnTo>
                <a:lnTo>
                  <a:pt x="32079" y="31318"/>
                </a:lnTo>
                <a:lnTo>
                  <a:pt x="32079" y="27559"/>
                </a:lnTo>
                <a:close/>
                <a:moveTo>
                  <a:pt x="39845" y="27559"/>
                </a:moveTo>
                <a:lnTo>
                  <a:pt x="39845" y="31318"/>
                </a:lnTo>
                <a:lnTo>
                  <a:pt x="36054" y="31318"/>
                </a:lnTo>
                <a:lnTo>
                  <a:pt x="36054" y="27559"/>
                </a:lnTo>
                <a:close/>
                <a:moveTo>
                  <a:pt x="43821" y="27559"/>
                </a:moveTo>
                <a:lnTo>
                  <a:pt x="43821" y="31318"/>
                </a:lnTo>
                <a:lnTo>
                  <a:pt x="40029" y="31318"/>
                </a:lnTo>
                <a:lnTo>
                  <a:pt x="40029" y="27559"/>
                </a:lnTo>
                <a:close/>
                <a:moveTo>
                  <a:pt x="47796" y="27559"/>
                </a:moveTo>
                <a:lnTo>
                  <a:pt x="47796" y="31318"/>
                </a:lnTo>
                <a:lnTo>
                  <a:pt x="44005" y="31318"/>
                </a:lnTo>
                <a:lnTo>
                  <a:pt x="44005" y="27559"/>
                </a:lnTo>
                <a:close/>
                <a:moveTo>
                  <a:pt x="51771" y="27559"/>
                </a:moveTo>
                <a:lnTo>
                  <a:pt x="51771" y="31318"/>
                </a:lnTo>
                <a:lnTo>
                  <a:pt x="47980" y="31318"/>
                </a:lnTo>
                <a:lnTo>
                  <a:pt x="47980" y="27559"/>
                </a:lnTo>
                <a:close/>
                <a:moveTo>
                  <a:pt x="55746" y="27559"/>
                </a:moveTo>
                <a:lnTo>
                  <a:pt x="55746" y="31318"/>
                </a:lnTo>
                <a:lnTo>
                  <a:pt x="51956" y="31318"/>
                </a:lnTo>
                <a:lnTo>
                  <a:pt x="51956" y="27559"/>
                </a:lnTo>
                <a:close/>
                <a:moveTo>
                  <a:pt x="59721" y="27559"/>
                </a:moveTo>
                <a:lnTo>
                  <a:pt x="59721" y="31318"/>
                </a:lnTo>
                <a:lnTo>
                  <a:pt x="55931" y="31318"/>
                </a:lnTo>
                <a:lnTo>
                  <a:pt x="55931" y="27559"/>
                </a:lnTo>
                <a:close/>
                <a:moveTo>
                  <a:pt x="63696" y="27559"/>
                </a:moveTo>
                <a:lnTo>
                  <a:pt x="63696" y="31318"/>
                </a:lnTo>
                <a:lnTo>
                  <a:pt x="59906" y="31318"/>
                </a:lnTo>
                <a:lnTo>
                  <a:pt x="59906" y="27559"/>
                </a:lnTo>
                <a:close/>
                <a:moveTo>
                  <a:pt x="67672" y="27559"/>
                </a:moveTo>
                <a:lnTo>
                  <a:pt x="67672" y="31318"/>
                </a:lnTo>
                <a:lnTo>
                  <a:pt x="63881" y="31318"/>
                </a:lnTo>
                <a:lnTo>
                  <a:pt x="63881" y="27559"/>
                </a:lnTo>
                <a:close/>
                <a:moveTo>
                  <a:pt x="71648" y="27559"/>
                </a:moveTo>
                <a:lnTo>
                  <a:pt x="71648" y="31318"/>
                </a:lnTo>
                <a:lnTo>
                  <a:pt x="67857" y="31318"/>
                </a:lnTo>
                <a:lnTo>
                  <a:pt x="67857" y="27559"/>
                </a:lnTo>
                <a:close/>
                <a:moveTo>
                  <a:pt x="75623" y="27559"/>
                </a:moveTo>
                <a:lnTo>
                  <a:pt x="75623" y="31318"/>
                </a:lnTo>
                <a:lnTo>
                  <a:pt x="71832" y="31318"/>
                </a:lnTo>
                <a:lnTo>
                  <a:pt x="71832" y="27559"/>
                </a:lnTo>
                <a:close/>
                <a:moveTo>
                  <a:pt x="79598" y="27559"/>
                </a:moveTo>
                <a:lnTo>
                  <a:pt x="79598" y="31318"/>
                </a:lnTo>
                <a:lnTo>
                  <a:pt x="75807" y="31318"/>
                </a:lnTo>
                <a:lnTo>
                  <a:pt x="75807" y="27559"/>
                </a:lnTo>
                <a:close/>
                <a:moveTo>
                  <a:pt x="83573" y="27559"/>
                </a:moveTo>
                <a:lnTo>
                  <a:pt x="83573" y="31318"/>
                </a:lnTo>
                <a:lnTo>
                  <a:pt x="79782" y="31318"/>
                </a:lnTo>
                <a:lnTo>
                  <a:pt x="79782" y="27559"/>
                </a:lnTo>
                <a:close/>
                <a:moveTo>
                  <a:pt x="87549" y="27559"/>
                </a:moveTo>
                <a:lnTo>
                  <a:pt x="87549" y="31318"/>
                </a:lnTo>
                <a:lnTo>
                  <a:pt x="83757" y="31318"/>
                </a:lnTo>
                <a:lnTo>
                  <a:pt x="83757" y="27559"/>
                </a:lnTo>
                <a:close/>
                <a:moveTo>
                  <a:pt x="91524" y="27559"/>
                </a:moveTo>
                <a:lnTo>
                  <a:pt x="91524" y="31318"/>
                </a:lnTo>
                <a:lnTo>
                  <a:pt x="87733" y="31318"/>
                </a:lnTo>
                <a:lnTo>
                  <a:pt x="87733" y="27559"/>
                </a:lnTo>
                <a:close/>
                <a:moveTo>
                  <a:pt x="95499" y="27559"/>
                </a:moveTo>
                <a:lnTo>
                  <a:pt x="95499" y="31318"/>
                </a:lnTo>
                <a:lnTo>
                  <a:pt x="91708" y="31318"/>
                </a:lnTo>
                <a:lnTo>
                  <a:pt x="91708" y="27559"/>
                </a:lnTo>
                <a:close/>
                <a:moveTo>
                  <a:pt x="99474" y="27559"/>
                </a:moveTo>
                <a:lnTo>
                  <a:pt x="99474" y="31318"/>
                </a:lnTo>
                <a:lnTo>
                  <a:pt x="95684" y="31318"/>
                </a:lnTo>
                <a:lnTo>
                  <a:pt x="95684" y="27559"/>
                </a:lnTo>
                <a:close/>
                <a:moveTo>
                  <a:pt x="103449" y="27559"/>
                </a:moveTo>
                <a:lnTo>
                  <a:pt x="103449" y="31318"/>
                </a:lnTo>
                <a:lnTo>
                  <a:pt x="99659" y="31318"/>
                </a:lnTo>
                <a:lnTo>
                  <a:pt x="99659" y="27559"/>
                </a:lnTo>
                <a:close/>
                <a:moveTo>
                  <a:pt x="107424" y="27559"/>
                </a:moveTo>
                <a:lnTo>
                  <a:pt x="107424" y="31318"/>
                </a:lnTo>
                <a:lnTo>
                  <a:pt x="103634" y="31318"/>
                </a:lnTo>
                <a:lnTo>
                  <a:pt x="103634" y="27559"/>
                </a:lnTo>
                <a:close/>
                <a:moveTo>
                  <a:pt x="111400" y="27559"/>
                </a:moveTo>
                <a:lnTo>
                  <a:pt x="111400" y="31318"/>
                </a:lnTo>
                <a:lnTo>
                  <a:pt x="107609" y="31318"/>
                </a:lnTo>
                <a:lnTo>
                  <a:pt x="107609" y="27559"/>
                </a:lnTo>
                <a:close/>
                <a:moveTo>
                  <a:pt x="115376" y="27559"/>
                </a:moveTo>
                <a:lnTo>
                  <a:pt x="115376" y="31318"/>
                </a:lnTo>
                <a:lnTo>
                  <a:pt x="111585" y="31318"/>
                </a:lnTo>
                <a:lnTo>
                  <a:pt x="111585" y="27559"/>
                </a:lnTo>
                <a:close/>
                <a:moveTo>
                  <a:pt x="119351" y="27559"/>
                </a:moveTo>
                <a:lnTo>
                  <a:pt x="119351" y="31318"/>
                </a:lnTo>
                <a:lnTo>
                  <a:pt x="115560" y="31318"/>
                </a:lnTo>
                <a:lnTo>
                  <a:pt x="115560" y="27559"/>
                </a:lnTo>
                <a:close/>
                <a:moveTo>
                  <a:pt x="123326" y="27559"/>
                </a:moveTo>
                <a:lnTo>
                  <a:pt x="123326" y="31318"/>
                </a:lnTo>
                <a:lnTo>
                  <a:pt x="119535" y="31318"/>
                </a:lnTo>
                <a:lnTo>
                  <a:pt x="119535" y="27559"/>
                </a:lnTo>
                <a:close/>
                <a:moveTo>
                  <a:pt x="127301" y="27559"/>
                </a:moveTo>
                <a:lnTo>
                  <a:pt x="127301" y="31318"/>
                </a:lnTo>
                <a:lnTo>
                  <a:pt x="123510" y="31318"/>
                </a:lnTo>
                <a:lnTo>
                  <a:pt x="123510" y="27559"/>
                </a:lnTo>
                <a:close/>
                <a:moveTo>
                  <a:pt x="131277" y="27559"/>
                </a:moveTo>
                <a:lnTo>
                  <a:pt x="131277" y="31318"/>
                </a:lnTo>
                <a:lnTo>
                  <a:pt x="127485" y="31318"/>
                </a:lnTo>
                <a:lnTo>
                  <a:pt x="127485" y="27559"/>
                </a:lnTo>
                <a:close/>
                <a:moveTo>
                  <a:pt x="135252" y="27559"/>
                </a:moveTo>
                <a:lnTo>
                  <a:pt x="135252" y="31318"/>
                </a:lnTo>
                <a:lnTo>
                  <a:pt x="131461" y="31318"/>
                </a:lnTo>
                <a:lnTo>
                  <a:pt x="131461" y="27559"/>
                </a:lnTo>
                <a:close/>
                <a:moveTo>
                  <a:pt x="139227" y="27559"/>
                </a:moveTo>
                <a:lnTo>
                  <a:pt x="139227" y="31318"/>
                </a:lnTo>
                <a:lnTo>
                  <a:pt x="135436" y="31318"/>
                </a:lnTo>
                <a:lnTo>
                  <a:pt x="135436" y="27559"/>
                </a:lnTo>
                <a:close/>
                <a:moveTo>
                  <a:pt x="143202" y="27559"/>
                </a:moveTo>
                <a:lnTo>
                  <a:pt x="143202" y="31318"/>
                </a:lnTo>
                <a:lnTo>
                  <a:pt x="139411" y="31318"/>
                </a:lnTo>
                <a:lnTo>
                  <a:pt x="139411" y="27559"/>
                </a:lnTo>
                <a:close/>
                <a:moveTo>
                  <a:pt x="147177" y="27559"/>
                </a:moveTo>
                <a:lnTo>
                  <a:pt x="147177" y="31318"/>
                </a:lnTo>
                <a:lnTo>
                  <a:pt x="143387" y="31318"/>
                </a:lnTo>
                <a:lnTo>
                  <a:pt x="143387" y="27559"/>
                </a:lnTo>
                <a:close/>
                <a:moveTo>
                  <a:pt x="151224" y="27559"/>
                </a:moveTo>
                <a:lnTo>
                  <a:pt x="151224" y="31318"/>
                </a:lnTo>
                <a:lnTo>
                  <a:pt x="147362" y="31318"/>
                </a:lnTo>
                <a:lnTo>
                  <a:pt x="147362" y="27559"/>
                </a:lnTo>
                <a:close/>
                <a:moveTo>
                  <a:pt x="4068" y="31501"/>
                </a:moveTo>
                <a:lnTo>
                  <a:pt x="4068" y="35261"/>
                </a:lnTo>
                <a:lnTo>
                  <a:pt x="184" y="35261"/>
                </a:lnTo>
                <a:lnTo>
                  <a:pt x="184" y="31501"/>
                </a:lnTo>
                <a:close/>
                <a:moveTo>
                  <a:pt x="8043" y="31501"/>
                </a:moveTo>
                <a:lnTo>
                  <a:pt x="8043" y="35261"/>
                </a:lnTo>
                <a:lnTo>
                  <a:pt x="4252" y="35261"/>
                </a:lnTo>
                <a:lnTo>
                  <a:pt x="4252" y="31501"/>
                </a:lnTo>
                <a:close/>
                <a:moveTo>
                  <a:pt x="12018" y="31501"/>
                </a:moveTo>
                <a:lnTo>
                  <a:pt x="12018" y="35261"/>
                </a:lnTo>
                <a:lnTo>
                  <a:pt x="8227" y="35261"/>
                </a:lnTo>
                <a:lnTo>
                  <a:pt x="8227" y="31501"/>
                </a:lnTo>
                <a:close/>
                <a:moveTo>
                  <a:pt x="15993" y="31501"/>
                </a:moveTo>
                <a:lnTo>
                  <a:pt x="15993" y="35261"/>
                </a:lnTo>
                <a:lnTo>
                  <a:pt x="12202" y="35261"/>
                </a:lnTo>
                <a:lnTo>
                  <a:pt x="12202" y="31501"/>
                </a:lnTo>
                <a:close/>
                <a:moveTo>
                  <a:pt x="19968" y="31501"/>
                </a:moveTo>
                <a:lnTo>
                  <a:pt x="19968" y="35261"/>
                </a:lnTo>
                <a:lnTo>
                  <a:pt x="16177" y="35261"/>
                </a:lnTo>
                <a:lnTo>
                  <a:pt x="16177" y="31501"/>
                </a:lnTo>
                <a:close/>
                <a:moveTo>
                  <a:pt x="23944" y="31501"/>
                </a:moveTo>
                <a:lnTo>
                  <a:pt x="23944" y="35261"/>
                </a:lnTo>
                <a:lnTo>
                  <a:pt x="20153" y="35261"/>
                </a:lnTo>
                <a:lnTo>
                  <a:pt x="20153" y="31501"/>
                </a:lnTo>
                <a:close/>
                <a:moveTo>
                  <a:pt x="27919" y="31501"/>
                </a:moveTo>
                <a:lnTo>
                  <a:pt x="27919" y="35261"/>
                </a:lnTo>
                <a:lnTo>
                  <a:pt x="24129" y="35261"/>
                </a:lnTo>
                <a:lnTo>
                  <a:pt x="24129" y="31501"/>
                </a:lnTo>
                <a:close/>
                <a:moveTo>
                  <a:pt x="31895" y="31501"/>
                </a:moveTo>
                <a:lnTo>
                  <a:pt x="31895" y="35261"/>
                </a:lnTo>
                <a:lnTo>
                  <a:pt x="28104" y="35261"/>
                </a:lnTo>
                <a:lnTo>
                  <a:pt x="28104" y="31501"/>
                </a:lnTo>
                <a:close/>
                <a:moveTo>
                  <a:pt x="35870" y="31501"/>
                </a:moveTo>
                <a:lnTo>
                  <a:pt x="35870" y="35261"/>
                </a:lnTo>
                <a:lnTo>
                  <a:pt x="32079" y="35261"/>
                </a:lnTo>
                <a:lnTo>
                  <a:pt x="32079" y="31501"/>
                </a:lnTo>
                <a:close/>
                <a:moveTo>
                  <a:pt x="39845" y="31501"/>
                </a:moveTo>
                <a:lnTo>
                  <a:pt x="39845" y="35261"/>
                </a:lnTo>
                <a:lnTo>
                  <a:pt x="36054" y="35261"/>
                </a:lnTo>
                <a:lnTo>
                  <a:pt x="36054" y="31501"/>
                </a:lnTo>
                <a:close/>
                <a:moveTo>
                  <a:pt x="43821" y="31501"/>
                </a:moveTo>
                <a:lnTo>
                  <a:pt x="43821" y="35261"/>
                </a:lnTo>
                <a:lnTo>
                  <a:pt x="40029" y="35261"/>
                </a:lnTo>
                <a:lnTo>
                  <a:pt x="40029" y="31501"/>
                </a:lnTo>
                <a:close/>
                <a:moveTo>
                  <a:pt x="47796" y="31501"/>
                </a:moveTo>
                <a:lnTo>
                  <a:pt x="47796" y="35261"/>
                </a:lnTo>
                <a:lnTo>
                  <a:pt x="44005" y="35261"/>
                </a:lnTo>
                <a:lnTo>
                  <a:pt x="44005" y="31501"/>
                </a:lnTo>
                <a:close/>
                <a:moveTo>
                  <a:pt x="51771" y="31501"/>
                </a:moveTo>
                <a:lnTo>
                  <a:pt x="51771" y="35261"/>
                </a:lnTo>
                <a:lnTo>
                  <a:pt x="47980" y="35261"/>
                </a:lnTo>
                <a:lnTo>
                  <a:pt x="47980" y="31501"/>
                </a:lnTo>
                <a:close/>
                <a:moveTo>
                  <a:pt x="55746" y="31501"/>
                </a:moveTo>
                <a:lnTo>
                  <a:pt x="55746" y="35261"/>
                </a:lnTo>
                <a:lnTo>
                  <a:pt x="51956" y="35261"/>
                </a:lnTo>
                <a:lnTo>
                  <a:pt x="51956" y="31501"/>
                </a:lnTo>
                <a:close/>
                <a:moveTo>
                  <a:pt x="59721" y="31501"/>
                </a:moveTo>
                <a:lnTo>
                  <a:pt x="59721" y="35261"/>
                </a:lnTo>
                <a:lnTo>
                  <a:pt x="55931" y="35261"/>
                </a:lnTo>
                <a:lnTo>
                  <a:pt x="55931" y="31501"/>
                </a:lnTo>
                <a:close/>
                <a:moveTo>
                  <a:pt x="63696" y="31501"/>
                </a:moveTo>
                <a:lnTo>
                  <a:pt x="63696" y="35261"/>
                </a:lnTo>
                <a:lnTo>
                  <a:pt x="59906" y="35261"/>
                </a:lnTo>
                <a:lnTo>
                  <a:pt x="59906" y="31501"/>
                </a:lnTo>
                <a:close/>
                <a:moveTo>
                  <a:pt x="67672" y="31501"/>
                </a:moveTo>
                <a:lnTo>
                  <a:pt x="67672" y="35261"/>
                </a:lnTo>
                <a:lnTo>
                  <a:pt x="63881" y="35261"/>
                </a:lnTo>
                <a:lnTo>
                  <a:pt x="63881" y="31501"/>
                </a:lnTo>
                <a:close/>
                <a:moveTo>
                  <a:pt x="71648" y="31501"/>
                </a:moveTo>
                <a:lnTo>
                  <a:pt x="71648" y="35261"/>
                </a:lnTo>
                <a:lnTo>
                  <a:pt x="67857" y="35261"/>
                </a:lnTo>
                <a:lnTo>
                  <a:pt x="67857" y="31501"/>
                </a:lnTo>
                <a:close/>
                <a:moveTo>
                  <a:pt x="75623" y="31501"/>
                </a:moveTo>
                <a:lnTo>
                  <a:pt x="75623" y="35261"/>
                </a:lnTo>
                <a:lnTo>
                  <a:pt x="71832" y="35261"/>
                </a:lnTo>
                <a:lnTo>
                  <a:pt x="71832" y="31501"/>
                </a:lnTo>
                <a:close/>
                <a:moveTo>
                  <a:pt x="79598" y="31501"/>
                </a:moveTo>
                <a:lnTo>
                  <a:pt x="79598" y="35261"/>
                </a:lnTo>
                <a:lnTo>
                  <a:pt x="75807" y="35261"/>
                </a:lnTo>
                <a:lnTo>
                  <a:pt x="75807" y="31501"/>
                </a:lnTo>
                <a:close/>
                <a:moveTo>
                  <a:pt x="83573" y="31501"/>
                </a:moveTo>
                <a:lnTo>
                  <a:pt x="83573" y="35261"/>
                </a:lnTo>
                <a:lnTo>
                  <a:pt x="79782" y="35261"/>
                </a:lnTo>
                <a:lnTo>
                  <a:pt x="79782" y="31501"/>
                </a:lnTo>
                <a:close/>
                <a:moveTo>
                  <a:pt x="87549" y="31501"/>
                </a:moveTo>
                <a:lnTo>
                  <a:pt x="87549" y="35261"/>
                </a:lnTo>
                <a:lnTo>
                  <a:pt x="83757" y="35261"/>
                </a:lnTo>
                <a:lnTo>
                  <a:pt x="83757" y="31501"/>
                </a:lnTo>
                <a:close/>
                <a:moveTo>
                  <a:pt x="91524" y="31501"/>
                </a:moveTo>
                <a:lnTo>
                  <a:pt x="91524" y="35261"/>
                </a:lnTo>
                <a:lnTo>
                  <a:pt x="87733" y="35261"/>
                </a:lnTo>
                <a:lnTo>
                  <a:pt x="87733" y="31501"/>
                </a:lnTo>
                <a:close/>
                <a:moveTo>
                  <a:pt x="95499" y="31501"/>
                </a:moveTo>
                <a:lnTo>
                  <a:pt x="95499" y="35261"/>
                </a:lnTo>
                <a:lnTo>
                  <a:pt x="91708" y="35261"/>
                </a:lnTo>
                <a:lnTo>
                  <a:pt x="91708" y="31501"/>
                </a:lnTo>
                <a:close/>
                <a:moveTo>
                  <a:pt x="99474" y="31501"/>
                </a:moveTo>
                <a:lnTo>
                  <a:pt x="99474" y="35261"/>
                </a:lnTo>
                <a:lnTo>
                  <a:pt x="95684" y="35261"/>
                </a:lnTo>
                <a:lnTo>
                  <a:pt x="95684" y="31501"/>
                </a:lnTo>
                <a:close/>
                <a:moveTo>
                  <a:pt x="103449" y="31501"/>
                </a:moveTo>
                <a:lnTo>
                  <a:pt x="103449" y="35261"/>
                </a:lnTo>
                <a:lnTo>
                  <a:pt x="99659" y="35261"/>
                </a:lnTo>
                <a:lnTo>
                  <a:pt x="99659" y="31501"/>
                </a:lnTo>
                <a:close/>
                <a:moveTo>
                  <a:pt x="107424" y="31501"/>
                </a:moveTo>
                <a:lnTo>
                  <a:pt x="107424" y="35261"/>
                </a:lnTo>
                <a:lnTo>
                  <a:pt x="103634" y="35261"/>
                </a:lnTo>
                <a:lnTo>
                  <a:pt x="103634" y="31501"/>
                </a:lnTo>
                <a:close/>
                <a:moveTo>
                  <a:pt x="111400" y="31501"/>
                </a:moveTo>
                <a:lnTo>
                  <a:pt x="111400" y="35261"/>
                </a:lnTo>
                <a:lnTo>
                  <a:pt x="107609" y="35261"/>
                </a:lnTo>
                <a:lnTo>
                  <a:pt x="107609" y="31501"/>
                </a:lnTo>
                <a:close/>
                <a:moveTo>
                  <a:pt x="115376" y="31501"/>
                </a:moveTo>
                <a:lnTo>
                  <a:pt x="115376" y="35261"/>
                </a:lnTo>
                <a:lnTo>
                  <a:pt x="111585" y="35261"/>
                </a:lnTo>
                <a:lnTo>
                  <a:pt x="111585" y="31501"/>
                </a:lnTo>
                <a:close/>
                <a:moveTo>
                  <a:pt x="119351" y="31501"/>
                </a:moveTo>
                <a:lnTo>
                  <a:pt x="119351" y="35261"/>
                </a:lnTo>
                <a:lnTo>
                  <a:pt x="115560" y="35261"/>
                </a:lnTo>
                <a:lnTo>
                  <a:pt x="115560" y="31501"/>
                </a:lnTo>
                <a:close/>
                <a:moveTo>
                  <a:pt x="123326" y="31501"/>
                </a:moveTo>
                <a:lnTo>
                  <a:pt x="123326" y="35261"/>
                </a:lnTo>
                <a:lnTo>
                  <a:pt x="119535" y="35261"/>
                </a:lnTo>
                <a:lnTo>
                  <a:pt x="119535" y="31501"/>
                </a:lnTo>
                <a:close/>
                <a:moveTo>
                  <a:pt x="127301" y="31501"/>
                </a:moveTo>
                <a:lnTo>
                  <a:pt x="127301" y="35261"/>
                </a:lnTo>
                <a:lnTo>
                  <a:pt x="123510" y="35261"/>
                </a:lnTo>
                <a:lnTo>
                  <a:pt x="123510" y="31501"/>
                </a:lnTo>
                <a:close/>
                <a:moveTo>
                  <a:pt x="131277" y="31501"/>
                </a:moveTo>
                <a:lnTo>
                  <a:pt x="131277" y="35261"/>
                </a:lnTo>
                <a:lnTo>
                  <a:pt x="127485" y="35261"/>
                </a:lnTo>
                <a:lnTo>
                  <a:pt x="127485" y="31501"/>
                </a:lnTo>
                <a:close/>
                <a:moveTo>
                  <a:pt x="135252" y="31501"/>
                </a:moveTo>
                <a:lnTo>
                  <a:pt x="135252" y="35261"/>
                </a:lnTo>
                <a:lnTo>
                  <a:pt x="131461" y="35261"/>
                </a:lnTo>
                <a:lnTo>
                  <a:pt x="131461" y="31501"/>
                </a:lnTo>
                <a:close/>
                <a:moveTo>
                  <a:pt x="139227" y="31501"/>
                </a:moveTo>
                <a:lnTo>
                  <a:pt x="139227" y="35261"/>
                </a:lnTo>
                <a:lnTo>
                  <a:pt x="135436" y="35261"/>
                </a:lnTo>
                <a:lnTo>
                  <a:pt x="135436" y="31501"/>
                </a:lnTo>
                <a:close/>
                <a:moveTo>
                  <a:pt x="143202" y="31501"/>
                </a:moveTo>
                <a:lnTo>
                  <a:pt x="143202" y="35261"/>
                </a:lnTo>
                <a:lnTo>
                  <a:pt x="139411" y="35261"/>
                </a:lnTo>
                <a:lnTo>
                  <a:pt x="139411" y="31501"/>
                </a:lnTo>
                <a:close/>
                <a:moveTo>
                  <a:pt x="147177" y="31501"/>
                </a:moveTo>
                <a:lnTo>
                  <a:pt x="147177" y="35261"/>
                </a:lnTo>
                <a:lnTo>
                  <a:pt x="143387" y="35261"/>
                </a:lnTo>
                <a:lnTo>
                  <a:pt x="143387" y="31501"/>
                </a:lnTo>
                <a:close/>
                <a:moveTo>
                  <a:pt x="151224" y="31501"/>
                </a:moveTo>
                <a:lnTo>
                  <a:pt x="151224" y="35261"/>
                </a:lnTo>
                <a:lnTo>
                  <a:pt x="147362" y="35261"/>
                </a:lnTo>
                <a:lnTo>
                  <a:pt x="147362" y="31501"/>
                </a:lnTo>
                <a:close/>
                <a:moveTo>
                  <a:pt x="4068" y="35444"/>
                </a:moveTo>
                <a:lnTo>
                  <a:pt x="4068" y="39203"/>
                </a:lnTo>
                <a:lnTo>
                  <a:pt x="184" y="39203"/>
                </a:lnTo>
                <a:lnTo>
                  <a:pt x="184" y="35444"/>
                </a:lnTo>
                <a:close/>
                <a:moveTo>
                  <a:pt x="8043" y="35444"/>
                </a:moveTo>
                <a:lnTo>
                  <a:pt x="8043" y="39203"/>
                </a:lnTo>
                <a:lnTo>
                  <a:pt x="4252" y="39203"/>
                </a:lnTo>
                <a:lnTo>
                  <a:pt x="4252" y="35444"/>
                </a:lnTo>
                <a:close/>
                <a:moveTo>
                  <a:pt x="12018" y="35444"/>
                </a:moveTo>
                <a:lnTo>
                  <a:pt x="12018" y="39203"/>
                </a:lnTo>
                <a:lnTo>
                  <a:pt x="8227" y="39203"/>
                </a:lnTo>
                <a:lnTo>
                  <a:pt x="8227" y="35444"/>
                </a:lnTo>
                <a:close/>
                <a:moveTo>
                  <a:pt x="15993" y="35444"/>
                </a:moveTo>
                <a:lnTo>
                  <a:pt x="15993" y="39203"/>
                </a:lnTo>
                <a:lnTo>
                  <a:pt x="12202" y="39203"/>
                </a:lnTo>
                <a:lnTo>
                  <a:pt x="12202" y="35444"/>
                </a:lnTo>
                <a:close/>
                <a:moveTo>
                  <a:pt x="19968" y="35444"/>
                </a:moveTo>
                <a:lnTo>
                  <a:pt x="19968" y="39203"/>
                </a:lnTo>
                <a:lnTo>
                  <a:pt x="16177" y="39203"/>
                </a:lnTo>
                <a:lnTo>
                  <a:pt x="16177" y="35444"/>
                </a:lnTo>
                <a:close/>
                <a:moveTo>
                  <a:pt x="23944" y="35444"/>
                </a:moveTo>
                <a:lnTo>
                  <a:pt x="23944" y="39203"/>
                </a:lnTo>
                <a:lnTo>
                  <a:pt x="20153" y="39203"/>
                </a:lnTo>
                <a:lnTo>
                  <a:pt x="20153" y="35444"/>
                </a:lnTo>
                <a:close/>
                <a:moveTo>
                  <a:pt x="27919" y="35444"/>
                </a:moveTo>
                <a:lnTo>
                  <a:pt x="27919" y="39203"/>
                </a:lnTo>
                <a:lnTo>
                  <a:pt x="24129" y="39203"/>
                </a:lnTo>
                <a:lnTo>
                  <a:pt x="24129" y="35444"/>
                </a:lnTo>
                <a:close/>
                <a:moveTo>
                  <a:pt x="31895" y="35444"/>
                </a:moveTo>
                <a:lnTo>
                  <a:pt x="31895" y="39203"/>
                </a:lnTo>
                <a:lnTo>
                  <a:pt x="28104" y="39203"/>
                </a:lnTo>
                <a:lnTo>
                  <a:pt x="28104" y="35444"/>
                </a:lnTo>
                <a:close/>
                <a:moveTo>
                  <a:pt x="35870" y="35444"/>
                </a:moveTo>
                <a:lnTo>
                  <a:pt x="35870" y="39203"/>
                </a:lnTo>
                <a:lnTo>
                  <a:pt x="32079" y="39203"/>
                </a:lnTo>
                <a:lnTo>
                  <a:pt x="32079" y="35444"/>
                </a:lnTo>
                <a:close/>
                <a:moveTo>
                  <a:pt x="39845" y="35444"/>
                </a:moveTo>
                <a:lnTo>
                  <a:pt x="39845" y="39203"/>
                </a:lnTo>
                <a:lnTo>
                  <a:pt x="36054" y="39203"/>
                </a:lnTo>
                <a:lnTo>
                  <a:pt x="36054" y="35444"/>
                </a:lnTo>
                <a:close/>
                <a:moveTo>
                  <a:pt x="43821" y="35444"/>
                </a:moveTo>
                <a:lnTo>
                  <a:pt x="43821" y="39203"/>
                </a:lnTo>
                <a:lnTo>
                  <a:pt x="40029" y="39203"/>
                </a:lnTo>
                <a:lnTo>
                  <a:pt x="40029" y="35444"/>
                </a:lnTo>
                <a:close/>
                <a:moveTo>
                  <a:pt x="47796" y="35444"/>
                </a:moveTo>
                <a:lnTo>
                  <a:pt x="47796" y="39203"/>
                </a:lnTo>
                <a:lnTo>
                  <a:pt x="44005" y="39203"/>
                </a:lnTo>
                <a:lnTo>
                  <a:pt x="44005" y="35444"/>
                </a:lnTo>
                <a:close/>
                <a:moveTo>
                  <a:pt x="51771" y="35444"/>
                </a:moveTo>
                <a:lnTo>
                  <a:pt x="51771" y="39203"/>
                </a:lnTo>
                <a:lnTo>
                  <a:pt x="47980" y="39203"/>
                </a:lnTo>
                <a:lnTo>
                  <a:pt x="47980" y="35444"/>
                </a:lnTo>
                <a:close/>
                <a:moveTo>
                  <a:pt x="55746" y="35444"/>
                </a:moveTo>
                <a:lnTo>
                  <a:pt x="55746" y="39203"/>
                </a:lnTo>
                <a:lnTo>
                  <a:pt x="51956" y="39203"/>
                </a:lnTo>
                <a:lnTo>
                  <a:pt x="51956" y="35444"/>
                </a:lnTo>
                <a:close/>
                <a:moveTo>
                  <a:pt x="59721" y="35444"/>
                </a:moveTo>
                <a:lnTo>
                  <a:pt x="59721" y="39203"/>
                </a:lnTo>
                <a:lnTo>
                  <a:pt x="55931" y="39203"/>
                </a:lnTo>
                <a:lnTo>
                  <a:pt x="55931" y="35444"/>
                </a:lnTo>
                <a:close/>
                <a:moveTo>
                  <a:pt x="63696" y="35444"/>
                </a:moveTo>
                <a:lnTo>
                  <a:pt x="63696" y="39203"/>
                </a:lnTo>
                <a:lnTo>
                  <a:pt x="59906" y="39203"/>
                </a:lnTo>
                <a:lnTo>
                  <a:pt x="59906" y="35444"/>
                </a:lnTo>
                <a:close/>
                <a:moveTo>
                  <a:pt x="67672" y="35444"/>
                </a:moveTo>
                <a:lnTo>
                  <a:pt x="67672" y="39203"/>
                </a:lnTo>
                <a:lnTo>
                  <a:pt x="63881" y="39203"/>
                </a:lnTo>
                <a:lnTo>
                  <a:pt x="63881" y="35444"/>
                </a:lnTo>
                <a:close/>
                <a:moveTo>
                  <a:pt x="71648" y="35444"/>
                </a:moveTo>
                <a:lnTo>
                  <a:pt x="71648" y="39203"/>
                </a:lnTo>
                <a:lnTo>
                  <a:pt x="67857" y="39203"/>
                </a:lnTo>
                <a:lnTo>
                  <a:pt x="67857" y="35444"/>
                </a:lnTo>
                <a:close/>
                <a:moveTo>
                  <a:pt x="75623" y="35444"/>
                </a:moveTo>
                <a:lnTo>
                  <a:pt x="75623" y="39203"/>
                </a:lnTo>
                <a:lnTo>
                  <a:pt x="71832" y="39203"/>
                </a:lnTo>
                <a:lnTo>
                  <a:pt x="71832" y="35444"/>
                </a:lnTo>
                <a:close/>
                <a:moveTo>
                  <a:pt x="79598" y="35444"/>
                </a:moveTo>
                <a:lnTo>
                  <a:pt x="79598" y="39203"/>
                </a:lnTo>
                <a:lnTo>
                  <a:pt x="75807" y="39203"/>
                </a:lnTo>
                <a:lnTo>
                  <a:pt x="75807" y="35444"/>
                </a:lnTo>
                <a:close/>
                <a:moveTo>
                  <a:pt x="83573" y="35444"/>
                </a:moveTo>
                <a:lnTo>
                  <a:pt x="83573" y="39203"/>
                </a:lnTo>
                <a:lnTo>
                  <a:pt x="79782" y="39203"/>
                </a:lnTo>
                <a:lnTo>
                  <a:pt x="79782" y="35444"/>
                </a:lnTo>
                <a:close/>
                <a:moveTo>
                  <a:pt x="87549" y="35444"/>
                </a:moveTo>
                <a:lnTo>
                  <a:pt x="87549" y="39203"/>
                </a:lnTo>
                <a:lnTo>
                  <a:pt x="83757" y="39203"/>
                </a:lnTo>
                <a:lnTo>
                  <a:pt x="83757" y="35444"/>
                </a:lnTo>
                <a:close/>
                <a:moveTo>
                  <a:pt x="91524" y="35444"/>
                </a:moveTo>
                <a:lnTo>
                  <a:pt x="91524" y="39203"/>
                </a:lnTo>
                <a:lnTo>
                  <a:pt x="87733" y="39203"/>
                </a:lnTo>
                <a:lnTo>
                  <a:pt x="87733" y="35444"/>
                </a:lnTo>
                <a:close/>
                <a:moveTo>
                  <a:pt x="95499" y="35444"/>
                </a:moveTo>
                <a:lnTo>
                  <a:pt x="95499" y="39203"/>
                </a:lnTo>
                <a:lnTo>
                  <a:pt x="91708" y="39203"/>
                </a:lnTo>
                <a:lnTo>
                  <a:pt x="91708" y="35444"/>
                </a:lnTo>
                <a:close/>
                <a:moveTo>
                  <a:pt x="99474" y="35444"/>
                </a:moveTo>
                <a:lnTo>
                  <a:pt x="99474" y="39203"/>
                </a:lnTo>
                <a:lnTo>
                  <a:pt x="95684" y="39203"/>
                </a:lnTo>
                <a:lnTo>
                  <a:pt x="95684" y="35444"/>
                </a:lnTo>
                <a:close/>
                <a:moveTo>
                  <a:pt x="103449" y="35444"/>
                </a:moveTo>
                <a:lnTo>
                  <a:pt x="103449" y="39203"/>
                </a:lnTo>
                <a:lnTo>
                  <a:pt x="99659" y="39203"/>
                </a:lnTo>
                <a:lnTo>
                  <a:pt x="99659" y="35444"/>
                </a:lnTo>
                <a:close/>
                <a:moveTo>
                  <a:pt x="107424" y="35444"/>
                </a:moveTo>
                <a:lnTo>
                  <a:pt x="107424" y="39203"/>
                </a:lnTo>
                <a:lnTo>
                  <a:pt x="103634" y="39203"/>
                </a:lnTo>
                <a:lnTo>
                  <a:pt x="103634" y="35444"/>
                </a:lnTo>
                <a:close/>
                <a:moveTo>
                  <a:pt x="111400" y="35444"/>
                </a:moveTo>
                <a:lnTo>
                  <a:pt x="111400" y="39203"/>
                </a:lnTo>
                <a:lnTo>
                  <a:pt x="107609" y="39203"/>
                </a:lnTo>
                <a:lnTo>
                  <a:pt x="107609" y="35444"/>
                </a:lnTo>
                <a:close/>
                <a:moveTo>
                  <a:pt x="115376" y="35444"/>
                </a:moveTo>
                <a:lnTo>
                  <a:pt x="115376" y="39203"/>
                </a:lnTo>
                <a:lnTo>
                  <a:pt x="111585" y="39203"/>
                </a:lnTo>
                <a:lnTo>
                  <a:pt x="111585" y="35444"/>
                </a:lnTo>
                <a:close/>
                <a:moveTo>
                  <a:pt x="119351" y="35444"/>
                </a:moveTo>
                <a:lnTo>
                  <a:pt x="119351" y="39203"/>
                </a:lnTo>
                <a:lnTo>
                  <a:pt x="115560" y="39203"/>
                </a:lnTo>
                <a:lnTo>
                  <a:pt x="115560" y="35444"/>
                </a:lnTo>
                <a:close/>
                <a:moveTo>
                  <a:pt x="123326" y="35444"/>
                </a:moveTo>
                <a:lnTo>
                  <a:pt x="123326" y="39203"/>
                </a:lnTo>
                <a:lnTo>
                  <a:pt x="119535" y="39203"/>
                </a:lnTo>
                <a:lnTo>
                  <a:pt x="119535" y="35444"/>
                </a:lnTo>
                <a:close/>
                <a:moveTo>
                  <a:pt x="127301" y="35444"/>
                </a:moveTo>
                <a:lnTo>
                  <a:pt x="127301" y="39203"/>
                </a:lnTo>
                <a:lnTo>
                  <a:pt x="123510" y="39203"/>
                </a:lnTo>
                <a:lnTo>
                  <a:pt x="123510" y="35444"/>
                </a:lnTo>
                <a:close/>
                <a:moveTo>
                  <a:pt x="131277" y="35444"/>
                </a:moveTo>
                <a:lnTo>
                  <a:pt x="131277" y="39203"/>
                </a:lnTo>
                <a:lnTo>
                  <a:pt x="127485" y="39203"/>
                </a:lnTo>
                <a:lnTo>
                  <a:pt x="127485" y="35444"/>
                </a:lnTo>
                <a:close/>
                <a:moveTo>
                  <a:pt x="135252" y="35444"/>
                </a:moveTo>
                <a:lnTo>
                  <a:pt x="135252" y="39203"/>
                </a:lnTo>
                <a:lnTo>
                  <a:pt x="131461" y="39203"/>
                </a:lnTo>
                <a:lnTo>
                  <a:pt x="131461" y="35444"/>
                </a:lnTo>
                <a:close/>
                <a:moveTo>
                  <a:pt x="139227" y="35444"/>
                </a:moveTo>
                <a:lnTo>
                  <a:pt x="139227" y="39203"/>
                </a:lnTo>
                <a:lnTo>
                  <a:pt x="135436" y="39203"/>
                </a:lnTo>
                <a:lnTo>
                  <a:pt x="135436" y="35444"/>
                </a:lnTo>
                <a:close/>
                <a:moveTo>
                  <a:pt x="143202" y="35444"/>
                </a:moveTo>
                <a:lnTo>
                  <a:pt x="143202" y="39203"/>
                </a:lnTo>
                <a:lnTo>
                  <a:pt x="139411" y="39203"/>
                </a:lnTo>
                <a:lnTo>
                  <a:pt x="139411" y="35444"/>
                </a:lnTo>
                <a:close/>
                <a:moveTo>
                  <a:pt x="147177" y="35444"/>
                </a:moveTo>
                <a:lnTo>
                  <a:pt x="147177" y="39203"/>
                </a:lnTo>
                <a:lnTo>
                  <a:pt x="143387" y="39203"/>
                </a:lnTo>
                <a:lnTo>
                  <a:pt x="143387" y="35444"/>
                </a:lnTo>
                <a:close/>
                <a:moveTo>
                  <a:pt x="151224" y="35444"/>
                </a:moveTo>
                <a:lnTo>
                  <a:pt x="151224" y="39203"/>
                </a:lnTo>
                <a:lnTo>
                  <a:pt x="147362" y="39203"/>
                </a:lnTo>
                <a:lnTo>
                  <a:pt x="147362" y="35444"/>
                </a:lnTo>
                <a:close/>
                <a:moveTo>
                  <a:pt x="4068" y="39386"/>
                </a:moveTo>
                <a:lnTo>
                  <a:pt x="4068" y="43147"/>
                </a:lnTo>
                <a:lnTo>
                  <a:pt x="184" y="43147"/>
                </a:lnTo>
                <a:lnTo>
                  <a:pt x="184" y="39386"/>
                </a:lnTo>
                <a:close/>
                <a:moveTo>
                  <a:pt x="8043" y="39386"/>
                </a:moveTo>
                <a:lnTo>
                  <a:pt x="8043" y="43147"/>
                </a:lnTo>
                <a:lnTo>
                  <a:pt x="4252" y="43147"/>
                </a:lnTo>
                <a:lnTo>
                  <a:pt x="4252" y="39386"/>
                </a:lnTo>
                <a:close/>
                <a:moveTo>
                  <a:pt x="12018" y="39386"/>
                </a:moveTo>
                <a:lnTo>
                  <a:pt x="12018" y="43147"/>
                </a:lnTo>
                <a:lnTo>
                  <a:pt x="8227" y="43147"/>
                </a:lnTo>
                <a:lnTo>
                  <a:pt x="8227" y="39386"/>
                </a:lnTo>
                <a:close/>
                <a:moveTo>
                  <a:pt x="15993" y="39386"/>
                </a:moveTo>
                <a:lnTo>
                  <a:pt x="15993" y="43147"/>
                </a:lnTo>
                <a:lnTo>
                  <a:pt x="12202" y="43147"/>
                </a:lnTo>
                <a:lnTo>
                  <a:pt x="12202" y="39386"/>
                </a:lnTo>
                <a:close/>
                <a:moveTo>
                  <a:pt x="19968" y="39386"/>
                </a:moveTo>
                <a:lnTo>
                  <a:pt x="19968" y="43147"/>
                </a:lnTo>
                <a:lnTo>
                  <a:pt x="16177" y="43147"/>
                </a:lnTo>
                <a:lnTo>
                  <a:pt x="16177" y="39386"/>
                </a:lnTo>
                <a:close/>
                <a:moveTo>
                  <a:pt x="23944" y="39386"/>
                </a:moveTo>
                <a:lnTo>
                  <a:pt x="23944" y="43147"/>
                </a:lnTo>
                <a:lnTo>
                  <a:pt x="20153" y="43147"/>
                </a:lnTo>
                <a:lnTo>
                  <a:pt x="20153" y="39386"/>
                </a:lnTo>
                <a:close/>
                <a:moveTo>
                  <a:pt x="27919" y="39386"/>
                </a:moveTo>
                <a:lnTo>
                  <a:pt x="27919" y="43147"/>
                </a:lnTo>
                <a:lnTo>
                  <a:pt x="24129" y="43147"/>
                </a:lnTo>
                <a:lnTo>
                  <a:pt x="24129" y="39386"/>
                </a:lnTo>
                <a:close/>
                <a:moveTo>
                  <a:pt x="31895" y="39386"/>
                </a:moveTo>
                <a:lnTo>
                  <a:pt x="31895" y="43147"/>
                </a:lnTo>
                <a:lnTo>
                  <a:pt x="28104" y="43147"/>
                </a:lnTo>
                <a:lnTo>
                  <a:pt x="28104" y="39386"/>
                </a:lnTo>
                <a:close/>
                <a:moveTo>
                  <a:pt x="35870" y="39386"/>
                </a:moveTo>
                <a:lnTo>
                  <a:pt x="35870" y="43147"/>
                </a:lnTo>
                <a:lnTo>
                  <a:pt x="32079" y="43147"/>
                </a:lnTo>
                <a:lnTo>
                  <a:pt x="32079" y="39386"/>
                </a:lnTo>
                <a:close/>
                <a:moveTo>
                  <a:pt x="39845" y="39386"/>
                </a:moveTo>
                <a:lnTo>
                  <a:pt x="39845" y="43147"/>
                </a:lnTo>
                <a:lnTo>
                  <a:pt x="36054" y="43147"/>
                </a:lnTo>
                <a:lnTo>
                  <a:pt x="36054" y="39386"/>
                </a:lnTo>
                <a:close/>
                <a:moveTo>
                  <a:pt x="43821" y="39386"/>
                </a:moveTo>
                <a:lnTo>
                  <a:pt x="43821" y="43147"/>
                </a:lnTo>
                <a:lnTo>
                  <a:pt x="40029" y="43147"/>
                </a:lnTo>
                <a:lnTo>
                  <a:pt x="40029" y="39386"/>
                </a:lnTo>
                <a:close/>
                <a:moveTo>
                  <a:pt x="47796" y="39386"/>
                </a:moveTo>
                <a:lnTo>
                  <a:pt x="47796" y="43147"/>
                </a:lnTo>
                <a:lnTo>
                  <a:pt x="44005" y="43147"/>
                </a:lnTo>
                <a:lnTo>
                  <a:pt x="44005" y="39386"/>
                </a:lnTo>
                <a:close/>
                <a:moveTo>
                  <a:pt x="51771" y="39386"/>
                </a:moveTo>
                <a:lnTo>
                  <a:pt x="51771" y="43147"/>
                </a:lnTo>
                <a:lnTo>
                  <a:pt x="47980" y="43147"/>
                </a:lnTo>
                <a:lnTo>
                  <a:pt x="47980" y="39386"/>
                </a:lnTo>
                <a:close/>
                <a:moveTo>
                  <a:pt x="55746" y="39386"/>
                </a:moveTo>
                <a:lnTo>
                  <a:pt x="55746" y="43147"/>
                </a:lnTo>
                <a:lnTo>
                  <a:pt x="51956" y="43147"/>
                </a:lnTo>
                <a:lnTo>
                  <a:pt x="51956" y="39386"/>
                </a:lnTo>
                <a:close/>
                <a:moveTo>
                  <a:pt x="59721" y="39386"/>
                </a:moveTo>
                <a:lnTo>
                  <a:pt x="59721" y="43147"/>
                </a:lnTo>
                <a:lnTo>
                  <a:pt x="55931" y="43147"/>
                </a:lnTo>
                <a:lnTo>
                  <a:pt x="55931" y="39386"/>
                </a:lnTo>
                <a:close/>
                <a:moveTo>
                  <a:pt x="63696" y="39386"/>
                </a:moveTo>
                <a:lnTo>
                  <a:pt x="63696" y="43147"/>
                </a:lnTo>
                <a:lnTo>
                  <a:pt x="59906" y="43147"/>
                </a:lnTo>
                <a:lnTo>
                  <a:pt x="59906" y="39386"/>
                </a:lnTo>
                <a:close/>
                <a:moveTo>
                  <a:pt x="67672" y="39386"/>
                </a:moveTo>
                <a:lnTo>
                  <a:pt x="67672" y="43147"/>
                </a:lnTo>
                <a:lnTo>
                  <a:pt x="63881" y="43147"/>
                </a:lnTo>
                <a:lnTo>
                  <a:pt x="63881" y="39386"/>
                </a:lnTo>
                <a:close/>
                <a:moveTo>
                  <a:pt x="71648" y="39386"/>
                </a:moveTo>
                <a:lnTo>
                  <a:pt x="71648" y="43147"/>
                </a:lnTo>
                <a:lnTo>
                  <a:pt x="67857" y="43147"/>
                </a:lnTo>
                <a:lnTo>
                  <a:pt x="67857" y="39386"/>
                </a:lnTo>
                <a:close/>
                <a:moveTo>
                  <a:pt x="75623" y="39386"/>
                </a:moveTo>
                <a:lnTo>
                  <a:pt x="75623" y="43147"/>
                </a:lnTo>
                <a:lnTo>
                  <a:pt x="71832" y="43147"/>
                </a:lnTo>
                <a:lnTo>
                  <a:pt x="71832" y="39386"/>
                </a:lnTo>
                <a:close/>
                <a:moveTo>
                  <a:pt x="79598" y="39386"/>
                </a:moveTo>
                <a:lnTo>
                  <a:pt x="79598" y="43147"/>
                </a:lnTo>
                <a:lnTo>
                  <a:pt x="75807" y="43147"/>
                </a:lnTo>
                <a:lnTo>
                  <a:pt x="75807" y="39386"/>
                </a:lnTo>
                <a:close/>
                <a:moveTo>
                  <a:pt x="83573" y="39386"/>
                </a:moveTo>
                <a:lnTo>
                  <a:pt x="83573" y="43147"/>
                </a:lnTo>
                <a:lnTo>
                  <a:pt x="79782" y="43147"/>
                </a:lnTo>
                <a:lnTo>
                  <a:pt x="79782" y="39386"/>
                </a:lnTo>
                <a:close/>
                <a:moveTo>
                  <a:pt x="87549" y="39386"/>
                </a:moveTo>
                <a:lnTo>
                  <a:pt x="87549" y="43147"/>
                </a:lnTo>
                <a:lnTo>
                  <a:pt x="83757" y="43147"/>
                </a:lnTo>
                <a:lnTo>
                  <a:pt x="83757" y="39386"/>
                </a:lnTo>
                <a:close/>
                <a:moveTo>
                  <a:pt x="91524" y="39386"/>
                </a:moveTo>
                <a:lnTo>
                  <a:pt x="91524" y="43147"/>
                </a:lnTo>
                <a:lnTo>
                  <a:pt x="87733" y="43147"/>
                </a:lnTo>
                <a:lnTo>
                  <a:pt x="87733" y="39386"/>
                </a:lnTo>
                <a:close/>
                <a:moveTo>
                  <a:pt x="95499" y="39386"/>
                </a:moveTo>
                <a:lnTo>
                  <a:pt x="95499" y="43147"/>
                </a:lnTo>
                <a:lnTo>
                  <a:pt x="91708" y="43147"/>
                </a:lnTo>
                <a:lnTo>
                  <a:pt x="91708" y="39386"/>
                </a:lnTo>
                <a:close/>
                <a:moveTo>
                  <a:pt x="99474" y="39386"/>
                </a:moveTo>
                <a:lnTo>
                  <a:pt x="99474" y="43147"/>
                </a:lnTo>
                <a:lnTo>
                  <a:pt x="95684" y="43147"/>
                </a:lnTo>
                <a:lnTo>
                  <a:pt x="95684" y="39386"/>
                </a:lnTo>
                <a:close/>
                <a:moveTo>
                  <a:pt x="103449" y="39386"/>
                </a:moveTo>
                <a:lnTo>
                  <a:pt x="103449" y="43147"/>
                </a:lnTo>
                <a:lnTo>
                  <a:pt x="99659" y="43147"/>
                </a:lnTo>
                <a:lnTo>
                  <a:pt x="99659" y="39386"/>
                </a:lnTo>
                <a:close/>
                <a:moveTo>
                  <a:pt x="107424" y="39386"/>
                </a:moveTo>
                <a:lnTo>
                  <a:pt x="107424" y="43147"/>
                </a:lnTo>
                <a:lnTo>
                  <a:pt x="103634" y="43147"/>
                </a:lnTo>
                <a:lnTo>
                  <a:pt x="103634" y="39386"/>
                </a:lnTo>
                <a:close/>
                <a:moveTo>
                  <a:pt x="111400" y="39386"/>
                </a:moveTo>
                <a:lnTo>
                  <a:pt x="111400" y="43147"/>
                </a:lnTo>
                <a:lnTo>
                  <a:pt x="107609" y="43147"/>
                </a:lnTo>
                <a:lnTo>
                  <a:pt x="107609" y="39386"/>
                </a:lnTo>
                <a:close/>
                <a:moveTo>
                  <a:pt x="115376" y="39386"/>
                </a:moveTo>
                <a:lnTo>
                  <a:pt x="115376" y="43147"/>
                </a:lnTo>
                <a:lnTo>
                  <a:pt x="111585" y="43147"/>
                </a:lnTo>
                <a:lnTo>
                  <a:pt x="111585" y="39386"/>
                </a:lnTo>
                <a:close/>
                <a:moveTo>
                  <a:pt x="119351" y="39386"/>
                </a:moveTo>
                <a:lnTo>
                  <a:pt x="119351" y="43147"/>
                </a:lnTo>
                <a:lnTo>
                  <a:pt x="115560" y="43147"/>
                </a:lnTo>
                <a:lnTo>
                  <a:pt x="115560" y="39386"/>
                </a:lnTo>
                <a:close/>
                <a:moveTo>
                  <a:pt x="123326" y="39386"/>
                </a:moveTo>
                <a:lnTo>
                  <a:pt x="123326" y="43147"/>
                </a:lnTo>
                <a:lnTo>
                  <a:pt x="119535" y="43147"/>
                </a:lnTo>
                <a:lnTo>
                  <a:pt x="119535" y="39386"/>
                </a:lnTo>
                <a:close/>
                <a:moveTo>
                  <a:pt x="127301" y="39386"/>
                </a:moveTo>
                <a:lnTo>
                  <a:pt x="127301" y="43147"/>
                </a:lnTo>
                <a:lnTo>
                  <a:pt x="123510" y="43147"/>
                </a:lnTo>
                <a:lnTo>
                  <a:pt x="123510" y="39386"/>
                </a:lnTo>
                <a:close/>
                <a:moveTo>
                  <a:pt x="131277" y="39386"/>
                </a:moveTo>
                <a:lnTo>
                  <a:pt x="131277" y="43147"/>
                </a:lnTo>
                <a:lnTo>
                  <a:pt x="127485" y="43147"/>
                </a:lnTo>
                <a:lnTo>
                  <a:pt x="127485" y="39386"/>
                </a:lnTo>
                <a:close/>
                <a:moveTo>
                  <a:pt x="135252" y="39386"/>
                </a:moveTo>
                <a:lnTo>
                  <a:pt x="135252" y="43147"/>
                </a:lnTo>
                <a:lnTo>
                  <a:pt x="131461" y="43147"/>
                </a:lnTo>
                <a:lnTo>
                  <a:pt x="131461" y="39386"/>
                </a:lnTo>
                <a:close/>
                <a:moveTo>
                  <a:pt x="139227" y="39386"/>
                </a:moveTo>
                <a:lnTo>
                  <a:pt x="139227" y="43147"/>
                </a:lnTo>
                <a:lnTo>
                  <a:pt x="135436" y="43147"/>
                </a:lnTo>
                <a:lnTo>
                  <a:pt x="135436" y="39386"/>
                </a:lnTo>
                <a:close/>
                <a:moveTo>
                  <a:pt x="143202" y="39386"/>
                </a:moveTo>
                <a:lnTo>
                  <a:pt x="143202" y="43147"/>
                </a:lnTo>
                <a:lnTo>
                  <a:pt x="139411" y="43147"/>
                </a:lnTo>
                <a:lnTo>
                  <a:pt x="139411" y="39386"/>
                </a:lnTo>
                <a:close/>
                <a:moveTo>
                  <a:pt x="147177" y="39386"/>
                </a:moveTo>
                <a:lnTo>
                  <a:pt x="147177" y="43147"/>
                </a:lnTo>
                <a:lnTo>
                  <a:pt x="143387" y="43147"/>
                </a:lnTo>
                <a:lnTo>
                  <a:pt x="143387" y="39386"/>
                </a:lnTo>
                <a:close/>
                <a:moveTo>
                  <a:pt x="151224" y="39386"/>
                </a:moveTo>
                <a:lnTo>
                  <a:pt x="151224" y="43147"/>
                </a:lnTo>
                <a:lnTo>
                  <a:pt x="147362" y="43147"/>
                </a:lnTo>
                <a:lnTo>
                  <a:pt x="147362" y="39386"/>
                </a:lnTo>
                <a:close/>
                <a:moveTo>
                  <a:pt x="4068" y="43330"/>
                </a:moveTo>
                <a:lnTo>
                  <a:pt x="4068" y="47089"/>
                </a:lnTo>
                <a:lnTo>
                  <a:pt x="184" y="47089"/>
                </a:lnTo>
                <a:lnTo>
                  <a:pt x="184" y="43330"/>
                </a:lnTo>
                <a:close/>
                <a:moveTo>
                  <a:pt x="8043" y="43330"/>
                </a:moveTo>
                <a:lnTo>
                  <a:pt x="8043" y="47089"/>
                </a:lnTo>
                <a:lnTo>
                  <a:pt x="4252" y="47089"/>
                </a:lnTo>
                <a:lnTo>
                  <a:pt x="4252" y="43330"/>
                </a:lnTo>
                <a:close/>
                <a:moveTo>
                  <a:pt x="12018" y="43330"/>
                </a:moveTo>
                <a:lnTo>
                  <a:pt x="12018" y="47089"/>
                </a:lnTo>
                <a:lnTo>
                  <a:pt x="8227" y="47089"/>
                </a:lnTo>
                <a:lnTo>
                  <a:pt x="8227" y="43330"/>
                </a:lnTo>
                <a:close/>
                <a:moveTo>
                  <a:pt x="15993" y="43330"/>
                </a:moveTo>
                <a:lnTo>
                  <a:pt x="15993" y="47089"/>
                </a:lnTo>
                <a:lnTo>
                  <a:pt x="12202" y="47089"/>
                </a:lnTo>
                <a:lnTo>
                  <a:pt x="12202" y="43330"/>
                </a:lnTo>
                <a:close/>
                <a:moveTo>
                  <a:pt x="19968" y="43330"/>
                </a:moveTo>
                <a:lnTo>
                  <a:pt x="19968" y="47089"/>
                </a:lnTo>
                <a:lnTo>
                  <a:pt x="16177" y="47089"/>
                </a:lnTo>
                <a:lnTo>
                  <a:pt x="16177" y="43330"/>
                </a:lnTo>
                <a:close/>
                <a:moveTo>
                  <a:pt x="23944" y="43330"/>
                </a:moveTo>
                <a:lnTo>
                  <a:pt x="23944" y="47089"/>
                </a:lnTo>
                <a:lnTo>
                  <a:pt x="20153" y="47089"/>
                </a:lnTo>
                <a:lnTo>
                  <a:pt x="20153" y="43330"/>
                </a:lnTo>
                <a:close/>
                <a:moveTo>
                  <a:pt x="27919" y="43330"/>
                </a:moveTo>
                <a:lnTo>
                  <a:pt x="27919" y="47089"/>
                </a:lnTo>
                <a:lnTo>
                  <a:pt x="24129" y="47089"/>
                </a:lnTo>
                <a:lnTo>
                  <a:pt x="24129" y="43330"/>
                </a:lnTo>
                <a:close/>
                <a:moveTo>
                  <a:pt x="31895" y="43330"/>
                </a:moveTo>
                <a:lnTo>
                  <a:pt x="31895" y="47089"/>
                </a:lnTo>
                <a:lnTo>
                  <a:pt x="28104" y="47089"/>
                </a:lnTo>
                <a:lnTo>
                  <a:pt x="28104" y="43330"/>
                </a:lnTo>
                <a:close/>
                <a:moveTo>
                  <a:pt x="35870" y="43330"/>
                </a:moveTo>
                <a:lnTo>
                  <a:pt x="35870" y="47089"/>
                </a:lnTo>
                <a:lnTo>
                  <a:pt x="32079" y="47089"/>
                </a:lnTo>
                <a:lnTo>
                  <a:pt x="32079" y="43330"/>
                </a:lnTo>
                <a:close/>
                <a:moveTo>
                  <a:pt x="39845" y="43330"/>
                </a:moveTo>
                <a:lnTo>
                  <a:pt x="39845" y="47089"/>
                </a:lnTo>
                <a:lnTo>
                  <a:pt x="36054" y="47089"/>
                </a:lnTo>
                <a:lnTo>
                  <a:pt x="36054" y="43330"/>
                </a:lnTo>
                <a:close/>
                <a:moveTo>
                  <a:pt x="43821" y="43330"/>
                </a:moveTo>
                <a:lnTo>
                  <a:pt x="43821" y="47089"/>
                </a:lnTo>
                <a:lnTo>
                  <a:pt x="40029" y="47089"/>
                </a:lnTo>
                <a:lnTo>
                  <a:pt x="40029" y="43330"/>
                </a:lnTo>
                <a:close/>
                <a:moveTo>
                  <a:pt x="47796" y="43330"/>
                </a:moveTo>
                <a:lnTo>
                  <a:pt x="47796" y="47089"/>
                </a:lnTo>
                <a:lnTo>
                  <a:pt x="44005" y="47089"/>
                </a:lnTo>
                <a:lnTo>
                  <a:pt x="44005" y="43330"/>
                </a:lnTo>
                <a:close/>
                <a:moveTo>
                  <a:pt x="51771" y="43330"/>
                </a:moveTo>
                <a:lnTo>
                  <a:pt x="51771" y="47089"/>
                </a:lnTo>
                <a:lnTo>
                  <a:pt x="47980" y="47089"/>
                </a:lnTo>
                <a:lnTo>
                  <a:pt x="47980" y="43330"/>
                </a:lnTo>
                <a:close/>
                <a:moveTo>
                  <a:pt x="55746" y="43330"/>
                </a:moveTo>
                <a:lnTo>
                  <a:pt x="55746" y="47089"/>
                </a:lnTo>
                <a:lnTo>
                  <a:pt x="51956" y="47089"/>
                </a:lnTo>
                <a:lnTo>
                  <a:pt x="51956" y="43330"/>
                </a:lnTo>
                <a:close/>
                <a:moveTo>
                  <a:pt x="59721" y="43330"/>
                </a:moveTo>
                <a:lnTo>
                  <a:pt x="59721" y="47089"/>
                </a:lnTo>
                <a:lnTo>
                  <a:pt x="55931" y="47089"/>
                </a:lnTo>
                <a:lnTo>
                  <a:pt x="55931" y="43330"/>
                </a:lnTo>
                <a:close/>
                <a:moveTo>
                  <a:pt x="63696" y="43330"/>
                </a:moveTo>
                <a:lnTo>
                  <a:pt x="63696" y="47089"/>
                </a:lnTo>
                <a:lnTo>
                  <a:pt x="59906" y="47089"/>
                </a:lnTo>
                <a:lnTo>
                  <a:pt x="59906" y="43330"/>
                </a:lnTo>
                <a:close/>
                <a:moveTo>
                  <a:pt x="67672" y="43330"/>
                </a:moveTo>
                <a:lnTo>
                  <a:pt x="67672" y="47089"/>
                </a:lnTo>
                <a:lnTo>
                  <a:pt x="63881" y="47089"/>
                </a:lnTo>
                <a:lnTo>
                  <a:pt x="63881" y="43330"/>
                </a:lnTo>
                <a:close/>
                <a:moveTo>
                  <a:pt x="71648" y="43330"/>
                </a:moveTo>
                <a:lnTo>
                  <a:pt x="71648" y="47089"/>
                </a:lnTo>
                <a:lnTo>
                  <a:pt x="67857" y="47089"/>
                </a:lnTo>
                <a:lnTo>
                  <a:pt x="67857" y="43330"/>
                </a:lnTo>
                <a:close/>
                <a:moveTo>
                  <a:pt x="75623" y="43330"/>
                </a:moveTo>
                <a:lnTo>
                  <a:pt x="75623" y="47089"/>
                </a:lnTo>
                <a:lnTo>
                  <a:pt x="71832" y="47089"/>
                </a:lnTo>
                <a:lnTo>
                  <a:pt x="71832" y="43330"/>
                </a:lnTo>
                <a:close/>
                <a:moveTo>
                  <a:pt x="79598" y="43330"/>
                </a:moveTo>
                <a:lnTo>
                  <a:pt x="79598" y="47089"/>
                </a:lnTo>
                <a:lnTo>
                  <a:pt x="75807" y="47089"/>
                </a:lnTo>
                <a:lnTo>
                  <a:pt x="75807" y="43330"/>
                </a:lnTo>
                <a:close/>
                <a:moveTo>
                  <a:pt x="83573" y="43330"/>
                </a:moveTo>
                <a:lnTo>
                  <a:pt x="83573" y="47089"/>
                </a:lnTo>
                <a:lnTo>
                  <a:pt x="79782" y="47089"/>
                </a:lnTo>
                <a:lnTo>
                  <a:pt x="79782" y="43330"/>
                </a:lnTo>
                <a:close/>
                <a:moveTo>
                  <a:pt x="87549" y="43330"/>
                </a:moveTo>
                <a:lnTo>
                  <a:pt x="87549" y="47089"/>
                </a:lnTo>
                <a:lnTo>
                  <a:pt x="83757" y="47089"/>
                </a:lnTo>
                <a:lnTo>
                  <a:pt x="83757" y="43330"/>
                </a:lnTo>
                <a:close/>
                <a:moveTo>
                  <a:pt x="91524" y="43330"/>
                </a:moveTo>
                <a:lnTo>
                  <a:pt x="91524" y="47089"/>
                </a:lnTo>
                <a:lnTo>
                  <a:pt x="87733" y="47089"/>
                </a:lnTo>
                <a:lnTo>
                  <a:pt x="87733" y="43330"/>
                </a:lnTo>
                <a:close/>
                <a:moveTo>
                  <a:pt x="95499" y="43330"/>
                </a:moveTo>
                <a:lnTo>
                  <a:pt x="95499" y="47089"/>
                </a:lnTo>
                <a:lnTo>
                  <a:pt x="91708" y="47089"/>
                </a:lnTo>
                <a:lnTo>
                  <a:pt x="91708" y="43330"/>
                </a:lnTo>
                <a:close/>
                <a:moveTo>
                  <a:pt x="99474" y="43330"/>
                </a:moveTo>
                <a:lnTo>
                  <a:pt x="99474" y="47089"/>
                </a:lnTo>
                <a:lnTo>
                  <a:pt x="95684" y="47089"/>
                </a:lnTo>
                <a:lnTo>
                  <a:pt x="95684" y="43330"/>
                </a:lnTo>
                <a:close/>
                <a:moveTo>
                  <a:pt x="103449" y="43330"/>
                </a:moveTo>
                <a:lnTo>
                  <a:pt x="103449" y="47089"/>
                </a:lnTo>
                <a:lnTo>
                  <a:pt x="99659" y="47089"/>
                </a:lnTo>
                <a:lnTo>
                  <a:pt x="99659" y="43330"/>
                </a:lnTo>
                <a:close/>
                <a:moveTo>
                  <a:pt x="107424" y="43330"/>
                </a:moveTo>
                <a:lnTo>
                  <a:pt x="107424" y="47089"/>
                </a:lnTo>
                <a:lnTo>
                  <a:pt x="103634" y="47089"/>
                </a:lnTo>
                <a:lnTo>
                  <a:pt x="103634" y="43330"/>
                </a:lnTo>
                <a:close/>
                <a:moveTo>
                  <a:pt x="111400" y="43330"/>
                </a:moveTo>
                <a:lnTo>
                  <a:pt x="111400" y="47089"/>
                </a:lnTo>
                <a:lnTo>
                  <a:pt x="107609" y="47089"/>
                </a:lnTo>
                <a:lnTo>
                  <a:pt x="107609" y="43330"/>
                </a:lnTo>
                <a:close/>
                <a:moveTo>
                  <a:pt x="115376" y="43330"/>
                </a:moveTo>
                <a:lnTo>
                  <a:pt x="115376" y="47089"/>
                </a:lnTo>
                <a:lnTo>
                  <a:pt x="111585" y="47089"/>
                </a:lnTo>
                <a:lnTo>
                  <a:pt x="111585" y="43330"/>
                </a:lnTo>
                <a:close/>
                <a:moveTo>
                  <a:pt x="119351" y="43330"/>
                </a:moveTo>
                <a:lnTo>
                  <a:pt x="119351" y="47089"/>
                </a:lnTo>
                <a:lnTo>
                  <a:pt x="115560" y="47089"/>
                </a:lnTo>
                <a:lnTo>
                  <a:pt x="115560" y="43330"/>
                </a:lnTo>
                <a:close/>
                <a:moveTo>
                  <a:pt x="123326" y="43330"/>
                </a:moveTo>
                <a:lnTo>
                  <a:pt x="123326" y="47089"/>
                </a:lnTo>
                <a:lnTo>
                  <a:pt x="119535" y="47089"/>
                </a:lnTo>
                <a:lnTo>
                  <a:pt x="119535" y="43330"/>
                </a:lnTo>
                <a:close/>
                <a:moveTo>
                  <a:pt x="127301" y="43330"/>
                </a:moveTo>
                <a:lnTo>
                  <a:pt x="127301" y="47089"/>
                </a:lnTo>
                <a:lnTo>
                  <a:pt x="123510" y="47089"/>
                </a:lnTo>
                <a:lnTo>
                  <a:pt x="123510" y="43330"/>
                </a:lnTo>
                <a:close/>
                <a:moveTo>
                  <a:pt x="131277" y="43330"/>
                </a:moveTo>
                <a:lnTo>
                  <a:pt x="131277" y="47089"/>
                </a:lnTo>
                <a:lnTo>
                  <a:pt x="127485" y="47089"/>
                </a:lnTo>
                <a:lnTo>
                  <a:pt x="127485" y="43330"/>
                </a:lnTo>
                <a:close/>
                <a:moveTo>
                  <a:pt x="135252" y="43330"/>
                </a:moveTo>
                <a:lnTo>
                  <a:pt x="135252" y="47089"/>
                </a:lnTo>
                <a:lnTo>
                  <a:pt x="131461" y="47089"/>
                </a:lnTo>
                <a:lnTo>
                  <a:pt x="131461" y="43330"/>
                </a:lnTo>
                <a:close/>
                <a:moveTo>
                  <a:pt x="139227" y="43330"/>
                </a:moveTo>
                <a:lnTo>
                  <a:pt x="139227" y="47089"/>
                </a:lnTo>
                <a:lnTo>
                  <a:pt x="135436" y="47089"/>
                </a:lnTo>
                <a:lnTo>
                  <a:pt x="135436" y="43330"/>
                </a:lnTo>
                <a:close/>
                <a:moveTo>
                  <a:pt x="143202" y="43330"/>
                </a:moveTo>
                <a:lnTo>
                  <a:pt x="143202" y="47089"/>
                </a:lnTo>
                <a:lnTo>
                  <a:pt x="139411" y="47089"/>
                </a:lnTo>
                <a:lnTo>
                  <a:pt x="139411" y="43330"/>
                </a:lnTo>
                <a:close/>
                <a:moveTo>
                  <a:pt x="147177" y="43330"/>
                </a:moveTo>
                <a:lnTo>
                  <a:pt x="147177" y="47089"/>
                </a:lnTo>
                <a:lnTo>
                  <a:pt x="143387" y="47089"/>
                </a:lnTo>
                <a:lnTo>
                  <a:pt x="143387" y="43330"/>
                </a:lnTo>
                <a:close/>
                <a:moveTo>
                  <a:pt x="151224" y="43330"/>
                </a:moveTo>
                <a:lnTo>
                  <a:pt x="151224" y="47089"/>
                </a:lnTo>
                <a:lnTo>
                  <a:pt x="147362" y="47089"/>
                </a:lnTo>
                <a:lnTo>
                  <a:pt x="147362" y="43330"/>
                </a:lnTo>
                <a:close/>
                <a:moveTo>
                  <a:pt x="4068" y="47272"/>
                </a:moveTo>
                <a:lnTo>
                  <a:pt x="4068" y="51032"/>
                </a:lnTo>
                <a:lnTo>
                  <a:pt x="184" y="51032"/>
                </a:lnTo>
                <a:lnTo>
                  <a:pt x="184" y="47272"/>
                </a:lnTo>
                <a:close/>
                <a:moveTo>
                  <a:pt x="8043" y="47272"/>
                </a:moveTo>
                <a:lnTo>
                  <a:pt x="8043" y="51032"/>
                </a:lnTo>
                <a:lnTo>
                  <a:pt x="4252" y="51032"/>
                </a:lnTo>
                <a:lnTo>
                  <a:pt x="4252" y="47272"/>
                </a:lnTo>
                <a:close/>
                <a:moveTo>
                  <a:pt x="12018" y="47272"/>
                </a:moveTo>
                <a:lnTo>
                  <a:pt x="12018" y="51032"/>
                </a:lnTo>
                <a:lnTo>
                  <a:pt x="8227" y="51032"/>
                </a:lnTo>
                <a:lnTo>
                  <a:pt x="8227" y="47272"/>
                </a:lnTo>
                <a:close/>
                <a:moveTo>
                  <a:pt x="15993" y="47272"/>
                </a:moveTo>
                <a:lnTo>
                  <a:pt x="15993" y="51032"/>
                </a:lnTo>
                <a:lnTo>
                  <a:pt x="12202" y="51032"/>
                </a:lnTo>
                <a:lnTo>
                  <a:pt x="12202" y="47272"/>
                </a:lnTo>
                <a:close/>
                <a:moveTo>
                  <a:pt x="19968" y="47272"/>
                </a:moveTo>
                <a:lnTo>
                  <a:pt x="19968" y="51032"/>
                </a:lnTo>
                <a:lnTo>
                  <a:pt x="16177" y="51032"/>
                </a:lnTo>
                <a:lnTo>
                  <a:pt x="16177" y="47272"/>
                </a:lnTo>
                <a:close/>
                <a:moveTo>
                  <a:pt x="23944" y="47272"/>
                </a:moveTo>
                <a:lnTo>
                  <a:pt x="23944" y="51032"/>
                </a:lnTo>
                <a:lnTo>
                  <a:pt x="20153" y="51032"/>
                </a:lnTo>
                <a:lnTo>
                  <a:pt x="20153" y="47272"/>
                </a:lnTo>
                <a:close/>
                <a:moveTo>
                  <a:pt x="27919" y="47272"/>
                </a:moveTo>
                <a:lnTo>
                  <a:pt x="27919" y="51032"/>
                </a:lnTo>
                <a:lnTo>
                  <a:pt x="24129" y="51032"/>
                </a:lnTo>
                <a:lnTo>
                  <a:pt x="24129" y="47272"/>
                </a:lnTo>
                <a:close/>
                <a:moveTo>
                  <a:pt x="31895" y="47272"/>
                </a:moveTo>
                <a:lnTo>
                  <a:pt x="31895" y="51032"/>
                </a:lnTo>
                <a:lnTo>
                  <a:pt x="28104" y="51032"/>
                </a:lnTo>
                <a:lnTo>
                  <a:pt x="28104" y="47272"/>
                </a:lnTo>
                <a:close/>
                <a:moveTo>
                  <a:pt x="35870" y="47272"/>
                </a:moveTo>
                <a:lnTo>
                  <a:pt x="35870" y="51032"/>
                </a:lnTo>
                <a:lnTo>
                  <a:pt x="32079" y="51032"/>
                </a:lnTo>
                <a:lnTo>
                  <a:pt x="32079" y="47272"/>
                </a:lnTo>
                <a:close/>
                <a:moveTo>
                  <a:pt x="39845" y="47272"/>
                </a:moveTo>
                <a:lnTo>
                  <a:pt x="39845" y="51032"/>
                </a:lnTo>
                <a:lnTo>
                  <a:pt x="36054" y="51032"/>
                </a:lnTo>
                <a:lnTo>
                  <a:pt x="36054" y="47272"/>
                </a:lnTo>
                <a:close/>
                <a:moveTo>
                  <a:pt x="43821" y="47272"/>
                </a:moveTo>
                <a:lnTo>
                  <a:pt x="43821" y="51032"/>
                </a:lnTo>
                <a:lnTo>
                  <a:pt x="40029" y="51032"/>
                </a:lnTo>
                <a:lnTo>
                  <a:pt x="40029" y="47272"/>
                </a:lnTo>
                <a:close/>
                <a:moveTo>
                  <a:pt x="47796" y="47272"/>
                </a:moveTo>
                <a:lnTo>
                  <a:pt x="47796" y="51032"/>
                </a:lnTo>
                <a:lnTo>
                  <a:pt x="44005" y="51032"/>
                </a:lnTo>
                <a:lnTo>
                  <a:pt x="44005" y="47272"/>
                </a:lnTo>
                <a:close/>
                <a:moveTo>
                  <a:pt x="51771" y="47272"/>
                </a:moveTo>
                <a:lnTo>
                  <a:pt x="51771" y="51032"/>
                </a:lnTo>
                <a:lnTo>
                  <a:pt x="47980" y="51032"/>
                </a:lnTo>
                <a:lnTo>
                  <a:pt x="47980" y="47272"/>
                </a:lnTo>
                <a:close/>
                <a:moveTo>
                  <a:pt x="55746" y="47272"/>
                </a:moveTo>
                <a:lnTo>
                  <a:pt x="55746" y="51032"/>
                </a:lnTo>
                <a:lnTo>
                  <a:pt x="51955" y="51032"/>
                </a:lnTo>
                <a:lnTo>
                  <a:pt x="51955" y="47272"/>
                </a:lnTo>
                <a:close/>
                <a:moveTo>
                  <a:pt x="59721" y="47272"/>
                </a:moveTo>
                <a:lnTo>
                  <a:pt x="59721" y="51032"/>
                </a:lnTo>
                <a:lnTo>
                  <a:pt x="55931" y="51032"/>
                </a:lnTo>
                <a:lnTo>
                  <a:pt x="55931" y="47272"/>
                </a:lnTo>
                <a:close/>
                <a:moveTo>
                  <a:pt x="63696" y="47272"/>
                </a:moveTo>
                <a:lnTo>
                  <a:pt x="63696" y="51032"/>
                </a:lnTo>
                <a:lnTo>
                  <a:pt x="59906" y="51032"/>
                </a:lnTo>
                <a:lnTo>
                  <a:pt x="59906" y="47272"/>
                </a:lnTo>
                <a:close/>
                <a:moveTo>
                  <a:pt x="67672" y="47272"/>
                </a:moveTo>
                <a:lnTo>
                  <a:pt x="67672" y="51032"/>
                </a:lnTo>
                <a:lnTo>
                  <a:pt x="63881" y="51032"/>
                </a:lnTo>
                <a:lnTo>
                  <a:pt x="63881" y="47272"/>
                </a:lnTo>
                <a:close/>
                <a:moveTo>
                  <a:pt x="71648" y="47272"/>
                </a:moveTo>
                <a:lnTo>
                  <a:pt x="71648" y="51032"/>
                </a:lnTo>
                <a:lnTo>
                  <a:pt x="67857" y="51032"/>
                </a:lnTo>
                <a:lnTo>
                  <a:pt x="67857" y="47272"/>
                </a:lnTo>
                <a:close/>
                <a:moveTo>
                  <a:pt x="75623" y="47272"/>
                </a:moveTo>
                <a:lnTo>
                  <a:pt x="75623" y="51032"/>
                </a:lnTo>
                <a:lnTo>
                  <a:pt x="71832" y="51032"/>
                </a:lnTo>
                <a:lnTo>
                  <a:pt x="71832" y="47272"/>
                </a:lnTo>
                <a:close/>
                <a:moveTo>
                  <a:pt x="79598" y="47272"/>
                </a:moveTo>
                <a:lnTo>
                  <a:pt x="79598" y="51032"/>
                </a:lnTo>
                <a:lnTo>
                  <a:pt x="75807" y="51032"/>
                </a:lnTo>
                <a:lnTo>
                  <a:pt x="75807" y="47272"/>
                </a:lnTo>
                <a:close/>
                <a:moveTo>
                  <a:pt x="83573" y="47272"/>
                </a:moveTo>
                <a:lnTo>
                  <a:pt x="83573" y="51032"/>
                </a:lnTo>
                <a:lnTo>
                  <a:pt x="79782" y="51032"/>
                </a:lnTo>
                <a:lnTo>
                  <a:pt x="79782" y="47272"/>
                </a:lnTo>
                <a:close/>
                <a:moveTo>
                  <a:pt x="87549" y="47272"/>
                </a:moveTo>
                <a:lnTo>
                  <a:pt x="87549" y="51032"/>
                </a:lnTo>
                <a:lnTo>
                  <a:pt x="83757" y="51032"/>
                </a:lnTo>
                <a:lnTo>
                  <a:pt x="83757" y="47272"/>
                </a:lnTo>
                <a:close/>
                <a:moveTo>
                  <a:pt x="91524" y="47272"/>
                </a:moveTo>
                <a:lnTo>
                  <a:pt x="91524" y="51032"/>
                </a:lnTo>
                <a:lnTo>
                  <a:pt x="87733" y="51032"/>
                </a:lnTo>
                <a:lnTo>
                  <a:pt x="87733" y="47272"/>
                </a:lnTo>
                <a:close/>
                <a:moveTo>
                  <a:pt x="95499" y="47272"/>
                </a:moveTo>
                <a:lnTo>
                  <a:pt x="95499" y="51032"/>
                </a:lnTo>
                <a:lnTo>
                  <a:pt x="91708" y="51032"/>
                </a:lnTo>
                <a:lnTo>
                  <a:pt x="91708" y="47272"/>
                </a:lnTo>
                <a:close/>
                <a:moveTo>
                  <a:pt x="99474" y="47272"/>
                </a:moveTo>
                <a:lnTo>
                  <a:pt x="99474" y="51032"/>
                </a:lnTo>
                <a:lnTo>
                  <a:pt x="95684" y="51032"/>
                </a:lnTo>
                <a:lnTo>
                  <a:pt x="95684" y="47272"/>
                </a:lnTo>
                <a:close/>
                <a:moveTo>
                  <a:pt x="103449" y="47272"/>
                </a:moveTo>
                <a:lnTo>
                  <a:pt x="103449" y="51032"/>
                </a:lnTo>
                <a:lnTo>
                  <a:pt x="99659" y="51032"/>
                </a:lnTo>
                <a:lnTo>
                  <a:pt x="99659" y="47272"/>
                </a:lnTo>
                <a:close/>
                <a:moveTo>
                  <a:pt x="107424" y="47272"/>
                </a:moveTo>
                <a:lnTo>
                  <a:pt x="107424" y="51032"/>
                </a:lnTo>
                <a:lnTo>
                  <a:pt x="103634" y="51032"/>
                </a:lnTo>
                <a:lnTo>
                  <a:pt x="103634" y="47272"/>
                </a:lnTo>
                <a:close/>
                <a:moveTo>
                  <a:pt x="111400" y="47272"/>
                </a:moveTo>
                <a:lnTo>
                  <a:pt x="111400" y="51032"/>
                </a:lnTo>
                <a:lnTo>
                  <a:pt x="107609" y="51032"/>
                </a:lnTo>
                <a:lnTo>
                  <a:pt x="107609" y="47272"/>
                </a:lnTo>
                <a:close/>
                <a:moveTo>
                  <a:pt x="115376" y="47272"/>
                </a:moveTo>
                <a:lnTo>
                  <a:pt x="115376" y="51032"/>
                </a:lnTo>
                <a:lnTo>
                  <a:pt x="111585" y="51032"/>
                </a:lnTo>
                <a:lnTo>
                  <a:pt x="111585" y="47272"/>
                </a:lnTo>
                <a:close/>
                <a:moveTo>
                  <a:pt x="119351" y="47272"/>
                </a:moveTo>
                <a:lnTo>
                  <a:pt x="119351" y="51032"/>
                </a:lnTo>
                <a:lnTo>
                  <a:pt x="115560" y="51032"/>
                </a:lnTo>
                <a:lnTo>
                  <a:pt x="115560" y="47272"/>
                </a:lnTo>
                <a:close/>
                <a:moveTo>
                  <a:pt x="123326" y="47272"/>
                </a:moveTo>
                <a:lnTo>
                  <a:pt x="123326" y="51032"/>
                </a:lnTo>
                <a:lnTo>
                  <a:pt x="119535" y="51032"/>
                </a:lnTo>
                <a:lnTo>
                  <a:pt x="119535" y="47272"/>
                </a:lnTo>
                <a:close/>
                <a:moveTo>
                  <a:pt x="127301" y="47272"/>
                </a:moveTo>
                <a:lnTo>
                  <a:pt x="127301" y="51032"/>
                </a:lnTo>
                <a:lnTo>
                  <a:pt x="123510" y="51032"/>
                </a:lnTo>
                <a:lnTo>
                  <a:pt x="123510" y="47272"/>
                </a:lnTo>
                <a:close/>
                <a:moveTo>
                  <a:pt x="131277" y="47272"/>
                </a:moveTo>
                <a:lnTo>
                  <a:pt x="131277" y="51032"/>
                </a:lnTo>
                <a:lnTo>
                  <a:pt x="127485" y="51032"/>
                </a:lnTo>
                <a:lnTo>
                  <a:pt x="127485" y="47272"/>
                </a:lnTo>
                <a:close/>
                <a:moveTo>
                  <a:pt x="135252" y="47272"/>
                </a:moveTo>
                <a:lnTo>
                  <a:pt x="135252" y="51032"/>
                </a:lnTo>
                <a:lnTo>
                  <a:pt x="131461" y="51032"/>
                </a:lnTo>
                <a:lnTo>
                  <a:pt x="131461" y="47272"/>
                </a:lnTo>
                <a:close/>
                <a:moveTo>
                  <a:pt x="139227" y="47272"/>
                </a:moveTo>
                <a:lnTo>
                  <a:pt x="139227" y="51032"/>
                </a:lnTo>
                <a:lnTo>
                  <a:pt x="135436" y="51032"/>
                </a:lnTo>
                <a:lnTo>
                  <a:pt x="135436" y="47272"/>
                </a:lnTo>
                <a:close/>
                <a:moveTo>
                  <a:pt x="143202" y="47272"/>
                </a:moveTo>
                <a:lnTo>
                  <a:pt x="143202" y="51032"/>
                </a:lnTo>
                <a:lnTo>
                  <a:pt x="139411" y="51032"/>
                </a:lnTo>
                <a:lnTo>
                  <a:pt x="139411" y="47272"/>
                </a:lnTo>
                <a:close/>
                <a:moveTo>
                  <a:pt x="147177" y="47272"/>
                </a:moveTo>
                <a:lnTo>
                  <a:pt x="147177" y="51032"/>
                </a:lnTo>
                <a:lnTo>
                  <a:pt x="143387" y="51032"/>
                </a:lnTo>
                <a:lnTo>
                  <a:pt x="143387" y="47272"/>
                </a:lnTo>
                <a:close/>
                <a:moveTo>
                  <a:pt x="151224" y="47272"/>
                </a:moveTo>
                <a:lnTo>
                  <a:pt x="151224" y="51032"/>
                </a:lnTo>
                <a:lnTo>
                  <a:pt x="147362" y="51032"/>
                </a:lnTo>
                <a:lnTo>
                  <a:pt x="147362" y="47272"/>
                </a:lnTo>
                <a:close/>
                <a:moveTo>
                  <a:pt x="4068" y="51215"/>
                </a:moveTo>
                <a:lnTo>
                  <a:pt x="4068" y="54974"/>
                </a:lnTo>
                <a:lnTo>
                  <a:pt x="184" y="54974"/>
                </a:lnTo>
                <a:lnTo>
                  <a:pt x="184" y="51215"/>
                </a:lnTo>
                <a:close/>
                <a:moveTo>
                  <a:pt x="8043" y="51215"/>
                </a:moveTo>
                <a:lnTo>
                  <a:pt x="8043" y="54974"/>
                </a:lnTo>
                <a:lnTo>
                  <a:pt x="4252" y="54974"/>
                </a:lnTo>
                <a:lnTo>
                  <a:pt x="4252" y="51215"/>
                </a:lnTo>
                <a:close/>
                <a:moveTo>
                  <a:pt x="12018" y="51215"/>
                </a:moveTo>
                <a:lnTo>
                  <a:pt x="12018" y="54974"/>
                </a:lnTo>
                <a:lnTo>
                  <a:pt x="8227" y="54974"/>
                </a:lnTo>
                <a:lnTo>
                  <a:pt x="8227" y="51215"/>
                </a:lnTo>
                <a:close/>
                <a:moveTo>
                  <a:pt x="15993" y="51215"/>
                </a:moveTo>
                <a:lnTo>
                  <a:pt x="15993" y="54974"/>
                </a:lnTo>
                <a:lnTo>
                  <a:pt x="12202" y="54974"/>
                </a:lnTo>
                <a:lnTo>
                  <a:pt x="12202" y="51215"/>
                </a:lnTo>
                <a:close/>
                <a:moveTo>
                  <a:pt x="19968" y="51215"/>
                </a:moveTo>
                <a:lnTo>
                  <a:pt x="19968" y="54974"/>
                </a:lnTo>
                <a:lnTo>
                  <a:pt x="16177" y="54974"/>
                </a:lnTo>
                <a:lnTo>
                  <a:pt x="16177" y="51215"/>
                </a:lnTo>
                <a:close/>
                <a:moveTo>
                  <a:pt x="23944" y="51215"/>
                </a:moveTo>
                <a:lnTo>
                  <a:pt x="23944" y="54974"/>
                </a:lnTo>
                <a:lnTo>
                  <a:pt x="20153" y="54974"/>
                </a:lnTo>
                <a:lnTo>
                  <a:pt x="20153" y="51215"/>
                </a:lnTo>
                <a:close/>
                <a:moveTo>
                  <a:pt x="27919" y="51215"/>
                </a:moveTo>
                <a:lnTo>
                  <a:pt x="27919" y="54974"/>
                </a:lnTo>
                <a:lnTo>
                  <a:pt x="24129" y="54974"/>
                </a:lnTo>
                <a:lnTo>
                  <a:pt x="24129" y="51215"/>
                </a:lnTo>
                <a:close/>
                <a:moveTo>
                  <a:pt x="31895" y="51215"/>
                </a:moveTo>
                <a:lnTo>
                  <a:pt x="31895" y="54974"/>
                </a:lnTo>
                <a:lnTo>
                  <a:pt x="28104" y="54974"/>
                </a:lnTo>
                <a:lnTo>
                  <a:pt x="28104" y="51215"/>
                </a:lnTo>
                <a:close/>
                <a:moveTo>
                  <a:pt x="35870" y="51215"/>
                </a:moveTo>
                <a:lnTo>
                  <a:pt x="35870" y="54974"/>
                </a:lnTo>
                <a:lnTo>
                  <a:pt x="32079" y="54974"/>
                </a:lnTo>
                <a:lnTo>
                  <a:pt x="32079" y="51215"/>
                </a:lnTo>
                <a:close/>
                <a:moveTo>
                  <a:pt x="39845" y="51215"/>
                </a:moveTo>
                <a:lnTo>
                  <a:pt x="39845" y="54974"/>
                </a:lnTo>
                <a:lnTo>
                  <a:pt x="36054" y="54974"/>
                </a:lnTo>
                <a:lnTo>
                  <a:pt x="36054" y="51215"/>
                </a:lnTo>
                <a:close/>
                <a:moveTo>
                  <a:pt x="43821" y="51215"/>
                </a:moveTo>
                <a:lnTo>
                  <a:pt x="43821" y="54974"/>
                </a:lnTo>
                <a:lnTo>
                  <a:pt x="40029" y="54974"/>
                </a:lnTo>
                <a:lnTo>
                  <a:pt x="40029" y="51215"/>
                </a:lnTo>
                <a:close/>
                <a:moveTo>
                  <a:pt x="47796" y="51215"/>
                </a:moveTo>
                <a:lnTo>
                  <a:pt x="47796" y="54974"/>
                </a:lnTo>
                <a:lnTo>
                  <a:pt x="44005" y="54974"/>
                </a:lnTo>
                <a:lnTo>
                  <a:pt x="44005" y="51215"/>
                </a:lnTo>
                <a:close/>
                <a:moveTo>
                  <a:pt x="51771" y="51215"/>
                </a:moveTo>
                <a:lnTo>
                  <a:pt x="51771" y="54974"/>
                </a:lnTo>
                <a:lnTo>
                  <a:pt x="47980" y="54974"/>
                </a:lnTo>
                <a:lnTo>
                  <a:pt x="47980" y="51215"/>
                </a:lnTo>
                <a:close/>
                <a:moveTo>
                  <a:pt x="55746" y="51215"/>
                </a:moveTo>
                <a:lnTo>
                  <a:pt x="55746" y="54974"/>
                </a:lnTo>
                <a:lnTo>
                  <a:pt x="51955" y="54974"/>
                </a:lnTo>
                <a:lnTo>
                  <a:pt x="51955" y="51215"/>
                </a:lnTo>
                <a:close/>
                <a:moveTo>
                  <a:pt x="59721" y="51215"/>
                </a:moveTo>
                <a:lnTo>
                  <a:pt x="59721" y="54974"/>
                </a:lnTo>
                <a:lnTo>
                  <a:pt x="55931" y="54974"/>
                </a:lnTo>
                <a:lnTo>
                  <a:pt x="55931" y="51215"/>
                </a:lnTo>
                <a:close/>
                <a:moveTo>
                  <a:pt x="63696" y="51215"/>
                </a:moveTo>
                <a:lnTo>
                  <a:pt x="63696" y="54974"/>
                </a:lnTo>
                <a:lnTo>
                  <a:pt x="59906" y="54974"/>
                </a:lnTo>
                <a:lnTo>
                  <a:pt x="59906" y="51215"/>
                </a:lnTo>
                <a:close/>
                <a:moveTo>
                  <a:pt x="67672" y="51215"/>
                </a:moveTo>
                <a:lnTo>
                  <a:pt x="67672" y="54974"/>
                </a:lnTo>
                <a:lnTo>
                  <a:pt x="63881" y="54974"/>
                </a:lnTo>
                <a:lnTo>
                  <a:pt x="63881" y="51215"/>
                </a:lnTo>
                <a:close/>
                <a:moveTo>
                  <a:pt x="71648" y="51215"/>
                </a:moveTo>
                <a:lnTo>
                  <a:pt x="71648" y="54974"/>
                </a:lnTo>
                <a:lnTo>
                  <a:pt x="67857" y="54974"/>
                </a:lnTo>
                <a:lnTo>
                  <a:pt x="67857" y="51215"/>
                </a:lnTo>
                <a:close/>
                <a:moveTo>
                  <a:pt x="75623" y="51215"/>
                </a:moveTo>
                <a:lnTo>
                  <a:pt x="75623" y="54974"/>
                </a:lnTo>
                <a:lnTo>
                  <a:pt x="71832" y="54974"/>
                </a:lnTo>
                <a:lnTo>
                  <a:pt x="71832" y="51215"/>
                </a:lnTo>
                <a:close/>
                <a:moveTo>
                  <a:pt x="79598" y="51215"/>
                </a:moveTo>
                <a:lnTo>
                  <a:pt x="79598" y="54974"/>
                </a:lnTo>
                <a:lnTo>
                  <a:pt x="75807" y="54974"/>
                </a:lnTo>
                <a:lnTo>
                  <a:pt x="75807" y="51215"/>
                </a:lnTo>
                <a:close/>
                <a:moveTo>
                  <a:pt x="83573" y="51215"/>
                </a:moveTo>
                <a:lnTo>
                  <a:pt x="83573" y="54974"/>
                </a:lnTo>
                <a:lnTo>
                  <a:pt x="79782" y="54974"/>
                </a:lnTo>
                <a:lnTo>
                  <a:pt x="79782" y="51215"/>
                </a:lnTo>
                <a:close/>
                <a:moveTo>
                  <a:pt x="87549" y="51215"/>
                </a:moveTo>
                <a:lnTo>
                  <a:pt x="87549" y="54974"/>
                </a:lnTo>
                <a:lnTo>
                  <a:pt x="83757" y="54974"/>
                </a:lnTo>
                <a:lnTo>
                  <a:pt x="83757" y="51215"/>
                </a:lnTo>
                <a:close/>
                <a:moveTo>
                  <a:pt x="91524" y="51215"/>
                </a:moveTo>
                <a:lnTo>
                  <a:pt x="91524" y="54974"/>
                </a:lnTo>
                <a:lnTo>
                  <a:pt x="87733" y="54974"/>
                </a:lnTo>
                <a:lnTo>
                  <a:pt x="87733" y="51215"/>
                </a:lnTo>
                <a:close/>
                <a:moveTo>
                  <a:pt x="95499" y="51215"/>
                </a:moveTo>
                <a:lnTo>
                  <a:pt x="95499" y="54974"/>
                </a:lnTo>
                <a:lnTo>
                  <a:pt x="91708" y="54974"/>
                </a:lnTo>
                <a:lnTo>
                  <a:pt x="91708" y="51215"/>
                </a:lnTo>
                <a:close/>
                <a:moveTo>
                  <a:pt x="99474" y="51215"/>
                </a:moveTo>
                <a:lnTo>
                  <a:pt x="99474" y="54974"/>
                </a:lnTo>
                <a:lnTo>
                  <a:pt x="95684" y="54974"/>
                </a:lnTo>
                <a:lnTo>
                  <a:pt x="95684" y="51215"/>
                </a:lnTo>
                <a:close/>
                <a:moveTo>
                  <a:pt x="103449" y="51215"/>
                </a:moveTo>
                <a:lnTo>
                  <a:pt x="103449" y="54974"/>
                </a:lnTo>
                <a:lnTo>
                  <a:pt x="99659" y="54974"/>
                </a:lnTo>
                <a:lnTo>
                  <a:pt x="99659" y="51215"/>
                </a:lnTo>
                <a:close/>
                <a:moveTo>
                  <a:pt x="107424" y="51215"/>
                </a:moveTo>
                <a:lnTo>
                  <a:pt x="107424" y="54974"/>
                </a:lnTo>
                <a:lnTo>
                  <a:pt x="103634" y="54974"/>
                </a:lnTo>
                <a:lnTo>
                  <a:pt x="103634" y="51215"/>
                </a:lnTo>
                <a:close/>
                <a:moveTo>
                  <a:pt x="111400" y="51215"/>
                </a:moveTo>
                <a:lnTo>
                  <a:pt x="111400" y="54974"/>
                </a:lnTo>
                <a:lnTo>
                  <a:pt x="107609" y="54974"/>
                </a:lnTo>
                <a:lnTo>
                  <a:pt x="107609" y="51215"/>
                </a:lnTo>
                <a:close/>
                <a:moveTo>
                  <a:pt x="115376" y="51215"/>
                </a:moveTo>
                <a:lnTo>
                  <a:pt x="115376" y="54974"/>
                </a:lnTo>
                <a:lnTo>
                  <a:pt x="111585" y="54974"/>
                </a:lnTo>
                <a:lnTo>
                  <a:pt x="111585" y="51215"/>
                </a:lnTo>
                <a:close/>
                <a:moveTo>
                  <a:pt x="119351" y="51215"/>
                </a:moveTo>
                <a:lnTo>
                  <a:pt x="119351" y="54974"/>
                </a:lnTo>
                <a:lnTo>
                  <a:pt x="115560" y="54974"/>
                </a:lnTo>
                <a:lnTo>
                  <a:pt x="115560" y="51215"/>
                </a:lnTo>
                <a:close/>
                <a:moveTo>
                  <a:pt x="123326" y="51215"/>
                </a:moveTo>
                <a:lnTo>
                  <a:pt x="123326" y="54974"/>
                </a:lnTo>
                <a:lnTo>
                  <a:pt x="119535" y="54974"/>
                </a:lnTo>
                <a:lnTo>
                  <a:pt x="119535" y="51215"/>
                </a:lnTo>
                <a:close/>
                <a:moveTo>
                  <a:pt x="127301" y="51215"/>
                </a:moveTo>
                <a:lnTo>
                  <a:pt x="127301" y="54974"/>
                </a:lnTo>
                <a:lnTo>
                  <a:pt x="123510" y="54974"/>
                </a:lnTo>
                <a:lnTo>
                  <a:pt x="123510" y="51215"/>
                </a:lnTo>
                <a:close/>
                <a:moveTo>
                  <a:pt x="131277" y="51215"/>
                </a:moveTo>
                <a:lnTo>
                  <a:pt x="131277" y="54974"/>
                </a:lnTo>
                <a:lnTo>
                  <a:pt x="127485" y="54974"/>
                </a:lnTo>
                <a:lnTo>
                  <a:pt x="127485" y="51215"/>
                </a:lnTo>
                <a:close/>
                <a:moveTo>
                  <a:pt x="135252" y="51215"/>
                </a:moveTo>
                <a:lnTo>
                  <a:pt x="135252" y="54974"/>
                </a:lnTo>
                <a:lnTo>
                  <a:pt x="131461" y="54974"/>
                </a:lnTo>
                <a:lnTo>
                  <a:pt x="131461" y="51215"/>
                </a:lnTo>
                <a:close/>
                <a:moveTo>
                  <a:pt x="139227" y="51215"/>
                </a:moveTo>
                <a:lnTo>
                  <a:pt x="139227" y="54974"/>
                </a:lnTo>
                <a:lnTo>
                  <a:pt x="135436" y="54974"/>
                </a:lnTo>
                <a:lnTo>
                  <a:pt x="135436" y="51215"/>
                </a:lnTo>
                <a:close/>
                <a:moveTo>
                  <a:pt x="143202" y="51215"/>
                </a:moveTo>
                <a:lnTo>
                  <a:pt x="143202" y="54974"/>
                </a:lnTo>
                <a:lnTo>
                  <a:pt x="139411" y="54974"/>
                </a:lnTo>
                <a:lnTo>
                  <a:pt x="139411" y="51215"/>
                </a:lnTo>
                <a:close/>
                <a:moveTo>
                  <a:pt x="147177" y="51215"/>
                </a:moveTo>
                <a:lnTo>
                  <a:pt x="147177" y="54974"/>
                </a:lnTo>
                <a:lnTo>
                  <a:pt x="143387" y="54974"/>
                </a:lnTo>
                <a:lnTo>
                  <a:pt x="143387" y="51215"/>
                </a:lnTo>
                <a:close/>
                <a:moveTo>
                  <a:pt x="151224" y="51215"/>
                </a:moveTo>
                <a:lnTo>
                  <a:pt x="151224" y="54974"/>
                </a:lnTo>
                <a:lnTo>
                  <a:pt x="147362" y="54974"/>
                </a:lnTo>
                <a:lnTo>
                  <a:pt x="147362" y="51215"/>
                </a:lnTo>
                <a:close/>
                <a:moveTo>
                  <a:pt x="4068" y="55157"/>
                </a:moveTo>
                <a:lnTo>
                  <a:pt x="4068" y="58918"/>
                </a:lnTo>
                <a:lnTo>
                  <a:pt x="184" y="58918"/>
                </a:lnTo>
                <a:lnTo>
                  <a:pt x="184" y="55157"/>
                </a:lnTo>
                <a:close/>
                <a:moveTo>
                  <a:pt x="8043" y="55157"/>
                </a:moveTo>
                <a:lnTo>
                  <a:pt x="8043" y="58918"/>
                </a:lnTo>
                <a:lnTo>
                  <a:pt x="4252" y="58918"/>
                </a:lnTo>
                <a:lnTo>
                  <a:pt x="4252" y="55157"/>
                </a:lnTo>
                <a:close/>
                <a:moveTo>
                  <a:pt x="12018" y="55157"/>
                </a:moveTo>
                <a:lnTo>
                  <a:pt x="12018" y="58918"/>
                </a:lnTo>
                <a:lnTo>
                  <a:pt x="8227" y="58918"/>
                </a:lnTo>
                <a:lnTo>
                  <a:pt x="8227" y="55157"/>
                </a:lnTo>
                <a:close/>
                <a:moveTo>
                  <a:pt x="15993" y="55157"/>
                </a:moveTo>
                <a:lnTo>
                  <a:pt x="15993" y="58918"/>
                </a:lnTo>
                <a:lnTo>
                  <a:pt x="12202" y="58918"/>
                </a:lnTo>
                <a:lnTo>
                  <a:pt x="12202" y="55157"/>
                </a:lnTo>
                <a:close/>
                <a:moveTo>
                  <a:pt x="19968" y="55157"/>
                </a:moveTo>
                <a:lnTo>
                  <a:pt x="19968" y="58918"/>
                </a:lnTo>
                <a:lnTo>
                  <a:pt x="16177" y="58918"/>
                </a:lnTo>
                <a:lnTo>
                  <a:pt x="16177" y="55157"/>
                </a:lnTo>
                <a:close/>
                <a:moveTo>
                  <a:pt x="23944" y="55157"/>
                </a:moveTo>
                <a:lnTo>
                  <a:pt x="23944" y="58918"/>
                </a:lnTo>
                <a:lnTo>
                  <a:pt x="20153" y="58918"/>
                </a:lnTo>
                <a:lnTo>
                  <a:pt x="20153" y="55157"/>
                </a:lnTo>
                <a:close/>
                <a:moveTo>
                  <a:pt x="27919" y="55157"/>
                </a:moveTo>
                <a:lnTo>
                  <a:pt x="27919" y="58918"/>
                </a:lnTo>
                <a:lnTo>
                  <a:pt x="24129" y="58918"/>
                </a:lnTo>
                <a:lnTo>
                  <a:pt x="24129" y="55157"/>
                </a:lnTo>
                <a:close/>
                <a:moveTo>
                  <a:pt x="31895" y="55157"/>
                </a:moveTo>
                <a:lnTo>
                  <a:pt x="31895" y="58918"/>
                </a:lnTo>
                <a:lnTo>
                  <a:pt x="28104" y="58918"/>
                </a:lnTo>
                <a:lnTo>
                  <a:pt x="28104" y="55157"/>
                </a:lnTo>
                <a:close/>
                <a:moveTo>
                  <a:pt x="35870" y="55157"/>
                </a:moveTo>
                <a:lnTo>
                  <a:pt x="35870" y="58918"/>
                </a:lnTo>
                <a:lnTo>
                  <a:pt x="32079" y="58918"/>
                </a:lnTo>
                <a:lnTo>
                  <a:pt x="32079" y="55157"/>
                </a:lnTo>
                <a:close/>
                <a:moveTo>
                  <a:pt x="39845" y="55157"/>
                </a:moveTo>
                <a:lnTo>
                  <a:pt x="39845" y="58918"/>
                </a:lnTo>
                <a:lnTo>
                  <a:pt x="36054" y="58918"/>
                </a:lnTo>
                <a:lnTo>
                  <a:pt x="36054" y="55157"/>
                </a:lnTo>
                <a:close/>
                <a:moveTo>
                  <a:pt x="43821" y="55157"/>
                </a:moveTo>
                <a:lnTo>
                  <a:pt x="43821" y="58918"/>
                </a:lnTo>
                <a:lnTo>
                  <a:pt x="40029" y="58918"/>
                </a:lnTo>
                <a:lnTo>
                  <a:pt x="40029" y="55157"/>
                </a:lnTo>
                <a:close/>
                <a:moveTo>
                  <a:pt x="47796" y="55157"/>
                </a:moveTo>
                <a:lnTo>
                  <a:pt x="47796" y="58918"/>
                </a:lnTo>
                <a:lnTo>
                  <a:pt x="44005" y="58918"/>
                </a:lnTo>
                <a:lnTo>
                  <a:pt x="44005" y="55157"/>
                </a:lnTo>
                <a:close/>
                <a:moveTo>
                  <a:pt x="51771" y="55157"/>
                </a:moveTo>
                <a:lnTo>
                  <a:pt x="51771" y="58918"/>
                </a:lnTo>
                <a:lnTo>
                  <a:pt x="47980" y="58918"/>
                </a:lnTo>
                <a:lnTo>
                  <a:pt x="47980" y="55157"/>
                </a:lnTo>
                <a:close/>
                <a:moveTo>
                  <a:pt x="55746" y="55157"/>
                </a:moveTo>
                <a:lnTo>
                  <a:pt x="55746" y="58918"/>
                </a:lnTo>
                <a:lnTo>
                  <a:pt x="51955" y="58918"/>
                </a:lnTo>
                <a:lnTo>
                  <a:pt x="51955" y="55157"/>
                </a:lnTo>
                <a:close/>
                <a:moveTo>
                  <a:pt x="59721" y="55157"/>
                </a:moveTo>
                <a:lnTo>
                  <a:pt x="59721" y="58918"/>
                </a:lnTo>
                <a:lnTo>
                  <a:pt x="55931" y="58918"/>
                </a:lnTo>
                <a:lnTo>
                  <a:pt x="55931" y="55157"/>
                </a:lnTo>
                <a:close/>
                <a:moveTo>
                  <a:pt x="63696" y="55157"/>
                </a:moveTo>
                <a:lnTo>
                  <a:pt x="63696" y="58918"/>
                </a:lnTo>
                <a:lnTo>
                  <a:pt x="59906" y="58918"/>
                </a:lnTo>
                <a:lnTo>
                  <a:pt x="59906" y="55157"/>
                </a:lnTo>
                <a:close/>
                <a:moveTo>
                  <a:pt x="67672" y="55157"/>
                </a:moveTo>
                <a:lnTo>
                  <a:pt x="67672" y="58918"/>
                </a:lnTo>
                <a:lnTo>
                  <a:pt x="63881" y="58918"/>
                </a:lnTo>
                <a:lnTo>
                  <a:pt x="63881" y="55157"/>
                </a:lnTo>
                <a:close/>
                <a:moveTo>
                  <a:pt x="71648" y="55157"/>
                </a:moveTo>
                <a:lnTo>
                  <a:pt x="71648" y="58918"/>
                </a:lnTo>
                <a:lnTo>
                  <a:pt x="67857" y="58918"/>
                </a:lnTo>
                <a:lnTo>
                  <a:pt x="67857" y="55157"/>
                </a:lnTo>
                <a:close/>
                <a:moveTo>
                  <a:pt x="75623" y="55157"/>
                </a:moveTo>
                <a:lnTo>
                  <a:pt x="75623" y="58918"/>
                </a:lnTo>
                <a:lnTo>
                  <a:pt x="71832" y="58918"/>
                </a:lnTo>
                <a:lnTo>
                  <a:pt x="71832" y="55157"/>
                </a:lnTo>
                <a:close/>
                <a:moveTo>
                  <a:pt x="79598" y="55157"/>
                </a:moveTo>
                <a:lnTo>
                  <a:pt x="79598" y="58918"/>
                </a:lnTo>
                <a:lnTo>
                  <a:pt x="75807" y="58918"/>
                </a:lnTo>
                <a:lnTo>
                  <a:pt x="75807" y="55157"/>
                </a:lnTo>
                <a:close/>
                <a:moveTo>
                  <a:pt x="83573" y="55157"/>
                </a:moveTo>
                <a:lnTo>
                  <a:pt x="83573" y="58918"/>
                </a:lnTo>
                <a:lnTo>
                  <a:pt x="79782" y="58918"/>
                </a:lnTo>
                <a:lnTo>
                  <a:pt x="79782" y="55157"/>
                </a:lnTo>
                <a:close/>
                <a:moveTo>
                  <a:pt x="87549" y="55157"/>
                </a:moveTo>
                <a:lnTo>
                  <a:pt x="87549" y="58918"/>
                </a:lnTo>
                <a:lnTo>
                  <a:pt x="83757" y="58918"/>
                </a:lnTo>
                <a:lnTo>
                  <a:pt x="83757" y="55157"/>
                </a:lnTo>
                <a:close/>
                <a:moveTo>
                  <a:pt x="91524" y="55157"/>
                </a:moveTo>
                <a:lnTo>
                  <a:pt x="91524" y="58918"/>
                </a:lnTo>
                <a:lnTo>
                  <a:pt x="87733" y="58918"/>
                </a:lnTo>
                <a:lnTo>
                  <a:pt x="87733" y="55157"/>
                </a:lnTo>
                <a:close/>
                <a:moveTo>
                  <a:pt x="95499" y="55157"/>
                </a:moveTo>
                <a:lnTo>
                  <a:pt x="95499" y="58918"/>
                </a:lnTo>
                <a:lnTo>
                  <a:pt x="91708" y="58918"/>
                </a:lnTo>
                <a:lnTo>
                  <a:pt x="91708" y="55157"/>
                </a:lnTo>
                <a:close/>
                <a:moveTo>
                  <a:pt x="99474" y="55157"/>
                </a:moveTo>
                <a:lnTo>
                  <a:pt x="99474" y="58918"/>
                </a:lnTo>
                <a:lnTo>
                  <a:pt x="95684" y="58918"/>
                </a:lnTo>
                <a:lnTo>
                  <a:pt x="95684" y="55157"/>
                </a:lnTo>
                <a:close/>
                <a:moveTo>
                  <a:pt x="103449" y="55157"/>
                </a:moveTo>
                <a:lnTo>
                  <a:pt x="103449" y="58918"/>
                </a:lnTo>
                <a:lnTo>
                  <a:pt x="99659" y="58918"/>
                </a:lnTo>
                <a:lnTo>
                  <a:pt x="99659" y="55157"/>
                </a:lnTo>
                <a:close/>
                <a:moveTo>
                  <a:pt x="107424" y="55157"/>
                </a:moveTo>
                <a:lnTo>
                  <a:pt x="107424" y="58918"/>
                </a:lnTo>
                <a:lnTo>
                  <a:pt x="103634" y="58918"/>
                </a:lnTo>
                <a:lnTo>
                  <a:pt x="103634" y="55157"/>
                </a:lnTo>
                <a:close/>
                <a:moveTo>
                  <a:pt x="111400" y="55157"/>
                </a:moveTo>
                <a:lnTo>
                  <a:pt x="111400" y="58918"/>
                </a:lnTo>
                <a:lnTo>
                  <a:pt x="107609" y="58918"/>
                </a:lnTo>
                <a:lnTo>
                  <a:pt x="107609" y="55157"/>
                </a:lnTo>
                <a:close/>
                <a:moveTo>
                  <a:pt x="115376" y="55157"/>
                </a:moveTo>
                <a:lnTo>
                  <a:pt x="115376" y="58918"/>
                </a:lnTo>
                <a:lnTo>
                  <a:pt x="111585" y="58918"/>
                </a:lnTo>
                <a:lnTo>
                  <a:pt x="111585" y="55157"/>
                </a:lnTo>
                <a:close/>
                <a:moveTo>
                  <a:pt x="119351" y="55157"/>
                </a:moveTo>
                <a:lnTo>
                  <a:pt x="119351" y="58918"/>
                </a:lnTo>
                <a:lnTo>
                  <a:pt x="115560" y="58918"/>
                </a:lnTo>
                <a:lnTo>
                  <a:pt x="115560" y="55157"/>
                </a:lnTo>
                <a:close/>
                <a:moveTo>
                  <a:pt x="123326" y="55157"/>
                </a:moveTo>
                <a:lnTo>
                  <a:pt x="123326" y="58918"/>
                </a:lnTo>
                <a:lnTo>
                  <a:pt x="119535" y="58918"/>
                </a:lnTo>
                <a:lnTo>
                  <a:pt x="119535" y="55157"/>
                </a:lnTo>
                <a:close/>
                <a:moveTo>
                  <a:pt x="127301" y="55157"/>
                </a:moveTo>
                <a:lnTo>
                  <a:pt x="127301" y="58918"/>
                </a:lnTo>
                <a:lnTo>
                  <a:pt x="123510" y="58918"/>
                </a:lnTo>
                <a:lnTo>
                  <a:pt x="123510" y="55157"/>
                </a:lnTo>
                <a:close/>
                <a:moveTo>
                  <a:pt x="131277" y="55157"/>
                </a:moveTo>
                <a:lnTo>
                  <a:pt x="131277" y="58918"/>
                </a:lnTo>
                <a:lnTo>
                  <a:pt x="127485" y="58918"/>
                </a:lnTo>
                <a:lnTo>
                  <a:pt x="127485" y="55157"/>
                </a:lnTo>
                <a:close/>
                <a:moveTo>
                  <a:pt x="135252" y="55157"/>
                </a:moveTo>
                <a:lnTo>
                  <a:pt x="135252" y="58918"/>
                </a:lnTo>
                <a:lnTo>
                  <a:pt x="131461" y="58918"/>
                </a:lnTo>
                <a:lnTo>
                  <a:pt x="131461" y="55157"/>
                </a:lnTo>
                <a:close/>
                <a:moveTo>
                  <a:pt x="139227" y="55157"/>
                </a:moveTo>
                <a:lnTo>
                  <a:pt x="139227" y="58918"/>
                </a:lnTo>
                <a:lnTo>
                  <a:pt x="135436" y="58918"/>
                </a:lnTo>
                <a:lnTo>
                  <a:pt x="135436" y="55157"/>
                </a:lnTo>
                <a:close/>
                <a:moveTo>
                  <a:pt x="143202" y="55157"/>
                </a:moveTo>
                <a:lnTo>
                  <a:pt x="143202" y="58918"/>
                </a:lnTo>
                <a:lnTo>
                  <a:pt x="139411" y="58918"/>
                </a:lnTo>
                <a:lnTo>
                  <a:pt x="139411" y="55157"/>
                </a:lnTo>
                <a:close/>
                <a:moveTo>
                  <a:pt x="147177" y="55157"/>
                </a:moveTo>
                <a:lnTo>
                  <a:pt x="147177" y="58918"/>
                </a:lnTo>
                <a:lnTo>
                  <a:pt x="143387" y="58918"/>
                </a:lnTo>
                <a:lnTo>
                  <a:pt x="143387" y="55157"/>
                </a:lnTo>
                <a:close/>
                <a:moveTo>
                  <a:pt x="151224" y="55157"/>
                </a:moveTo>
                <a:lnTo>
                  <a:pt x="151224" y="58918"/>
                </a:lnTo>
                <a:lnTo>
                  <a:pt x="147362" y="58918"/>
                </a:lnTo>
                <a:lnTo>
                  <a:pt x="147362" y="55157"/>
                </a:lnTo>
                <a:close/>
                <a:moveTo>
                  <a:pt x="4068" y="59101"/>
                </a:moveTo>
                <a:lnTo>
                  <a:pt x="4068" y="62861"/>
                </a:lnTo>
                <a:lnTo>
                  <a:pt x="184" y="62861"/>
                </a:lnTo>
                <a:lnTo>
                  <a:pt x="184" y="59101"/>
                </a:lnTo>
                <a:close/>
                <a:moveTo>
                  <a:pt x="8043" y="59101"/>
                </a:moveTo>
                <a:lnTo>
                  <a:pt x="8043" y="62861"/>
                </a:lnTo>
                <a:lnTo>
                  <a:pt x="4252" y="62861"/>
                </a:lnTo>
                <a:lnTo>
                  <a:pt x="4252" y="59101"/>
                </a:lnTo>
                <a:close/>
                <a:moveTo>
                  <a:pt x="12018" y="59101"/>
                </a:moveTo>
                <a:lnTo>
                  <a:pt x="12018" y="62861"/>
                </a:lnTo>
                <a:lnTo>
                  <a:pt x="8227" y="62861"/>
                </a:lnTo>
                <a:lnTo>
                  <a:pt x="8227" y="59101"/>
                </a:lnTo>
                <a:close/>
                <a:moveTo>
                  <a:pt x="15993" y="59101"/>
                </a:moveTo>
                <a:lnTo>
                  <a:pt x="15993" y="62861"/>
                </a:lnTo>
                <a:lnTo>
                  <a:pt x="12202" y="62861"/>
                </a:lnTo>
                <a:lnTo>
                  <a:pt x="12202" y="59101"/>
                </a:lnTo>
                <a:close/>
                <a:moveTo>
                  <a:pt x="19968" y="59101"/>
                </a:moveTo>
                <a:lnTo>
                  <a:pt x="19968" y="62861"/>
                </a:lnTo>
                <a:lnTo>
                  <a:pt x="16177" y="62861"/>
                </a:lnTo>
                <a:lnTo>
                  <a:pt x="16177" y="59101"/>
                </a:lnTo>
                <a:close/>
                <a:moveTo>
                  <a:pt x="23944" y="59101"/>
                </a:moveTo>
                <a:lnTo>
                  <a:pt x="23944" y="62861"/>
                </a:lnTo>
                <a:lnTo>
                  <a:pt x="20153" y="62861"/>
                </a:lnTo>
                <a:lnTo>
                  <a:pt x="20153" y="59101"/>
                </a:lnTo>
                <a:close/>
                <a:moveTo>
                  <a:pt x="27919" y="59101"/>
                </a:moveTo>
                <a:lnTo>
                  <a:pt x="27919" y="62861"/>
                </a:lnTo>
                <a:lnTo>
                  <a:pt x="24129" y="62861"/>
                </a:lnTo>
                <a:lnTo>
                  <a:pt x="24129" y="59101"/>
                </a:lnTo>
                <a:close/>
                <a:moveTo>
                  <a:pt x="31895" y="59101"/>
                </a:moveTo>
                <a:lnTo>
                  <a:pt x="31895" y="62861"/>
                </a:lnTo>
                <a:lnTo>
                  <a:pt x="28104" y="62861"/>
                </a:lnTo>
                <a:lnTo>
                  <a:pt x="28104" y="59101"/>
                </a:lnTo>
                <a:close/>
                <a:moveTo>
                  <a:pt x="35870" y="59101"/>
                </a:moveTo>
                <a:lnTo>
                  <a:pt x="35870" y="62861"/>
                </a:lnTo>
                <a:lnTo>
                  <a:pt x="32079" y="62861"/>
                </a:lnTo>
                <a:lnTo>
                  <a:pt x="32079" y="59101"/>
                </a:lnTo>
                <a:close/>
                <a:moveTo>
                  <a:pt x="39845" y="59101"/>
                </a:moveTo>
                <a:lnTo>
                  <a:pt x="39845" y="62861"/>
                </a:lnTo>
                <a:lnTo>
                  <a:pt x="36054" y="62861"/>
                </a:lnTo>
                <a:lnTo>
                  <a:pt x="36054" y="59101"/>
                </a:lnTo>
                <a:close/>
                <a:moveTo>
                  <a:pt x="43821" y="59101"/>
                </a:moveTo>
                <a:lnTo>
                  <a:pt x="43821" y="62861"/>
                </a:lnTo>
                <a:lnTo>
                  <a:pt x="40029" y="62861"/>
                </a:lnTo>
                <a:lnTo>
                  <a:pt x="40029" y="59101"/>
                </a:lnTo>
                <a:close/>
                <a:moveTo>
                  <a:pt x="47796" y="59101"/>
                </a:moveTo>
                <a:lnTo>
                  <a:pt x="47796" y="62861"/>
                </a:lnTo>
                <a:lnTo>
                  <a:pt x="44005" y="62861"/>
                </a:lnTo>
                <a:lnTo>
                  <a:pt x="44005" y="59101"/>
                </a:lnTo>
                <a:close/>
                <a:moveTo>
                  <a:pt x="51771" y="59101"/>
                </a:moveTo>
                <a:lnTo>
                  <a:pt x="51771" y="62861"/>
                </a:lnTo>
                <a:lnTo>
                  <a:pt x="47980" y="62861"/>
                </a:lnTo>
                <a:lnTo>
                  <a:pt x="47980" y="59101"/>
                </a:lnTo>
                <a:close/>
                <a:moveTo>
                  <a:pt x="55746" y="59101"/>
                </a:moveTo>
                <a:lnTo>
                  <a:pt x="55746" y="62861"/>
                </a:lnTo>
                <a:lnTo>
                  <a:pt x="51955" y="62861"/>
                </a:lnTo>
                <a:lnTo>
                  <a:pt x="51955" y="59101"/>
                </a:lnTo>
                <a:close/>
                <a:moveTo>
                  <a:pt x="59721" y="59101"/>
                </a:moveTo>
                <a:lnTo>
                  <a:pt x="59721" y="62861"/>
                </a:lnTo>
                <a:lnTo>
                  <a:pt x="55931" y="62861"/>
                </a:lnTo>
                <a:lnTo>
                  <a:pt x="55931" y="59101"/>
                </a:lnTo>
                <a:close/>
                <a:moveTo>
                  <a:pt x="63696" y="59101"/>
                </a:moveTo>
                <a:lnTo>
                  <a:pt x="63696" y="62861"/>
                </a:lnTo>
                <a:lnTo>
                  <a:pt x="59906" y="62861"/>
                </a:lnTo>
                <a:lnTo>
                  <a:pt x="59906" y="59101"/>
                </a:lnTo>
                <a:close/>
                <a:moveTo>
                  <a:pt x="67672" y="59101"/>
                </a:moveTo>
                <a:lnTo>
                  <a:pt x="67672" y="62861"/>
                </a:lnTo>
                <a:lnTo>
                  <a:pt x="63881" y="62861"/>
                </a:lnTo>
                <a:lnTo>
                  <a:pt x="63881" y="59101"/>
                </a:lnTo>
                <a:close/>
                <a:moveTo>
                  <a:pt x="71648" y="59101"/>
                </a:moveTo>
                <a:lnTo>
                  <a:pt x="71648" y="62861"/>
                </a:lnTo>
                <a:lnTo>
                  <a:pt x="67857" y="62861"/>
                </a:lnTo>
                <a:lnTo>
                  <a:pt x="67857" y="59101"/>
                </a:lnTo>
                <a:close/>
                <a:moveTo>
                  <a:pt x="75623" y="59101"/>
                </a:moveTo>
                <a:lnTo>
                  <a:pt x="75623" y="62861"/>
                </a:lnTo>
                <a:lnTo>
                  <a:pt x="71832" y="62861"/>
                </a:lnTo>
                <a:lnTo>
                  <a:pt x="71832" y="59101"/>
                </a:lnTo>
                <a:close/>
                <a:moveTo>
                  <a:pt x="79598" y="59101"/>
                </a:moveTo>
                <a:lnTo>
                  <a:pt x="79598" y="62861"/>
                </a:lnTo>
                <a:lnTo>
                  <a:pt x="75807" y="62861"/>
                </a:lnTo>
                <a:lnTo>
                  <a:pt x="75807" y="59101"/>
                </a:lnTo>
                <a:close/>
                <a:moveTo>
                  <a:pt x="83573" y="59101"/>
                </a:moveTo>
                <a:lnTo>
                  <a:pt x="83573" y="62861"/>
                </a:lnTo>
                <a:lnTo>
                  <a:pt x="79782" y="62861"/>
                </a:lnTo>
                <a:lnTo>
                  <a:pt x="79782" y="59101"/>
                </a:lnTo>
                <a:close/>
                <a:moveTo>
                  <a:pt x="87549" y="59101"/>
                </a:moveTo>
                <a:lnTo>
                  <a:pt x="87549" y="62861"/>
                </a:lnTo>
                <a:lnTo>
                  <a:pt x="83757" y="62861"/>
                </a:lnTo>
                <a:lnTo>
                  <a:pt x="83757" y="59101"/>
                </a:lnTo>
                <a:close/>
                <a:moveTo>
                  <a:pt x="91524" y="59101"/>
                </a:moveTo>
                <a:lnTo>
                  <a:pt x="91524" y="62861"/>
                </a:lnTo>
                <a:lnTo>
                  <a:pt x="87733" y="62861"/>
                </a:lnTo>
                <a:lnTo>
                  <a:pt x="87733" y="59101"/>
                </a:lnTo>
                <a:close/>
                <a:moveTo>
                  <a:pt x="95499" y="59101"/>
                </a:moveTo>
                <a:lnTo>
                  <a:pt x="95499" y="62861"/>
                </a:lnTo>
                <a:lnTo>
                  <a:pt x="91708" y="62861"/>
                </a:lnTo>
                <a:lnTo>
                  <a:pt x="91708" y="59101"/>
                </a:lnTo>
                <a:close/>
                <a:moveTo>
                  <a:pt x="99474" y="59101"/>
                </a:moveTo>
                <a:lnTo>
                  <a:pt x="99474" y="62861"/>
                </a:lnTo>
                <a:lnTo>
                  <a:pt x="95684" y="62861"/>
                </a:lnTo>
                <a:lnTo>
                  <a:pt x="95684" y="59101"/>
                </a:lnTo>
                <a:close/>
                <a:moveTo>
                  <a:pt x="103449" y="59101"/>
                </a:moveTo>
                <a:lnTo>
                  <a:pt x="103449" y="62861"/>
                </a:lnTo>
                <a:lnTo>
                  <a:pt x="99659" y="62861"/>
                </a:lnTo>
                <a:lnTo>
                  <a:pt x="99659" y="59101"/>
                </a:lnTo>
                <a:close/>
                <a:moveTo>
                  <a:pt x="107424" y="59101"/>
                </a:moveTo>
                <a:lnTo>
                  <a:pt x="107424" y="62861"/>
                </a:lnTo>
                <a:lnTo>
                  <a:pt x="103634" y="62861"/>
                </a:lnTo>
                <a:lnTo>
                  <a:pt x="103634" y="59101"/>
                </a:lnTo>
                <a:close/>
                <a:moveTo>
                  <a:pt x="111400" y="59101"/>
                </a:moveTo>
                <a:lnTo>
                  <a:pt x="111400" y="62861"/>
                </a:lnTo>
                <a:lnTo>
                  <a:pt x="107609" y="62861"/>
                </a:lnTo>
                <a:lnTo>
                  <a:pt x="107609" y="59101"/>
                </a:lnTo>
                <a:close/>
                <a:moveTo>
                  <a:pt x="115376" y="59101"/>
                </a:moveTo>
                <a:lnTo>
                  <a:pt x="115376" y="62861"/>
                </a:lnTo>
                <a:lnTo>
                  <a:pt x="111585" y="62861"/>
                </a:lnTo>
                <a:lnTo>
                  <a:pt x="111585" y="59101"/>
                </a:lnTo>
                <a:close/>
                <a:moveTo>
                  <a:pt x="119351" y="59101"/>
                </a:moveTo>
                <a:lnTo>
                  <a:pt x="119351" y="62861"/>
                </a:lnTo>
                <a:lnTo>
                  <a:pt x="115560" y="62861"/>
                </a:lnTo>
                <a:lnTo>
                  <a:pt x="115560" y="59101"/>
                </a:lnTo>
                <a:close/>
                <a:moveTo>
                  <a:pt x="123326" y="59101"/>
                </a:moveTo>
                <a:lnTo>
                  <a:pt x="123326" y="62861"/>
                </a:lnTo>
                <a:lnTo>
                  <a:pt x="119535" y="62861"/>
                </a:lnTo>
                <a:lnTo>
                  <a:pt x="119535" y="59101"/>
                </a:lnTo>
                <a:close/>
                <a:moveTo>
                  <a:pt x="127301" y="59101"/>
                </a:moveTo>
                <a:lnTo>
                  <a:pt x="127301" y="62861"/>
                </a:lnTo>
                <a:lnTo>
                  <a:pt x="123510" y="62861"/>
                </a:lnTo>
                <a:lnTo>
                  <a:pt x="123510" y="59101"/>
                </a:lnTo>
                <a:close/>
                <a:moveTo>
                  <a:pt x="131277" y="59101"/>
                </a:moveTo>
                <a:lnTo>
                  <a:pt x="131277" y="62861"/>
                </a:lnTo>
                <a:lnTo>
                  <a:pt x="127485" y="62861"/>
                </a:lnTo>
                <a:lnTo>
                  <a:pt x="127485" y="59101"/>
                </a:lnTo>
                <a:close/>
                <a:moveTo>
                  <a:pt x="135252" y="59101"/>
                </a:moveTo>
                <a:lnTo>
                  <a:pt x="135252" y="62861"/>
                </a:lnTo>
                <a:lnTo>
                  <a:pt x="131461" y="62861"/>
                </a:lnTo>
                <a:lnTo>
                  <a:pt x="131461" y="59101"/>
                </a:lnTo>
                <a:close/>
                <a:moveTo>
                  <a:pt x="139227" y="59101"/>
                </a:moveTo>
                <a:lnTo>
                  <a:pt x="139227" y="62861"/>
                </a:lnTo>
                <a:lnTo>
                  <a:pt x="135436" y="62861"/>
                </a:lnTo>
                <a:lnTo>
                  <a:pt x="135436" y="59101"/>
                </a:lnTo>
                <a:close/>
                <a:moveTo>
                  <a:pt x="143202" y="59101"/>
                </a:moveTo>
                <a:lnTo>
                  <a:pt x="143202" y="62861"/>
                </a:lnTo>
                <a:lnTo>
                  <a:pt x="139411" y="62861"/>
                </a:lnTo>
                <a:lnTo>
                  <a:pt x="139411" y="59101"/>
                </a:lnTo>
                <a:close/>
                <a:moveTo>
                  <a:pt x="147177" y="59101"/>
                </a:moveTo>
                <a:lnTo>
                  <a:pt x="147177" y="62861"/>
                </a:lnTo>
                <a:lnTo>
                  <a:pt x="143387" y="62861"/>
                </a:lnTo>
                <a:lnTo>
                  <a:pt x="143387" y="59101"/>
                </a:lnTo>
                <a:close/>
                <a:moveTo>
                  <a:pt x="151224" y="59101"/>
                </a:moveTo>
                <a:lnTo>
                  <a:pt x="151224" y="62861"/>
                </a:lnTo>
                <a:lnTo>
                  <a:pt x="147362" y="62861"/>
                </a:lnTo>
                <a:lnTo>
                  <a:pt x="147362" y="59101"/>
                </a:lnTo>
                <a:close/>
                <a:moveTo>
                  <a:pt x="4068" y="63043"/>
                </a:moveTo>
                <a:lnTo>
                  <a:pt x="4068" y="66803"/>
                </a:lnTo>
                <a:lnTo>
                  <a:pt x="184" y="66803"/>
                </a:lnTo>
                <a:lnTo>
                  <a:pt x="184" y="63043"/>
                </a:lnTo>
                <a:close/>
                <a:moveTo>
                  <a:pt x="8043" y="63043"/>
                </a:moveTo>
                <a:lnTo>
                  <a:pt x="8043" y="66803"/>
                </a:lnTo>
                <a:lnTo>
                  <a:pt x="4252" y="66803"/>
                </a:lnTo>
                <a:lnTo>
                  <a:pt x="4252" y="63043"/>
                </a:lnTo>
                <a:close/>
                <a:moveTo>
                  <a:pt x="12018" y="63043"/>
                </a:moveTo>
                <a:lnTo>
                  <a:pt x="12018" y="66803"/>
                </a:lnTo>
                <a:lnTo>
                  <a:pt x="8227" y="66803"/>
                </a:lnTo>
                <a:lnTo>
                  <a:pt x="8227" y="63043"/>
                </a:lnTo>
                <a:close/>
                <a:moveTo>
                  <a:pt x="15993" y="63043"/>
                </a:moveTo>
                <a:lnTo>
                  <a:pt x="15993" y="66803"/>
                </a:lnTo>
                <a:lnTo>
                  <a:pt x="12202" y="66803"/>
                </a:lnTo>
                <a:lnTo>
                  <a:pt x="12202" y="63043"/>
                </a:lnTo>
                <a:close/>
                <a:moveTo>
                  <a:pt x="19968" y="63043"/>
                </a:moveTo>
                <a:lnTo>
                  <a:pt x="19968" y="66803"/>
                </a:lnTo>
                <a:lnTo>
                  <a:pt x="16177" y="66803"/>
                </a:lnTo>
                <a:lnTo>
                  <a:pt x="16177" y="63043"/>
                </a:lnTo>
                <a:close/>
                <a:moveTo>
                  <a:pt x="23944" y="63043"/>
                </a:moveTo>
                <a:lnTo>
                  <a:pt x="23944" y="66803"/>
                </a:lnTo>
                <a:lnTo>
                  <a:pt x="20153" y="66803"/>
                </a:lnTo>
                <a:lnTo>
                  <a:pt x="20153" y="63043"/>
                </a:lnTo>
                <a:close/>
                <a:moveTo>
                  <a:pt x="27919" y="63043"/>
                </a:moveTo>
                <a:lnTo>
                  <a:pt x="27919" y="66803"/>
                </a:lnTo>
                <a:lnTo>
                  <a:pt x="24129" y="66803"/>
                </a:lnTo>
                <a:lnTo>
                  <a:pt x="24129" y="63043"/>
                </a:lnTo>
                <a:close/>
                <a:moveTo>
                  <a:pt x="31895" y="63043"/>
                </a:moveTo>
                <a:lnTo>
                  <a:pt x="31895" y="66803"/>
                </a:lnTo>
                <a:lnTo>
                  <a:pt x="28104" y="66803"/>
                </a:lnTo>
                <a:lnTo>
                  <a:pt x="28104" y="63043"/>
                </a:lnTo>
                <a:close/>
                <a:moveTo>
                  <a:pt x="35870" y="63043"/>
                </a:moveTo>
                <a:lnTo>
                  <a:pt x="35870" y="66803"/>
                </a:lnTo>
                <a:lnTo>
                  <a:pt x="32079" y="66803"/>
                </a:lnTo>
                <a:lnTo>
                  <a:pt x="32079" y="63043"/>
                </a:lnTo>
                <a:close/>
                <a:moveTo>
                  <a:pt x="39845" y="63043"/>
                </a:moveTo>
                <a:lnTo>
                  <a:pt x="39845" y="66803"/>
                </a:lnTo>
                <a:lnTo>
                  <a:pt x="36054" y="66803"/>
                </a:lnTo>
                <a:lnTo>
                  <a:pt x="36054" y="63043"/>
                </a:lnTo>
                <a:close/>
                <a:moveTo>
                  <a:pt x="43821" y="63043"/>
                </a:moveTo>
                <a:lnTo>
                  <a:pt x="43821" y="66803"/>
                </a:lnTo>
                <a:lnTo>
                  <a:pt x="40029" y="66803"/>
                </a:lnTo>
                <a:lnTo>
                  <a:pt x="40029" y="63043"/>
                </a:lnTo>
                <a:close/>
                <a:moveTo>
                  <a:pt x="47796" y="63043"/>
                </a:moveTo>
                <a:lnTo>
                  <a:pt x="47796" y="66803"/>
                </a:lnTo>
                <a:lnTo>
                  <a:pt x="44005" y="66803"/>
                </a:lnTo>
                <a:lnTo>
                  <a:pt x="44005" y="63043"/>
                </a:lnTo>
                <a:close/>
                <a:moveTo>
                  <a:pt x="51771" y="63043"/>
                </a:moveTo>
                <a:lnTo>
                  <a:pt x="51771" y="66803"/>
                </a:lnTo>
                <a:lnTo>
                  <a:pt x="47980" y="66803"/>
                </a:lnTo>
                <a:lnTo>
                  <a:pt x="47980" y="63043"/>
                </a:lnTo>
                <a:close/>
                <a:moveTo>
                  <a:pt x="55746" y="63043"/>
                </a:moveTo>
                <a:lnTo>
                  <a:pt x="55746" y="66803"/>
                </a:lnTo>
                <a:lnTo>
                  <a:pt x="51955" y="66803"/>
                </a:lnTo>
                <a:lnTo>
                  <a:pt x="51955" y="63043"/>
                </a:lnTo>
                <a:close/>
                <a:moveTo>
                  <a:pt x="59721" y="63043"/>
                </a:moveTo>
                <a:lnTo>
                  <a:pt x="59721" y="66803"/>
                </a:lnTo>
                <a:lnTo>
                  <a:pt x="55931" y="66803"/>
                </a:lnTo>
                <a:lnTo>
                  <a:pt x="55931" y="63043"/>
                </a:lnTo>
                <a:close/>
                <a:moveTo>
                  <a:pt x="63696" y="63043"/>
                </a:moveTo>
                <a:lnTo>
                  <a:pt x="63696" y="66803"/>
                </a:lnTo>
                <a:lnTo>
                  <a:pt x="59906" y="66803"/>
                </a:lnTo>
                <a:lnTo>
                  <a:pt x="59906" y="63043"/>
                </a:lnTo>
                <a:close/>
                <a:moveTo>
                  <a:pt x="67672" y="63043"/>
                </a:moveTo>
                <a:lnTo>
                  <a:pt x="67672" y="66803"/>
                </a:lnTo>
                <a:lnTo>
                  <a:pt x="63881" y="66803"/>
                </a:lnTo>
                <a:lnTo>
                  <a:pt x="63881" y="63043"/>
                </a:lnTo>
                <a:close/>
                <a:moveTo>
                  <a:pt x="71648" y="63043"/>
                </a:moveTo>
                <a:lnTo>
                  <a:pt x="71648" y="66803"/>
                </a:lnTo>
                <a:lnTo>
                  <a:pt x="67857" y="66803"/>
                </a:lnTo>
                <a:lnTo>
                  <a:pt x="67857" y="63043"/>
                </a:lnTo>
                <a:close/>
                <a:moveTo>
                  <a:pt x="75623" y="63043"/>
                </a:moveTo>
                <a:lnTo>
                  <a:pt x="75623" y="66803"/>
                </a:lnTo>
                <a:lnTo>
                  <a:pt x="71832" y="66803"/>
                </a:lnTo>
                <a:lnTo>
                  <a:pt x="71832" y="63043"/>
                </a:lnTo>
                <a:close/>
                <a:moveTo>
                  <a:pt x="79598" y="63043"/>
                </a:moveTo>
                <a:lnTo>
                  <a:pt x="79598" y="66803"/>
                </a:lnTo>
                <a:lnTo>
                  <a:pt x="75807" y="66803"/>
                </a:lnTo>
                <a:lnTo>
                  <a:pt x="75807" y="63043"/>
                </a:lnTo>
                <a:close/>
                <a:moveTo>
                  <a:pt x="83573" y="63043"/>
                </a:moveTo>
                <a:lnTo>
                  <a:pt x="83573" y="66803"/>
                </a:lnTo>
                <a:lnTo>
                  <a:pt x="79782" y="66803"/>
                </a:lnTo>
                <a:lnTo>
                  <a:pt x="79782" y="63043"/>
                </a:lnTo>
                <a:close/>
                <a:moveTo>
                  <a:pt x="87549" y="63043"/>
                </a:moveTo>
                <a:lnTo>
                  <a:pt x="87549" y="66803"/>
                </a:lnTo>
                <a:lnTo>
                  <a:pt x="83757" y="66803"/>
                </a:lnTo>
                <a:lnTo>
                  <a:pt x="83757" y="63043"/>
                </a:lnTo>
                <a:close/>
                <a:moveTo>
                  <a:pt x="91524" y="63043"/>
                </a:moveTo>
                <a:lnTo>
                  <a:pt x="91524" y="66803"/>
                </a:lnTo>
                <a:lnTo>
                  <a:pt x="87733" y="66803"/>
                </a:lnTo>
                <a:lnTo>
                  <a:pt x="87733" y="63043"/>
                </a:lnTo>
                <a:close/>
                <a:moveTo>
                  <a:pt x="95499" y="63043"/>
                </a:moveTo>
                <a:lnTo>
                  <a:pt x="95499" y="66803"/>
                </a:lnTo>
                <a:lnTo>
                  <a:pt x="91708" y="66803"/>
                </a:lnTo>
                <a:lnTo>
                  <a:pt x="91708" y="63043"/>
                </a:lnTo>
                <a:close/>
                <a:moveTo>
                  <a:pt x="99474" y="63043"/>
                </a:moveTo>
                <a:lnTo>
                  <a:pt x="99474" y="66803"/>
                </a:lnTo>
                <a:lnTo>
                  <a:pt x="95684" y="66803"/>
                </a:lnTo>
                <a:lnTo>
                  <a:pt x="95684" y="63043"/>
                </a:lnTo>
                <a:close/>
                <a:moveTo>
                  <a:pt x="103449" y="63043"/>
                </a:moveTo>
                <a:lnTo>
                  <a:pt x="103449" y="66803"/>
                </a:lnTo>
                <a:lnTo>
                  <a:pt x="99659" y="66803"/>
                </a:lnTo>
                <a:lnTo>
                  <a:pt x="99659" y="63043"/>
                </a:lnTo>
                <a:close/>
                <a:moveTo>
                  <a:pt x="107424" y="63043"/>
                </a:moveTo>
                <a:lnTo>
                  <a:pt x="107424" y="66803"/>
                </a:lnTo>
                <a:lnTo>
                  <a:pt x="103634" y="66803"/>
                </a:lnTo>
                <a:lnTo>
                  <a:pt x="103634" y="63043"/>
                </a:lnTo>
                <a:close/>
                <a:moveTo>
                  <a:pt x="111400" y="63043"/>
                </a:moveTo>
                <a:lnTo>
                  <a:pt x="111400" y="66803"/>
                </a:lnTo>
                <a:lnTo>
                  <a:pt x="107609" y="66803"/>
                </a:lnTo>
                <a:lnTo>
                  <a:pt x="107609" y="63043"/>
                </a:lnTo>
                <a:close/>
                <a:moveTo>
                  <a:pt x="115376" y="63043"/>
                </a:moveTo>
                <a:lnTo>
                  <a:pt x="115376" y="66803"/>
                </a:lnTo>
                <a:lnTo>
                  <a:pt x="111585" y="66803"/>
                </a:lnTo>
                <a:lnTo>
                  <a:pt x="111585" y="63043"/>
                </a:lnTo>
                <a:close/>
                <a:moveTo>
                  <a:pt x="119351" y="63044"/>
                </a:moveTo>
                <a:lnTo>
                  <a:pt x="119351" y="66803"/>
                </a:lnTo>
                <a:lnTo>
                  <a:pt x="115560" y="66803"/>
                </a:lnTo>
                <a:lnTo>
                  <a:pt x="115560" y="63044"/>
                </a:lnTo>
                <a:close/>
                <a:moveTo>
                  <a:pt x="123326" y="63044"/>
                </a:moveTo>
                <a:lnTo>
                  <a:pt x="123326" y="66803"/>
                </a:lnTo>
                <a:lnTo>
                  <a:pt x="119535" y="66803"/>
                </a:lnTo>
                <a:lnTo>
                  <a:pt x="119535" y="63044"/>
                </a:lnTo>
                <a:close/>
                <a:moveTo>
                  <a:pt x="127301" y="63044"/>
                </a:moveTo>
                <a:lnTo>
                  <a:pt x="127301" y="66803"/>
                </a:lnTo>
                <a:lnTo>
                  <a:pt x="123510" y="66803"/>
                </a:lnTo>
                <a:lnTo>
                  <a:pt x="123510" y="63044"/>
                </a:lnTo>
                <a:close/>
                <a:moveTo>
                  <a:pt x="131277" y="63044"/>
                </a:moveTo>
                <a:lnTo>
                  <a:pt x="131277" y="66803"/>
                </a:lnTo>
                <a:lnTo>
                  <a:pt x="127485" y="66803"/>
                </a:lnTo>
                <a:lnTo>
                  <a:pt x="127485" y="63044"/>
                </a:lnTo>
                <a:close/>
                <a:moveTo>
                  <a:pt x="135252" y="63044"/>
                </a:moveTo>
                <a:lnTo>
                  <a:pt x="135252" y="66803"/>
                </a:lnTo>
                <a:lnTo>
                  <a:pt x="131461" y="66803"/>
                </a:lnTo>
                <a:lnTo>
                  <a:pt x="131461" y="63044"/>
                </a:lnTo>
                <a:close/>
                <a:moveTo>
                  <a:pt x="139227" y="63044"/>
                </a:moveTo>
                <a:lnTo>
                  <a:pt x="139227" y="66803"/>
                </a:lnTo>
                <a:lnTo>
                  <a:pt x="135436" y="66803"/>
                </a:lnTo>
                <a:lnTo>
                  <a:pt x="135436" y="63044"/>
                </a:lnTo>
                <a:close/>
                <a:moveTo>
                  <a:pt x="143202" y="63044"/>
                </a:moveTo>
                <a:lnTo>
                  <a:pt x="143202" y="66803"/>
                </a:lnTo>
                <a:lnTo>
                  <a:pt x="139411" y="66803"/>
                </a:lnTo>
                <a:lnTo>
                  <a:pt x="139411" y="63044"/>
                </a:lnTo>
                <a:close/>
                <a:moveTo>
                  <a:pt x="147177" y="63044"/>
                </a:moveTo>
                <a:lnTo>
                  <a:pt x="147177" y="66803"/>
                </a:lnTo>
                <a:lnTo>
                  <a:pt x="143387" y="66803"/>
                </a:lnTo>
                <a:lnTo>
                  <a:pt x="143387" y="63044"/>
                </a:lnTo>
                <a:close/>
                <a:moveTo>
                  <a:pt x="151224" y="63044"/>
                </a:moveTo>
                <a:lnTo>
                  <a:pt x="151224" y="66803"/>
                </a:lnTo>
                <a:lnTo>
                  <a:pt x="147362" y="66803"/>
                </a:lnTo>
                <a:lnTo>
                  <a:pt x="147362" y="63044"/>
                </a:lnTo>
                <a:close/>
                <a:moveTo>
                  <a:pt x="4068" y="66986"/>
                </a:moveTo>
                <a:lnTo>
                  <a:pt x="4068" y="70746"/>
                </a:lnTo>
                <a:lnTo>
                  <a:pt x="184" y="70746"/>
                </a:lnTo>
                <a:lnTo>
                  <a:pt x="184" y="66986"/>
                </a:lnTo>
                <a:close/>
                <a:moveTo>
                  <a:pt x="8043" y="66986"/>
                </a:moveTo>
                <a:lnTo>
                  <a:pt x="8043" y="70746"/>
                </a:lnTo>
                <a:lnTo>
                  <a:pt x="4252" y="70746"/>
                </a:lnTo>
                <a:lnTo>
                  <a:pt x="4252" y="66986"/>
                </a:lnTo>
                <a:close/>
                <a:moveTo>
                  <a:pt x="12018" y="66986"/>
                </a:moveTo>
                <a:lnTo>
                  <a:pt x="12018" y="70746"/>
                </a:lnTo>
                <a:lnTo>
                  <a:pt x="8227" y="70746"/>
                </a:lnTo>
                <a:lnTo>
                  <a:pt x="8227" y="66986"/>
                </a:lnTo>
                <a:close/>
                <a:moveTo>
                  <a:pt x="15993" y="66986"/>
                </a:moveTo>
                <a:lnTo>
                  <a:pt x="15993" y="70746"/>
                </a:lnTo>
                <a:lnTo>
                  <a:pt x="12202" y="70746"/>
                </a:lnTo>
                <a:lnTo>
                  <a:pt x="12202" y="66986"/>
                </a:lnTo>
                <a:close/>
                <a:moveTo>
                  <a:pt x="19968" y="66986"/>
                </a:moveTo>
                <a:lnTo>
                  <a:pt x="19968" y="70746"/>
                </a:lnTo>
                <a:lnTo>
                  <a:pt x="16177" y="70746"/>
                </a:lnTo>
                <a:lnTo>
                  <a:pt x="16177" y="66986"/>
                </a:lnTo>
                <a:close/>
                <a:moveTo>
                  <a:pt x="23944" y="66986"/>
                </a:moveTo>
                <a:lnTo>
                  <a:pt x="23944" y="70746"/>
                </a:lnTo>
                <a:lnTo>
                  <a:pt x="20153" y="70746"/>
                </a:lnTo>
                <a:lnTo>
                  <a:pt x="20153" y="66986"/>
                </a:lnTo>
                <a:close/>
                <a:moveTo>
                  <a:pt x="27919" y="66986"/>
                </a:moveTo>
                <a:lnTo>
                  <a:pt x="27919" y="70746"/>
                </a:lnTo>
                <a:lnTo>
                  <a:pt x="24129" y="70746"/>
                </a:lnTo>
                <a:lnTo>
                  <a:pt x="24129" y="66986"/>
                </a:lnTo>
                <a:close/>
                <a:moveTo>
                  <a:pt x="31895" y="66986"/>
                </a:moveTo>
                <a:lnTo>
                  <a:pt x="31895" y="70746"/>
                </a:lnTo>
                <a:lnTo>
                  <a:pt x="28104" y="70746"/>
                </a:lnTo>
                <a:lnTo>
                  <a:pt x="28104" y="66986"/>
                </a:lnTo>
                <a:close/>
                <a:moveTo>
                  <a:pt x="35870" y="66986"/>
                </a:moveTo>
                <a:lnTo>
                  <a:pt x="35870" y="70746"/>
                </a:lnTo>
                <a:lnTo>
                  <a:pt x="32079" y="70746"/>
                </a:lnTo>
                <a:lnTo>
                  <a:pt x="32079" y="66986"/>
                </a:lnTo>
                <a:close/>
                <a:moveTo>
                  <a:pt x="39845" y="66986"/>
                </a:moveTo>
                <a:lnTo>
                  <a:pt x="39845" y="70746"/>
                </a:lnTo>
                <a:lnTo>
                  <a:pt x="36054" y="70746"/>
                </a:lnTo>
                <a:lnTo>
                  <a:pt x="36054" y="66986"/>
                </a:lnTo>
                <a:close/>
                <a:moveTo>
                  <a:pt x="43821" y="66986"/>
                </a:moveTo>
                <a:lnTo>
                  <a:pt x="43821" y="70746"/>
                </a:lnTo>
                <a:lnTo>
                  <a:pt x="40029" y="70746"/>
                </a:lnTo>
                <a:lnTo>
                  <a:pt x="40029" y="66986"/>
                </a:lnTo>
                <a:close/>
                <a:moveTo>
                  <a:pt x="47796" y="66986"/>
                </a:moveTo>
                <a:lnTo>
                  <a:pt x="47796" y="70746"/>
                </a:lnTo>
                <a:lnTo>
                  <a:pt x="44005" y="70746"/>
                </a:lnTo>
                <a:lnTo>
                  <a:pt x="44005" y="66986"/>
                </a:lnTo>
                <a:close/>
                <a:moveTo>
                  <a:pt x="51771" y="66986"/>
                </a:moveTo>
                <a:lnTo>
                  <a:pt x="51771" y="70746"/>
                </a:lnTo>
                <a:lnTo>
                  <a:pt x="47980" y="70746"/>
                </a:lnTo>
                <a:lnTo>
                  <a:pt x="47980" y="66986"/>
                </a:lnTo>
                <a:close/>
                <a:moveTo>
                  <a:pt x="55746" y="66986"/>
                </a:moveTo>
                <a:lnTo>
                  <a:pt x="55746" y="70746"/>
                </a:lnTo>
                <a:lnTo>
                  <a:pt x="51955" y="70746"/>
                </a:lnTo>
                <a:lnTo>
                  <a:pt x="51955" y="66986"/>
                </a:lnTo>
                <a:close/>
                <a:moveTo>
                  <a:pt x="59721" y="66986"/>
                </a:moveTo>
                <a:lnTo>
                  <a:pt x="59721" y="70746"/>
                </a:lnTo>
                <a:lnTo>
                  <a:pt x="55931" y="70746"/>
                </a:lnTo>
                <a:lnTo>
                  <a:pt x="55931" y="66986"/>
                </a:lnTo>
                <a:close/>
                <a:moveTo>
                  <a:pt x="63696" y="66986"/>
                </a:moveTo>
                <a:lnTo>
                  <a:pt x="63696" y="70746"/>
                </a:lnTo>
                <a:lnTo>
                  <a:pt x="59906" y="70746"/>
                </a:lnTo>
                <a:lnTo>
                  <a:pt x="59906" y="66986"/>
                </a:lnTo>
                <a:close/>
                <a:moveTo>
                  <a:pt x="67672" y="66986"/>
                </a:moveTo>
                <a:lnTo>
                  <a:pt x="67672" y="70746"/>
                </a:lnTo>
                <a:lnTo>
                  <a:pt x="63881" y="70746"/>
                </a:lnTo>
                <a:lnTo>
                  <a:pt x="63881" y="66986"/>
                </a:lnTo>
                <a:close/>
                <a:moveTo>
                  <a:pt x="71648" y="66986"/>
                </a:moveTo>
                <a:lnTo>
                  <a:pt x="71648" y="70746"/>
                </a:lnTo>
                <a:lnTo>
                  <a:pt x="67857" y="70746"/>
                </a:lnTo>
                <a:lnTo>
                  <a:pt x="67857" y="66986"/>
                </a:lnTo>
                <a:close/>
                <a:moveTo>
                  <a:pt x="75623" y="66986"/>
                </a:moveTo>
                <a:lnTo>
                  <a:pt x="75623" y="70746"/>
                </a:lnTo>
                <a:lnTo>
                  <a:pt x="71832" y="70746"/>
                </a:lnTo>
                <a:lnTo>
                  <a:pt x="71832" y="66986"/>
                </a:lnTo>
                <a:close/>
                <a:moveTo>
                  <a:pt x="79598" y="66986"/>
                </a:moveTo>
                <a:lnTo>
                  <a:pt x="79598" y="70746"/>
                </a:lnTo>
                <a:lnTo>
                  <a:pt x="75807" y="70746"/>
                </a:lnTo>
                <a:lnTo>
                  <a:pt x="75807" y="66986"/>
                </a:lnTo>
                <a:close/>
                <a:moveTo>
                  <a:pt x="83573" y="66986"/>
                </a:moveTo>
                <a:lnTo>
                  <a:pt x="83573" y="70746"/>
                </a:lnTo>
                <a:lnTo>
                  <a:pt x="79782" y="70746"/>
                </a:lnTo>
                <a:lnTo>
                  <a:pt x="79782" y="66986"/>
                </a:lnTo>
                <a:close/>
                <a:moveTo>
                  <a:pt x="87549" y="66986"/>
                </a:moveTo>
                <a:lnTo>
                  <a:pt x="87549" y="70746"/>
                </a:lnTo>
                <a:lnTo>
                  <a:pt x="83757" y="70746"/>
                </a:lnTo>
                <a:lnTo>
                  <a:pt x="83757" y="66986"/>
                </a:lnTo>
                <a:close/>
                <a:moveTo>
                  <a:pt x="91524" y="66986"/>
                </a:moveTo>
                <a:lnTo>
                  <a:pt x="91524" y="70746"/>
                </a:lnTo>
                <a:lnTo>
                  <a:pt x="87733" y="70746"/>
                </a:lnTo>
                <a:lnTo>
                  <a:pt x="87733" y="66986"/>
                </a:lnTo>
                <a:close/>
                <a:moveTo>
                  <a:pt x="95499" y="66986"/>
                </a:moveTo>
                <a:lnTo>
                  <a:pt x="95499" y="70746"/>
                </a:lnTo>
                <a:lnTo>
                  <a:pt x="91708" y="70746"/>
                </a:lnTo>
                <a:lnTo>
                  <a:pt x="91708" y="66986"/>
                </a:lnTo>
                <a:close/>
                <a:moveTo>
                  <a:pt x="99474" y="66986"/>
                </a:moveTo>
                <a:lnTo>
                  <a:pt x="99474" y="70746"/>
                </a:lnTo>
                <a:lnTo>
                  <a:pt x="95684" y="70746"/>
                </a:lnTo>
                <a:lnTo>
                  <a:pt x="95684" y="66986"/>
                </a:lnTo>
                <a:close/>
                <a:moveTo>
                  <a:pt x="103449" y="66986"/>
                </a:moveTo>
                <a:lnTo>
                  <a:pt x="103449" y="70746"/>
                </a:lnTo>
                <a:lnTo>
                  <a:pt x="99659" y="70746"/>
                </a:lnTo>
                <a:lnTo>
                  <a:pt x="99659" y="66986"/>
                </a:lnTo>
                <a:close/>
                <a:moveTo>
                  <a:pt x="107424" y="66986"/>
                </a:moveTo>
                <a:lnTo>
                  <a:pt x="107424" y="70746"/>
                </a:lnTo>
                <a:lnTo>
                  <a:pt x="103634" y="70746"/>
                </a:lnTo>
                <a:lnTo>
                  <a:pt x="103634" y="66986"/>
                </a:lnTo>
                <a:close/>
                <a:moveTo>
                  <a:pt x="111400" y="66986"/>
                </a:moveTo>
                <a:lnTo>
                  <a:pt x="111400" y="70746"/>
                </a:lnTo>
                <a:lnTo>
                  <a:pt x="107609" y="70746"/>
                </a:lnTo>
                <a:lnTo>
                  <a:pt x="107609" y="66986"/>
                </a:lnTo>
                <a:close/>
                <a:moveTo>
                  <a:pt x="115376" y="66986"/>
                </a:moveTo>
                <a:lnTo>
                  <a:pt x="115376" y="70746"/>
                </a:lnTo>
                <a:lnTo>
                  <a:pt x="111585" y="70746"/>
                </a:lnTo>
                <a:lnTo>
                  <a:pt x="111585" y="66986"/>
                </a:lnTo>
                <a:close/>
                <a:moveTo>
                  <a:pt x="119351" y="66986"/>
                </a:moveTo>
                <a:lnTo>
                  <a:pt x="119351" y="70746"/>
                </a:lnTo>
                <a:lnTo>
                  <a:pt x="115560" y="70746"/>
                </a:lnTo>
                <a:lnTo>
                  <a:pt x="115560" y="66986"/>
                </a:lnTo>
                <a:close/>
                <a:moveTo>
                  <a:pt x="123326" y="66986"/>
                </a:moveTo>
                <a:lnTo>
                  <a:pt x="123326" y="70746"/>
                </a:lnTo>
                <a:lnTo>
                  <a:pt x="119535" y="70746"/>
                </a:lnTo>
                <a:lnTo>
                  <a:pt x="119535" y="66986"/>
                </a:lnTo>
                <a:close/>
                <a:moveTo>
                  <a:pt x="127301" y="66986"/>
                </a:moveTo>
                <a:lnTo>
                  <a:pt x="127301" y="70746"/>
                </a:lnTo>
                <a:lnTo>
                  <a:pt x="123510" y="70746"/>
                </a:lnTo>
                <a:lnTo>
                  <a:pt x="123510" y="66986"/>
                </a:lnTo>
                <a:close/>
                <a:moveTo>
                  <a:pt x="131277" y="66986"/>
                </a:moveTo>
                <a:lnTo>
                  <a:pt x="131277" y="70746"/>
                </a:lnTo>
                <a:lnTo>
                  <a:pt x="127485" y="70746"/>
                </a:lnTo>
                <a:lnTo>
                  <a:pt x="127485" y="66986"/>
                </a:lnTo>
                <a:close/>
                <a:moveTo>
                  <a:pt x="135252" y="66986"/>
                </a:moveTo>
                <a:lnTo>
                  <a:pt x="135252" y="70746"/>
                </a:lnTo>
                <a:lnTo>
                  <a:pt x="131461" y="70746"/>
                </a:lnTo>
                <a:lnTo>
                  <a:pt x="131461" y="66986"/>
                </a:lnTo>
                <a:close/>
                <a:moveTo>
                  <a:pt x="139227" y="66986"/>
                </a:moveTo>
                <a:lnTo>
                  <a:pt x="139227" y="70746"/>
                </a:lnTo>
                <a:lnTo>
                  <a:pt x="135436" y="70746"/>
                </a:lnTo>
                <a:lnTo>
                  <a:pt x="135436" y="66986"/>
                </a:lnTo>
                <a:close/>
                <a:moveTo>
                  <a:pt x="143202" y="66986"/>
                </a:moveTo>
                <a:lnTo>
                  <a:pt x="143202" y="70746"/>
                </a:lnTo>
                <a:lnTo>
                  <a:pt x="139411" y="70746"/>
                </a:lnTo>
                <a:lnTo>
                  <a:pt x="139411" y="66986"/>
                </a:lnTo>
                <a:close/>
                <a:moveTo>
                  <a:pt x="147177" y="66986"/>
                </a:moveTo>
                <a:lnTo>
                  <a:pt x="147177" y="70746"/>
                </a:lnTo>
                <a:lnTo>
                  <a:pt x="143387" y="70746"/>
                </a:lnTo>
                <a:lnTo>
                  <a:pt x="143387" y="66986"/>
                </a:lnTo>
                <a:close/>
                <a:moveTo>
                  <a:pt x="151224" y="66986"/>
                </a:moveTo>
                <a:lnTo>
                  <a:pt x="151224" y="70746"/>
                </a:lnTo>
                <a:lnTo>
                  <a:pt x="147362" y="70746"/>
                </a:lnTo>
                <a:lnTo>
                  <a:pt x="147362" y="66986"/>
                </a:lnTo>
                <a:close/>
                <a:moveTo>
                  <a:pt x="4068" y="70929"/>
                </a:moveTo>
                <a:lnTo>
                  <a:pt x="4068" y="74689"/>
                </a:lnTo>
                <a:lnTo>
                  <a:pt x="184" y="74689"/>
                </a:lnTo>
                <a:lnTo>
                  <a:pt x="184" y="70929"/>
                </a:lnTo>
                <a:close/>
                <a:moveTo>
                  <a:pt x="8043" y="70929"/>
                </a:moveTo>
                <a:lnTo>
                  <a:pt x="8043" y="74689"/>
                </a:lnTo>
                <a:lnTo>
                  <a:pt x="4252" y="74689"/>
                </a:lnTo>
                <a:lnTo>
                  <a:pt x="4252" y="70929"/>
                </a:lnTo>
                <a:close/>
                <a:moveTo>
                  <a:pt x="12018" y="70929"/>
                </a:moveTo>
                <a:lnTo>
                  <a:pt x="12018" y="74689"/>
                </a:lnTo>
                <a:lnTo>
                  <a:pt x="8227" y="74689"/>
                </a:lnTo>
                <a:lnTo>
                  <a:pt x="8227" y="70929"/>
                </a:lnTo>
                <a:close/>
                <a:moveTo>
                  <a:pt x="15993" y="70929"/>
                </a:moveTo>
                <a:lnTo>
                  <a:pt x="15993" y="74689"/>
                </a:lnTo>
                <a:lnTo>
                  <a:pt x="12202" y="74689"/>
                </a:lnTo>
                <a:lnTo>
                  <a:pt x="12202" y="70929"/>
                </a:lnTo>
                <a:close/>
                <a:moveTo>
                  <a:pt x="19968" y="70929"/>
                </a:moveTo>
                <a:lnTo>
                  <a:pt x="19968" y="74689"/>
                </a:lnTo>
                <a:lnTo>
                  <a:pt x="16177" y="74689"/>
                </a:lnTo>
                <a:lnTo>
                  <a:pt x="16177" y="70929"/>
                </a:lnTo>
                <a:close/>
                <a:moveTo>
                  <a:pt x="23944" y="70929"/>
                </a:moveTo>
                <a:lnTo>
                  <a:pt x="23944" y="74689"/>
                </a:lnTo>
                <a:lnTo>
                  <a:pt x="20153" y="74689"/>
                </a:lnTo>
                <a:lnTo>
                  <a:pt x="20153" y="70929"/>
                </a:lnTo>
                <a:close/>
                <a:moveTo>
                  <a:pt x="27919" y="70929"/>
                </a:moveTo>
                <a:lnTo>
                  <a:pt x="27919" y="74689"/>
                </a:lnTo>
                <a:lnTo>
                  <a:pt x="24129" y="74689"/>
                </a:lnTo>
                <a:lnTo>
                  <a:pt x="24129" y="70929"/>
                </a:lnTo>
                <a:close/>
                <a:moveTo>
                  <a:pt x="31895" y="70929"/>
                </a:moveTo>
                <a:lnTo>
                  <a:pt x="31895" y="74689"/>
                </a:lnTo>
                <a:lnTo>
                  <a:pt x="28104" y="74689"/>
                </a:lnTo>
                <a:lnTo>
                  <a:pt x="28104" y="70929"/>
                </a:lnTo>
                <a:close/>
                <a:moveTo>
                  <a:pt x="35870" y="70929"/>
                </a:moveTo>
                <a:lnTo>
                  <a:pt x="35870" y="74689"/>
                </a:lnTo>
                <a:lnTo>
                  <a:pt x="32079" y="74689"/>
                </a:lnTo>
                <a:lnTo>
                  <a:pt x="32079" y="70929"/>
                </a:lnTo>
                <a:close/>
                <a:moveTo>
                  <a:pt x="39845" y="70929"/>
                </a:moveTo>
                <a:lnTo>
                  <a:pt x="39845" y="74689"/>
                </a:lnTo>
                <a:lnTo>
                  <a:pt x="36054" y="74689"/>
                </a:lnTo>
                <a:lnTo>
                  <a:pt x="36054" y="70929"/>
                </a:lnTo>
                <a:close/>
                <a:moveTo>
                  <a:pt x="43821" y="70929"/>
                </a:moveTo>
                <a:lnTo>
                  <a:pt x="43821" y="74689"/>
                </a:lnTo>
                <a:lnTo>
                  <a:pt x="40029" y="74689"/>
                </a:lnTo>
                <a:lnTo>
                  <a:pt x="40029" y="70929"/>
                </a:lnTo>
                <a:close/>
                <a:moveTo>
                  <a:pt x="47796" y="70929"/>
                </a:moveTo>
                <a:lnTo>
                  <a:pt x="47796" y="74689"/>
                </a:lnTo>
                <a:lnTo>
                  <a:pt x="44005" y="74689"/>
                </a:lnTo>
                <a:lnTo>
                  <a:pt x="44005" y="70929"/>
                </a:lnTo>
                <a:close/>
                <a:moveTo>
                  <a:pt x="51771" y="70929"/>
                </a:moveTo>
                <a:lnTo>
                  <a:pt x="51771" y="74689"/>
                </a:lnTo>
                <a:lnTo>
                  <a:pt x="47980" y="74689"/>
                </a:lnTo>
                <a:lnTo>
                  <a:pt x="47980" y="70929"/>
                </a:lnTo>
                <a:close/>
                <a:moveTo>
                  <a:pt x="55746" y="70929"/>
                </a:moveTo>
                <a:lnTo>
                  <a:pt x="55746" y="74689"/>
                </a:lnTo>
                <a:lnTo>
                  <a:pt x="51955" y="74689"/>
                </a:lnTo>
                <a:lnTo>
                  <a:pt x="51955" y="70929"/>
                </a:lnTo>
                <a:close/>
                <a:moveTo>
                  <a:pt x="59721" y="70929"/>
                </a:moveTo>
                <a:lnTo>
                  <a:pt x="59721" y="74689"/>
                </a:lnTo>
                <a:lnTo>
                  <a:pt x="55931" y="74689"/>
                </a:lnTo>
                <a:lnTo>
                  <a:pt x="55931" y="70929"/>
                </a:lnTo>
                <a:close/>
                <a:moveTo>
                  <a:pt x="63696" y="70929"/>
                </a:moveTo>
                <a:lnTo>
                  <a:pt x="63696" y="74689"/>
                </a:lnTo>
                <a:lnTo>
                  <a:pt x="59906" y="74689"/>
                </a:lnTo>
                <a:lnTo>
                  <a:pt x="59906" y="70929"/>
                </a:lnTo>
                <a:close/>
                <a:moveTo>
                  <a:pt x="67672" y="70929"/>
                </a:moveTo>
                <a:lnTo>
                  <a:pt x="67672" y="74689"/>
                </a:lnTo>
                <a:lnTo>
                  <a:pt x="63881" y="74689"/>
                </a:lnTo>
                <a:lnTo>
                  <a:pt x="63881" y="70929"/>
                </a:lnTo>
                <a:close/>
                <a:moveTo>
                  <a:pt x="71648" y="70929"/>
                </a:moveTo>
                <a:lnTo>
                  <a:pt x="71648" y="74689"/>
                </a:lnTo>
                <a:lnTo>
                  <a:pt x="67857" y="74689"/>
                </a:lnTo>
                <a:lnTo>
                  <a:pt x="67857" y="70929"/>
                </a:lnTo>
                <a:close/>
                <a:moveTo>
                  <a:pt x="75623" y="70929"/>
                </a:moveTo>
                <a:lnTo>
                  <a:pt x="75623" y="74689"/>
                </a:lnTo>
                <a:lnTo>
                  <a:pt x="71832" y="74689"/>
                </a:lnTo>
                <a:lnTo>
                  <a:pt x="71832" y="70929"/>
                </a:lnTo>
                <a:close/>
                <a:moveTo>
                  <a:pt x="79598" y="70929"/>
                </a:moveTo>
                <a:lnTo>
                  <a:pt x="79598" y="74689"/>
                </a:lnTo>
                <a:lnTo>
                  <a:pt x="75807" y="74689"/>
                </a:lnTo>
                <a:lnTo>
                  <a:pt x="75807" y="70929"/>
                </a:lnTo>
                <a:close/>
                <a:moveTo>
                  <a:pt x="83573" y="70929"/>
                </a:moveTo>
                <a:lnTo>
                  <a:pt x="83573" y="74689"/>
                </a:lnTo>
                <a:lnTo>
                  <a:pt x="79782" y="74689"/>
                </a:lnTo>
                <a:lnTo>
                  <a:pt x="79782" y="70929"/>
                </a:lnTo>
                <a:close/>
                <a:moveTo>
                  <a:pt x="87549" y="70929"/>
                </a:moveTo>
                <a:lnTo>
                  <a:pt x="87549" y="74689"/>
                </a:lnTo>
                <a:lnTo>
                  <a:pt x="83757" y="74689"/>
                </a:lnTo>
                <a:lnTo>
                  <a:pt x="83757" y="70929"/>
                </a:lnTo>
                <a:close/>
                <a:moveTo>
                  <a:pt x="91524" y="70929"/>
                </a:moveTo>
                <a:lnTo>
                  <a:pt x="91524" y="74689"/>
                </a:lnTo>
                <a:lnTo>
                  <a:pt x="87733" y="74689"/>
                </a:lnTo>
                <a:lnTo>
                  <a:pt x="87733" y="70929"/>
                </a:lnTo>
                <a:close/>
                <a:moveTo>
                  <a:pt x="95499" y="70929"/>
                </a:moveTo>
                <a:lnTo>
                  <a:pt x="95499" y="74689"/>
                </a:lnTo>
                <a:lnTo>
                  <a:pt x="91708" y="74689"/>
                </a:lnTo>
                <a:lnTo>
                  <a:pt x="91708" y="70929"/>
                </a:lnTo>
                <a:close/>
                <a:moveTo>
                  <a:pt x="99474" y="70929"/>
                </a:moveTo>
                <a:lnTo>
                  <a:pt x="99474" y="74689"/>
                </a:lnTo>
                <a:lnTo>
                  <a:pt x="95684" y="74689"/>
                </a:lnTo>
                <a:lnTo>
                  <a:pt x="95684" y="70929"/>
                </a:lnTo>
                <a:close/>
                <a:moveTo>
                  <a:pt x="103449" y="70929"/>
                </a:moveTo>
                <a:lnTo>
                  <a:pt x="103449" y="74689"/>
                </a:lnTo>
                <a:lnTo>
                  <a:pt x="99659" y="74689"/>
                </a:lnTo>
                <a:lnTo>
                  <a:pt x="99659" y="70929"/>
                </a:lnTo>
                <a:close/>
                <a:moveTo>
                  <a:pt x="107424" y="70929"/>
                </a:moveTo>
                <a:lnTo>
                  <a:pt x="107424" y="74689"/>
                </a:lnTo>
                <a:lnTo>
                  <a:pt x="103634" y="74689"/>
                </a:lnTo>
                <a:lnTo>
                  <a:pt x="103634" y="70929"/>
                </a:lnTo>
                <a:close/>
                <a:moveTo>
                  <a:pt x="111400" y="70929"/>
                </a:moveTo>
                <a:lnTo>
                  <a:pt x="111400" y="74689"/>
                </a:lnTo>
                <a:lnTo>
                  <a:pt x="107609" y="74689"/>
                </a:lnTo>
                <a:lnTo>
                  <a:pt x="107609" y="70929"/>
                </a:lnTo>
                <a:close/>
                <a:moveTo>
                  <a:pt x="115376" y="70929"/>
                </a:moveTo>
                <a:lnTo>
                  <a:pt x="115376" y="74689"/>
                </a:lnTo>
                <a:lnTo>
                  <a:pt x="111585" y="74689"/>
                </a:lnTo>
                <a:lnTo>
                  <a:pt x="111585" y="70929"/>
                </a:lnTo>
                <a:close/>
                <a:moveTo>
                  <a:pt x="119351" y="70929"/>
                </a:moveTo>
                <a:lnTo>
                  <a:pt x="119351" y="74689"/>
                </a:lnTo>
                <a:lnTo>
                  <a:pt x="115560" y="74689"/>
                </a:lnTo>
                <a:lnTo>
                  <a:pt x="115560" y="70929"/>
                </a:lnTo>
                <a:close/>
                <a:moveTo>
                  <a:pt x="123326" y="70929"/>
                </a:moveTo>
                <a:lnTo>
                  <a:pt x="123326" y="74689"/>
                </a:lnTo>
                <a:lnTo>
                  <a:pt x="119535" y="74689"/>
                </a:lnTo>
                <a:lnTo>
                  <a:pt x="119535" y="70929"/>
                </a:lnTo>
                <a:close/>
                <a:moveTo>
                  <a:pt x="127301" y="70929"/>
                </a:moveTo>
                <a:lnTo>
                  <a:pt x="127301" y="74689"/>
                </a:lnTo>
                <a:lnTo>
                  <a:pt x="123510" y="74689"/>
                </a:lnTo>
                <a:lnTo>
                  <a:pt x="123510" y="70929"/>
                </a:lnTo>
                <a:close/>
                <a:moveTo>
                  <a:pt x="131277" y="70929"/>
                </a:moveTo>
                <a:lnTo>
                  <a:pt x="131277" y="74689"/>
                </a:lnTo>
                <a:lnTo>
                  <a:pt x="127485" y="74689"/>
                </a:lnTo>
                <a:lnTo>
                  <a:pt x="127485" y="70929"/>
                </a:lnTo>
                <a:close/>
                <a:moveTo>
                  <a:pt x="135252" y="70929"/>
                </a:moveTo>
                <a:lnTo>
                  <a:pt x="135252" y="74689"/>
                </a:lnTo>
                <a:lnTo>
                  <a:pt x="131461" y="74689"/>
                </a:lnTo>
                <a:lnTo>
                  <a:pt x="131461" y="70929"/>
                </a:lnTo>
                <a:close/>
                <a:moveTo>
                  <a:pt x="139227" y="70929"/>
                </a:moveTo>
                <a:lnTo>
                  <a:pt x="139227" y="74689"/>
                </a:lnTo>
                <a:lnTo>
                  <a:pt x="135436" y="74689"/>
                </a:lnTo>
                <a:lnTo>
                  <a:pt x="135436" y="70929"/>
                </a:lnTo>
                <a:close/>
                <a:moveTo>
                  <a:pt x="143202" y="70929"/>
                </a:moveTo>
                <a:lnTo>
                  <a:pt x="143202" y="74689"/>
                </a:lnTo>
                <a:lnTo>
                  <a:pt x="139411" y="74689"/>
                </a:lnTo>
                <a:lnTo>
                  <a:pt x="139411" y="70929"/>
                </a:lnTo>
                <a:close/>
                <a:moveTo>
                  <a:pt x="147177" y="70929"/>
                </a:moveTo>
                <a:lnTo>
                  <a:pt x="147177" y="74689"/>
                </a:lnTo>
                <a:lnTo>
                  <a:pt x="143387" y="74689"/>
                </a:lnTo>
                <a:lnTo>
                  <a:pt x="143387" y="70929"/>
                </a:lnTo>
                <a:close/>
                <a:moveTo>
                  <a:pt x="151224" y="70929"/>
                </a:moveTo>
                <a:lnTo>
                  <a:pt x="151224" y="74689"/>
                </a:lnTo>
                <a:lnTo>
                  <a:pt x="147362" y="74689"/>
                </a:lnTo>
                <a:lnTo>
                  <a:pt x="147362" y="70929"/>
                </a:lnTo>
                <a:close/>
                <a:moveTo>
                  <a:pt x="4068" y="74872"/>
                </a:moveTo>
                <a:lnTo>
                  <a:pt x="4068" y="78632"/>
                </a:lnTo>
                <a:lnTo>
                  <a:pt x="184" y="78632"/>
                </a:lnTo>
                <a:lnTo>
                  <a:pt x="184" y="74872"/>
                </a:lnTo>
                <a:close/>
                <a:moveTo>
                  <a:pt x="8043" y="74872"/>
                </a:moveTo>
                <a:lnTo>
                  <a:pt x="8043" y="78632"/>
                </a:lnTo>
                <a:lnTo>
                  <a:pt x="4252" y="78632"/>
                </a:lnTo>
                <a:lnTo>
                  <a:pt x="4252" y="74872"/>
                </a:lnTo>
                <a:close/>
                <a:moveTo>
                  <a:pt x="12018" y="74872"/>
                </a:moveTo>
                <a:lnTo>
                  <a:pt x="12018" y="78632"/>
                </a:lnTo>
                <a:lnTo>
                  <a:pt x="8227" y="78632"/>
                </a:lnTo>
                <a:lnTo>
                  <a:pt x="8227" y="74872"/>
                </a:lnTo>
                <a:close/>
                <a:moveTo>
                  <a:pt x="15993" y="74872"/>
                </a:moveTo>
                <a:lnTo>
                  <a:pt x="15993" y="78632"/>
                </a:lnTo>
                <a:lnTo>
                  <a:pt x="12202" y="78632"/>
                </a:lnTo>
                <a:lnTo>
                  <a:pt x="12202" y="74872"/>
                </a:lnTo>
                <a:close/>
                <a:moveTo>
                  <a:pt x="19968" y="74872"/>
                </a:moveTo>
                <a:lnTo>
                  <a:pt x="19968" y="78632"/>
                </a:lnTo>
                <a:lnTo>
                  <a:pt x="16177" y="78632"/>
                </a:lnTo>
                <a:lnTo>
                  <a:pt x="16177" y="74872"/>
                </a:lnTo>
                <a:close/>
                <a:moveTo>
                  <a:pt x="23944" y="74872"/>
                </a:moveTo>
                <a:lnTo>
                  <a:pt x="23944" y="78632"/>
                </a:lnTo>
                <a:lnTo>
                  <a:pt x="20153" y="78632"/>
                </a:lnTo>
                <a:lnTo>
                  <a:pt x="20153" y="74872"/>
                </a:lnTo>
                <a:close/>
                <a:moveTo>
                  <a:pt x="27919" y="74872"/>
                </a:moveTo>
                <a:lnTo>
                  <a:pt x="27919" y="78632"/>
                </a:lnTo>
                <a:lnTo>
                  <a:pt x="24129" y="78632"/>
                </a:lnTo>
                <a:lnTo>
                  <a:pt x="24129" y="74872"/>
                </a:lnTo>
                <a:close/>
                <a:moveTo>
                  <a:pt x="31895" y="74872"/>
                </a:moveTo>
                <a:lnTo>
                  <a:pt x="31895" y="78632"/>
                </a:lnTo>
                <a:lnTo>
                  <a:pt x="28104" y="78632"/>
                </a:lnTo>
                <a:lnTo>
                  <a:pt x="28104" y="74872"/>
                </a:lnTo>
                <a:close/>
                <a:moveTo>
                  <a:pt x="35870" y="74872"/>
                </a:moveTo>
                <a:lnTo>
                  <a:pt x="35870" y="78632"/>
                </a:lnTo>
                <a:lnTo>
                  <a:pt x="32079" y="78632"/>
                </a:lnTo>
                <a:lnTo>
                  <a:pt x="32079" y="74872"/>
                </a:lnTo>
                <a:close/>
                <a:moveTo>
                  <a:pt x="39845" y="74872"/>
                </a:moveTo>
                <a:lnTo>
                  <a:pt x="39845" y="78632"/>
                </a:lnTo>
                <a:lnTo>
                  <a:pt x="36054" y="78632"/>
                </a:lnTo>
                <a:lnTo>
                  <a:pt x="36054" y="74872"/>
                </a:lnTo>
                <a:close/>
                <a:moveTo>
                  <a:pt x="43821" y="74872"/>
                </a:moveTo>
                <a:lnTo>
                  <a:pt x="43821" y="78632"/>
                </a:lnTo>
                <a:lnTo>
                  <a:pt x="40029" y="78632"/>
                </a:lnTo>
                <a:lnTo>
                  <a:pt x="40029" y="74872"/>
                </a:lnTo>
                <a:close/>
                <a:moveTo>
                  <a:pt x="47796" y="74872"/>
                </a:moveTo>
                <a:lnTo>
                  <a:pt x="47796" y="78632"/>
                </a:lnTo>
                <a:lnTo>
                  <a:pt x="44005" y="78632"/>
                </a:lnTo>
                <a:lnTo>
                  <a:pt x="44005" y="74872"/>
                </a:lnTo>
                <a:close/>
                <a:moveTo>
                  <a:pt x="51771" y="74872"/>
                </a:moveTo>
                <a:lnTo>
                  <a:pt x="51771" y="78632"/>
                </a:lnTo>
                <a:lnTo>
                  <a:pt x="47980" y="78632"/>
                </a:lnTo>
                <a:lnTo>
                  <a:pt x="47980" y="74872"/>
                </a:lnTo>
                <a:close/>
                <a:moveTo>
                  <a:pt x="55746" y="74872"/>
                </a:moveTo>
                <a:lnTo>
                  <a:pt x="55746" y="78632"/>
                </a:lnTo>
                <a:lnTo>
                  <a:pt x="51955" y="78632"/>
                </a:lnTo>
                <a:lnTo>
                  <a:pt x="51955" y="74872"/>
                </a:lnTo>
                <a:close/>
                <a:moveTo>
                  <a:pt x="59721" y="74872"/>
                </a:moveTo>
                <a:lnTo>
                  <a:pt x="59721" y="78632"/>
                </a:lnTo>
                <a:lnTo>
                  <a:pt x="55931" y="78632"/>
                </a:lnTo>
                <a:lnTo>
                  <a:pt x="55931" y="74872"/>
                </a:lnTo>
                <a:close/>
                <a:moveTo>
                  <a:pt x="63696" y="74872"/>
                </a:moveTo>
                <a:lnTo>
                  <a:pt x="63696" y="78632"/>
                </a:lnTo>
                <a:lnTo>
                  <a:pt x="59906" y="78632"/>
                </a:lnTo>
                <a:lnTo>
                  <a:pt x="59906" y="74872"/>
                </a:lnTo>
                <a:close/>
                <a:moveTo>
                  <a:pt x="67672" y="74872"/>
                </a:moveTo>
                <a:lnTo>
                  <a:pt x="67672" y="78632"/>
                </a:lnTo>
                <a:lnTo>
                  <a:pt x="63881" y="78632"/>
                </a:lnTo>
                <a:lnTo>
                  <a:pt x="63881" y="74872"/>
                </a:lnTo>
                <a:close/>
                <a:moveTo>
                  <a:pt x="71648" y="74872"/>
                </a:moveTo>
                <a:lnTo>
                  <a:pt x="71648" y="78632"/>
                </a:lnTo>
                <a:lnTo>
                  <a:pt x="67857" y="78632"/>
                </a:lnTo>
                <a:lnTo>
                  <a:pt x="67857" y="74872"/>
                </a:lnTo>
                <a:close/>
                <a:moveTo>
                  <a:pt x="75623" y="74872"/>
                </a:moveTo>
                <a:lnTo>
                  <a:pt x="75623" y="78632"/>
                </a:lnTo>
                <a:lnTo>
                  <a:pt x="71832" y="78632"/>
                </a:lnTo>
                <a:lnTo>
                  <a:pt x="71832" y="74872"/>
                </a:lnTo>
                <a:close/>
                <a:moveTo>
                  <a:pt x="79598" y="74872"/>
                </a:moveTo>
                <a:lnTo>
                  <a:pt x="79598" y="78632"/>
                </a:lnTo>
                <a:lnTo>
                  <a:pt x="75807" y="78632"/>
                </a:lnTo>
                <a:lnTo>
                  <a:pt x="75807" y="74872"/>
                </a:lnTo>
                <a:close/>
                <a:moveTo>
                  <a:pt x="83573" y="74872"/>
                </a:moveTo>
                <a:lnTo>
                  <a:pt x="83573" y="78632"/>
                </a:lnTo>
                <a:lnTo>
                  <a:pt x="79782" y="78632"/>
                </a:lnTo>
                <a:lnTo>
                  <a:pt x="79782" y="74872"/>
                </a:lnTo>
                <a:close/>
                <a:moveTo>
                  <a:pt x="87549" y="74872"/>
                </a:moveTo>
                <a:lnTo>
                  <a:pt x="87549" y="78632"/>
                </a:lnTo>
                <a:lnTo>
                  <a:pt x="83757" y="78632"/>
                </a:lnTo>
                <a:lnTo>
                  <a:pt x="83757" y="74872"/>
                </a:lnTo>
                <a:close/>
                <a:moveTo>
                  <a:pt x="91524" y="74872"/>
                </a:moveTo>
                <a:lnTo>
                  <a:pt x="91524" y="78632"/>
                </a:lnTo>
                <a:lnTo>
                  <a:pt x="87733" y="78632"/>
                </a:lnTo>
                <a:lnTo>
                  <a:pt x="87733" y="74872"/>
                </a:lnTo>
                <a:close/>
                <a:moveTo>
                  <a:pt x="95499" y="74872"/>
                </a:moveTo>
                <a:lnTo>
                  <a:pt x="95499" y="78632"/>
                </a:lnTo>
                <a:lnTo>
                  <a:pt x="91708" y="78632"/>
                </a:lnTo>
                <a:lnTo>
                  <a:pt x="91708" y="74872"/>
                </a:lnTo>
                <a:close/>
                <a:moveTo>
                  <a:pt x="99474" y="74872"/>
                </a:moveTo>
                <a:lnTo>
                  <a:pt x="99474" y="78632"/>
                </a:lnTo>
                <a:lnTo>
                  <a:pt x="95684" y="78632"/>
                </a:lnTo>
                <a:lnTo>
                  <a:pt x="95684" y="74872"/>
                </a:lnTo>
                <a:close/>
                <a:moveTo>
                  <a:pt x="103449" y="74872"/>
                </a:moveTo>
                <a:lnTo>
                  <a:pt x="103449" y="78632"/>
                </a:lnTo>
                <a:lnTo>
                  <a:pt x="99659" y="78632"/>
                </a:lnTo>
                <a:lnTo>
                  <a:pt x="99659" y="74872"/>
                </a:lnTo>
                <a:close/>
                <a:moveTo>
                  <a:pt x="107424" y="74872"/>
                </a:moveTo>
                <a:lnTo>
                  <a:pt x="107424" y="78632"/>
                </a:lnTo>
                <a:lnTo>
                  <a:pt x="103634" y="78632"/>
                </a:lnTo>
                <a:lnTo>
                  <a:pt x="103634" y="74872"/>
                </a:lnTo>
                <a:close/>
                <a:moveTo>
                  <a:pt x="111400" y="74872"/>
                </a:moveTo>
                <a:lnTo>
                  <a:pt x="111400" y="78632"/>
                </a:lnTo>
                <a:lnTo>
                  <a:pt x="107609" y="78632"/>
                </a:lnTo>
                <a:lnTo>
                  <a:pt x="107609" y="74872"/>
                </a:lnTo>
                <a:close/>
                <a:moveTo>
                  <a:pt x="115376" y="74872"/>
                </a:moveTo>
                <a:lnTo>
                  <a:pt x="115376" y="78632"/>
                </a:lnTo>
                <a:lnTo>
                  <a:pt x="111585" y="78632"/>
                </a:lnTo>
                <a:lnTo>
                  <a:pt x="111585" y="74872"/>
                </a:lnTo>
                <a:close/>
                <a:moveTo>
                  <a:pt x="119351" y="74872"/>
                </a:moveTo>
                <a:lnTo>
                  <a:pt x="119351" y="78632"/>
                </a:lnTo>
                <a:lnTo>
                  <a:pt x="115560" y="78632"/>
                </a:lnTo>
                <a:lnTo>
                  <a:pt x="115560" y="74872"/>
                </a:lnTo>
                <a:close/>
                <a:moveTo>
                  <a:pt x="123326" y="74872"/>
                </a:moveTo>
                <a:lnTo>
                  <a:pt x="123326" y="78632"/>
                </a:lnTo>
                <a:lnTo>
                  <a:pt x="119535" y="78632"/>
                </a:lnTo>
                <a:lnTo>
                  <a:pt x="119535" y="74872"/>
                </a:lnTo>
                <a:close/>
                <a:moveTo>
                  <a:pt x="127301" y="74872"/>
                </a:moveTo>
                <a:lnTo>
                  <a:pt x="127301" y="78632"/>
                </a:lnTo>
                <a:lnTo>
                  <a:pt x="123510" y="78632"/>
                </a:lnTo>
                <a:lnTo>
                  <a:pt x="123510" y="74872"/>
                </a:lnTo>
                <a:close/>
                <a:moveTo>
                  <a:pt x="131277" y="74872"/>
                </a:moveTo>
                <a:lnTo>
                  <a:pt x="131277" y="78632"/>
                </a:lnTo>
                <a:lnTo>
                  <a:pt x="127485" y="78632"/>
                </a:lnTo>
                <a:lnTo>
                  <a:pt x="127485" y="74872"/>
                </a:lnTo>
                <a:close/>
                <a:moveTo>
                  <a:pt x="135252" y="74872"/>
                </a:moveTo>
                <a:lnTo>
                  <a:pt x="135252" y="78632"/>
                </a:lnTo>
                <a:lnTo>
                  <a:pt x="131461" y="78632"/>
                </a:lnTo>
                <a:lnTo>
                  <a:pt x="131461" y="74872"/>
                </a:lnTo>
                <a:close/>
                <a:moveTo>
                  <a:pt x="139227" y="74872"/>
                </a:moveTo>
                <a:lnTo>
                  <a:pt x="139227" y="78632"/>
                </a:lnTo>
                <a:lnTo>
                  <a:pt x="135436" y="78632"/>
                </a:lnTo>
                <a:lnTo>
                  <a:pt x="135436" y="74872"/>
                </a:lnTo>
                <a:close/>
                <a:moveTo>
                  <a:pt x="143202" y="74872"/>
                </a:moveTo>
                <a:lnTo>
                  <a:pt x="143202" y="78632"/>
                </a:lnTo>
                <a:lnTo>
                  <a:pt x="139411" y="78632"/>
                </a:lnTo>
                <a:lnTo>
                  <a:pt x="139411" y="74872"/>
                </a:lnTo>
                <a:close/>
                <a:moveTo>
                  <a:pt x="147177" y="74872"/>
                </a:moveTo>
                <a:lnTo>
                  <a:pt x="147177" y="78632"/>
                </a:lnTo>
                <a:lnTo>
                  <a:pt x="143387" y="78632"/>
                </a:lnTo>
                <a:lnTo>
                  <a:pt x="143387" y="74872"/>
                </a:lnTo>
                <a:close/>
                <a:moveTo>
                  <a:pt x="151224" y="74872"/>
                </a:moveTo>
                <a:lnTo>
                  <a:pt x="151224" y="78632"/>
                </a:lnTo>
                <a:lnTo>
                  <a:pt x="147362" y="78632"/>
                </a:lnTo>
                <a:lnTo>
                  <a:pt x="147362" y="74872"/>
                </a:lnTo>
                <a:close/>
                <a:moveTo>
                  <a:pt x="4068" y="78815"/>
                </a:moveTo>
                <a:lnTo>
                  <a:pt x="4068" y="82574"/>
                </a:lnTo>
                <a:lnTo>
                  <a:pt x="184" y="82574"/>
                </a:lnTo>
                <a:lnTo>
                  <a:pt x="184" y="78815"/>
                </a:lnTo>
                <a:close/>
                <a:moveTo>
                  <a:pt x="8043" y="78815"/>
                </a:moveTo>
                <a:lnTo>
                  <a:pt x="8043" y="82574"/>
                </a:lnTo>
                <a:lnTo>
                  <a:pt x="4252" y="82574"/>
                </a:lnTo>
                <a:lnTo>
                  <a:pt x="4252" y="78815"/>
                </a:lnTo>
                <a:close/>
                <a:moveTo>
                  <a:pt x="12018" y="78815"/>
                </a:moveTo>
                <a:lnTo>
                  <a:pt x="12018" y="82574"/>
                </a:lnTo>
                <a:lnTo>
                  <a:pt x="8227" y="82574"/>
                </a:lnTo>
                <a:lnTo>
                  <a:pt x="8227" y="78815"/>
                </a:lnTo>
                <a:close/>
                <a:moveTo>
                  <a:pt x="15993" y="78815"/>
                </a:moveTo>
                <a:lnTo>
                  <a:pt x="15993" y="82574"/>
                </a:lnTo>
                <a:lnTo>
                  <a:pt x="12202" y="82574"/>
                </a:lnTo>
                <a:lnTo>
                  <a:pt x="12202" y="78815"/>
                </a:lnTo>
                <a:close/>
                <a:moveTo>
                  <a:pt x="19968" y="78815"/>
                </a:moveTo>
                <a:lnTo>
                  <a:pt x="19968" y="82574"/>
                </a:lnTo>
                <a:lnTo>
                  <a:pt x="16177" y="82574"/>
                </a:lnTo>
                <a:lnTo>
                  <a:pt x="16177" y="78815"/>
                </a:lnTo>
                <a:close/>
                <a:moveTo>
                  <a:pt x="23944" y="78815"/>
                </a:moveTo>
                <a:lnTo>
                  <a:pt x="23944" y="82574"/>
                </a:lnTo>
                <a:lnTo>
                  <a:pt x="20152" y="82574"/>
                </a:lnTo>
                <a:lnTo>
                  <a:pt x="20152" y="78815"/>
                </a:lnTo>
                <a:close/>
                <a:moveTo>
                  <a:pt x="27919" y="78815"/>
                </a:moveTo>
                <a:lnTo>
                  <a:pt x="27919" y="82574"/>
                </a:lnTo>
                <a:lnTo>
                  <a:pt x="24129" y="82574"/>
                </a:lnTo>
                <a:lnTo>
                  <a:pt x="24129" y="78815"/>
                </a:lnTo>
                <a:close/>
                <a:moveTo>
                  <a:pt x="31895" y="78815"/>
                </a:moveTo>
                <a:lnTo>
                  <a:pt x="31895" y="82574"/>
                </a:lnTo>
                <a:lnTo>
                  <a:pt x="28104" y="82574"/>
                </a:lnTo>
                <a:lnTo>
                  <a:pt x="28104" y="78815"/>
                </a:lnTo>
                <a:close/>
                <a:moveTo>
                  <a:pt x="35870" y="78815"/>
                </a:moveTo>
                <a:lnTo>
                  <a:pt x="35870" y="82574"/>
                </a:lnTo>
                <a:lnTo>
                  <a:pt x="32079" y="82574"/>
                </a:lnTo>
                <a:lnTo>
                  <a:pt x="32079" y="78815"/>
                </a:lnTo>
                <a:close/>
                <a:moveTo>
                  <a:pt x="39845" y="78815"/>
                </a:moveTo>
                <a:lnTo>
                  <a:pt x="39845" y="82574"/>
                </a:lnTo>
                <a:lnTo>
                  <a:pt x="36054" y="82574"/>
                </a:lnTo>
                <a:lnTo>
                  <a:pt x="36054" y="78815"/>
                </a:lnTo>
                <a:close/>
                <a:moveTo>
                  <a:pt x="43821" y="78815"/>
                </a:moveTo>
                <a:lnTo>
                  <a:pt x="43821" y="82574"/>
                </a:lnTo>
                <a:lnTo>
                  <a:pt x="40029" y="82574"/>
                </a:lnTo>
                <a:lnTo>
                  <a:pt x="40029" y="78815"/>
                </a:lnTo>
                <a:close/>
                <a:moveTo>
                  <a:pt x="47796" y="78815"/>
                </a:moveTo>
                <a:lnTo>
                  <a:pt x="47796" y="82574"/>
                </a:lnTo>
                <a:lnTo>
                  <a:pt x="44005" y="82574"/>
                </a:lnTo>
                <a:lnTo>
                  <a:pt x="44005" y="78815"/>
                </a:lnTo>
                <a:close/>
                <a:moveTo>
                  <a:pt x="51771" y="78815"/>
                </a:moveTo>
                <a:lnTo>
                  <a:pt x="51771" y="82574"/>
                </a:lnTo>
                <a:lnTo>
                  <a:pt x="47980" y="82574"/>
                </a:lnTo>
                <a:lnTo>
                  <a:pt x="47980" y="78815"/>
                </a:lnTo>
                <a:close/>
                <a:moveTo>
                  <a:pt x="55746" y="78815"/>
                </a:moveTo>
                <a:lnTo>
                  <a:pt x="55746" y="82574"/>
                </a:lnTo>
                <a:lnTo>
                  <a:pt x="51955" y="82574"/>
                </a:lnTo>
                <a:lnTo>
                  <a:pt x="51955" y="78815"/>
                </a:lnTo>
                <a:close/>
                <a:moveTo>
                  <a:pt x="59721" y="78815"/>
                </a:moveTo>
                <a:lnTo>
                  <a:pt x="59721" y="82574"/>
                </a:lnTo>
                <a:lnTo>
                  <a:pt x="55931" y="82574"/>
                </a:lnTo>
                <a:lnTo>
                  <a:pt x="55931" y="78815"/>
                </a:lnTo>
                <a:close/>
                <a:moveTo>
                  <a:pt x="63696" y="78815"/>
                </a:moveTo>
                <a:lnTo>
                  <a:pt x="63696" y="82574"/>
                </a:lnTo>
                <a:lnTo>
                  <a:pt x="59906" y="82574"/>
                </a:lnTo>
                <a:lnTo>
                  <a:pt x="59906" y="78815"/>
                </a:lnTo>
                <a:close/>
                <a:moveTo>
                  <a:pt x="67672" y="78815"/>
                </a:moveTo>
                <a:lnTo>
                  <a:pt x="67672" y="82574"/>
                </a:lnTo>
                <a:lnTo>
                  <a:pt x="63881" y="82574"/>
                </a:lnTo>
                <a:lnTo>
                  <a:pt x="63881" y="78815"/>
                </a:lnTo>
                <a:close/>
                <a:moveTo>
                  <a:pt x="71648" y="78815"/>
                </a:moveTo>
                <a:lnTo>
                  <a:pt x="71648" y="82574"/>
                </a:lnTo>
                <a:lnTo>
                  <a:pt x="67857" y="82574"/>
                </a:lnTo>
                <a:lnTo>
                  <a:pt x="67857" y="78815"/>
                </a:lnTo>
                <a:close/>
                <a:moveTo>
                  <a:pt x="75623" y="78815"/>
                </a:moveTo>
                <a:lnTo>
                  <a:pt x="75623" y="82574"/>
                </a:lnTo>
                <a:lnTo>
                  <a:pt x="71832" y="82574"/>
                </a:lnTo>
                <a:lnTo>
                  <a:pt x="71832" y="78815"/>
                </a:lnTo>
                <a:close/>
                <a:moveTo>
                  <a:pt x="79598" y="78815"/>
                </a:moveTo>
                <a:lnTo>
                  <a:pt x="79598" y="82574"/>
                </a:lnTo>
                <a:lnTo>
                  <a:pt x="75807" y="82574"/>
                </a:lnTo>
                <a:lnTo>
                  <a:pt x="75807" y="78815"/>
                </a:lnTo>
                <a:close/>
                <a:moveTo>
                  <a:pt x="83573" y="78815"/>
                </a:moveTo>
                <a:lnTo>
                  <a:pt x="83573" y="82574"/>
                </a:lnTo>
                <a:lnTo>
                  <a:pt x="79782" y="82574"/>
                </a:lnTo>
                <a:lnTo>
                  <a:pt x="79782" y="78815"/>
                </a:lnTo>
                <a:close/>
                <a:moveTo>
                  <a:pt x="87549" y="78815"/>
                </a:moveTo>
                <a:lnTo>
                  <a:pt x="87549" y="82574"/>
                </a:lnTo>
                <a:lnTo>
                  <a:pt x="83757" y="82574"/>
                </a:lnTo>
                <a:lnTo>
                  <a:pt x="83757" y="78815"/>
                </a:lnTo>
                <a:close/>
                <a:moveTo>
                  <a:pt x="91524" y="78815"/>
                </a:moveTo>
                <a:lnTo>
                  <a:pt x="91524" y="82574"/>
                </a:lnTo>
                <a:lnTo>
                  <a:pt x="87733" y="82574"/>
                </a:lnTo>
                <a:lnTo>
                  <a:pt x="87733" y="78815"/>
                </a:lnTo>
                <a:close/>
                <a:moveTo>
                  <a:pt x="95499" y="78815"/>
                </a:moveTo>
                <a:lnTo>
                  <a:pt x="95499" y="82574"/>
                </a:lnTo>
                <a:lnTo>
                  <a:pt x="91708" y="82574"/>
                </a:lnTo>
                <a:lnTo>
                  <a:pt x="91708" y="78815"/>
                </a:lnTo>
                <a:close/>
                <a:moveTo>
                  <a:pt x="99474" y="78815"/>
                </a:moveTo>
                <a:lnTo>
                  <a:pt x="99474" y="82574"/>
                </a:lnTo>
                <a:lnTo>
                  <a:pt x="95684" y="82574"/>
                </a:lnTo>
                <a:lnTo>
                  <a:pt x="95684" y="78815"/>
                </a:lnTo>
                <a:close/>
                <a:moveTo>
                  <a:pt x="103449" y="78815"/>
                </a:moveTo>
                <a:lnTo>
                  <a:pt x="103449" y="82574"/>
                </a:lnTo>
                <a:lnTo>
                  <a:pt x="99659" y="82574"/>
                </a:lnTo>
                <a:lnTo>
                  <a:pt x="99659" y="78815"/>
                </a:lnTo>
                <a:close/>
                <a:moveTo>
                  <a:pt x="107424" y="78815"/>
                </a:moveTo>
                <a:lnTo>
                  <a:pt x="107424" y="82574"/>
                </a:lnTo>
                <a:lnTo>
                  <a:pt x="103634" y="82574"/>
                </a:lnTo>
                <a:lnTo>
                  <a:pt x="103634" y="78815"/>
                </a:lnTo>
                <a:close/>
                <a:moveTo>
                  <a:pt x="111400" y="78815"/>
                </a:moveTo>
                <a:lnTo>
                  <a:pt x="111400" y="82574"/>
                </a:lnTo>
                <a:lnTo>
                  <a:pt x="107609" y="82574"/>
                </a:lnTo>
                <a:lnTo>
                  <a:pt x="107609" y="78815"/>
                </a:lnTo>
                <a:close/>
                <a:moveTo>
                  <a:pt x="115376" y="78815"/>
                </a:moveTo>
                <a:lnTo>
                  <a:pt x="115376" y="82574"/>
                </a:lnTo>
                <a:lnTo>
                  <a:pt x="111585" y="82574"/>
                </a:lnTo>
                <a:lnTo>
                  <a:pt x="111585" y="78815"/>
                </a:lnTo>
                <a:close/>
                <a:moveTo>
                  <a:pt x="119351" y="78815"/>
                </a:moveTo>
                <a:lnTo>
                  <a:pt x="119351" y="82574"/>
                </a:lnTo>
                <a:lnTo>
                  <a:pt x="115560" y="82574"/>
                </a:lnTo>
                <a:lnTo>
                  <a:pt x="115560" y="78815"/>
                </a:lnTo>
                <a:close/>
                <a:moveTo>
                  <a:pt x="123326" y="78815"/>
                </a:moveTo>
                <a:lnTo>
                  <a:pt x="123326" y="82574"/>
                </a:lnTo>
                <a:lnTo>
                  <a:pt x="119535" y="82574"/>
                </a:lnTo>
                <a:lnTo>
                  <a:pt x="119535" y="78815"/>
                </a:lnTo>
                <a:close/>
                <a:moveTo>
                  <a:pt x="127301" y="78815"/>
                </a:moveTo>
                <a:lnTo>
                  <a:pt x="127301" y="82574"/>
                </a:lnTo>
                <a:lnTo>
                  <a:pt x="123510" y="82574"/>
                </a:lnTo>
                <a:lnTo>
                  <a:pt x="123510" y="78815"/>
                </a:lnTo>
                <a:close/>
                <a:moveTo>
                  <a:pt x="131277" y="78815"/>
                </a:moveTo>
                <a:lnTo>
                  <a:pt x="131277" y="82574"/>
                </a:lnTo>
                <a:lnTo>
                  <a:pt x="127485" y="82574"/>
                </a:lnTo>
                <a:lnTo>
                  <a:pt x="127485" y="78815"/>
                </a:lnTo>
                <a:close/>
                <a:moveTo>
                  <a:pt x="135252" y="78815"/>
                </a:moveTo>
                <a:lnTo>
                  <a:pt x="135252" y="82574"/>
                </a:lnTo>
                <a:lnTo>
                  <a:pt x="131461" y="82574"/>
                </a:lnTo>
                <a:lnTo>
                  <a:pt x="131461" y="78815"/>
                </a:lnTo>
                <a:close/>
                <a:moveTo>
                  <a:pt x="139227" y="78815"/>
                </a:moveTo>
                <a:lnTo>
                  <a:pt x="139227" y="82574"/>
                </a:lnTo>
                <a:lnTo>
                  <a:pt x="135436" y="82574"/>
                </a:lnTo>
                <a:lnTo>
                  <a:pt x="135436" y="78815"/>
                </a:lnTo>
                <a:close/>
                <a:moveTo>
                  <a:pt x="143202" y="78815"/>
                </a:moveTo>
                <a:lnTo>
                  <a:pt x="143202" y="82574"/>
                </a:lnTo>
                <a:lnTo>
                  <a:pt x="139411" y="82574"/>
                </a:lnTo>
                <a:lnTo>
                  <a:pt x="139411" y="78815"/>
                </a:lnTo>
                <a:close/>
                <a:moveTo>
                  <a:pt x="147177" y="78815"/>
                </a:moveTo>
                <a:lnTo>
                  <a:pt x="147177" y="82574"/>
                </a:lnTo>
                <a:lnTo>
                  <a:pt x="143387" y="82574"/>
                </a:lnTo>
                <a:lnTo>
                  <a:pt x="143387" y="78815"/>
                </a:lnTo>
                <a:close/>
                <a:moveTo>
                  <a:pt x="151224" y="78815"/>
                </a:moveTo>
                <a:lnTo>
                  <a:pt x="151224" y="82574"/>
                </a:lnTo>
                <a:lnTo>
                  <a:pt x="147362" y="82574"/>
                </a:lnTo>
                <a:lnTo>
                  <a:pt x="147362" y="78815"/>
                </a:lnTo>
                <a:close/>
                <a:moveTo>
                  <a:pt x="4068" y="82757"/>
                </a:moveTo>
                <a:lnTo>
                  <a:pt x="4068" y="86517"/>
                </a:lnTo>
                <a:lnTo>
                  <a:pt x="184" y="86517"/>
                </a:lnTo>
                <a:lnTo>
                  <a:pt x="184" y="82757"/>
                </a:lnTo>
                <a:close/>
                <a:moveTo>
                  <a:pt x="8043" y="82757"/>
                </a:moveTo>
                <a:lnTo>
                  <a:pt x="8043" y="86517"/>
                </a:lnTo>
                <a:lnTo>
                  <a:pt x="4252" y="86517"/>
                </a:lnTo>
                <a:lnTo>
                  <a:pt x="4252" y="82757"/>
                </a:lnTo>
                <a:close/>
                <a:moveTo>
                  <a:pt x="12018" y="82757"/>
                </a:moveTo>
                <a:lnTo>
                  <a:pt x="12018" y="86517"/>
                </a:lnTo>
                <a:lnTo>
                  <a:pt x="8227" y="86517"/>
                </a:lnTo>
                <a:lnTo>
                  <a:pt x="8227" y="82757"/>
                </a:lnTo>
                <a:close/>
                <a:moveTo>
                  <a:pt x="15993" y="82757"/>
                </a:moveTo>
                <a:lnTo>
                  <a:pt x="15993" y="86517"/>
                </a:lnTo>
                <a:lnTo>
                  <a:pt x="12202" y="86517"/>
                </a:lnTo>
                <a:lnTo>
                  <a:pt x="12202" y="82757"/>
                </a:lnTo>
                <a:close/>
                <a:moveTo>
                  <a:pt x="19968" y="82757"/>
                </a:moveTo>
                <a:lnTo>
                  <a:pt x="19968" y="86517"/>
                </a:lnTo>
                <a:lnTo>
                  <a:pt x="16177" y="86517"/>
                </a:lnTo>
                <a:lnTo>
                  <a:pt x="16177" y="82757"/>
                </a:lnTo>
                <a:close/>
                <a:moveTo>
                  <a:pt x="23944" y="82757"/>
                </a:moveTo>
                <a:lnTo>
                  <a:pt x="23944" y="86517"/>
                </a:lnTo>
                <a:lnTo>
                  <a:pt x="20152" y="86517"/>
                </a:lnTo>
                <a:lnTo>
                  <a:pt x="20152" y="82757"/>
                </a:lnTo>
                <a:close/>
                <a:moveTo>
                  <a:pt x="27919" y="82757"/>
                </a:moveTo>
                <a:lnTo>
                  <a:pt x="27919" y="86517"/>
                </a:lnTo>
                <a:lnTo>
                  <a:pt x="24129" y="86517"/>
                </a:lnTo>
                <a:lnTo>
                  <a:pt x="24129" y="82757"/>
                </a:lnTo>
                <a:close/>
                <a:moveTo>
                  <a:pt x="31895" y="82757"/>
                </a:moveTo>
                <a:lnTo>
                  <a:pt x="31895" y="86517"/>
                </a:lnTo>
                <a:lnTo>
                  <a:pt x="28104" y="86517"/>
                </a:lnTo>
                <a:lnTo>
                  <a:pt x="28104" y="82757"/>
                </a:lnTo>
                <a:close/>
                <a:moveTo>
                  <a:pt x="35870" y="82757"/>
                </a:moveTo>
                <a:lnTo>
                  <a:pt x="35870" y="86517"/>
                </a:lnTo>
                <a:lnTo>
                  <a:pt x="32079" y="86517"/>
                </a:lnTo>
                <a:lnTo>
                  <a:pt x="32079" y="82757"/>
                </a:lnTo>
                <a:close/>
                <a:moveTo>
                  <a:pt x="39845" y="82757"/>
                </a:moveTo>
                <a:lnTo>
                  <a:pt x="39845" y="86517"/>
                </a:lnTo>
                <a:lnTo>
                  <a:pt x="36054" y="86517"/>
                </a:lnTo>
                <a:lnTo>
                  <a:pt x="36054" y="82757"/>
                </a:lnTo>
                <a:close/>
                <a:moveTo>
                  <a:pt x="43821" y="82757"/>
                </a:moveTo>
                <a:lnTo>
                  <a:pt x="43821" y="86517"/>
                </a:lnTo>
                <a:lnTo>
                  <a:pt x="40029" y="86517"/>
                </a:lnTo>
                <a:lnTo>
                  <a:pt x="40029" y="82757"/>
                </a:lnTo>
                <a:close/>
                <a:moveTo>
                  <a:pt x="47796" y="82757"/>
                </a:moveTo>
                <a:lnTo>
                  <a:pt x="47796" y="86517"/>
                </a:lnTo>
                <a:lnTo>
                  <a:pt x="44005" y="86517"/>
                </a:lnTo>
                <a:lnTo>
                  <a:pt x="44005" y="82757"/>
                </a:lnTo>
                <a:close/>
                <a:moveTo>
                  <a:pt x="51771" y="82757"/>
                </a:moveTo>
                <a:lnTo>
                  <a:pt x="51771" y="86517"/>
                </a:lnTo>
                <a:lnTo>
                  <a:pt x="47980" y="86517"/>
                </a:lnTo>
                <a:lnTo>
                  <a:pt x="47980" y="82757"/>
                </a:lnTo>
                <a:close/>
                <a:moveTo>
                  <a:pt x="55746" y="82757"/>
                </a:moveTo>
                <a:lnTo>
                  <a:pt x="55746" y="86517"/>
                </a:lnTo>
                <a:lnTo>
                  <a:pt x="51955" y="86517"/>
                </a:lnTo>
                <a:lnTo>
                  <a:pt x="51955" y="82757"/>
                </a:lnTo>
                <a:close/>
                <a:moveTo>
                  <a:pt x="59721" y="82757"/>
                </a:moveTo>
                <a:lnTo>
                  <a:pt x="59721" y="86517"/>
                </a:lnTo>
                <a:lnTo>
                  <a:pt x="55931" y="86517"/>
                </a:lnTo>
                <a:lnTo>
                  <a:pt x="55931" y="82757"/>
                </a:lnTo>
                <a:close/>
                <a:moveTo>
                  <a:pt x="63696" y="82757"/>
                </a:moveTo>
                <a:lnTo>
                  <a:pt x="63696" y="86517"/>
                </a:lnTo>
                <a:lnTo>
                  <a:pt x="59906" y="86517"/>
                </a:lnTo>
                <a:lnTo>
                  <a:pt x="59906" y="82757"/>
                </a:lnTo>
                <a:close/>
                <a:moveTo>
                  <a:pt x="67672" y="82757"/>
                </a:moveTo>
                <a:lnTo>
                  <a:pt x="67672" y="86517"/>
                </a:lnTo>
                <a:lnTo>
                  <a:pt x="63881" y="86517"/>
                </a:lnTo>
                <a:lnTo>
                  <a:pt x="63881" y="82757"/>
                </a:lnTo>
                <a:close/>
                <a:moveTo>
                  <a:pt x="71648" y="82757"/>
                </a:moveTo>
                <a:lnTo>
                  <a:pt x="71648" y="86517"/>
                </a:lnTo>
                <a:lnTo>
                  <a:pt x="67857" y="86517"/>
                </a:lnTo>
                <a:lnTo>
                  <a:pt x="67857" y="82757"/>
                </a:lnTo>
                <a:close/>
                <a:moveTo>
                  <a:pt x="75623" y="82757"/>
                </a:moveTo>
                <a:lnTo>
                  <a:pt x="75623" y="86517"/>
                </a:lnTo>
                <a:lnTo>
                  <a:pt x="71832" y="86517"/>
                </a:lnTo>
                <a:lnTo>
                  <a:pt x="71832" y="82757"/>
                </a:lnTo>
                <a:close/>
                <a:moveTo>
                  <a:pt x="79598" y="82757"/>
                </a:moveTo>
                <a:lnTo>
                  <a:pt x="79598" y="86517"/>
                </a:lnTo>
                <a:lnTo>
                  <a:pt x="75807" y="86517"/>
                </a:lnTo>
                <a:lnTo>
                  <a:pt x="75807" y="82757"/>
                </a:lnTo>
                <a:close/>
                <a:moveTo>
                  <a:pt x="83573" y="82757"/>
                </a:moveTo>
                <a:lnTo>
                  <a:pt x="83573" y="86517"/>
                </a:lnTo>
                <a:lnTo>
                  <a:pt x="79782" y="86517"/>
                </a:lnTo>
                <a:lnTo>
                  <a:pt x="79782" y="82757"/>
                </a:lnTo>
                <a:close/>
                <a:moveTo>
                  <a:pt x="87549" y="82757"/>
                </a:moveTo>
                <a:lnTo>
                  <a:pt x="87549" y="86517"/>
                </a:lnTo>
                <a:lnTo>
                  <a:pt x="83757" y="86517"/>
                </a:lnTo>
                <a:lnTo>
                  <a:pt x="83757" y="82757"/>
                </a:lnTo>
                <a:close/>
                <a:moveTo>
                  <a:pt x="91524" y="82757"/>
                </a:moveTo>
                <a:lnTo>
                  <a:pt x="91524" y="86517"/>
                </a:lnTo>
                <a:lnTo>
                  <a:pt x="87733" y="86517"/>
                </a:lnTo>
                <a:lnTo>
                  <a:pt x="87733" y="82757"/>
                </a:lnTo>
                <a:close/>
                <a:moveTo>
                  <a:pt x="95499" y="82757"/>
                </a:moveTo>
                <a:lnTo>
                  <a:pt x="95499" y="86517"/>
                </a:lnTo>
                <a:lnTo>
                  <a:pt x="91708" y="86517"/>
                </a:lnTo>
                <a:lnTo>
                  <a:pt x="91708" y="82757"/>
                </a:lnTo>
                <a:close/>
                <a:moveTo>
                  <a:pt x="99474" y="82757"/>
                </a:moveTo>
                <a:lnTo>
                  <a:pt x="99474" y="86517"/>
                </a:lnTo>
                <a:lnTo>
                  <a:pt x="95684" y="86517"/>
                </a:lnTo>
                <a:lnTo>
                  <a:pt x="95684" y="82757"/>
                </a:lnTo>
                <a:close/>
                <a:moveTo>
                  <a:pt x="103449" y="82757"/>
                </a:moveTo>
                <a:lnTo>
                  <a:pt x="103449" y="86517"/>
                </a:lnTo>
                <a:lnTo>
                  <a:pt x="99659" y="86517"/>
                </a:lnTo>
                <a:lnTo>
                  <a:pt x="99659" y="82757"/>
                </a:lnTo>
                <a:close/>
                <a:moveTo>
                  <a:pt x="107424" y="82757"/>
                </a:moveTo>
                <a:lnTo>
                  <a:pt x="107424" y="86517"/>
                </a:lnTo>
                <a:lnTo>
                  <a:pt x="103634" y="86517"/>
                </a:lnTo>
                <a:lnTo>
                  <a:pt x="103634" y="82757"/>
                </a:lnTo>
                <a:close/>
                <a:moveTo>
                  <a:pt x="111400" y="82757"/>
                </a:moveTo>
                <a:lnTo>
                  <a:pt x="111400" y="86517"/>
                </a:lnTo>
                <a:lnTo>
                  <a:pt x="107609" y="86517"/>
                </a:lnTo>
                <a:lnTo>
                  <a:pt x="107609" y="82757"/>
                </a:lnTo>
                <a:close/>
                <a:moveTo>
                  <a:pt x="115376" y="82757"/>
                </a:moveTo>
                <a:lnTo>
                  <a:pt x="115376" y="86517"/>
                </a:lnTo>
                <a:lnTo>
                  <a:pt x="111585" y="86517"/>
                </a:lnTo>
                <a:lnTo>
                  <a:pt x="111585" y="82757"/>
                </a:lnTo>
                <a:close/>
                <a:moveTo>
                  <a:pt x="119351" y="82757"/>
                </a:moveTo>
                <a:lnTo>
                  <a:pt x="119351" y="86517"/>
                </a:lnTo>
                <a:lnTo>
                  <a:pt x="115560" y="86517"/>
                </a:lnTo>
                <a:lnTo>
                  <a:pt x="115560" y="82757"/>
                </a:lnTo>
                <a:close/>
                <a:moveTo>
                  <a:pt x="123326" y="82757"/>
                </a:moveTo>
                <a:lnTo>
                  <a:pt x="123326" y="86517"/>
                </a:lnTo>
                <a:lnTo>
                  <a:pt x="119535" y="86517"/>
                </a:lnTo>
                <a:lnTo>
                  <a:pt x="119535" y="82757"/>
                </a:lnTo>
                <a:close/>
                <a:moveTo>
                  <a:pt x="127301" y="82757"/>
                </a:moveTo>
                <a:lnTo>
                  <a:pt x="127301" y="86517"/>
                </a:lnTo>
                <a:lnTo>
                  <a:pt x="123510" y="86517"/>
                </a:lnTo>
                <a:lnTo>
                  <a:pt x="123510" y="82757"/>
                </a:lnTo>
                <a:close/>
                <a:moveTo>
                  <a:pt x="131277" y="82757"/>
                </a:moveTo>
                <a:lnTo>
                  <a:pt x="131277" y="86517"/>
                </a:lnTo>
                <a:lnTo>
                  <a:pt x="127485" y="86517"/>
                </a:lnTo>
                <a:lnTo>
                  <a:pt x="127485" y="82757"/>
                </a:lnTo>
                <a:close/>
                <a:moveTo>
                  <a:pt x="135252" y="82757"/>
                </a:moveTo>
                <a:lnTo>
                  <a:pt x="135252" y="86517"/>
                </a:lnTo>
                <a:lnTo>
                  <a:pt x="131461" y="86517"/>
                </a:lnTo>
                <a:lnTo>
                  <a:pt x="131461" y="82757"/>
                </a:lnTo>
                <a:close/>
                <a:moveTo>
                  <a:pt x="139227" y="82757"/>
                </a:moveTo>
                <a:lnTo>
                  <a:pt x="139227" y="86517"/>
                </a:lnTo>
                <a:lnTo>
                  <a:pt x="135436" y="86517"/>
                </a:lnTo>
                <a:lnTo>
                  <a:pt x="135436" y="82757"/>
                </a:lnTo>
                <a:close/>
                <a:moveTo>
                  <a:pt x="143202" y="82757"/>
                </a:moveTo>
                <a:lnTo>
                  <a:pt x="143202" y="86517"/>
                </a:lnTo>
                <a:lnTo>
                  <a:pt x="139411" y="86517"/>
                </a:lnTo>
                <a:lnTo>
                  <a:pt x="139411" y="82757"/>
                </a:lnTo>
                <a:close/>
                <a:moveTo>
                  <a:pt x="147177" y="82757"/>
                </a:moveTo>
                <a:lnTo>
                  <a:pt x="147177" y="86517"/>
                </a:lnTo>
                <a:lnTo>
                  <a:pt x="143387" y="86517"/>
                </a:lnTo>
                <a:lnTo>
                  <a:pt x="143387" y="82757"/>
                </a:lnTo>
                <a:close/>
                <a:moveTo>
                  <a:pt x="151224" y="82757"/>
                </a:moveTo>
                <a:lnTo>
                  <a:pt x="151224" y="86517"/>
                </a:lnTo>
                <a:lnTo>
                  <a:pt x="147362" y="86517"/>
                </a:lnTo>
                <a:lnTo>
                  <a:pt x="147362" y="82757"/>
                </a:lnTo>
                <a:close/>
                <a:moveTo>
                  <a:pt x="4068" y="86700"/>
                </a:moveTo>
                <a:lnTo>
                  <a:pt x="4068" y="90460"/>
                </a:lnTo>
                <a:lnTo>
                  <a:pt x="184" y="90460"/>
                </a:lnTo>
                <a:lnTo>
                  <a:pt x="184" y="86700"/>
                </a:lnTo>
                <a:close/>
                <a:moveTo>
                  <a:pt x="8043" y="86700"/>
                </a:moveTo>
                <a:lnTo>
                  <a:pt x="8043" y="90460"/>
                </a:lnTo>
                <a:lnTo>
                  <a:pt x="4252" y="90460"/>
                </a:lnTo>
                <a:lnTo>
                  <a:pt x="4252" y="86700"/>
                </a:lnTo>
                <a:close/>
                <a:moveTo>
                  <a:pt x="12018" y="86700"/>
                </a:moveTo>
                <a:lnTo>
                  <a:pt x="12018" y="90460"/>
                </a:lnTo>
                <a:lnTo>
                  <a:pt x="8227" y="90460"/>
                </a:lnTo>
                <a:lnTo>
                  <a:pt x="8227" y="86700"/>
                </a:lnTo>
                <a:close/>
                <a:moveTo>
                  <a:pt x="15993" y="86700"/>
                </a:moveTo>
                <a:lnTo>
                  <a:pt x="15993" y="90460"/>
                </a:lnTo>
                <a:lnTo>
                  <a:pt x="12202" y="90460"/>
                </a:lnTo>
                <a:lnTo>
                  <a:pt x="12202" y="86700"/>
                </a:lnTo>
                <a:close/>
                <a:moveTo>
                  <a:pt x="19968" y="86700"/>
                </a:moveTo>
                <a:lnTo>
                  <a:pt x="19968" y="90460"/>
                </a:lnTo>
                <a:lnTo>
                  <a:pt x="16177" y="90460"/>
                </a:lnTo>
                <a:lnTo>
                  <a:pt x="16177" y="86700"/>
                </a:lnTo>
                <a:close/>
                <a:moveTo>
                  <a:pt x="23944" y="86700"/>
                </a:moveTo>
                <a:lnTo>
                  <a:pt x="23944" y="90460"/>
                </a:lnTo>
                <a:lnTo>
                  <a:pt x="20152" y="90460"/>
                </a:lnTo>
                <a:lnTo>
                  <a:pt x="20152" y="86700"/>
                </a:lnTo>
                <a:close/>
                <a:moveTo>
                  <a:pt x="27919" y="86700"/>
                </a:moveTo>
                <a:lnTo>
                  <a:pt x="27919" y="90460"/>
                </a:lnTo>
                <a:lnTo>
                  <a:pt x="24129" y="90460"/>
                </a:lnTo>
                <a:lnTo>
                  <a:pt x="24129" y="86700"/>
                </a:lnTo>
                <a:close/>
                <a:moveTo>
                  <a:pt x="31895" y="86700"/>
                </a:moveTo>
                <a:lnTo>
                  <a:pt x="31895" y="90460"/>
                </a:lnTo>
                <a:lnTo>
                  <a:pt x="28104" y="90460"/>
                </a:lnTo>
                <a:lnTo>
                  <a:pt x="28104" y="86700"/>
                </a:lnTo>
                <a:close/>
                <a:moveTo>
                  <a:pt x="35870" y="86700"/>
                </a:moveTo>
                <a:lnTo>
                  <a:pt x="35870" y="90460"/>
                </a:lnTo>
                <a:lnTo>
                  <a:pt x="32079" y="90460"/>
                </a:lnTo>
                <a:lnTo>
                  <a:pt x="32079" y="86700"/>
                </a:lnTo>
                <a:close/>
                <a:moveTo>
                  <a:pt x="39845" y="86700"/>
                </a:moveTo>
                <a:lnTo>
                  <a:pt x="39845" y="90460"/>
                </a:lnTo>
                <a:lnTo>
                  <a:pt x="36054" y="90460"/>
                </a:lnTo>
                <a:lnTo>
                  <a:pt x="36054" y="86700"/>
                </a:lnTo>
                <a:close/>
                <a:moveTo>
                  <a:pt x="43821" y="86700"/>
                </a:moveTo>
                <a:lnTo>
                  <a:pt x="43821" y="90460"/>
                </a:lnTo>
                <a:lnTo>
                  <a:pt x="40029" y="90460"/>
                </a:lnTo>
                <a:lnTo>
                  <a:pt x="40029" y="86700"/>
                </a:lnTo>
                <a:close/>
                <a:moveTo>
                  <a:pt x="47796" y="86700"/>
                </a:moveTo>
                <a:lnTo>
                  <a:pt x="47796" y="90460"/>
                </a:lnTo>
                <a:lnTo>
                  <a:pt x="44005" y="90460"/>
                </a:lnTo>
                <a:lnTo>
                  <a:pt x="44005" y="86700"/>
                </a:lnTo>
                <a:close/>
                <a:moveTo>
                  <a:pt x="51771" y="86700"/>
                </a:moveTo>
                <a:lnTo>
                  <a:pt x="51771" y="90460"/>
                </a:lnTo>
                <a:lnTo>
                  <a:pt x="47980" y="90460"/>
                </a:lnTo>
                <a:lnTo>
                  <a:pt x="47980" y="86700"/>
                </a:lnTo>
                <a:close/>
                <a:moveTo>
                  <a:pt x="55746" y="86700"/>
                </a:moveTo>
                <a:lnTo>
                  <a:pt x="55746" y="90460"/>
                </a:lnTo>
                <a:lnTo>
                  <a:pt x="51955" y="90460"/>
                </a:lnTo>
                <a:lnTo>
                  <a:pt x="51955" y="86700"/>
                </a:lnTo>
                <a:close/>
                <a:moveTo>
                  <a:pt x="59721" y="86700"/>
                </a:moveTo>
                <a:lnTo>
                  <a:pt x="59721" y="90460"/>
                </a:lnTo>
                <a:lnTo>
                  <a:pt x="55931" y="90460"/>
                </a:lnTo>
                <a:lnTo>
                  <a:pt x="55931" y="86700"/>
                </a:lnTo>
                <a:close/>
                <a:moveTo>
                  <a:pt x="63696" y="86700"/>
                </a:moveTo>
                <a:lnTo>
                  <a:pt x="63696" y="90460"/>
                </a:lnTo>
                <a:lnTo>
                  <a:pt x="59906" y="90460"/>
                </a:lnTo>
                <a:lnTo>
                  <a:pt x="59906" y="86700"/>
                </a:lnTo>
                <a:close/>
                <a:moveTo>
                  <a:pt x="67672" y="86700"/>
                </a:moveTo>
                <a:lnTo>
                  <a:pt x="67672" y="90460"/>
                </a:lnTo>
                <a:lnTo>
                  <a:pt x="63881" y="90460"/>
                </a:lnTo>
                <a:lnTo>
                  <a:pt x="63881" y="86700"/>
                </a:lnTo>
                <a:close/>
                <a:moveTo>
                  <a:pt x="71648" y="86700"/>
                </a:moveTo>
                <a:lnTo>
                  <a:pt x="71648" y="90460"/>
                </a:lnTo>
                <a:lnTo>
                  <a:pt x="67857" y="90460"/>
                </a:lnTo>
                <a:lnTo>
                  <a:pt x="67857" y="86700"/>
                </a:lnTo>
                <a:close/>
                <a:moveTo>
                  <a:pt x="75623" y="86700"/>
                </a:moveTo>
                <a:lnTo>
                  <a:pt x="75623" y="90460"/>
                </a:lnTo>
                <a:lnTo>
                  <a:pt x="71832" y="90460"/>
                </a:lnTo>
                <a:lnTo>
                  <a:pt x="71832" y="86700"/>
                </a:lnTo>
                <a:close/>
                <a:moveTo>
                  <a:pt x="79598" y="86700"/>
                </a:moveTo>
                <a:lnTo>
                  <a:pt x="79598" y="90460"/>
                </a:lnTo>
                <a:lnTo>
                  <a:pt x="75807" y="90460"/>
                </a:lnTo>
                <a:lnTo>
                  <a:pt x="75807" y="86700"/>
                </a:lnTo>
                <a:close/>
                <a:moveTo>
                  <a:pt x="83573" y="86700"/>
                </a:moveTo>
                <a:lnTo>
                  <a:pt x="83573" y="90460"/>
                </a:lnTo>
                <a:lnTo>
                  <a:pt x="79782" y="90460"/>
                </a:lnTo>
                <a:lnTo>
                  <a:pt x="79782" y="86700"/>
                </a:lnTo>
                <a:close/>
                <a:moveTo>
                  <a:pt x="87549" y="86700"/>
                </a:moveTo>
                <a:lnTo>
                  <a:pt x="87549" y="90460"/>
                </a:lnTo>
                <a:lnTo>
                  <a:pt x="83757" y="90460"/>
                </a:lnTo>
                <a:lnTo>
                  <a:pt x="83757" y="86700"/>
                </a:lnTo>
                <a:close/>
                <a:moveTo>
                  <a:pt x="91524" y="86700"/>
                </a:moveTo>
                <a:lnTo>
                  <a:pt x="91524" y="90460"/>
                </a:lnTo>
                <a:lnTo>
                  <a:pt x="87733" y="90460"/>
                </a:lnTo>
                <a:lnTo>
                  <a:pt x="87733" y="86700"/>
                </a:lnTo>
                <a:close/>
                <a:moveTo>
                  <a:pt x="95499" y="86700"/>
                </a:moveTo>
                <a:lnTo>
                  <a:pt x="95499" y="90460"/>
                </a:lnTo>
                <a:lnTo>
                  <a:pt x="91708" y="90460"/>
                </a:lnTo>
                <a:lnTo>
                  <a:pt x="91708" y="86700"/>
                </a:lnTo>
                <a:close/>
                <a:moveTo>
                  <a:pt x="99474" y="86700"/>
                </a:moveTo>
                <a:lnTo>
                  <a:pt x="99474" y="90460"/>
                </a:lnTo>
                <a:lnTo>
                  <a:pt x="95684" y="90460"/>
                </a:lnTo>
                <a:lnTo>
                  <a:pt x="95684" y="86700"/>
                </a:lnTo>
                <a:close/>
                <a:moveTo>
                  <a:pt x="103449" y="86700"/>
                </a:moveTo>
                <a:lnTo>
                  <a:pt x="103449" y="90460"/>
                </a:lnTo>
                <a:lnTo>
                  <a:pt x="99659" y="90460"/>
                </a:lnTo>
                <a:lnTo>
                  <a:pt x="99659" y="86700"/>
                </a:lnTo>
                <a:close/>
                <a:moveTo>
                  <a:pt x="107424" y="86700"/>
                </a:moveTo>
                <a:lnTo>
                  <a:pt x="107424" y="90460"/>
                </a:lnTo>
                <a:lnTo>
                  <a:pt x="103634" y="90460"/>
                </a:lnTo>
                <a:lnTo>
                  <a:pt x="103634" y="86700"/>
                </a:lnTo>
                <a:close/>
                <a:moveTo>
                  <a:pt x="111400" y="86700"/>
                </a:moveTo>
                <a:lnTo>
                  <a:pt x="111400" y="90460"/>
                </a:lnTo>
                <a:lnTo>
                  <a:pt x="107609" y="90460"/>
                </a:lnTo>
                <a:lnTo>
                  <a:pt x="107609" y="86700"/>
                </a:lnTo>
                <a:close/>
                <a:moveTo>
                  <a:pt x="115376" y="86700"/>
                </a:moveTo>
                <a:lnTo>
                  <a:pt x="115376" y="90460"/>
                </a:lnTo>
                <a:lnTo>
                  <a:pt x="111585" y="90460"/>
                </a:lnTo>
                <a:lnTo>
                  <a:pt x="111585" y="86700"/>
                </a:lnTo>
                <a:close/>
                <a:moveTo>
                  <a:pt x="119351" y="86700"/>
                </a:moveTo>
                <a:lnTo>
                  <a:pt x="119351" y="90460"/>
                </a:lnTo>
                <a:lnTo>
                  <a:pt x="115560" y="90460"/>
                </a:lnTo>
                <a:lnTo>
                  <a:pt x="115560" y="86700"/>
                </a:lnTo>
                <a:close/>
                <a:moveTo>
                  <a:pt x="123326" y="86700"/>
                </a:moveTo>
                <a:lnTo>
                  <a:pt x="123326" y="90460"/>
                </a:lnTo>
                <a:lnTo>
                  <a:pt x="119535" y="90460"/>
                </a:lnTo>
                <a:lnTo>
                  <a:pt x="119535" y="86700"/>
                </a:lnTo>
                <a:close/>
                <a:moveTo>
                  <a:pt x="127301" y="86700"/>
                </a:moveTo>
                <a:lnTo>
                  <a:pt x="127301" y="90460"/>
                </a:lnTo>
                <a:lnTo>
                  <a:pt x="123510" y="90460"/>
                </a:lnTo>
                <a:lnTo>
                  <a:pt x="123510" y="86700"/>
                </a:lnTo>
                <a:close/>
                <a:moveTo>
                  <a:pt x="131277" y="86700"/>
                </a:moveTo>
                <a:lnTo>
                  <a:pt x="131277" y="90460"/>
                </a:lnTo>
                <a:lnTo>
                  <a:pt x="127485" y="90460"/>
                </a:lnTo>
                <a:lnTo>
                  <a:pt x="127485" y="86700"/>
                </a:lnTo>
                <a:close/>
                <a:moveTo>
                  <a:pt x="135252" y="86700"/>
                </a:moveTo>
                <a:lnTo>
                  <a:pt x="135252" y="90460"/>
                </a:lnTo>
                <a:lnTo>
                  <a:pt x="131461" y="90460"/>
                </a:lnTo>
                <a:lnTo>
                  <a:pt x="131461" y="86700"/>
                </a:lnTo>
                <a:close/>
                <a:moveTo>
                  <a:pt x="139227" y="86700"/>
                </a:moveTo>
                <a:lnTo>
                  <a:pt x="139227" y="90460"/>
                </a:lnTo>
                <a:lnTo>
                  <a:pt x="135436" y="90460"/>
                </a:lnTo>
                <a:lnTo>
                  <a:pt x="135436" y="86700"/>
                </a:lnTo>
                <a:close/>
                <a:moveTo>
                  <a:pt x="143202" y="86700"/>
                </a:moveTo>
                <a:lnTo>
                  <a:pt x="143202" y="90460"/>
                </a:lnTo>
                <a:lnTo>
                  <a:pt x="139411" y="90460"/>
                </a:lnTo>
                <a:lnTo>
                  <a:pt x="139411" y="86700"/>
                </a:lnTo>
                <a:close/>
                <a:moveTo>
                  <a:pt x="147177" y="86700"/>
                </a:moveTo>
                <a:lnTo>
                  <a:pt x="147177" y="90460"/>
                </a:lnTo>
                <a:lnTo>
                  <a:pt x="143387" y="90460"/>
                </a:lnTo>
                <a:lnTo>
                  <a:pt x="143387" y="86700"/>
                </a:lnTo>
                <a:close/>
                <a:moveTo>
                  <a:pt x="151224" y="86700"/>
                </a:moveTo>
                <a:lnTo>
                  <a:pt x="151224" y="90460"/>
                </a:lnTo>
                <a:lnTo>
                  <a:pt x="147362" y="90460"/>
                </a:lnTo>
                <a:lnTo>
                  <a:pt x="147362" y="86700"/>
                </a:lnTo>
                <a:close/>
                <a:moveTo>
                  <a:pt x="4068" y="90643"/>
                </a:moveTo>
                <a:lnTo>
                  <a:pt x="4068" y="94403"/>
                </a:lnTo>
                <a:lnTo>
                  <a:pt x="184" y="94403"/>
                </a:lnTo>
                <a:lnTo>
                  <a:pt x="184" y="90643"/>
                </a:lnTo>
                <a:close/>
                <a:moveTo>
                  <a:pt x="8043" y="90643"/>
                </a:moveTo>
                <a:lnTo>
                  <a:pt x="8043" y="94403"/>
                </a:lnTo>
                <a:lnTo>
                  <a:pt x="4252" y="94403"/>
                </a:lnTo>
                <a:lnTo>
                  <a:pt x="4252" y="90643"/>
                </a:lnTo>
                <a:close/>
                <a:moveTo>
                  <a:pt x="12018" y="90643"/>
                </a:moveTo>
                <a:lnTo>
                  <a:pt x="12018" y="94403"/>
                </a:lnTo>
                <a:lnTo>
                  <a:pt x="8227" y="94403"/>
                </a:lnTo>
                <a:lnTo>
                  <a:pt x="8227" y="90643"/>
                </a:lnTo>
                <a:close/>
                <a:moveTo>
                  <a:pt x="15993" y="90643"/>
                </a:moveTo>
                <a:lnTo>
                  <a:pt x="15993" y="94403"/>
                </a:lnTo>
                <a:lnTo>
                  <a:pt x="12202" y="94403"/>
                </a:lnTo>
                <a:lnTo>
                  <a:pt x="12202" y="90643"/>
                </a:lnTo>
                <a:close/>
                <a:moveTo>
                  <a:pt x="19968" y="90643"/>
                </a:moveTo>
                <a:lnTo>
                  <a:pt x="19968" y="94403"/>
                </a:lnTo>
                <a:lnTo>
                  <a:pt x="16177" y="94403"/>
                </a:lnTo>
                <a:lnTo>
                  <a:pt x="16177" y="90643"/>
                </a:lnTo>
                <a:close/>
                <a:moveTo>
                  <a:pt x="23944" y="90643"/>
                </a:moveTo>
                <a:lnTo>
                  <a:pt x="23944" y="94403"/>
                </a:lnTo>
                <a:lnTo>
                  <a:pt x="20152" y="94403"/>
                </a:lnTo>
                <a:lnTo>
                  <a:pt x="20152" y="90643"/>
                </a:lnTo>
                <a:close/>
                <a:moveTo>
                  <a:pt x="27919" y="90643"/>
                </a:moveTo>
                <a:lnTo>
                  <a:pt x="27919" y="94403"/>
                </a:lnTo>
                <a:lnTo>
                  <a:pt x="24129" y="94403"/>
                </a:lnTo>
                <a:lnTo>
                  <a:pt x="24129" y="90643"/>
                </a:lnTo>
                <a:close/>
                <a:moveTo>
                  <a:pt x="31895" y="90643"/>
                </a:moveTo>
                <a:lnTo>
                  <a:pt x="31895" y="94403"/>
                </a:lnTo>
                <a:lnTo>
                  <a:pt x="28104" y="94403"/>
                </a:lnTo>
                <a:lnTo>
                  <a:pt x="28104" y="90643"/>
                </a:lnTo>
                <a:close/>
                <a:moveTo>
                  <a:pt x="35870" y="90643"/>
                </a:moveTo>
                <a:lnTo>
                  <a:pt x="35870" y="94403"/>
                </a:lnTo>
                <a:lnTo>
                  <a:pt x="32079" y="94403"/>
                </a:lnTo>
                <a:lnTo>
                  <a:pt x="32079" y="90643"/>
                </a:lnTo>
                <a:close/>
                <a:moveTo>
                  <a:pt x="39845" y="90643"/>
                </a:moveTo>
                <a:lnTo>
                  <a:pt x="39845" y="94403"/>
                </a:lnTo>
                <a:lnTo>
                  <a:pt x="36054" y="94403"/>
                </a:lnTo>
                <a:lnTo>
                  <a:pt x="36054" y="90643"/>
                </a:lnTo>
                <a:close/>
                <a:moveTo>
                  <a:pt x="43821" y="90643"/>
                </a:moveTo>
                <a:lnTo>
                  <a:pt x="43821" y="94403"/>
                </a:lnTo>
                <a:lnTo>
                  <a:pt x="40029" y="94403"/>
                </a:lnTo>
                <a:lnTo>
                  <a:pt x="40029" y="90643"/>
                </a:lnTo>
                <a:close/>
                <a:moveTo>
                  <a:pt x="47796" y="90643"/>
                </a:moveTo>
                <a:lnTo>
                  <a:pt x="47796" y="94403"/>
                </a:lnTo>
                <a:lnTo>
                  <a:pt x="44005" y="94403"/>
                </a:lnTo>
                <a:lnTo>
                  <a:pt x="44005" y="90643"/>
                </a:lnTo>
                <a:close/>
                <a:moveTo>
                  <a:pt x="51771" y="90643"/>
                </a:moveTo>
                <a:lnTo>
                  <a:pt x="51771" y="94403"/>
                </a:lnTo>
                <a:lnTo>
                  <a:pt x="47980" y="94403"/>
                </a:lnTo>
                <a:lnTo>
                  <a:pt x="47980" y="90643"/>
                </a:lnTo>
                <a:close/>
                <a:moveTo>
                  <a:pt x="55746" y="90643"/>
                </a:moveTo>
                <a:lnTo>
                  <a:pt x="55746" y="94403"/>
                </a:lnTo>
                <a:lnTo>
                  <a:pt x="51955" y="94403"/>
                </a:lnTo>
                <a:lnTo>
                  <a:pt x="51955" y="90643"/>
                </a:lnTo>
                <a:close/>
                <a:moveTo>
                  <a:pt x="59721" y="90643"/>
                </a:moveTo>
                <a:lnTo>
                  <a:pt x="59721" y="94403"/>
                </a:lnTo>
                <a:lnTo>
                  <a:pt x="55931" y="94403"/>
                </a:lnTo>
                <a:lnTo>
                  <a:pt x="55931" y="90643"/>
                </a:lnTo>
                <a:close/>
                <a:moveTo>
                  <a:pt x="63696" y="90643"/>
                </a:moveTo>
                <a:lnTo>
                  <a:pt x="63696" y="94403"/>
                </a:lnTo>
                <a:lnTo>
                  <a:pt x="59906" y="94403"/>
                </a:lnTo>
                <a:lnTo>
                  <a:pt x="59906" y="90643"/>
                </a:lnTo>
                <a:close/>
                <a:moveTo>
                  <a:pt x="67672" y="90643"/>
                </a:moveTo>
                <a:lnTo>
                  <a:pt x="67672" y="94403"/>
                </a:lnTo>
                <a:lnTo>
                  <a:pt x="63881" y="94403"/>
                </a:lnTo>
                <a:lnTo>
                  <a:pt x="63881" y="90643"/>
                </a:lnTo>
                <a:close/>
                <a:moveTo>
                  <a:pt x="71648" y="90643"/>
                </a:moveTo>
                <a:lnTo>
                  <a:pt x="71648" y="94403"/>
                </a:lnTo>
                <a:lnTo>
                  <a:pt x="67857" y="94403"/>
                </a:lnTo>
                <a:lnTo>
                  <a:pt x="67857" y="90643"/>
                </a:lnTo>
                <a:close/>
                <a:moveTo>
                  <a:pt x="75623" y="90643"/>
                </a:moveTo>
                <a:lnTo>
                  <a:pt x="75623" y="94403"/>
                </a:lnTo>
                <a:lnTo>
                  <a:pt x="71832" y="94403"/>
                </a:lnTo>
                <a:lnTo>
                  <a:pt x="71832" y="90643"/>
                </a:lnTo>
                <a:close/>
                <a:moveTo>
                  <a:pt x="79598" y="90643"/>
                </a:moveTo>
                <a:lnTo>
                  <a:pt x="79598" y="94403"/>
                </a:lnTo>
                <a:lnTo>
                  <a:pt x="75807" y="94403"/>
                </a:lnTo>
                <a:lnTo>
                  <a:pt x="75807" y="90643"/>
                </a:lnTo>
                <a:close/>
                <a:moveTo>
                  <a:pt x="83573" y="90643"/>
                </a:moveTo>
                <a:lnTo>
                  <a:pt x="83573" y="94403"/>
                </a:lnTo>
                <a:lnTo>
                  <a:pt x="79782" y="94403"/>
                </a:lnTo>
                <a:lnTo>
                  <a:pt x="79782" y="90643"/>
                </a:lnTo>
                <a:close/>
                <a:moveTo>
                  <a:pt x="87549" y="90643"/>
                </a:moveTo>
                <a:lnTo>
                  <a:pt x="87549" y="94403"/>
                </a:lnTo>
                <a:lnTo>
                  <a:pt x="83757" y="94403"/>
                </a:lnTo>
                <a:lnTo>
                  <a:pt x="83757" y="90643"/>
                </a:lnTo>
                <a:close/>
                <a:moveTo>
                  <a:pt x="91524" y="90643"/>
                </a:moveTo>
                <a:lnTo>
                  <a:pt x="91524" y="94403"/>
                </a:lnTo>
                <a:lnTo>
                  <a:pt x="87733" y="94403"/>
                </a:lnTo>
                <a:lnTo>
                  <a:pt x="87733" y="90643"/>
                </a:lnTo>
                <a:close/>
                <a:moveTo>
                  <a:pt x="95499" y="90643"/>
                </a:moveTo>
                <a:lnTo>
                  <a:pt x="95499" y="94403"/>
                </a:lnTo>
                <a:lnTo>
                  <a:pt x="91708" y="94403"/>
                </a:lnTo>
                <a:lnTo>
                  <a:pt x="91708" y="90643"/>
                </a:lnTo>
                <a:close/>
                <a:moveTo>
                  <a:pt x="99474" y="90643"/>
                </a:moveTo>
                <a:lnTo>
                  <a:pt x="99474" y="94403"/>
                </a:lnTo>
                <a:lnTo>
                  <a:pt x="95684" y="94403"/>
                </a:lnTo>
                <a:lnTo>
                  <a:pt x="95684" y="90643"/>
                </a:lnTo>
                <a:close/>
                <a:moveTo>
                  <a:pt x="103449" y="90643"/>
                </a:moveTo>
                <a:lnTo>
                  <a:pt x="103449" y="94403"/>
                </a:lnTo>
                <a:lnTo>
                  <a:pt x="99659" y="94403"/>
                </a:lnTo>
                <a:lnTo>
                  <a:pt x="99659" y="90643"/>
                </a:lnTo>
                <a:close/>
                <a:moveTo>
                  <a:pt x="107424" y="90643"/>
                </a:moveTo>
                <a:lnTo>
                  <a:pt x="107424" y="94403"/>
                </a:lnTo>
                <a:lnTo>
                  <a:pt x="103634" y="94403"/>
                </a:lnTo>
                <a:lnTo>
                  <a:pt x="103634" y="90643"/>
                </a:lnTo>
                <a:close/>
                <a:moveTo>
                  <a:pt x="111400" y="90643"/>
                </a:moveTo>
                <a:lnTo>
                  <a:pt x="111400" y="94403"/>
                </a:lnTo>
                <a:lnTo>
                  <a:pt x="107609" y="94403"/>
                </a:lnTo>
                <a:lnTo>
                  <a:pt x="107609" y="90643"/>
                </a:lnTo>
                <a:close/>
                <a:moveTo>
                  <a:pt x="115376" y="90643"/>
                </a:moveTo>
                <a:lnTo>
                  <a:pt x="115376" y="94403"/>
                </a:lnTo>
                <a:lnTo>
                  <a:pt x="111585" y="94403"/>
                </a:lnTo>
                <a:lnTo>
                  <a:pt x="111585" y="90643"/>
                </a:lnTo>
                <a:close/>
                <a:moveTo>
                  <a:pt x="119351" y="90643"/>
                </a:moveTo>
                <a:lnTo>
                  <a:pt x="119351" y="94403"/>
                </a:lnTo>
                <a:lnTo>
                  <a:pt x="115560" y="94403"/>
                </a:lnTo>
                <a:lnTo>
                  <a:pt x="115560" y="90643"/>
                </a:lnTo>
                <a:close/>
                <a:moveTo>
                  <a:pt x="123326" y="90643"/>
                </a:moveTo>
                <a:lnTo>
                  <a:pt x="123326" y="94403"/>
                </a:lnTo>
                <a:lnTo>
                  <a:pt x="119535" y="94403"/>
                </a:lnTo>
                <a:lnTo>
                  <a:pt x="119535" y="90643"/>
                </a:lnTo>
                <a:close/>
                <a:moveTo>
                  <a:pt x="127301" y="90643"/>
                </a:moveTo>
                <a:lnTo>
                  <a:pt x="127301" y="94403"/>
                </a:lnTo>
                <a:lnTo>
                  <a:pt x="123510" y="94403"/>
                </a:lnTo>
                <a:lnTo>
                  <a:pt x="123510" y="90643"/>
                </a:lnTo>
                <a:close/>
                <a:moveTo>
                  <a:pt x="131277" y="90643"/>
                </a:moveTo>
                <a:lnTo>
                  <a:pt x="131277" y="94403"/>
                </a:lnTo>
                <a:lnTo>
                  <a:pt x="127485" y="94403"/>
                </a:lnTo>
                <a:lnTo>
                  <a:pt x="127485" y="90643"/>
                </a:lnTo>
                <a:close/>
                <a:moveTo>
                  <a:pt x="135252" y="90643"/>
                </a:moveTo>
                <a:lnTo>
                  <a:pt x="135252" y="94403"/>
                </a:lnTo>
                <a:lnTo>
                  <a:pt x="131461" y="94403"/>
                </a:lnTo>
                <a:lnTo>
                  <a:pt x="131461" y="90643"/>
                </a:lnTo>
                <a:close/>
                <a:moveTo>
                  <a:pt x="139227" y="90643"/>
                </a:moveTo>
                <a:lnTo>
                  <a:pt x="139227" y="94403"/>
                </a:lnTo>
                <a:lnTo>
                  <a:pt x="135436" y="94403"/>
                </a:lnTo>
                <a:lnTo>
                  <a:pt x="135436" y="90643"/>
                </a:lnTo>
                <a:close/>
                <a:moveTo>
                  <a:pt x="143202" y="90643"/>
                </a:moveTo>
                <a:lnTo>
                  <a:pt x="143202" y="94403"/>
                </a:lnTo>
                <a:lnTo>
                  <a:pt x="139411" y="94403"/>
                </a:lnTo>
                <a:lnTo>
                  <a:pt x="139411" y="90643"/>
                </a:lnTo>
                <a:close/>
                <a:moveTo>
                  <a:pt x="147177" y="90643"/>
                </a:moveTo>
                <a:lnTo>
                  <a:pt x="147177" y="94403"/>
                </a:lnTo>
                <a:lnTo>
                  <a:pt x="143387" y="94403"/>
                </a:lnTo>
                <a:lnTo>
                  <a:pt x="143387" y="90643"/>
                </a:lnTo>
                <a:close/>
                <a:moveTo>
                  <a:pt x="151224" y="90643"/>
                </a:moveTo>
                <a:lnTo>
                  <a:pt x="151224" y="94403"/>
                </a:lnTo>
                <a:lnTo>
                  <a:pt x="147362" y="94403"/>
                </a:lnTo>
                <a:lnTo>
                  <a:pt x="147362" y="90643"/>
                </a:lnTo>
                <a:close/>
                <a:moveTo>
                  <a:pt x="4068" y="94586"/>
                </a:moveTo>
                <a:lnTo>
                  <a:pt x="4068" y="98345"/>
                </a:lnTo>
                <a:lnTo>
                  <a:pt x="184" y="98345"/>
                </a:lnTo>
                <a:lnTo>
                  <a:pt x="184" y="94586"/>
                </a:lnTo>
                <a:close/>
                <a:moveTo>
                  <a:pt x="8043" y="94586"/>
                </a:moveTo>
                <a:lnTo>
                  <a:pt x="8043" y="98345"/>
                </a:lnTo>
                <a:lnTo>
                  <a:pt x="4252" y="98345"/>
                </a:lnTo>
                <a:lnTo>
                  <a:pt x="4252" y="94586"/>
                </a:lnTo>
                <a:close/>
                <a:moveTo>
                  <a:pt x="12018" y="94586"/>
                </a:moveTo>
                <a:lnTo>
                  <a:pt x="12018" y="98345"/>
                </a:lnTo>
                <a:lnTo>
                  <a:pt x="8227" y="98345"/>
                </a:lnTo>
                <a:lnTo>
                  <a:pt x="8227" y="94586"/>
                </a:lnTo>
                <a:close/>
                <a:moveTo>
                  <a:pt x="15993" y="94586"/>
                </a:moveTo>
                <a:lnTo>
                  <a:pt x="15993" y="98345"/>
                </a:lnTo>
                <a:lnTo>
                  <a:pt x="12202" y="98345"/>
                </a:lnTo>
                <a:lnTo>
                  <a:pt x="12202" y="94586"/>
                </a:lnTo>
                <a:close/>
                <a:moveTo>
                  <a:pt x="19968" y="94586"/>
                </a:moveTo>
                <a:lnTo>
                  <a:pt x="19968" y="98345"/>
                </a:lnTo>
                <a:lnTo>
                  <a:pt x="16177" y="98345"/>
                </a:lnTo>
                <a:lnTo>
                  <a:pt x="16177" y="94586"/>
                </a:lnTo>
                <a:close/>
                <a:moveTo>
                  <a:pt x="23944" y="94586"/>
                </a:moveTo>
                <a:lnTo>
                  <a:pt x="23944" y="98345"/>
                </a:lnTo>
                <a:lnTo>
                  <a:pt x="20152" y="98345"/>
                </a:lnTo>
                <a:lnTo>
                  <a:pt x="20152" y="94586"/>
                </a:lnTo>
                <a:close/>
                <a:moveTo>
                  <a:pt x="27919" y="94586"/>
                </a:moveTo>
                <a:lnTo>
                  <a:pt x="27919" y="98345"/>
                </a:lnTo>
                <a:lnTo>
                  <a:pt x="24129" y="98345"/>
                </a:lnTo>
                <a:lnTo>
                  <a:pt x="24129" y="94586"/>
                </a:lnTo>
                <a:close/>
                <a:moveTo>
                  <a:pt x="31895" y="94586"/>
                </a:moveTo>
                <a:lnTo>
                  <a:pt x="31895" y="98345"/>
                </a:lnTo>
                <a:lnTo>
                  <a:pt x="28104" y="98345"/>
                </a:lnTo>
                <a:lnTo>
                  <a:pt x="28104" y="94586"/>
                </a:lnTo>
                <a:close/>
                <a:moveTo>
                  <a:pt x="35870" y="94586"/>
                </a:moveTo>
                <a:lnTo>
                  <a:pt x="35870" y="98345"/>
                </a:lnTo>
                <a:lnTo>
                  <a:pt x="32079" y="98345"/>
                </a:lnTo>
                <a:lnTo>
                  <a:pt x="32079" y="94586"/>
                </a:lnTo>
                <a:close/>
                <a:moveTo>
                  <a:pt x="39845" y="94586"/>
                </a:moveTo>
                <a:lnTo>
                  <a:pt x="39845" y="98345"/>
                </a:lnTo>
                <a:lnTo>
                  <a:pt x="36054" y="98345"/>
                </a:lnTo>
                <a:lnTo>
                  <a:pt x="36054" y="94586"/>
                </a:lnTo>
                <a:close/>
                <a:moveTo>
                  <a:pt x="43821" y="94586"/>
                </a:moveTo>
                <a:lnTo>
                  <a:pt x="43821" y="98345"/>
                </a:lnTo>
                <a:lnTo>
                  <a:pt x="40029" y="98345"/>
                </a:lnTo>
                <a:lnTo>
                  <a:pt x="40029" y="94586"/>
                </a:lnTo>
                <a:close/>
                <a:moveTo>
                  <a:pt x="47796" y="94586"/>
                </a:moveTo>
                <a:lnTo>
                  <a:pt x="47796" y="98345"/>
                </a:lnTo>
                <a:lnTo>
                  <a:pt x="44005" y="98345"/>
                </a:lnTo>
                <a:lnTo>
                  <a:pt x="44005" y="94586"/>
                </a:lnTo>
                <a:close/>
                <a:moveTo>
                  <a:pt x="51771" y="94586"/>
                </a:moveTo>
                <a:lnTo>
                  <a:pt x="51771" y="98345"/>
                </a:lnTo>
                <a:lnTo>
                  <a:pt x="47980" y="98345"/>
                </a:lnTo>
                <a:lnTo>
                  <a:pt x="47980" y="94586"/>
                </a:lnTo>
                <a:close/>
                <a:moveTo>
                  <a:pt x="55746" y="94586"/>
                </a:moveTo>
                <a:lnTo>
                  <a:pt x="55746" y="98345"/>
                </a:lnTo>
                <a:lnTo>
                  <a:pt x="51955" y="98345"/>
                </a:lnTo>
                <a:lnTo>
                  <a:pt x="51955" y="94586"/>
                </a:lnTo>
                <a:close/>
                <a:moveTo>
                  <a:pt x="59721" y="94586"/>
                </a:moveTo>
                <a:lnTo>
                  <a:pt x="59721" y="98345"/>
                </a:lnTo>
                <a:lnTo>
                  <a:pt x="55931" y="98345"/>
                </a:lnTo>
                <a:lnTo>
                  <a:pt x="55931" y="94586"/>
                </a:lnTo>
                <a:close/>
                <a:moveTo>
                  <a:pt x="63696" y="94586"/>
                </a:moveTo>
                <a:lnTo>
                  <a:pt x="63696" y="98345"/>
                </a:lnTo>
                <a:lnTo>
                  <a:pt x="59906" y="98345"/>
                </a:lnTo>
                <a:lnTo>
                  <a:pt x="59906" y="94586"/>
                </a:lnTo>
                <a:close/>
                <a:moveTo>
                  <a:pt x="67672" y="94586"/>
                </a:moveTo>
                <a:lnTo>
                  <a:pt x="67672" y="98345"/>
                </a:lnTo>
                <a:lnTo>
                  <a:pt x="63881" y="98345"/>
                </a:lnTo>
                <a:lnTo>
                  <a:pt x="63881" y="94586"/>
                </a:lnTo>
                <a:close/>
                <a:moveTo>
                  <a:pt x="71648" y="94586"/>
                </a:moveTo>
                <a:lnTo>
                  <a:pt x="71648" y="98345"/>
                </a:lnTo>
                <a:lnTo>
                  <a:pt x="67857" y="98345"/>
                </a:lnTo>
                <a:lnTo>
                  <a:pt x="67857" y="94586"/>
                </a:lnTo>
                <a:close/>
                <a:moveTo>
                  <a:pt x="75623" y="94586"/>
                </a:moveTo>
                <a:lnTo>
                  <a:pt x="75623" y="98345"/>
                </a:lnTo>
                <a:lnTo>
                  <a:pt x="71832" y="98345"/>
                </a:lnTo>
                <a:lnTo>
                  <a:pt x="71832" y="94586"/>
                </a:lnTo>
                <a:close/>
                <a:moveTo>
                  <a:pt x="79598" y="94586"/>
                </a:moveTo>
                <a:lnTo>
                  <a:pt x="79598" y="98345"/>
                </a:lnTo>
                <a:lnTo>
                  <a:pt x="75807" y="98345"/>
                </a:lnTo>
                <a:lnTo>
                  <a:pt x="75807" y="94586"/>
                </a:lnTo>
                <a:close/>
                <a:moveTo>
                  <a:pt x="83573" y="94586"/>
                </a:moveTo>
                <a:lnTo>
                  <a:pt x="83573" y="98345"/>
                </a:lnTo>
                <a:lnTo>
                  <a:pt x="79782" y="98345"/>
                </a:lnTo>
                <a:lnTo>
                  <a:pt x="79782" y="94586"/>
                </a:lnTo>
                <a:close/>
                <a:moveTo>
                  <a:pt x="87549" y="94586"/>
                </a:moveTo>
                <a:lnTo>
                  <a:pt x="87549" y="98345"/>
                </a:lnTo>
                <a:lnTo>
                  <a:pt x="83757" y="98345"/>
                </a:lnTo>
                <a:lnTo>
                  <a:pt x="83757" y="94586"/>
                </a:lnTo>
                <a:close/>
                <a:moveTo>
                  <a:pt x="91524" y="94586"/>
                </a:moveTo>
                <a:lnTo>
                  <a:pt x="91524" y="98345"/>
                </a:lnTo>
                <a:lnTo>
                  <a:pt x="87733" y="98345"/>
                </a:lnTo>
                <a:lnTo>
                  <a:pt x="87733" y="94586"/>
                </a:lnTo>
                <a:close/>
                <a:moveTo>
                  <a:pt x="95499" y="94586"/>
                </a:moveTo>
                <a:lnTo>
                  <a:pt x="95499" y="98345"/>
                </a:lnTo>
                <a:lnTo>
                  <a:pt x="91708" y="98345"/>
                </a:lnTo>
                <a:lnTo>
                  <a:pt x="91708" y="94586"/>
                </a:lnTo>
                <a:close/>
                <a:moveTo>
                  <a:pt x="99474" y="94586"/>
                </a:moveTo>
                <a:lnTo>
                  <a:pt x="99474" y="98345"/>
                </a:lnTo>
                <a:lnTo>
                  <a:pt x="95684" y="98345"/>
                </a:lnTo>
                <a:lnTo>
                  <a:pt x="95684" y="94586"/>
                </a:lnTo>
                <a:close/>
                <a:moveTo>
                  <a:pt x="103449" y="94586"/>
                </a:moveTo>
                <a:lnTo>
                  <a:pt x="103449" y="98345"/>
                </a:lnTo>
                <a:lnTo>
                  <a:pt x="99659" y="98345"/>
                </a:lnTo>
                <a:lnTo>
                  <a:pt x="99659" y="94586"/>
                </a:lnTo>
                <a:close/>
                <a:moveTo>
                  <a:pt x="107424" y="94586"/>
                </a:moveTo>
                <a:lnTo>
                  <a:pt x="107424" y="98345"/>
                </a:lnTo>
                <a:lnTo>
                  <a:pt x="103634" y="98345"/>
                </a:lnTo>
                <a:lnTo>
                  <a:pt x="103634" y="94586"/>
                </a:lnTo>
                <a:close/>
                <a:moveTo>
                  <a:pt x="111400" y="94586"/>
                </a:moveTo>
                <a:lnTo>
                  <a:pt x="111400" y="98345"/>
                </a:lnTo>
                <a:lnTo>
                  <a:pt x="107609" y="98345"/>
                </a:lnTo>
                <a:lnTo>
                  <a:pt x="107609" y="94586"/>
                </a:lnTo>
                <a:close/>
                <a:moveTo>
                  <a:pt x="115376" y="94586"/>
                </a:moveTo>
                <a:lnTo>
                  <a:pt x="115376" y="98345"/>
                </a:lnTo>
                <a:lnTo>
                  <a:pt x="111585" y="98345"/>
                </a:lnTo>
                <a:lnTo>
                  <a:pt x="111585" y="94586"/>
                </a:lnTo>
                <a:close/>
                <a:moveTo>
                  <a:pt x="119351" y="94586"/>
                </a:moveTo>
                <a:lnTo>
                  <a:pt x="119351" y="98345"/>
                </a:lnTo>
                <a:lnTo>
                  <a:pt x="115560" y="98345"/>
                </a:lnTo>
                <a:lnTo>
                  <a:pt x="115560" y="94586"/>
                </a:lnTo>
                <a:close/>
                <a:moveTo>
                  <a:pt x="123326" y="94586"/>
                </a:moveTo>
                <a:lnTo>
                  <a:pt x="123326" y="98345"/>
                </a:lnTo>
                <a:lnTo>
                  <a:pt x="119535" y="98345"/>
                </a:lnTo>
                <a:lnTo>
                  <a:pt x="119535" y="94586"/>
                </a:lnTo>
                <a:close/>
                <a:moveTo>
                  <a:pt x="127301" y="94586"/>
                </a:moveTo>
                <a:lnTo>
                  <a:pt x="127301" y="98345"/>
                </a:lnTo>
                <a:lnTo>
                  <a:pt x="123510" y="98345"/>
                </a:lnTo>
                <a:lnTo>
                  <a:pt x="123510" y="94586"/>
                </a:lnTo>
                <a:close/>
                <a:moveTo>
                  <a:pt x="131277" y="94586"/>
                </a:moveTo>
                <a:lnTo>
                  <a:pt x="131277" y="98345"/>
                </a:lnTo>
                <a:lnTo>
                  <a:pt x="127485" y="98345"/>
                </a:lnTo>
                <a:lnTo>
                  <a:pt x="127485" y="94586"/>
                </a:lnTo>
                <a:close/>
                <a:moveTo>
                  <a:pt x="135252" y="94586"/>
                </a:moveTo>
                <a:lnTo>
                  <a:pt x="135252" y="98345"/>
                </a:lnTo>
                <a:lnTo>
                  <a:pt x="131461" y="98345"/>
                </a:lnTo>
                <a:lnTo>
                  <a:pt x="131461" y="94586"/>
                </a:lnTo>
                <a:close/>
                <a:moveTo>
                  <a:pt x="139227" y="94586"/>
                </a:moveTo>
                <a:lnTo>
                  <a:pt x="139227" y="98345"/>
                </a:lnTo>
                <a:lnTo>
                  <a:pt x="135436" y="98345"/>
                </a:lnTo>
                <a:lnTo>
                  <a:pt x="135436" y="94586"/>
                </a:lnTo>
                <a:close/>
                <a:moveTo>
                  <a:pt x="143202" y="94586"/>
                </a:moveTo>
                <a:lnTo>
                  <a:pt x="143202" y="98345"/>
                </a:lnTo>
                <a:lnTo>
                  <a:pt x="139411" y="98345"/>
                </a:lnTo>
                <a:lnTo>
                  <a:pt x="139411" y="94586"/>
                </a:lnTo>
                <a:close/>
                <a:moveTo>
                  <a:pt x="147177" y="94586"/>
                </a:moveTo>
                <a:lnTo>
                  <a:pt x="147177" y="98345"/>
                </a:lnTo>
                <a:lnTo>
                  <a:pt x="143387" y="98345"/>
                </a:lnTo>
                <a:lnTo>
                  <a:pt x="143387" y="94586"/>
                </a:lnTo>
                <a:close/>
                <a:moveTo>
                  <a:pt x="151224" y="94586"/>
                </a:moveTo>
                <a:lnTo>
                  <a:pt x="151224" y="98345"/>
                </a:lnTo>
                <a:lnTo>
                  <a:pt x="147362" y="98345"/>
                </a:lnTo>
                <a:lnTo>
                  <a:pt x="147362" y="94586"/>
                </a:lnTo>
                <a:close/>
                <a:moveTo>
                  <a:pt x="4068" y="98528"/>
                </a:moveTo>
                <a:lnTo>
                  <a:pt x="4068" y="102167"/>
                </a:lnTo>
                <a:lnTo>
                  <a:pt x="184" y="102167"/>
                </a:lnTo>
                <a:lnTo>
                  <a:pt x="184" y="98528"/>
                </a:lnTo>
                <a:close/>
                <a:moveTo>
                  <a:pt x="8043" y="98528"/>
                </a:moveTo>
                <a:lnTo>
                  <a:pt x="8043" y="102167"/>
                </a:lnTo>
                <a:lnTo>
                  <a:pt x="4252" y="102167"/>
                </a:lnTo>
                <a:lnTo>
                  <a:pt x="4252" y="98528"/>
                </a:lnTo>
                <a:close/>
                <a:moveTo>
                  <a:pt x="12018" y="98528"/>
                </a:moveTo>
                <a:lnTo>
                  <a:pt x="12018" y="102167"/>
                </a:lnTo>
                <a:lnTo>
                  <a:pt x="8227" y="102167"/>
                </a:lnTo>
                <a:lnTo>
                  <a:pt x="8227" y="98528"/>
                </a:lnTo>
                <a:close/>
                <a:moveTo>
                  <a:pt x="15993" y="98528"/>
                </a:moveTo>
                <a:lnTo>
                  <a:pt x="15993" y="102167"/>
                </a:lnTo>
                <a:lnTo>
                  <a:pt x="12202" y="102167"/>
                </a:lnTo>
                <a:lnTo>
                  <a:pt x="12202" y="98528"/>
                </a:lnTo>
                <a:close/>
                <a:moveTo>
                  <a:pt x="19968" y="98528"/>
                </a:moveTo>
                <a:lnTo>
                  <a:pt x="19968" y="102167"/>
                </a:lnTo>
                <a:lnTo>
                  <a:pt x="16178" y="102167"/>
                </a:lnTo>
                <a:lnTo>
                  <a:pt x="16178" y="98528"/>
                </a:lnTo>
                <a:close/>
                <a:moveTo>
                  <a:pt x="23944" y="98528"/>
                </a:moveTo>
                <a:lnTo>
                  <a:pt x="23944" y="102167"/>
                </a:lnTo>
                <a:lnTo>
                  <a:pt x="20153" y="102167"/>
                </a:lnTo>
                <a:lnTo>
                  <a:pt x="20153" y="98528"/>
                </a:lnTo>
                <a:close/>
                <a:moveTo>
                  <a:pt x="27919" y="98528"/>
                </a:moveTo>
                <a:lnTo>
                  <a:pt x="27919" y="102167"/>
                </a:lnTo>
                <a:lnTo>
                  <a:pt x="24129" y="102167"/>
                </a:lnTo>
                <a:lnTo>
                  <a:pt x="24129" y="98528"/>
                </a:lnTo>
                <a:close/>
                <a:moveTo>
                  <a:pt x="31895" y="98528"/>
                </a:moveTo>
                <a:lnTo>
                  <a:pt x="31895" y="102167"/>
                </a:lnTo>
                <a:lnTo>
                  <a:pt x="28104" y="102167"/>
                </a:lnTo>
                <a:lnTo>
                  <a:pt x="28104" y="98528"/>
                </a:lnTo>
                <a:close/>
                <a:moveTo>
                  <a:pt x="35870" y="98528"/>
                </a:moveTo>
                <a:lnTo>
                  <a:pt x="35870" y="102167"/>
                </a:lnTo>
                <a:lnTo>
                  <a:pt x="32079" y="102167"/>
                </a:lnTo>
                <a:lnTo>
                  <a:pt x="32079" y="98528"/>
                </a:lnTo>
                <a:close/>
                <a:moveTo>
                  <a:pt x="39845" y="98528"/>
                </a:moveTo>
                <a:lnTo>
                  <a:pt x="39845" y="102167"/>
                </a:lnTo>
                <a:lnTo>
                  <a:pt x="36054" y="102167"/>
                </a:lnTo>
                <a:lnTo>
                  <a:pt x="36054" y="98528"/>
                </a:lnTo>
                <a:close/>
                <a:moveTo>
                  <a:pt x="43821" y="98528"/>
                </a:moveTo>
                <a:lnTo>
                  <a:pt x="43821" y="102167"/>
                </a:lnTo>
                <a:lnTo>
                  <a:pt x="40029" y="102167"/>
                </a:lnTo>
                <a:lnTo>
                  <a:pt x="40029" y="98528"/>
                </a:lnTo>
                <a:close/>
                <a:moveTo>
                  <a:pt x="47796" y="98528"/>
                </a:moveTo>
                <a:lnTo>
                  <a:pt x="47796" y="102167"/>
                </a:lnTo>
                <a:lnTo>
                  <a:pt x="44005" y="102167"/>
                </a:lnTo>
                <a:lnTo>
                  <a:pt x="44005" y="98528"/>
                </a:lnTo>
                <a:close/>
                <a:moveTo>
                  <a:pt x="51771" y="98528"/>
                </a:moveTo>
                <a:lnTo>
                  <a:pt x="51771" y="102167"/>
                </a:lnTo>
                <a:lnTo>
                  <a:pt x="47980" y="102167"/>
                </a:lnTo>
                <a:lnTo>
                  <a:pt x="47980" y="98528"/>
                </a:lnTo>
                <a:close/>
                <a:moveTo>
                  <a:pt x="55746" y="98528"/>
                </a:moveTo>
                <a:lnTo>
                  <a:pt x="55746" y="102167"/>
                </a:lnTo>
                <a:lnTo>
                  <a:pt x="51955" y="102167"/>
                </a:lnTo>
                <a:lnTo>
                  <a:pt x="51955" y="98528"/>
                </a:lnTo>
                <a:close/>
                <a:moveTo>
                  <a:pt x="59721" y="98528"/>
                </a:moveTo>
                <a:lnTo>
                  <a:pt x="59721" y="102167"/>
                </a:lnTo>
                <a:lnTo>
                  <a:pt x="55931" y="102167"/>
                </a:lnTo>
                <a:lnTo>
                  <a:pt x="55931" y="98528"/>
                </a:lnTo>
                <a:close/>
                <a:moveTo>
                  <a:pt x="63696" y="98528"/>
                </a:moveTo>
                <a:lnTo>
                  <a:pt x="63696" y="102167"/>
                </a:lnTo>
                <a:lnTo>
                  <a:pt x="59906" y="102167"/>
                </a:lnTo>
                <a:lnTo>
                  <a:pt x="59906" y="98528"/>
                </a:lnTo>
                <a:close/>
                <a:moveTo>
                  <a:pt x="67672" y="98528"/>
                </a:moveTo>
                <a:lnTo>
                  <a:pt x="67672" y="102167"/>
                </a:lnTo>
                <a:lnTo>
                  <a:pt x="63881" y="102167"/>
                </a:lnTo>
                <a:lnTo>
                  <a:pt x="63881" y="98528"/>
                </a:lnTo>
                <a:close/>
                <a:moveTo>
                  <a:pt x="71648" y="98528"/>
                </a:moveTo>
                <a:lnTo>
                  <a:pt x="71648" y="102167"/>
                </a:lnTo>
                <a:lnTo>
                  <a:pt x="67857" y="102167"/>
                </a:lnTo>
                <a:lnTo>
                  <a:pt x="67857" y="98528"/>
                </a:lnTo>
                <a:close/>
                <a:moveTo>
                  <a:pt x="75623" y="98528"/>
                </a:moveTo>
                <a:lnTo>
                  <a:pt x="75623" y="102167"/>
                </a:lnTo>
                <a:lnTo>
                  <a:pt x="71832" y="102167"/>
                </a:lnTo>
                <a:lnTo>
                  <a:pt x="71832" y="98528"/>
                </a:lnTo>
                <a:close/>
                <a:moveTo>
                  <a:pt x="79598" y="98528"/>
                </a:moveTo>
                <a:lnTo>
                  <a:pt x="79598" y="102167"/>
                </a:lnTo>
                <a:lnTo>
                  <a:pt x="75807" y="102167"/>
                </a:lnTo>
                <a:lnTo>
                  <a:pt x="75807" y="98528"/>
                </a:lnTo>
                <a:close/>
                <a:moveTo>
                  <a:pt x="83573" y="98528"/>
                </a:moveTo>
                <a:lnTo>
                  <a:pt x="83573" y="102167"/>
                </a:lnTo>
                <a:lnTo>
                  <a:pt x="79782" y="102167"/>
                </a:lnTo>
                <a:lnTo>
                  <a:pt x="79782" y="98528"/>
                </a:lnTo>
                <a:close/>
                <a:moveTo>
                  <a:pt x="87549" y="98528"/>
                </a:moveTo>
                <a:lnTo>
                  <a:pt x="87549" y="102167"/>
                </a:lnTo>
                <a:lnTo>
                  <a:pt x="83757" y="102167"/>
                </a:lnTo>
                <a:lnTo>
                  <a:pt x="83757" y="98528"/>
                </a:lnTo>
                <a:close/>
                <a:moveTo>
                  <a:pt x="91524" y="98528"/>
                </a:moveTo>
                <a:lnTo>
                  <a:pt x="91524" y="102167"/>
                </a:lnTo>
                <a:lnTo>
                  <a:pt x="87733" y="102167"/>
                </a:lnTo>
                <a:lnTo>
                  <a:pt x="87733" y="98528"/>
                </a:lnTo>
                <a:close/>
                <a:moveTo>
                  <a:pt x="95499" y="98528"/>
                </a:moveTo>
                <a:lnTo>
                  <a:pt x="95499" y="102167"/>
                </a:lnTo>
                <a:lnTo>
                  <a:pt x="91708" y="102167"/>
                </a:lnTo>
                <a:lnTo>
                  <a:pt x="91708" y="98528"/>
                </a:lnTo>
                <a:close/>
                <a:moveTo>
                  <a:pt x="99474" y="98528"/>
                </a:moveTo>
                <a:lnTo>
                  <a:pt x="99474" y="102167"/>
                </a:lnTo>
                <a:lnTo>
                  <a:pt x="95684" y="102167"/>
                </a:lnTo>
                <a:lnTo>
                  <a:pt x="95684" y="98528"/>
                </a:lnTo>
                <a:close/>
                <a:moveTo>
                  <a:pt x="103449" y="98528"/>
                </a:moveTo>
                <a:lnTo>
                  <a:pt x="103449" y="102167"/>
                </a:lnTo>
                <a:lnTo>
                  <a:pt x="99659" y="102167"/>
                </a:lnTo>
                <a:lnTo>
                  <a:pt x="99659" y="98528"/>
                </a:lnTo>
                <a:close/>
                <a:moveTo>
                  <a:pt x="107424" y="98528"/>
                </a:moveTo>
                <a:lnTo>
                  <a:pt x="107424" y="102167"/>
                </a:lnTo>
                <a:lnTo>
                  <a:pt x="103634" y="102167"/>
                </a:lnTo>
                <a:lnTo>
                  <a:pt x="103634" y="98528"/>
                </a:lnTo>
                <a:close/>
                <a:moveTo>
                  <a:pt x="111400" y="98528"/>
                </a:moveTo>
                <a:lnTo>
                  <a:pt x="111400" y="102167"/>
                </a:lnTo>
                <a:lnTo>
                  <a:pt x="107609" y="102167"/>
                </a:lnTo>
                <a:lnTo>
                  <a:pt x="107609" y="98528"/>
                </a:lnTo>
                <a:close/>
                <a:moveTo>
                  <a:pt x="115376" y="98528"/>
                </a:moveTo>
                <a:lnTo>
                  <a:pt x="115376" y="102167"/>
                </a:lnTo>
                <a:lnTo>
                  <a:pt x="111585" y="102167"/>
                </a:lnTo>
                <a:lnTo>
                  <a:pt x="111585" y="98528"/>
                </a:lnTo>
                <a:close/>
                <a:moveTo>
                  <a:pt x="119351" y="98528"/>
                </a:moveTo>
                <a:lnTo>
                  <a:pt x="119351" y="102167"/>
                </a:lnTo>
                <a:lnTo>
                  <a:pt x="115560" y="102167"/>
                </a:lnTo>
                <a:lnTo>
                  <a:pt x="115560" y="98528"/>
                </a:lnTo>
                <a:close/>
                <a:moveTo>
                  <a:pt x="123326" y="98528"/>
                </a:moveTo>
                <a:lnTo>
                  <a:pt x="123326" y="102167"/>
                </a:lnTo>
                <a:lnTo>
                  <a:pt x="119535" y="102167"/>
                </a:lnTo>
                <a:lnTo>
                  <a:pt x="119535" y="98528"/>
                </a:lnTo>
                <a:close/>
                <a:moveTo>
                  <a:pt x="127301" y="98528"/>
                </a:moveTo>
                <a:lnTo>
                  <a:pt x="127301" y="102167"/>
                </a:lnTo>
                <a:lnTo>
                  <a:pt x="123510" y="102167"/>
                </a:lnTo>
                <a:lnTo>
                  <a:pt x="123510" y="98528"/>
                </a:lnTo>
                <a:close/>
                <a:moveTo>
                  <a:pt x="131277" y="98528"/>
                </a:moveTo>
                <a:lnTo>
                  <a:pt x="131277" y="102167"/>
                </a:lnTo>
                <a:lnTo>
                  <a:pt x="127485" y="102167"/>
                </a:lnTo>
                <a:lnTo>
                  <a:pt x="127485" y="98528"/>
                </a:lnTo>
                <a:close/>
                <a:moveTo>
                  <a:pt x="135252" y="98528"/>
                </a:moveTo>
                <a:lnTo>
                  <a:pt x="135252" y="102167"/>
                </a:lnTo>
                <a:lnTo>
                  <a:pt x="131461" y="102167"/>
                </a:lnTo>
                <a:lnTo>
                  <a:pt x="131461" y="98528"/>
                </a:lnTo>
                <a:close/>
                <a:moveTo>
                  <a:pt x="139227" y="98528"/>
                </a:moveTo>
                <a:lnTo>
                  <a:pt x="139227" y="102167"/>
                </a:lnTo>
                <a:lnTo>
                  <a:pt x="135436" y="102167"/>
                </a:lnTo>
                <a:lnTo>
                  <a:pt x="135436" y="98528"/>
                </a:lnTo>
                <a:close/>
                <a:moveTo>
                  <a:pt x="143202" y="98528"/>
                </a:moveTo>
                <a:lnTo>
                  <a:pt x="143202" y="102167"/>
                </a:lnTo>
                <a:lnTo>
                  <a:pt x="139411" y="102167"/>
                </a:lnTo>
                <a:lnTo>
                  <a:pt x="139411" y="98528"/>
                </a:lnTo>
                <a:close/>
                <a:moveTo>
                  <a:pt x="147177" y="98528"/>
                </a:moveTo>
                <a:lnTo>
                  <a:pt x="147177" y="102167"/>
                </a:lnTo>
                <a:lnTo>
                  <a:pt x="143387" y="102167"/>
                </a:lnTo>
                <a:lnTo>
                  <a:pt x="143387" y="98528"/>
                </a:lnTo>
                <a:close/>
                <a:moveTo>
                  <a:pt x="151224" y="98528"/>
                </a:moveTo>
                <a:lnTo>
                  <a:pt x="151224" y="102167"/>
                </a:lnTo>
                <a:lnTo>
                  <a:pt x="147362" y="102167"/>
                </a:lnTo>
                <a:lnTo>
                  <a:pt x="147362" y="98528"/>
                </a:lnTo>
                <a:close/>
                <a:moveTo>
                  <a:pt x="93" y="0"/>
                </a:moveTo>
                <a:lnTo>
                  <a:pt x="93" y="92"/>
                </a:lnTo>
                <a:lnTo>
                  <a:pt x="0" y="92"/>
                </a:lnTo>
                <a:lnTo>
                  <a:pt x="0" y="102350"/>
                </a:lnTo>
                <a:lnTo>
                  <a:pt x="151408" y="102350"/>
                </a:lnTo>
                <a:lnTo>
                  <a:pt x="151408" y="102167"/>
                </a:lnTo>
                <a:lnTo>
                  <a:pt x="151408" y="98528"/>
                </a:lnTo>
                <a:lnTo>
                  <a:pt x="151408" y="98345"/>
                </a:lnTo>
                <a:lnTo>
                  <a:pt x="151408" y="94586"/>
                </a:lnTo>
                <a:lnTo>
                  <a:pt x="151408" y="94403"/>
                </a:lnTo>
                <a:lnTo>
                  <a:pt x="151408" y="90643"/>
                </a:lnTo>
                <a:lnTo>
                  <a:pt x="151408" y="90460"/>
                </a:lnTo>
                <a:lnTo>
                  <a:pt x="151408" y="86700"/>
                </a:lnTo>
                <a:lnTo>
                  <a:pt x="151408" y="86517"/>
                </a:lnTo>
                <a:lnTo>
                  <a:pt x="151408" y="82757"/>
                </a:lnTo>
                <a:lnTo>
                  <a:pt x="151408" y="82574"/>
                </a:lnTo>
                <a:lnTo>
                  <a:pt x="151408" y="78814"/>
                </a:lnTo>
                <a:lnTo>
                  <a:pt x="151408" y="78631"/>
                </a:lnTo>
                <a:lnTo>
                  <a:pt x="151408" y="74872"/>
                </a:lnTo>
                <a:lnTo>
                  <a:pt x="151408" y="74689"/>
                </a:lnTo>
                <a:lnTo>
                  <a:pt x="151408" y="70928"/>
                </a:lnTo>
                <a:lnTo>
                  <a:pt x="151408" y="70745"/>
                </a:lnTo>
                <a:lnTo>
                  <a:pt x="151408" y="66986"/>
                </a:lnTo>
                <a:lnTo>
                  <a:pt x="151408" y="66803"/>
                </a:lnTo>
                <a:lnTo>
                  <a:pt x="151408" y="63043"/>
                </a:lnTo>
                <a:lnTo>
                  <a:pt x="151408" y="62860"/>
                </a:lnTo>
                <a:lnTo>
                  <a:pt x="151408" y="59101"/>
                </a:lnTo>
                <a:lnTo>
                  <a:pt x="151408" y="58918"/>
                </a:lnTo>
                <a:lnTo>
                  <a:pt x="151408" y="55157"/>
                </a:lnTo>
                <a:lnTo>
                  <a:pt x="151408" y="54974"/>
                </a:lnTo>
                <a:lnTo>
                  <a:pt x="151408" y="51215"/>
                </a:lnTo>
                <a:lnTo>
                  <a:pt x="151408" y="51032"/>
                </a:lnTo>
                <a:lnTo>
                  <a:pt x="151408" y="47272"/>
                </a:lnTo>
                <a:lnTo>
                  <a:pt x="151408" y="47089"/>
                </a:lnTo>
                <a:lnTo>
                  <a:pt x="151408" y="43330"/>
                </a:lnTo>
                <a:lnTo>
                  <a:pt x="151408" y="43147"/>
                </a:lnTo>
                <a:lnTo>
                  <a:pt x="151408" y="39386"/>
                </a:lnTo>
                <a:lnTo>
                  <a:pt x="151408" y="39203"/>
                </a:lnTo>
                <a:lnTo>
                  <a:pt x="151408" y="35444"/>
                </a:lnTo>
                <a:lnTo>
                  <a:pt x="151408" y="35261"/>
                </a:lnTo>
                <a:lnTo>
                  <a:pt x="151408" y="31501"/>
                </a:lnTo>
                <a:lnTo>
                  <a:pt x="151408" y="31318"/>
                </a:lnTo>
                <a:lnTo>
                  <a:pt x="151408" y="27559"/>
                </a:lnTo>
                <a:lnTo>
                  <a:pt x="151408" y="27376"/>
                </a:lnTo>
                <a:lnTo>
                  <a:pt x="151408" y="23615"/>
                </a:lnTo>
                <a:lnTo>
                  <a:pt x="151408" y="23432"/>
                </a:lnTo>
                <a:lnTo>
                  <a:pt x="151408" y="19673"/>
                </a:lnTo>
                <a:lnTo>
                  <a:pt x="151408" y="19490"/>
                </a:lnTo>
                <a:lnTo>
                  <a:pt x="151408" y="15730"/>
                </a:lnTo>
                <a:lnTo>
                  <a:pt x="151408" y="15547"/>
                </a:lnTo>
                <a:lnTo>
                  <a:pt x="151408" y="11788"/>
                </a:lnTo>
                <a:lnTo>
                  <a:pt x="151408" y="11605"/>
                </a:lnTo>
                <a:lnTo>
                  <a:pt x="151408" y="7844"/>
                </a:lnTo>
                <a:lnTo>
                  <a:pt x="151408" y="7661"/>
                </a:lnTo>
                <a:lnTo>
                  <a:pt x="151408" y="3902"/>
                </a:lnTo>
                <a:lnTo>
                  <a:pt x="151408" y="3719"/>
                </a:lnTo>
                <a:lnTo>
                  <a:pt x="151408" y="183"/>
                </a:lnTo>
                <a:lnTo>
                  <a:pt x="151408" y="92"/>
                </a:lnTo>
                <a:lnTo>
                  <a:pt x="15140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5" name="Google Shape;485;p14"/>
          <p:cNvGrpSpPr/>
          <p:nvPr/>
        </p:nvGrpSpPr>
        <p:grpSpPr>
          <a:xfrm>
            <a:off x="5410212" y="2127288"/>
            <a:ext cx="3457500" cy="2323350"/>
            <a:chOff x="4038612" y="1543850"/>
            <a:chExt cx="3457500" cy="2323350"/>
          </a:xfrm>
        </p:grpSpPr>
        <p:sp>
          <p:nvSpPr>
            <p:cNvPr id="486" name="Google Shape;486;p14"/>
            <p:cNvSpPr/>
            <p:nvPr/>
          </p:nvSpPr>
          <p:spPr>
            <a:xfrm>
              <a:off x="4038612" y="1543850"/>
              <a:ext cx="3457500" cy="426900"/>
            </a:xfrm>
            <a:prstGeom prst="roundRect">
              <a:avLst>
                <a:gd name="adj" fmla="val 26774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4"/>
            <p:cNvSpPr/>
            <p:nvPr/>
          </p:nvSpPr>
          <p:spPr>
            <a:xfrm>
              <a:off x="4041013" y="1875500"/>
              <a:ext cx="3455100" cy="199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8" name="Google Shape;488;p14"/>
            <p:cNvGrpSpPr/>
            <p:nvPr/>
          </p:nvGrpSpPr>
          <p:grpSpPr>
            <a:xfrm>
              <a:off x="6703400" y="1613838"/>
              <a:ext cx="706370" cy="198722"/>
              <a:chOff x="7438100" y="656825"/>
              <a:chExt cx="706370" cy="198722"/>
            </a:xfrm>
          </p:grpSpPr>
          <p:sp>
            <p:nvSpPr>
              <p:cNvPr id="489" name="Google Shape;489;p14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4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4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4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4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4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4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4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4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4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4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4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14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2" name="Google Shape;502;p14"/>
          <p:cNvGrpSpPr/>
          <p:nvPr/>
        </p:nvGrpSpPr>
        <p:grpSpPr>
          <a:xfrm>
            <a:off x="6422179" y="323841"/>
            <a:ext cx="671833" cy="565501"/>
            <a:chOff x="1743325" y="1842325"/>
            <a:chExt cx="908250" cy="764500"/>
          </a:xfrm>
        </p:grpSpPr>
        <p:sp>
          <p:nvSpPr>
            <p:cNvPr id="503" name="Google Shape;503;p14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7" name="Google Shape;507;p14"/>
          <p:cNvGrpSpPr/>
          <p:nvPr/>
        </p:nvGrpSpPr>
        <p:grpSpPr>
          <a:xfrm>
            <a:off x="5574454" y="476241"/>
            <a:ext cx="671833" cy="565501"/>
            <a:chOff x="1743325" y="1842325"/>
            <a:chExt cx="908250" cy="764500"/>
          </a:xfrm>
        </p:grpSpPr>
        <p:sp>
          <p:nvSpPr>
            <p:cNvPr id="508" name="Google Shape;508;p14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" name="Google Shape;512;p14"/>
          <p:cNvGrpSpPr/>
          <p:nvPr/>
        </p:nvGrpSpPr>
        <p:grpSpPr>
          <a:xfrm>
            <a:off x="523887" y="476238"/>
            <a:ext cx="3457500" cy="2323350"/>
            <a:chOff x="4038612" y="1543850"/>
            <a:chExt cx="3457500" cy="2323350"/>
          </a:xfrm>
        </p:grpSpPr>
        <p:sp>
          <p:nvSpPr>
            <p:cNvPr id="513" name="Google Shape;513;p14"/>
            <p:cNvSpPr/>
            <p:nvPr/>
          </p:nvSpPr>
          <p:spPr>
            <a:xfrm>
              <a:off x="4038612" y="1543850"/>
              <a:ext cx="3457500" cy="426900"/>
            </a:xfrm>
            <a:prstGeom prst="roundRect">
              <a:avLst>
                <a:gd name="adj" fmla="val 26774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4041013" y="1875500"/>
              <a:ext cx="3455100" cy="199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5" name="Google Shape;515;p14"/>
            <p:cNvGrpSpPr/>
            <p:nvPr/>
          </p:nvGrpSpPr>
          <p:grpSpPr>
            <a:xfrm>
              <a:off x="6703400" y="1613838"/>
              <a:ext cx="706370" cy="198722"/>
              <a:chOff x="7438100" y="656825"/>
              <a:chExt cx="706370" cy="198722"/>
            </a:xfrm>
          </p:grpSpPr>
          <p:sp>
            <p:nvSpPr>
              <p:cNvPr id="516" name="Google Shape;516;p14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4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4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4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4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4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4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4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4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4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4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4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14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9" name="Google Shape;529;p14"/>
          <p:cNvGrpSpPr/>
          <p:nvPr/>
        </p:nvGrpSpPr>
        <p:grpSpPr>
          <a:xfrm>
            <a:off x="719999" y="701925"/>
            <a:ext cx="7938209" cy="3484350"/>
            <a:chOff x="719999" y="573225"/>
            <a:chExt cx="7938209" cy="3484350"/>
          </a:xfrm>
        </p:grpSpPr>
        <p:grpSp>
          <p:nvGrpSpPr>
            <p:cNvPr id="530" name="Google Shape;530;p14"/>
            <p:cNvGrpSpPr/>
            <p:nvPr/>
          </p:nvGrpSpPr>
          <p:grpSpPr>
            <a:xfrm>
              <a:off x="719999" y="573225"/>
              <a:ext cx="7938209" cy="3484350"/>
              <a:chOff x="720000" y="573225"/>
              <a:chExt cx="7704007" cy="3484350"/>
            </a:xfrm>
          </p:grpSpPr>
          <p:sp>
            <p:nvSpPr>
              <p:cNvPr id="531" name="Google Shape;531;p14"/>
              <p:cNvSpPr/>
              <p:nvPr/>
            </p:nvSpPr>
            <p:spPr>
              <a:xfrm>
                <a:off x="720000" y="573225"/>
                <a:ext cx="7704000" cy="426900"/>
              </a:xfrm>
              <a:prstGeom prst="roundRect">
                <a:avLst>
                  <a:gd name="adj" fmla="val 26774"/>
                </a:avLst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14"/>
              <p:cNvSpPr/>
              <p:nvPr/>
            </p:nvSpPr>
            <p:spPr>
              <a:xfrm>
                <a:off x="723907" y="904875"/>
                <a:ext cx="7700100" cy="31527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3" name="Google Shape;533;p14"/>
            <p:cNvGrpSpPr/>
            <p:nvPr/>
          </p:nvGrpSpPr>
          <p:grpSpPr>
            <a:xfrm>
              <a:off x="7842475" y="646225"/>
              <a:ext cx="706370" cy="198722"/>
              <a:chOff x="7438100" y="656825"/>
              <a:chExt cx="706370" cy="198722"/>
            </a:xfrm>
          </p:grpSpPr>
          <p:sp>
            <p:nvSpPr>
              <p:cNvPr id="534" name="Google Shape;534;p14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4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4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4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4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4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4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4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4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4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4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4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4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7" name="Google Shape;547;p14"/>
            <p:cNvSpPr/>
            <p:nvPr/>
          </p:nvSpPr>
          <p:spPr>
            <a:xfrm>
              <a:off x="8438217" y="904875"/>
              <a:ext cx="219900" cy="31527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8438215" y="904875"/>
              <a:ext cx="219900" cy="651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9" name="Google Shape;549;p14"/>
          <p:cNvSpPr txBox="1">
            <a:spLocks noGrp="1"/>
          </p:cNvSpPr>
          <p:nvPr>
            <p:ph type="title"/>
          </p:nvPr>
        </p:nvSpPr>
        <p:spPr>
          <a:xfrm rot="-1008">
            <a:off x="4474500" y="3049286"/>
            <a:ext cx="3069300" cy="6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>
                <a:latin typeface="Source Code Pro SemiBold"/>
                <a:ea typeface="Source Code Pro SemiBold"/>
                <a:cs typeface="Source Code Pro SemiBold"/>
                <a:sym typeface="Source Code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50" name="Google Shape;550;p14"/>
          <p:cNvSpPr txBox="1">
            <a:spLocks noGrp="1"/>
          </p:cNvSpPr>
          <p:nvPr>
            <p:ph type="subTitle" idx="1"/>
          </p:nvPr>
        </p:nvSpPr>
        <p:spPr>
          <a:xfrm>
            <a:off x="1485750" y="1466850"/>
            <a:ext cx="5943900" cy="16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2">
    <p:bg>
      <p:bgPr>
        <a:solidFill>
          <a:schemeClr val="accent1"/>
        </a:solidFill>
        <a:effectLst/>
      </p:bgPr>
    </p:bg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23"/>
          <p:cNvSpPr/>
          <p:nvPr/>
        </p:nvSpPr>
        <p:spPr>
          <a:xfrm>
            <a:off x="-34375" y="-542662"/>
            <a:ext cx="9214312" cy="6228826"/>
          </a:xfrm>
          <a:custGeom>
            <a:avLst/>
            <a:gdLst/>
            <a:ahLst/>
            <a:cxnLst/>
            <a:rect l="l" t="t" r="r" b="b"/>
            <a:pathLst>
              <a:path w="151408" h="102351" extrusionOk="0">
                <a:moveTo>
                  <a:pt x="4068" y="183"/>
                </a:moveTo>
                <a:lnTo>
                  <a:pt x="4068" y="3719"/>
                </a:lnTo>
                <a:lnTo>
                  <a:pt x="184" y="3719"/>
                </a:lnTo>
                <a:lnTo>
                  <a:pt x="184" y="183"/>
                </a:lnTo>
                <a:close/>
                <a:moveTo>
                  <a:pt x="8043" y="183"/>
                </a:moveTo>
                <a:lnTo>
                  <a:pt x="8043" y="3719"/>
                </a:lnTo>
                <a:lnTo>
                  <a:pt x="4252" y="3719"/>
                </a:lnTo>
                <a:lnTo>
                  <a:pt x="4252" y="183"/>
                </a:lnTo>
                <a:close/>
                <a:moveTo>
                  <a:pt x="12018" y="183"/>
                </a:moveTo>
                <a:lnTo>
                  <a:pt x="12018" y="3719"/>
                </a:lnTo>
                <a:lnTo>
                  <a:pt x="8227" y="3719"/>
                </a:lnTo>
                <a:lnTo>
                  <a:pt x="8227" y="183"/>
                </a:lnTo>
                <a:close/>
                <a:moveTo>
                  <a:pt x="15993" y="183"/>
                </a:moveTo>
                <a:lnTo>
                  <a:pt x="15993" y="3719"/>
                </a:lnTo>
                <a:lnTo>
                  <a:pt x="12202" y="3719"/>
                </a:lnTo>
                <a:lnTo>
                  <a:pt x="12202" y="183"/>
                </a:lnTo>
                <a:close/>
                <a:moveTo>
                  <a:pt x="19968" y="183"/>
                </a:moveTo>
                <a:lnTo>
                  <a:pt x="19968" y="3719"/>
                </a:lnTo>
                <a:lnTo>
                  <a:pt x="16177" y="3719"/>
                </a:lnTo>
                <a:lnTo>
                  <a:pt x="16177" y="183"/>
                </a:lnTo>
                <a:close/>
                <a:moveTo>
                  <a:pt x="23944" y="183"/>
                </a:moveTo>
                <a:lnTo>
                  <a:pt x="23944" y="3719"/>
                </a:lnTo>
                <a:lnTo>
                  <a:pt x="20153" y="3719"/>
                </a:lnTo>
                <a:lnTo>
                  <a:pt x="20153" y="183"/>
                </a:lnTo>
                <a:close/>
                <a:moveTo>
                  <a:pt x="27919" y="183"/>
                </a:moveTo>
                <a:lnTo>
                  <a:pt x="27919" y="3719"/>
                </a:lnTo>
                <a:lnTo>
                  <a:pt x="24129" y="3719"/>
                </a:lnTo>
                <a:lnTo>
                  <a:pt x="24129" y="183"/>
                </a:lnTo>
                <a:close/>
                <a:moveTo>
                  <a:pt x="31895" y="183"/>
                </a:moveTo>
                <a:lnTo>
                  <a:pt x="31895" y="3719"/>
                </a:lnTo>
                <a:lnTo>
                  <a:pt x="28104" y="3719"/>
                </a:lnTo>
                <a:lnTo>
                  <a:pt x="28104" y="183"/>
                </a:lnTo>
                <a:close/>
                <a:moveTo>
                  <a:pt x="35870" y="183"/>
                </a:moveTo>
                <a:lnTo>
                  <a:pt x="35870" y="3719"/>
                </a:lnTo>
                <a:lnTo>
                  <a:pt x="32079" y="3719"/>
                </a:lnTo>
                <a:lnTo>
                  <a:pt x="32079" y="183"/>
                </a:lnTo>
                <a:close/>
                <a:moveTo>
                  <a:pt x="39845" y="183"/>
                </a:moveTo>
                <a:lnTo>
                  <a:pt x="39845" y="3719"/>
                </a:lnTo>
                <a:lnTo>
                  <a:pt x="36054" y="3719"/>
                </a:lnTo>
                <a:lnTo>
                  <a:pt x="36054" y="183"/>
                </a:lnTo>
                <a:close/>
                <a:moveTo>
                  <a:pt x="43821" y="183"/>
                </a:moveTo>
                <a:lnTo>
                  <a:pt x="43821" y="3719"/>
                </a:lnTo>
                <a:lnTo>
                  <a:pt x="40029" y="3719"/>
                </a:lnTo>
                <a:lnTo>
                  <a:pt x="40029" y="183"/>
                </a:lnTo>
                <a:close/>
                <a:moveTo>
                  <a:pt x="47796" y="183"/>
                </a:moveTo>
                <a:lnTo>
                  <a:pt x="47796" y="3719"/>
                </a:lnTo>
                <a:lnTo>
                  <a:pt x="44005" y="3719"/>
                </a:lnTo>
                <a:lnTo>
                  <a:pt x="44005" y="183"/>
                </a:lnTo>
                <a:close/>
                <a:moveTo>
                  <a:pt x="51771" y="183"/>
                </a:moveTo>
                <a:lnTo>
                  <a:pt x="51771" y="3719"/>
                </a:lnTo>
                <a:lnTo>
                  <a:pt x="47980" y="3719"/>
                </a:lnTo>
                <a:lnTo>
                  <a:pt x="47980" y="183"/>
                </a:lnTo>
                <a:close/>
                <a:moveTo>
                  <a:pt x="55746" y="183"/>
                </a:moveTo>
                <a:lnTo>
                  <a:pt x="55746" y="3719"/>
                </a:lnTo>
                <a:lnTo>
                  <a:pt x="51956" y="3719"/>
                </a:lnTo>
                <a:lnTo>
                  <a:pt x="51956" y="183"/>
                </a:lnTo>
                <a:close/>
                <a:moveTo>
                  <a:pt x="59721" y="183"/>
                </a:moveTo>
                <a:lnTo>
                  <a:pt x="59721" y="3719"/>
                </a:lnTo>
                <a:lnTo>
                  <a:pt x="55931" y="3719"/>
                </a:lnTo>
                <a:lnTo>
                  <a:pt x="55931" y="183"/>
                </a:lnTo>
                <a:close/>
                <a:moveTo>
                  <a:pt x="63696" y="183"/>
                </a:moveTo>
                <a:lnTo>
                  <a:pt x="63696" y="3719"/>
                </a:lnTo>
                <a:lnTo>
                  <a:pt x="59906" y="3719"/>
                </a:lnTo>
                <a:lnTo>
                  <a:pt x="59906" y="183"/>
                </a:lnTo>
                <a:close/>
                <a:moveTo>
                  <a:pt x="67672" y="183"/>
                </a:moveTo>
                <a:lnTo>
                  <a:pt x="67672" y="3719"/>
                </a:lnTo>
                <a:lnTo>
                  <a:pt x="63881" y="3719"/>
                </a:lnTo>
                <a:lnTo>
                  <a:pt x="63881" y="183"/>
                </a:lnTo>
                <a:close/>
                <a:moveTo>
                  <a:pt x="71648" y="183"/>
                </a:moveTo>
                <a:lnTo>
                  <a:pt x="71648" y="3719"/>
                </a:lnTo>
                <a:lnTo>
                  <a:pt x="67857" y="3719"/>
                </a:lnTo>
                <a:lnTo>
                  <a:pt x="67857" y="183"/>
                </a:lnTo>
                <a:close/>
                <a:moveTo>
                  <a:pt x="75623" y="183"/>
                </a:moveTo>
                <a:lnTo>
                  <a:pt x="75623" y="3719"/>
                </a:lnTo>
                <a:lnTo>
                  <a:pt x="71832" y="3719"/>
                </a:lnTo>
                <a:lnTo>
                  <a:pt x="71832" y="183"/>
                </a:lnTo>
                <a:close/>
                <a:moveTo>
                  <a:pt x="79598" y="183"/>
                </a:moveTo>
                <a:lnTo>
                  <a:pt x="79598" y="3719"/>
                </a:lnTo>
                <a:lnTo>
                  <a:pt x="75807" y="3719"/>
                </a:lnTo>
                <a:lnTo>
                  <a:pt x="75807" y="183"/>
                </a:lnTo>
                <a:close/>
                <a:moveTo>
                  <a:pt x="83573" y="183"/>
                </a:moveTo>
                <a:lnTo>
                  <a:pt x="83573" y="3719"/>
                </a:lnTo>
                <a:lnTo>
                  <a:pt x="79782" y="3719"/>
                </a:lnTo>
                <a:lnTo>
                  <a:pt x="79782" y="183"/>
                </a:lnTo>
                <a:close/>
                <a:moveTo>
                  <a:pt x="87549" y="183"/>
                </a:moveTo>
                <a:lnTo>
                  <a:pt x="87549" y="3719"/>
                </a:lnTo>
                <a:lnTo>
                  <a:pt x="83757" y="3719"/>
                </a:lnTo>
                <a:lnTo>
                  <a:pt x="83757" y="183"/>
                </a:lnTo>
                <a:close/>
                <a:moveTo>
                  <a:pt x="91524" y="183"/>
                </a:moveTo>
                <a:lnTo>
                  <a:pt x="91524" y="3719"/>
                </a:lnTo>
                <a:lnTo>
                  <a:pt x="87733" y="3719"/>
                </a:lnTo>
                <a:lnTo>
                  <a:pt x="87733" y="183"/>
                </a:lnTo>
                <a:close/>
                <a:moveTo>
                  <a:pt x="95499" y="183"/>
                </a:moveTo>
                <a:lnTo>
                  <a:pt x="95499" y="3719"/>
                </a:lnTo>
                <a:lnTo>
                  <a:pt x="91708" y="3719"/>
                </a:lnTo>
                <a:lnTo>
                  <a:pt x="91708" y="183"/>
                </a:lnTo>
                <a:close/>
                <a:moveTo>
                  <a:pt x="99474" y="183"/>
                </a:moveTo>
                <a:lnTo>
                  <a:pt x="99474" y="3719"/>
                </a:lnTo>
                <a:lnTo>
                  <a:pt x="95684" y="3719"/>
                </a:lnTo>
                <a:lnTo>
                  <a:pt x="95684" y="183"/>
                </a:lnTo>
                <a:close/>
                <a:moveTo>
                  <a:pt x="103449" y="183"/>
                </a:moveTo>
                <a:lnTo>
                  <a:pt x="103449" y="3719"/>
                </a:lnTo>
                <a:lnTo>
                  <a:pt x="99659" y="3719"/>
                </a:lnTo>
                <a:lnTo>
                  <a:pt x="99659" y="183"/>
                </a:lnTo>
                <a:close/>
                <a:moveTo>
                  <a:pt x="107424" y="183"/>
                </a:moveTo>
                <a:lnTo>
                  <a:pt x="107424" y="3719"/>
                </a:lnTo>
                <a:lnTo>
                  <a:pt x="103634" y="3719"/>
                </a:lnTo>
                <a:lnTo>
                  <a:pt x="103634" y="183"/>
                </a:lnTo>
                <a:close/>
                <a:moveTo>
                  <a:pt x="111400" y="183"/>
                </a:moveTo>
                <a:lnTo>
                  <a:pt x="111400" y="3719"/>
                </a:lnTo>
                <a:lnTo>
                  <a:pt x="107609" y="3719"/>
                </a:lnTo>
                <a:lnTo>
                  <a:pt x="107609" y="183"/>
                </a:lnTo>
                <a:close/>
                <a:moveTo>
                  <a:pt x="115376" y="183"/>
                </a:moveTo>
                <a:lnTo>
                  <a:pt x="115376" y="3719"/>
                </a:lnTo>
                <a:lnTo>
                  <a:pt x="111585" y="3719"/>
                </a:lnTo>
                <a:lnTo>
                  <a:pt x="111585" y="183"/>
                </a:lnTo>
                <a:close/>
                <a:moveTo>
                  <a:pt x="119351" y="183"/>
                </a:moveTo>
                <a:lnTo>
                  <a:pt x="119351" y="3719"/>
                </a:lnTo>
                <a:lnTo>
                  <a:pt x="115560" y="3719"/>
                </a:lnTo>
                <a:lnTo>
                  <a:pt x="115560" y="183"/>
                </a:lnTo>
                <a:close/>
                <a:moveTo>
                  <a:pt x="123326" y="183"/>
                </a:moveTo>
                <a:lnTo>
                  <a:pt x="123326" y="3719"/>
                </a:lnTo>
                <a:lnTo>
                  <a:pt x="119535" y="3719"/>
                </a:lnTo>
                <a:lnTo>
                  <a:pt x="119535" y="183"/>
                </a:lnTo>
                <a:close/>
                <a:moveTo>
                  <a:pt x="127301" y="183"/>
                </a:moveTo>
                <a:lnTo>
                  <a:pt x="127301" y="3719"/>
                </a:lnTo>
                <a:lnTo>
                  <a:pt x="123510" y="3719"/>
                </a:lnTo>
                <a:lnTo>
                  <a:pt x="123510" y="183"/>
                </a:lnTo>
                <a:close/>
                <a:moveTo>
                  <a:pt x="131277" y="183"/>
                </a:moveTo>
                <a:lnTo>
                  <a:pt x="131277" y="3719"/>
                </a:lnTo>
                <a:lnTo>
                  <a:pt x="127485" y="3719"/>
                </a:lnTo>
                <a:lnTo>
                  <a:pt x="127485" y="183"/>
                </a:lnTo>
                <a:close/>
                <a:moveTo>
                  <a:pt x="135252" y="183"/>
                </a:moveTo>
                <a:lnTo>
                  <a:pt x="135252" y="3719"/>
                </a:lnTo>
                <a:lnTo>
                  <a:pt x="131461" y="3719"/>
                </a:lnTo>
                <a:lnTo>
                  <a:pt x="131461" y="183"/>
                </a:lnTo>
                <a:close/>
                <a:moveTo>
                  <a:pt x="139227" y="183"/>
                </a:moveTo>
                <a:lnTo>
                  <a:pt x="139227" y="3719"/>
                </a:lnTo>
                <a:lnTo>
                  <a:pt x="135436" y="3719"/>
                </a:lnTo>
                <a:lnTo>
                  <a:pt x="135436" y="183"/>
                </a:lnTo>
                <a:close/>
                <a:moveTo>
                  <a:pt x="143202" y="183"/>
                </a:moveTo>
                <a:lnTo>
                  <a:pt x="143202" y="3719"/>
                </a:lnTo>
                <a:lnTo>
                  <a:pt x="139411" y="3719"/>
                </a:lnTo>
                <a:lnTo>
                  <a:pt x="139411" y="183"/>
                </a:lnTo>
                <a:close/>
                <a:moveTo>
                  <a:pt x="147177" y="183"/>
                </a:moveTo>
                <a:lnTo>
                  <a:pt x="147177" y="3719"/>
                </a:lnTo>
                <a:lnTo>
                  <a:pt x="143387" y="3719"/>
                </a:lnTo>
                <a:lnTo>
                  <a:pt x="143387" y="183"/>
                </a:lnTo>
                <a:close/>
                <a:moveTo>
                  <a:pt x="151224" y="183"/>
                </a:moveTo>
                <a:lnTo>
                  <a:pt x="151224" y="3719"/>
                </a:lnTo>
                <a:lnTo>
                  <a:pt x="147362" y="3719"/>
                </a:lnTo>
                <a:lnTo>
                  <a:pt x="147362" y="183"/>
                </a:lnTo>
                <a:close/>
                <a:moveTo>
                  <a:pt x="4068" y="3902"/>
                </a:moveTo>
                <a:lnTo>
                  <a:pt x="4068" y="7661"/>
                </a:lnTo>
                <a:lnTo>
                  <a:pt x="184" y="7661"/>
                </a:lnTo>
                <a:lnTo>
                  <a:pt x="184" y="3902"/>
                </a:lnTo>
                <a:close/>
                <a:moveTo>
                  <a:pt x="8043" y="3902"/>
                </a:moveTo>
                <a:lnTo>
                  <a:pt x="8043" y="7661"/>
                </a:lnTo>
                <a:lnTo>
                  <a:pt x="4252" y="7661"/>
                </a:lnTo>
                <a:lnTo>
                  <a:pt x="4252" y="3902"/>
                </a:lnTo>
                <a:close/>
                <a:moveTo>
                  <a:pt x="12018" y="3902"/>
                </a:moveTo>
                <a:lnTo>
                  <a:pt x="12018" y="7661"/>
                </a:lnTo>
                <a:lnTo>
                  <a:pt x="8227" y="7661"/>
                </a:lnTo>
                <a:lnTo>
                  <a:pt x="8227" y="3902"/>
                </a:lnTo>
                <a:close/>
                <a:moveTo>
                  <a:pt x="15993" y="3902"/>
                </a:moveTo>
                <a:lnTo>
                  <a:pt x="15993" y="7661"/>
                </a:lnTo>
                <a:lnTo>
                  <a:pt x="12202" y="7661"/>
                </a:lnTo>
                <a:lnTo>
                  <a:pt x="12202" y="3902"/>
                </a:lnTo>
                <a:close/>
                <a:moveTo>
                  <a:pt x="19968" y="3902"/>
                </a:moveTo>
                <a:lnTo>
                  <a:pt x="19968" y="7661"/>
                </a:lnTo>
                <a:lnTo>
                  <a:pt x="16177" y="7661"/>
                </a:lnTo>
                <a:lnTo>
                  <a:pt x="16177" y="3902"/>
                </a:lnTo>
                <a:close/>
                <a:moveTo>
                  <a:pt x="23944" y="3902"/>
                </a:moveTo>
                <a:lnTo>
                  <a:pt x="23944" y="7661"/>
                </a:lnTo>
                <a:lnTo>
                  <a:pt x="20153" y="7661"/>
                </a:lnTo>
                <a:lnTo>
                  <a:pt x="20153" y="3902"/>
                </a:lnTo>
                <a:close/>
                <a:moveTo>
                  <a:pt x="27919" y="3902"/>
                </a:moveTo>
                <a:lnTo>
                  <a:pt x="27919" y="7661"/>
                </a:lnTo>
                <a:lnTo>
                  <a:pt x="24129" y="7661"/>
                </a:lnTo>
                <a:lnTo>
                  <a:pt x="24129" y="3902"/>
                </a:lnTo>
                <a:close/>
                <a:moveTo>
                  <a:pt x="31895" y="3902"/>
                </a:moveTo>
                <a:lnTo>
                  <a:pt x="31895" y="7661"/>
                </a:lnTo>
                <a:lnTo>
                  <a:pt x="28104" y="7661"/>
                </a:lnTo>
                <a:lnTo>
                  <a:pt x="28104" y="3902"/>
                </a:lnTo>
                <a:close/>
                <a:moveTo>
                  <a:pt x="35870" y="3902"/>
                </a:moveTo>
                <a:lnTo>
                  <a:pt x="35870" y="7661"/>
                </a:lnTo>
                <a:lnTo>
                  <a:pt x="32079" y="7661"/>
                </a:lnTo>
                <a:lnTo>
                  <a:pt x="32079" y="3902"/>
                </a:lnTo>
                <a:close/>
                <a:moveTo>
                  <a:pt x="39845" y="3902"/>
                </a:moveTo>
                <a:lnTo>
                  <a:pt x="39845" y="7661"/>
                </a:lnTo>
                <a:lnTo>
                  <a:pt x="36054" y="7661"/>
                </a:lnTo>
                <a:lnTo>
                  <a:pt x="36054" y="3902"/>
                </a:lnTo>
                <a:close/>
                <a:moveTo>
                  <a:pt x="43821" y="3902"/>
                </a:moveTo>
                <a:lnTo>
                  <a:pt x="43821" y="7661"/>
                </a:lnTo>
                <a:lnTo>
                  <a:pt x="40029" y="7661"/>
                </a:lnTo>
                <a:lnTo>
                  <a:pt x="40029" y="3902"/>
                </a:lnTo>
                <a:close/>
                <a:moveTo>
                  <a:pt x="47796" y="3902"/>
                </a:moveTo>
                <a:lnTo>
                  <a:pt x="47796" y="7661"/>
                </a:lnTo>
                <a:lnTo>
                  <a:pt x="44005" y="7661"/>
                </a:lnTo>
                <a:lnTo>
                  <a:pt x="44005" y="3902"/>
                </a:lnTo>
                <a:close/>
                <a:moveTo>
                  <a:pt x="51771" y="3902"/>
                </a:moveTo>
                <a:lnTo>
                  <a:pt x="51771" y="7661"/>
                </a:lnTo>
                <a:lnTo>
                  <a:pt x="47980" y="7661"/>
                </a:lnTo>
                <a:lnTo>
                  <a:pt x="47980" y="3902"/>
                </a:lnTo>
                <a:close/>
                <a:moveTo>
                  <a:pt x="55746" y="3902"/>
                </a:moveTo>
                <a:lnTo>
                  <a:pt x="55746" y="7661"/>
                </a:lnTo>
                <a:lnTo>
                  <a:pt x="51956" y="7661"/>
                </a:lnTo>
                <a:lnTo>
                  <a:pt x="51956" y="3902"/>
                </a:lnTo>
                <a:close/>
                <a:moveTo>
                  <a:pt x="59721" y="3902"/>
                </a:moveTo>
                <a:lnTo>
                  <a:pt x="59721" y="7661"/>
                </a:lnTo>
                <a:lnTo>
                  <a:pt x="55931" y="7661"/>
                </a:lnTo>
                <a:lnTo>
                  <a:pt x="55931" y="3902"/>
                </a:lnTo>
                <a:close/>
                <a:moveTo>
                  <a:pt x="63696" y="3902"/>
                </a:moveTo>
                <a:lnTo>
                  <a:pt x="63696" y="7661"/>
                </a:lnTo>
                <a:lnTo>
                  <a:pt x="59906" y="7661"/>
                </a:lnTo>
                <a:lnTo>
                  <a:pt x="59906" y="3902"/>
                </a:lnTo>
                <a:close/>
                <a:moveTo>
                  <a:pt x="67672" y="3902"/>
                </a:moveTo>
                <a:lnTo>
                  <a:pt x="67672" y="7661"/>
                </a:lnTo>
                <a:lnTo>
                  <a:pt x="63881" y="7661"/>
                </a:lnTo>
                <a:lnTo>
                  <a:pt x="63881" y="3902"/>
                </a:lnTo>
                <a:close/>
                <a:moveTo>
                  <a:pt x="71648" y="3902"/>
                </a:moveTo>
                <a:lnTo>
                  <a:pt x="71648" y="7661"/>
                </a:lnTo>
                <a:lnTo>
                  <a:pt x="67857" y="7661"/>
                </a:lnTo>
                <a:lnTo>
                  <a:pt x="67857" y="3902"/>
                </a:lnTo>
                <a:close/>
                <a:moveTo>
                  <a:pt x="75623" y="3902"/>
                </a:moveTo>
                <a:lnTo>
                  <a:pt x="75623" y="7661"/>
                </a:lnTo>
                <a:lnTo>
                  <a:pt x="71832" y="7661"/>
                </a:lnTo>
                <a:lnTo>
                  <a:pt x="71832" y="3902"/>
                </a:lnTo>
                <a:close/>
                <a:moveTo>
                  <a:pt x="79598" y="3902"/>
                </a:moveTo>
                <a:lnTo>
                  <a:pt x="79598" y="7661"/>
                </a:lnTo>
                <a:lnTo>
                  <a:pt x="75807" y="7661"/>
                </a:lnTo>
                <a:lnTo>
                  <a:pt x="75807" y="3902"/>
                </a:lnTo>
                <a:close/>
                <a:moveTo>
                  <a:pt x="83573" y="3902"/>
                </a:moveTo>
                <a:lnTo>
                  <a:pt x="83573" y="7661"/>
                </a:lnTo>
                <a:lnTo>
                  <a:pt x="79782" y="7661"/>
                </a:lnTo>
                <a:lnTo>
                  <a:pt x="79782" y="3902"/>
                </a:lnTo>
                <a:close/>
                <a:moveTo>
                  <a:pt x="87549" y="3902"/>
                </a:moveTo>
                <a:lnTo>
                  <a:pt x="87549" y="7661"/>
                </a:lnTo>
                <a:lnTo>
                  <a:pt x="83757" y="7661"/>
                </a:lnTo>
                <a:lnTo>
                  <a:pt x="83757" y="3902"/>
                </a:lnTo>
                <a:close/>
                <a:moveTo>
                  <a:pt x="91524" y="3902"/>
                </a:moveTo>
                <a:lnTo>
                  <a:pt x="91524" y="7661"/>
                </a:lnTo>
                <a:lnTo>
                  <a:pt x="87733" y="7661"/>
                </a:lnTo>
                <a:lnTo>
                  <a:pt x="87733" y="3902"/>
                </a:lnTo>
                <a:close/>
                <a:moveTo>
                  <a:pt x="95499" y="3902"/>
                </a:moveTo>
                <a:lnTo>
                  <a:pt x="95499" y="7661"/>
                </a:lnTo>
                <a:lnTo>
                  <a:pt x="91708" y="7661"/>
                </a:lnTo>
                <a:lnTo>
                  <a:pt x="91708" y="3902"/>
                </a:lnTo>
                <a:close/>
                <a:moveTo>
                  <a:pt x="99474" y="3902"/>
                </a:moveTo>
                <a:lnTo>
                  <a:pt x="99474" y="7661"/>
                </a:lnTo>
                <a:lnTo>
                  <a:pt x="95684" y="7661"/>
                </a:lnTo>
                <a:lnTo>
                  <a:pt x="95684" y="3902"/>
                </a:lnTo>
                <a:close/>
                <a:moveTo>
                  <a:pt x="103449" y="3902"/>
                </a:moveTo>
                <a:lnTo>
                  <a:pt x="103449" y="7661"/>
                </a:lnTo>
                <a:lnTo>
                  <a:pt x="99659" y="7661"/>
                </a:lnTo>
                <a:lnTo>
                  <a:pt x="99659" y="3902"/>
                </a:lnTo>
                <a:close/>
                <a:moveTo>
                  <a:pt x="107424" y="3902"/>
                </a:moveTo>
                <a:lnTo>
                  <a:pt x="107424" y="7661"/>
                </a:lnTo>
                <a:lnTo>
                  <a:pt x="103634" y="7661"/>
                </a:lnTo>
                <a:lnTo>
                  <a:pt x="103634" y="3902"/>
                </a:lnTo>
                <a:close/>
                <a:moveTo>
                  <a:pt x="111400" y="3902"/>
                </a:moveTo>
                <a:lnTo>
                  <a:pt x="111400" y="7661"/>
                </a:lnTo>
                <a:lnTo>
                  <a:pt x="107609" y="7661"/>
                </a:lnTo>
                <a:lnTo>
                  <a:pt x="107609" y="3902"/>
                </a:lnTo>
                <a:close/>
                <a:moveTo>
                  <a:pt x="115376" y="3902"/>
                </a:moveTo>
                <a:lnTo>
                  <a:pt x="115376" y="7661"/>
                </a:lnTo>
                <a:lnTo>
                  <a:pt x="111585" y="7661"/>
                </a:lnTo>
                <a:lnTo>
                  <a:pt x="111585" y="3902"/>
                </a:lnTo>
                <a:close/>
                <a:moveTo>
                  <a:pt x="119351" y="3902"/>
                </a:moveTo>
                <a:lnTo>
                  <a:pt x="119351" y="7661"/>
                </a:lnTo>
                <a:lnTo>
                  <a:pt x="115560" y="7661"/>
                </a:lnTo>
                <a:lnTo>
                  <a:pt x="115560" y="3902"/>
                </a:lnTo>
                <a:close/>
                <a:moveTo>
                  <a:pt x="123326" y="3902"/>
                </a:moveTo>
                <a:lnTo>
                  <a:pt x="123326" y="7661"/>
                </a:lnTo>
                <a:lnTo>
                  <a:pt x="119535" y="7661"/>
                </a:lnTo>
                <a:lnTo>
                  <a:pt x="119535" y="3902"/>
                </a:lnTo>
                <a:close/>
                <a:moveTo>
                  <a:pt x="127301" y="3902"/>
                </a:moveTo>
                <a:lnTo>
                  <a:pt x="127301" y="7661"/>
                </a:lnTo>
                <a:lnTo>
                  <a:pt x="123510" y="7661"/>
                </a:lnTo>
                <a:lnTo>
                  <a:pt x="123510" y="3902"/>
                </a:lnTo>
                <a:close/>
                <a:moveTo>
                  <a:pt x="131277" y="3902"/>
                </a:moveTo>
                <a:lnTo>
                  <a:pt x="131277" y="7661"/>
                </a:lnTo>
                <a:lnTo>
                  <a:pt x="127485" y="7661"/>
                </a:lnTo>
                <a:lnTo>
                  <a:pt x="127485" y="3902"/>
                </a:lnTo>
                <a:close/>
                <a:moveTo>
                  <a:pt x="135252" y="3902"/>
                </a:moveTo>
                <a:lnTo>
                  <a:pt x="135252" y="7661"/>
                </a:lnTo>
                <a:lnTo>
                  <a:pt x="131461" y="7661"/>
                </a:lnTo>
                <a:lnTo>
                  <a:pt x="131461" y="3902"/>
                </a:lnTo>
                <a:close/>
                <a:moveTo>
                  <a:pt x="139227" y="3902"/>
                </a:moveTo>
                <a:lnTo>
                  <a:pt x="139227" y="7661"/>
                </a:lnTo>
                <a:lnTo>
                  <a:pt x="135436" y="7661"/>
                </a:lnTo>
                <a:lnTo>
                  <a:pt x="135436" y="3902"/>
                </a:lnTo>
                <a:close/>
                <a:moveTo>
                  <a:pt x="143202" y="3902"/>
                </a:moveTo>
                <a:lnTo>
                  <a:pt x="143202" y="7661"/>
                </a:lnTo>
                <a:lnTo>
                  <a:pt x="139411" y="7661"/>
                </a:lnTo>
                <a:lnTo>
                  <a:pt x="139411" y="3902"/>
                </a:lnTo>
                <a:close/>
                <a:moveTo>
                  <a:pt x="147177" y="3902"/>
                </a:moveTo>
                <a:lnTo>
                  <a:pt x="147177" y="7661"/>
                </a:lnTo>
                <a:lnTo>
                  <a:pt x="143387" y="7661"/>
                </a:lnTo>
                <a:lnTo>
                  <a:pt x="143387" y="3902"/>
                </a:lnTo>
                <a:close/>
                <a:moveTo>
                  <a:pt x="151224" y="3902"/>
                </a:moveTo>
                <a:lnTo>
                  <a:pt x="151224" y="7661"/>
                </a:lnTo>
                <a:lnTo>
                  <a:pt x="147362" y="7661"/>
                </a:lnTo>
                <a:lnTo>
                  <a:pt x="147362" y="3902"/>
                </a:lnTo>
                <a:close/>
                <a:moveTo>
                  <a:pt x="4068" y="7844"/>
                </a:moveTo>
                <a:lnTo>
                  <a:pt x="4068" y="11605"/>
                </a:lnTo>
                <a:lnTo>
                  <a:pt x="184" y="11605"/>
                </a:lnTo>
                <a:lnTo>
                  <a:pt x="184" y="7844"/>
                </a:lnTo>
                <a:close/>
                <a:moveTo>
                  <a:pt x="8043" y="7844"/>
                </a:moveTo>
                <a:lnTo>
                  <a:pt x="8043" y="11605"/>
                </a:lnTo>
                <a:lnTo>
                  <a:pt x="4252" y="11605"/>
                </a:lnTo>
                <a:lnTo>
                  <a:pt x="4252" y="7844"/>
                </a:lnTo>
                <a:close/>
                <a:moveTo>
                  <a:pt x="12018" y="7844"/>
                </a:moveTo>
                <a:lnTo>
                  <a:pt x="12018" y="11605"/>
                </a:lnTo>
                <a:lnTo>
                  <a:pt x="8227" y="11605"/>
                </a:lnTo>
                <a:lnTo>
                  <a:pt x="8227" y="7844"/>
                </a:lnTo>
                <a:close/>
                <a:moveTo>
                  <a:pt x="15993" y="7844"/>
                </a:moveTo>
                <a:lnTo>
                  <a:pt x="15993" y="11605"/>
                </a:lnTo>
                <a:lnTo>
                  <a:pt x="12202" y="11605"/>
                </a:lnTo>
                <a:lnTo>
                  <a:pt x="12202" y="7844"/>
                </a:lnTo>
                <a:close/>
                <a:moveTo>
                  <a:pt x="19968" y="7844"/>
                </a:moveTo>
                <a:lnTo>
                  <a:pt x="19968" y="11605"/>
                </a:lnTo>
                <a:lnTo>
                  <a:pt x="16177" y="11605"/>
                </a:lnTo>
                <a:lnTo>
                  <a:pt x="16177" y="7844"/>
                </a:lnTo>
                <a:close/>
                <a:moveTo>
                  <a:pt x="23944" y="7844"/>
                </a:moveTo>
                <a:lnTo>
                  <a:pt x="23944" y="11605"/>
                </a:lnTo>
                <a:lnTo>
                  <a:pt x="20153" y="11605"/>
                </a:lnTo>
                <a:lnTo>
                  <a:pt x="20153" y="7844"/>
                </a:lnTo>
                <a:close/>
                <a:moveTo>
                  <a:pt x="27919" y="7844"/>
                </a:moveTo>
                <a:lnTo>
                  <a:pt x="27919" y="11605"/>
                </a:lnTo>
                <a:lnTo>
                  <a:pt x="24129" y="11605"/>
                </a:lnTo>
                <a:lnTo>
                  <a:pt x="24129" y="7844"/>
                </a:lnTo>
                <a:close/>
                <a:moveTo>
                  <a:pt x="31895" y="7844"/>
                </a:moveTo>
                <a:lnTo>
                  <a:pt x="31895" y="11605"/>
                </a:lnTo>
                <a:lnTo>
                  <a:pt x="28104" y="11605"/>
                </a:lnTo>
                <a:lnTo>
                  <a:pt x="28104" y="7844"/>
                </a:lnTo>
                <a:close/>
                <a:moveTo>
                  <a:pt x="35870" y="7844"/>
                </a:moveTo>
                <a:lnTo>
                  <a:pt x="35870" y="11605"/>
                </a:lnTo>
                <a:lnTo>
                  <a:pt x="32079" y="11605"/>
                </a:lnTo>
                <a:lnTo>
                  <a:pt x="32079" y="7844"/>
                </a:lnTo>
                <a:close/>
                <a:moveTo>
                  <a:pt x="39845" y="7844"/>
                </a:moveTo>
                <a:lnTo>
                  <a:pt x="39845" y="11605"/>
                </a:lnTo>
                <a:lnTo>
                  <a:pt x="36054" y="11605"/>
                </a:lnTo>
                <a:lnTo>
                  <a:pt x="36054" y="7844"/>
                </a:lnTo>
                <a:close/>
                <a:moveTo>
                  <a:pt x="43821" y="7844"/>
                </a:moveTo>
                <a:lnTo>
                  <a:pt x="43821" y="11605"/>
                </a:lnTo>
                <a:lnTo>
                  <a:pt x="40029" y="11605"/>
                </a:lnTo>
                <a:lnTo>
                  <a:pt x="40029" y="7844"/>
                </a:lnTo>
                <a:close/>
                <a:moveTo>
                  <a:pt x="47796" y="7844"/>
                </a:moveTo>
                <a:lnTo>
                  <a:pt x="47796" y="11605"/>
                </a:lnTo>
                <a:lnTo>
                  <a:pt x="44005" y="11605"/>
                </a:lnTo>
                <a:lnTo>
                  <a:pt x="44005" y="7844"/>
                </a:lnTo>
                <a:close/>
                <a:moveTo>
                  <a:pt x="51771" y="7844"/>
                </a:moveTo>
                <a:lnTo>
                  <a:pt x="51771" y="11605"/>
                </a:lnTo>
                <a:lnTo>
                  <a:pt x="47980" y="11605"/>
                </a:lnTo>
                <a:lnTo>
                  <a:pt x="47980" y="7844"/>
                </a:lnTo>
                <a:close/>
                <a:moveTo>
                  <a:pt x="55746" y="7844"/>
                </a:moveTo>
                <a:lnTo>
                  <a:pt x="55746" y="11605"/>
                </a:lnTo>
                <a:lnTo>
                  <a:pt x="51956" y="11605"/>
                </a:lnTo>
                <a:lnTo>
                  <a:pt x="51956" y="7844"/>
                </a:lnTo>
                <a:close/>
                <a:moveTo>
                  <a:pt x="59721" y="7844"/>
                </a:moveTo>
                <a:lnTo>
                  <a:pt x="59721" y="11605"/>
                </a:lnTo>
                <a:lnTo>
                  <a:pt x="55931" y="11605"/>
                </a:lnTo>
                <a:lnTo>
                  <a:pt x="55931" y="7844"/>
                </a:lnTo>
                <a:close/>
                <a:moveTo>
                  <a:pt x="63696" y="7844"/>
                </a:moveTo>
                <a:lnTo>
                  <a:pt x="63696" y="11605"/>
                </a:lnTo>
                <a:lnTo>
                  <a:pt x="59906" y="11605"/>
                </a:lnTo>
                <a:lnTo>
                  <a:pt x="59906" y="7844"/>
                </a:lnTo>
                <a:close/>
                <a:moveTo>
                  <a:pt x="67672" y="7844"/>
                </a:moveTo>
                <a:lnTo>
                  <a:pt x="67672" y="11605"/>
                </a:lnTo>
                <a:lnTo>
                  <a:pt x="63881" y="11605"/>
                </a:lnTo>
                <a:lnTo>
                  <a:pt x="63881" y="7844"/>
                </a:lnTo>
                <a:close/>
                <a:moveTo>
                  <a:pt x="71648" y="7844"/>
                </a:moveTo>
                <a:lnTo>
                  <a:pt x="71648" y="11605"/>
                </a:lnTo>
                <a:lnTo>
                  <a:pt x="67857" y="11605"/>
                </a:lnTo>
                <a:lnTo>
                  <a:pt x="67857" y="7844"/>
                </a:lnTo>
                <a:close/>
                <a:moveTo>
                  <a:pt x="75623" y="7844"/>
                </a:moveTo>
                <a:lnTo>
                  <a:pt x="75623" y="11605"/>
                </a:lnTo>
                <a:lnTo>
                  <a:pt x="71832" y="11605"/>
                </a:lnTo>
                <a:lnTo>
                  <a:pt x="71832" y="7844"/>
                </a:lnTo>
                <a:close/>
                <a:moveTo>
                  <a:pt x="79598" y="7844"/>
                </a:moveTo>
                <a:lnTo>
                  <a:pt x="79598" y="11605"/>
                </a:lnTo>
                <a:lnTo>
                  <a:pt x="75807" y="11605"/>
                </a:lnTo>
                <a:lnTo>
                  <a:pt x="75807" y="7844"/>
                </a:lnTo>
                <a:close/>
                <a:moveTo>
                  <a:pt x="83573" y="7844"/>
                </a:moveTo>
                <a:lnTo>
                  <a:pt x="83573" y="11605"/>
                </a:lnTo>
                <a:lnTo>
                  <a:pt x="79782" y="11605"/>
                </a:lnTo>
                <a:lnTo>
                  <a:pt x="79782" y="7844"/>
                </a:lnTo>
                <a:close/>
                <a:moveTo>
                  <a:pt x="87549" y="7844"/>
                </a:moveTo>
                <a:lnTo>
                  <a:pt x="87549" y="11605"/>
                </a:lnTo>
                <a:lnTo>
                  <a:pt x="83757" y="11605"/>
                </a:lnTo>
                <a:lnTo>
                  <a:pt x="83757" y="7844"/>
                </a:lnTo>
                <a:close/>
                <a:moveTo>
                  <a:pt x="91524" y="7844"/>
                </a:moveTo>
                <a:lnTo>
                  <a:pt x="91524" y="11605"/>
                </a:lnTo>
                <a:lnTo>
                  <a:pt x="87733" y="11605"/>
                </a:lnTo>
                <a:lnTo>
                  <a:pt x="87733" y="7844"/>
                </a:lnTo>
                <a:close/>
                <a:moveTo>
                  <a:pt x="95499" y="7844"/>
                </a:moveTo>
                <a:lnTo>
                  <a:pt x="95499" y="11605"/>
                </a:lnTo>
                <a:lnTo>
                  <a:pt x="91708" y="11605"/>
                </a:lnTo>
                <a:lnTo>
                  <a:pt x="91708" y="7844"/>
                </a:lnTo>
                <a:close/>
                <a:moveTo>
                  <a:pt x="99474" y="7844"/>
                </a:moveTo>
                <a:lnTo>
                  <a:pt x="99474" y="11605"/>
                </a:lnTo>
                <a:lnTo>
                  <a:pt x="95684" y="11605"/>
                </a:lnTo>
                <a:lnTo>
                  <a:pt x="95684" y="7844"/>
                </a:lnTo>
                <a:close/>
                <a:moveTo>
                  <a:pt x="103449" y="7844"/>
                </a:moveTo>
                <a:lnTo>
                  <a:pt x="103449" y="11605"/>
                </a:lnTo>
                <a:lnTo>
                  <a:pt x="99659" y="11605"/>
                </a:lnTo>
                <a:lnTo>
                  <a:pt x="99659" y="7844"/>
                </a:lnTo>
                <a:close/>
                <a:moveTo>
                  <a:pt x="107424" y="7844"/>
                </a:moveTo>
                <a:lnTo>
                  <a:pt x="107424" y="11605"/>
                </a:lnTo>
                <a:lnTo>
                  <a:pt x="103634" y="11605"/>
                </a:lnTo>
                <a:lnTo>
                  <a:pt x="103634" y="7844"/>
                </a:lnTo>
                <a:close/>
                <a:moveTo>
                  <a:pt x="111400" y="7844"/>
                </a:moveTo>
                <a:lnTo>
                  <a:pt x="111400" y="11605"/>
                </a:lnTo>
                <a:lnTo>
                  <a:pt x="107609" y="11605"/>
                </a:lnTo>
                <a:lnTo>
                  <a:pt x="107609" y="7844"/>
                </a:lnTo>
                <a:close/>
                <a:moveTo>
                  <a:pt x="115376" y="7844"/>
                </a:moveTo>
                <a:lnTo>
                  <a:pt x="115376" y="11605"/>
                </a:lnTo>
                <a:lnTo>
                  <a:pt x="111585" y="11605"/>
                </a:lnTo>
                <a:lnTo>
                  <a:pt x="111585" y="7844"/>
                </a:lnTo>
                <a:close/>
                <a:moveTo>
                  <a:pt x="119351" y="7844"/>
                </a:moveTo>
                <a:lnTo>
                  <a:pt x="119351" y="11605"/>
                </a:lnTo>
                <a:lnTo>
                  <a:pt x="115560" y="11605"/>
                </a:lnTo>
                <a:lnTo>
                  <a:pt x="115560" y="7844"/>
                </a:lnTo>
                <a:close/>
                <a:moveTo>
                  <a:pt x="123326" y="7844"/>
                </a:moveTo>
                <a:lnTo>
                  <a:pt x="123326" y="11605"/>
                </a:lnTo>
                <a:lnTo>
                  <a:pt x="119535" y="11605"/>
                </a:lnTo>
                <a:lnTo>
                  <a:pt x="119535" y="7844"/>
                </a:lnTo>
                <a:close/>
                <a:moveTo>
                  <a:pt x="127301" y="7844"/>
                </a:moveTo>
                <a:lnTo>
                  <a:pt x="127301" y="11605"/>
                </a:lnTo>
                <a:lnTo>
                  <a:pt x="123510" y="11605"/>
                </a:lnTo>
                <a:lnTo>
                  <a:pt x="123510" y="7844"/>
                </a:lnTo>
                <a:close/>
                <a:moveTo>
                  <a:pt x="131277" y="7844"/>
                </a:moveTo>
                <a:lnTo>
                  <a:pt x="131277" y="11605"/>
                </a:lnTo>
                <a:lnTo>
                  <a:pt x="127485" y="11605"/>
                </a:lnTo>
                <a:lnTo>
                  <a:pt x="127485" y="7844"/>
                </a:lnTo>
                <a:close/>
                <a:moveTo>
                  <a:pt x="135252" y="7844"/>
                </a:moveTo>
                <a:lnTo>
                  <a:pt x="135252" y="11605"/>
                </a:lnTo>
                <a:lnTo>
                  <a:pt x="131461" y="11605"/>
                </a:lnTo>
                <a:lnTo>
                  <a:pt x="131461" y="7844"/>
                </a:lnTo>
                <a:close/>
                <a:moveTo>
                  <a:pt x="139227" y="7844"/>
                </a:moveTo>
                <a:lnTo>
                  <a:pt x="139227" y="11605"/>
                </a:lnTo>
                <a:lnTo>
                  <a:pt x="135436" y="11605"/>
                </a:lnTo>
                <a:lnTo>
                  <a:pt x="135436" y="7844"/>
                </a:lnTo>
                <a:close/>
                <a:moveTo>
                  <a:pt x="143202" y="7844"/>
                </a:moveTo>
                <a:lnTo>
                  <a:pt x="143202" y="11605"/>
                </a:lnTo>
                <a:lnTo>
                  <a:pt x="139411" y="11605"/>
                </a:lnTo>
                <a:lnTo>
                  <a:pt x="139411" y="7844"/>
                </a:lnTo>
                <a:close/>
                <a:moveTo>
                  <a:pt x="147177" y="7844"/>
                </a:moveTo>
                <a:lnTo>
                  <a:pt x="147177" y="11605"/>
                </a:lnTo>
                <a:lnTo>
                  <a:pt x="143387" y="11605"/>
                </a:lnTo>
                <a:lnTo>
                  <a:pt x="143387" y="7844"/>
                </a:lnTo>
                <a:close/>
                <a:moveTo>
                  <a:pt x="151224" y="7844"/>
                </a:moveTo>
                <a:lnTo>
                  <a:pt x="151224" y="11605"/>
                </a:lnTo>
                <a:lnTo>
                  <a:pt x="147362" y="11605"/>
                </a:lnTo>
                <a:lnTo>
                  <a:pt x="147362" y="7844"/>
                </a:lnTo>
                <a:close/>
                <a:moveTo>
                  <a:pt x="4068" y="11788"/>
                </a:moveTo>
                <a:lnTo>
                  <a:pt x="4068" y="15547"/>
                </a:lnTo>
                <a:lnTo>
                  <a:pt x="184" y="15547"/>
                </a:lnTo>
                <a:lnTo>
                  <a:pt x="184" y="11788"/>
                </a:lnTo>
                <a:close/>
                <a:moveTo>
                  <a:pt x="8043" y="11788"/>
                </a:moveTo>
                <a:lnTo>
                  <a:pt x="8043" y="15547"/>
                </a:lnTo>
                <a:lnTo>
                  <a:pt x="4252" y="15547"/>
                </a:lnTo>
                <a:lnTo>
                  <a:pt x="4252" y="11788"/>
                </a:lnTo>
                <a:close/>
                <a:moveTo>
                  <a:pt x="12018" y="11788"/>
                </a:moveTo>
                <a:lnTo>
                  <a:pt x="12018" y="15547"/>
                </a:lnTo>
                <a:lnTo>
                  <a:pt x="8227" y="15547"/>
                </a:lnTo>
                <a:lnTo>
                  <a:pt x="8227" y="11788"/>
                </a:lnTo>
                <a:close/>
                <a:moveTo>
                  <a:pt x="15993" y="11788"/>
                </a:moveTo>
                <a:lnTo>
                  <a:pt x="15993" y="15547"/>
                </a:lnTo>
                <a:lnTo>
                  <a:pt x="12202" y="15547"/>
                </a:lnTo>
                <a:lnTo>
                  <a:pt x="12202" y="11788"/>
                </a:lnTo>
                <a:close/>
                <a:moveTo>
                  <a:pt x="19968" y="11788"/>
                </a:moveTo>
                <a:lnTo>
                  <a:pt x="19968" y="15547"/>
                </a:lnTo>
                <a:lnTo>
                  <a:pt x="16177" y="15547"/>
                </a:lnTo>
                <a:lnTo>
                  <a:pt x="16177" y="11788"/>
                </a:lnTo>
                <a:close/>
                <a:moveTo>
                  <a:pt x="23944" y="11788"/>
                </a:moveTo>
                <a:lnTo>
                  <a:pt x="23944" y="15547"/>
                </a:lnTo>
                <a:lnTo>
                  <a:pt x="20153" y="15547"/>
                </a:lnTo>
                <a:lnTo>
                  <a:pt x="20153" y="11788"/>
                </a:lnTo>
                <a:close/>
                <a:moveTo>
                  <a:pt x="27919" y="11788"/>
                </a:moveTo>
                <a:lnTo>
                  <a:pt x="27919" y="15547"/>
                </a:lnTo>
                <a:lnTo>
                  <a:pt x="24129" y="15547"/>
                </a:lnTo>
                <a:lnTo>
                  <a:pt x="24129" y="11788"/>
                </a:lnTo>
                <a:close/>
                <a:moveTo>
                  <a:pt x="31895" y="11788"/>
                </a:moveTo>
                <a:lnTo>
                  <a:pt x="31895" y="15547"/>
                </a:lnTo>
                <a:lnTo>
                  <a:pt x="28104" y="15547"/>
                </a:lnTo>
                <a:lnTo>
                  <a:pt x="28104" y="11788"/>
                </a:lnTo>
                <a:close/>
                <a:moveTo>
                  <a:pt x="35870" y="11788"/>
                </a:moveTo>
                <a:lnTo>
                  <a:pt x="35870" y="15547"/>
                </a:lnTo>
                <a:lnTo>
                  <a:pt x="32079" y="15547"/>
                </a:lnTo>
                <a:lnTo>
                  <a:pt x="32079" y="11788"/>
                </a:lnTo>
                <a:close/>
                <a:moveTo>
                  <a:pt x="39845" y="11788"/>
                </a:moveTo>
                <a:lnTo>
                  <a:pt x="39845" y="15547"/>
                </a:lnTo>
                <a:lnTo>
                  <a:pt x="36054" y="15547"/>
                </a:lnTo>
                <a:lnTo>
                  <a:pt x="36054" y="11788"/>
                </a:lnTo>
                <a:close/>
                <a:moveTo>
                  <a:pt x="43821" y="11788"/>
                </a:moveTo>
                <a:lnTo>
                  <a:pt x="43821" y="15547"/>
                </a:lnTo>
                <a:lnTo>
                  <a:pt x="40029" y="15547"/>
                </a:lnTo>
                <a:lnTo>
                  <a:pt x="40029" y="11788"/>
                </a:lnTo>
                <a:close/>
                <a:moveTo>
                  <a:pt x="47796" y="11788"/>
                </a:moveTo>
                <a:lnTo>
                  <a:pt x="47796" y="15547"/>
                </a:lnTo>
                <a:lnTo>
                  <a:pt x="44005" y="15547"/>
                </a:lnTo>
                <a:lnTo>
                  <a:pt x="44005" y="11788"/>
                </a:lnTo>
                <a:close/>
                <a:moveTo>
                  <a:pt x="51771" y="11788"/>
                </a:moveTo>
                <a:lnTo>
                  <a:pt x="51771" y="15547"/>
                </a:lnTo>
                <a:lnTo>
                  <a:pt x="47980" y="15547"/>
                </a:lnTo>
                <a:lnTo>
                  <a:pt x="47980" y="11788"/>
                </a:lnTo>
                <a:close/>
                <a:moveTo>
                  <a:pt x="55746" y="11788"/>
                </a:moveTo>
                <a:lnTo>
                  <a:pt x="55746" y="15547"/>
                </a:lnTo>
                <a:lnTo>
                  <a:pt x="51956" y="15547"/>
                </a:lnTo>
                <a:lnTo>
                  <a:pt x="51956" y="11788"/>
                </a:lnTo>
                <a:close/>
                <a:moveTo>
                  <a:pt x="59721" y="11788"/>
                </a:moveTo>
                <a:lnTo>
                  <a:pt x="59721" y="15547"/>
                </a:lnTo>
                <a:lnTo>
                  <a:pt x="55931" y="15547"/>
                </a:lnTo>
                <a:lnTo>
                  <a:pt x="55931" y="11788"/>
                </a:lnTo>
                <a:close/>
                <a:moveTo>
                  <a:pt x="63696" y="11788"/>
                </a:moveTo>
                <a:lnTo>
                  <a:pt x="63696" y="15547"/>
                </a:lnTo>
                <a:lnTo>
                  <a:pt x="59906" y="15547"/>
                </a:lnTo>
                <a:lnTo>
                  <a:pt x="59906" y="11788"/>
                </a:lnTo>
                <a:close/>
                <a:moveTo>
                  <a:pt x="67672" y="11788"/>
                </a:moveTo>
                <a:lnTo>
                  <a:pt x="67672" y="15547"/>
                </a:lnTo>
                <a:lnTo>
                  <a:pt x="63881" y="15547"/>
                </a:lnTo>
                <a:lnTo>
                  <a:pt x="63881" y="11788"/>
                </a:lnTo>
                <a:close/>
                <a:moveTo>
                  <a:pt x="71648" y="11788"/>
                </a:moveTo>
                <a:lnTo>
                  <a:pt x="71648" y="15547"/>
                </a:lnTo>
                <a:lnTo>
                  <a:pt x="67857" y="15547"/>
                </a:lnTo>
                <a:lnTo>
                  <a:pt x="67857" y="11788"/>
                </a:lnTo>
                <a:close/>
                <a:moveTo>
                  <a:pt x="75623" y="11788"/>
                </a:moveTo>
                <a:lnTo>
                  <a:pt x="75623" y="15547"/>
                </a:lnTo>
                <a:lnTo>
                  <a:pt x="71832" y="15547"/>
                </a:lnTo>
                <a:lnTo>
                  <a:pt x="71832" y="11788"/>
                </a:lnTo>
                <a:close/>
                <a:moveTo>
                  <a:pt x="79598" y="11788"/>
                </a:moveTo>
                <a:lnTo>
                  <a:pt x="79598" y="15547"/>
                </a:lnTo>
                <a:lnTo>
                  <a:pt x="75807" y="15547"/>
                </a:lnTo>
                <a:lnTo>
                  <a:pt x="75807" y="11788"/>
                </a:lnTo>
                <a:close/>
                <a:moveTo>
                  <a:pt x="83573" y="11788"/>
                </a:moveTo>
                <a:lnTo>
                  <a:pt x="83573" y="15547"/>
                </a:lnTo>
                <a:lnTo>
                  <a:pt x="79782" y="15547"/>
                </a:lnTo>
                <a:lnTo>
                  <a:pt x="79782" y="11788"/>
                </a:lnTo>
                <a:close/>
                <a:moveTo>
                  <a:pt x="87549" y="11788"/>
                </a:moveTo>
                <a:lnTo>
                  <a:pt x="87549" y="15547"/>
                </a:lnTo>
                <a:lnTo>
                  <a:pt x="83757" y="15547"/>
                </a:lnTo>
                <a:lnTo>
                  <a:pt x="83757" y="11788"/>
                </a:lnTo>
                <a:close/>
                <a:moveTo>
                  <a:pt x="91524" y="11788"/>
                </a:moveTo>
                <a:lnTo>
                  <a:pt x="91524" y="15547"/>
                </a:lnTo>
                <a:lnTo>
                  <a:pt x="87733" y="15547"/>
                </a:lnTo>
                <a:lnTo>
                  <a:pt x="87733" y="11788"/>
                </a:lnTo>
                <a:close/>
                <a:moveTo>
                  <a:pt x="95499" y="11788"/>
                </a:moveTo>
                <a:lnTo>
                  <a:pt x="95499" y="15547"/>
                </a:lnTo>
                <a:lnTo>
                  <a:pt x="91708" y="15547"/>
                </a:lnTo>
                <a:lnTo>
                  <a:pt x="91708" y="11788"/>
                </a:lnTo>
                <a:close/>
                <a:moveTo>
                  <a:pt x="99474" y="11788"/>
                </a:moveTo>
                <a:lnTo>
                  <a:pt x="99474" y="15547"/>
                </a:lnTo>
                <a:lnTo>
                  <a:pt x="95684" y="15547"/>
                </a:lnTo>
                <a:lnTo>
                  <a:pt x="95684" y="11788"/>
                </a:lnTo>
                <a:close/>
                <a:moveTo>
                  <a:pt x="103449" y="11788"/>
                </a:moveTo>
                <a:lnTo>
                  <a:pt x="103449" y="15547"/>
                </a:lnTo>
                <a:lnTo>
                  <a:pt x="99659" y="15547"/>
                </a:lnTo>
                <a:lnTo>
                  <a:pt x="99659" y="11788"/>
                </a:lnTo>
                <a:close/>
                <a:moveTo>
                  <a:pt x="107424" y="11788"/>
                </a:moveTo>
                <a:lnTo>
                  <a:pt x="107424" y="15547"/>
                </a:lnTo>
                <a:lnTo>
                  <a:pt x="103634" y="15547"/>
                </a:lnTo>
                <a:lnTo>
                  <a:pt x="103634" y="11788"/>
                </a:lnTo>
                <a:close/>
                <a:moveTo>
                  <a:pt x="111400" y="11788"/>
                </a:moveTo>
                <a:lnTo>
                  <a:pt x="111400" y="15547"/>
                </a:lnTo>
                <a:lnTo>
                  <a:pt x="107609" y="15547"/>
                </a:lnTo>
                <a:lnTo>
                  <a:pt x="107609" y="11788"/>
                </a:lnTo>
                <a:close/>
                <a:moveTo>
                  <a:pt x="115376" y="11788"/>
                </a:moveTo>
                <a:lnTo>
                  <a:pt x="115376" y="15547"/>
                </a:lnTo>
                <a:lnTo>
                  <a:pt x="111585" y="15547"/>
                </a:lnTo>
                <a:lnTo>
                  <a:pt x="111585" y="11788"/>
                </a:lnTo>
                <a:close/>
                <a:moveTo>
                  <a:pt x="119351" y="11788"/>
                </a:moveTo>
                <a:lnTo>
                  <a:pt x="119351" y="15547"/>
                </a:lnTo>
                <a:lnTo>
                  <a:pt x="115560" y="15547"/>
                </a:lnTo>
                <a:lnTo>
                  <a:pt x="115560" y="11788"/>
                </a:lnTo>
                <a:close/>
                <a:moveTo>
                  <a:pt x="123326" y="11788"/>
                </a:moveTo>
                <a:lnTo>
                  <a:pt x="123326" y="15547"/>
                </a:lnTo>
                <a:lnTo>
                  <a:pt x="119535" y="15547"/>
                </a:lnTo>
                <a:lnTo>
                  <a:pt x="119535" y="11788"/>
                </a:lnTo>
                <a:close/>
                <a:moveTo>
                  <a:pt x="127301" y="11788"/>
                </a:moveTo>
                <a:lnTo>
                  <a:pt x="127301" y="15547"/>
                </a:lnTo>
                <a:lnTo>
                  <a:pt x="123510" y="15547"/>
                </a:lnTo>
                <a:lnTo>
                  <a:pt x="123510" y="11788"/>
                </a:lnTo>
                <a:close/>
                <a:moveTo>
                  <a:pt x="131277" y="11788"/>
                </a:moveTo>
                <a:lnTo>
                  <a:pt x="131277" y="15547"/>
                </a:lnTo>
                <a:lnTo>
                  <a:pt x="127485" y="15547"/>
                </a:lnTo>
                <a:lnTo>
                  <a:pt x="127485" y="11788"/>
                </a:lnTo>
                <a:close/>
                <a:moveTo>
                  <a:pt x="135252" y="11788"/>
                </a:moveTo>
                <a:lnTo>
                  <a:pt x="135252" y="15547"/>
                </a:lnTo>
                <a:lnTo>
                  <a:pt x="131461" y="15547"/>
                </a:lnTo>
                <a:lnTo>
                  <a:pt x="131461" y="11788"/>
                </a:lnTo>
                <a:close/>
                <a:moveTo>
                  <a:pt x="139227" y="11788"/>
                </a:moveTo>
                <a:lnTo>
                  <a:pt x="139227" y="15547"/>
                </a:lnTo>
                <a:lnTo>
                  <a:pt x="135436" y="15547"/>
                </a:lnTo>
                <a:lnTo>
                  <a:pt x="135436" y="11788"/>
                </a:lnTo>
                <a:close/>
                <a:moveTo>
                  <a:pt x="143202" y="11788"/>
                </a:moveTo>
                <a:lnTo>
                  <a:pt x="143202" y="15547"/>
                </a:lnTo>
                <a:lnTo>
                  <a:pt x="139411" y="15547"/>
                </a:lnTo>
                <a:lnTo>
                  <a:pt x="139411" y="11788"/>
                </a:lnTo>
                <a:close/>
                <a:moveTo>
                  <a:pt x="147177" y="11788"/>
                </a:moveTo>
                <a:lnTo>
                  <a:pt x="147177" y="15547"/>
                </a:lnTo>
                <a:lnTo>
                  <a:pt x="143387" y="15547"/>
                </a:lnTo>
                <a:lnTo>
                  <a:pt x="143387" y="11788"/>
                </a:lnTo>
                <a:close/>
                <a:moveTo>
                  <a:pt x="151224" y="11788"/>
                </a:moveTo>
                <a:lnTo>
                  <a:pt x="151224" y="15547"/>
                </a:lnTo>
                <a:lnTo>
                  <a:pt x="147362" y="15547"/>
                </a:lnTo>
                <a:lnTo>
                  <a:pt x="147362" y="11788"/>
                </a:lnTo>
                <a:close/>
                <a:moveTo>
                  <a:pt x="4068" y="15730"/>
                </a:moveTo>
                <a:lnTo>
                  <a:pt x="4068" y="19490"/>
                </a:lnTo>
                <a:lnTo>
                  <a:pt x="184" y="19490"/>
                </a:lnTo>
                <a:lnTo>
                  <a:pt x="184" y="15730"/>
                </a:lnTo>
                <a:close/>
                <a:moveTo>
                  <a:pt x="8043" y="15730"/>
                </a:moveTo>
                <a:lnTo>
                  <a:pt x="8043" y="19490"/>
                </a:lnTo>
                <a:lnTo>
                  <a:pt x="4252" y="19490"/>
                </a:lnTo>
                <a:lnTo>
                  <a:pt x="4252" y="15730"/>
                </a:lnTo>
                <a:close/>
                <a:moveTo>
                  <a:pt x="12018" y="15730"/>
                </a:moveTo>
                <a:lnTo>
                  <a:pt x="12018" y="19490"/>
                </a:lnTo>
                <a:lnTo>
                  <a:pt x="8227" y="19490"/>
                </a:lnTo>
                <a:lnTo>
                  <a:pt x="8227" y="15730"/>
                </a:lnTo>
                <a:close/>
                <a:moveTo>
                  <a:pt x="15993" y="15730"/>
                </a:moveTo>
                <a:lnTo>
                  <a:pt x="15993" y="19490"/>
                </a:lnTo>
                <a:lnTo>
                  <a:pt x="12202" y="19490"/>
                </a:lnTo>
                <a:lnTo>
                  <a:pt x="12202" y="15730"/>
                </a:lnTo>
                <a:close/>
                <a:moveTo>
                  <a:pt x="19968" y="15730"/>
                </a:moveTo>
                <a:lnTo>
                  <a:pt x="19968" y="19490"/>
                </a:lnTo>
                <a:lnTo>
                  <a:pt x="16177" y="19490"/>
                </a:lnTo>
                <a:lnTo>
                  <a:pt x="16177" y="15730"/>
                </a:lnTo>
                <a:close/>
                <a:moveTo>
                  <a:pt x="23944" y="15730"/>
                </a:moveTo>
                <a:lnTo>
                  <a:pt x="23944" y="19490"/>
                </a:lnTo>
                <a:lnTo>
                  <a:pt x="20153" y="19490"/>
                </a:lnTo>
                <a:lnTo>
                  <a:pt x="20153" y="15730"/>
                </a:lnTo>
                <a:close/>
                <a:moveTo>
                  <a:pt x="27919" y="15730"/>
                </a:moveTo>
                <a:lnTo>
                  <a:pt x="27919" y="19490"/>
                </a:lnTo>
                <a:lnTo>
                  <a:pt x="24129" y="19490"/>
                </a:lnTo>
                <a:lnTo>
                  <a:pt x="24129" y="15730"/>
                </a:lnTo>
                <a:close/>
                <a:moveTo>
                  <a:pt x="31895" y="15730"/>
                </a:moveTo>
                <a:lnTo>
                  <a:pt x="31895" y="19490"/>
                </a:lnTo>
                <a:lnTo>
                  <a:pt x="28104" y="19490"/>
                </a:lnTo>
                <a:lnTo>
                  <a:pt x="28104" y="15730"/>
                </a:lnTo>
                <a:close/>
                <a:moveTo>
                  <a:pt x="35870" y="15730"/>
                </a:moveTo>
                <a:lnTo>
                  <a:pt x="35870" y="19490"/>
                </a:lnTo>
                <a:lnTo>
                  <a:pt x="32079" y="19490"/>
                </a:lnTo>
                <a:lnTo>
                  <a:pt x="32079" y="15730"/>
                </a:lnTo>
                <a:close/>
                <a:moveTo>
                  <a:pt x="39845" y="15730"/>
                </a:moveTo>
                <a:lnTo>
                  <a:pt x="39845" y="19490"/>
                </a:lnTo>
                <a:lnTo>
                  <a:pt x="36054" y="19490"/>
                </a:lnTo>
                <a:lnTo>
                  <a:pt x="36054" y="15730"/>
                </a:lnTo>
                <a:close/>
                <a:moveTo>
                  <a:pt x="43821" y="15730"/>
                </a:moveTo>
                <a:lnTo>
                  <a:pt x="43821" y="19490"/>
                </a:lnTo>
                <a:lnTo>
                  <a:pt x="40029" y="19490"/>
                </a:lnTo>
                <a:lnTo>
                  <a:pt x="40029" y="15730"/>
                </a:lnTo>
                <a:close/>
                <a:moveTo>
                  <a:pt x="47796" y="15730"/>
                </a:moveTo>
                <a:lnTo>
                  <a:pt x="47796" y="19490"/>
                </a:lnTo>
                <a:lnTo>
                  <a:pt x="44005" y="19490"/>
                </a:lnTo>
                <a:lnTo>
                  <a:pt x="44005" y="15730"/>
                </a:lnTo>
                <a:close/>
                <a:moveTo>
                  <a:pt x="51771" y="15730"/>
                </a:moveTo>
                <a:lnTo>
                  <a:pt x="51771" y="19490"/>
                </a:lnTo>
                <a:lnTo>
                  <a:pt x="47980" y="19490"/>
                </a:lnTo>
                <a:lnTo>
                  <a:pt x="47980" y="15730"/>
                </a:lnTo>
                <a:close/>
                <a:moveTo>
                  <a:pt x="55746" y="15730"/>
                </a:moveTo>
                <a:lnTo>
                  <a:pt x="55746" y="19490"/>
                </a:lnTo>
                <a:lnTo>
                  <a:pt x="51956" y="19490"/>
                </a:lnTo>
                <a:lnTo>
                  <a:pt x="51956" y="15730"/>
                </a:lnTo>
                <a:close/>
                <a:moveTo>
                  <a:pt x="59721" y="15730"/>
                </a:moveTo>
                <a:lnTo>
                  <a:pt x="59721" y="19490"/>
                </a:lnTo>
                <a:lnTo>
                  <a:pt x="55931" y="19490"/>
                </a:lnTo>
                <a:lnTo>
                  <a:pt x="55931" y="15730"/>
                </a:lnTo>
                <a:close/>
                <a:moveTo>
                  <a:pt x="63696" y="15730"/>
                </a:moveTo>
                <a:lnTo>
                  <a:pt x="63696" y="19490"/>
                </a:lnTo>
                <a:lnTo>
                  <a:pt x="59906" y="19490"/>
                </a:lnTo>
                <a:lnTo>
                  <a:pt x="59906" y="15730"/>
                </a:lnTo>
                <a:close/>
                <a:moveTo>
                  <a:pt x="67672" y="15730"/>
                </a:moveTo>
                <a:lnTo>
                  <a:pt x="67672" y="19490"/>
                </a:lnTo>
                <a:lnTo>
                  <a:pt x="63881" y="19490"/>
                </a:lnTo>
                <a:lnTo>
                  <a:pt x="63881" y="15730"/>
                </a:lnTo>
                <a:close/>
                <a:moveTo>
                  <a:pt x="71648" y="15730"/>
                </a:moveTo>
                <a:lnTo>
                  <a:pt x="71648" y="19490"/>
                </a:lnTo>
                <a:lnTo>
                  <a:pt x="67857" y="19490"/>
                </a:lnTo>
                <a:lnTo>
                  <a:pt x="67857" y="15730"/>
                </a:lnTo>
                <a:close/>
                <a:moveTo>
                  <a:pt x="75623" y="15730"/>
                </a:moveTo>
                <a:lnTo>
                  <a:pt x="75623" y="19490"/>
                </a:lnTo>
                <a:lnTo>
                  <a:pt x="71832" y="19490"/>
                </a:lnTo>
                <a:lnTo>
                  <a:pt x="71832" y="15730"/>
                </a:lnTo>
                <a:close/>
                <a:moveTo>
                  <a:pt x="79598" y="15730"/>
                </a:moveTo>
                <a:lnTo>
                  <a:pt x="79598" y="19490"/>
                </a:lnTo>
                <a:lnTo>
                  <a:pt x="75807" y="19490"/>
                </a:lnTo>
                <a:lnTo>
                  <a:pt x="75807" y="15730"/>
                </a:lnTo>
                <a:close/>
                <a:moveTo>
                  <a:pt x="83573" y="15730"/>
                </a:moveTo>
                <a:lnTo>
                  <a:pt x="83573" y="19490"/>
                </a:lnTo>
                <a:lnTo>
                  <a:pt x="79782" y="19490"/>
                </a:lnTo>
                <a:lnTo>
                  <a:pt x="79782" y="15730"/>
                </a:lnTo>
                <a:close/>
                <a:moveTo>
                  <a:pt x="87549" y="15730"/>
                </a:moveTo>
                <a:lnTo>
                  <a:pt x="87549" y="19490"/>
                </a:lnTo>
                <a:lnTo>
                  <a:pt x="83757" y="19490"/>
                </a:lnTo>
                <a:lnTo>
                  <a:pt x="83757" y="15730"/>
                </a:lnTo>
                <a:close/>
                <a:moveTo>
                  <a:pt x="91524" y="15730"/>
                </a:moveTo>
                <a:lnTo>
                  <a:pt x="91524" y="19490"/>
                </a:lnTo>
                <a:lnTo>
                  <a:pt x="87733" y="19490"/>
                </a:lnTo>
                <a:lnTo>
                  <a:pt x="87733" y="15730"/>
                </a:lnTo>
                <a:close/>
                <a:moveTo>
                  <a:pt x="95499" y="15730"/>
                </a:moveTo>
                <a:lnTo>
                  <a:pt x="95499" y="19490"/>
                </a:lnTo>
                <a:lnTo>
                  <a:pt x="91708" y="19490"/>
                </a:lnTo>
                <a:lnTo>
                  <a:pt x="91708" y="15730"/>
                </a:lnTo>
                <a:close/>
                <a:moveTo>
                  <a:pt x="99474" y="15730"/>
                </a:moveTo>
                <a:lnTo>
                  <a:pt x="99474" y="19490"/>
                </a:lnTo>
                <a:lnTo>
                  <a:pt x="95684" y="19490"/>
                </a:lnTo>
                <a:lnTo>
                  <a:pt x="95684" y="15730"/>
                </a:lnTo>
                <a:close/>
                <a:moveTo>
                  <a:pt x="103449" y="15730"/>
                </a:moveTo>
                <a:lnTo>
                  <a:pt x="103449" y="19490"/>
                </a:lnTo>
                <a:lnTo>
                  <a:pt x="99659" y="19490"/>
                </a:lnTo>
                <a:lnTo>
                  <a:pt x="99659" y="15730"/>
                </a:lnTo>
                <a:close/>
                <a:moveTo>
                  <a:pt x="107424" y="15730"/>
                </a:moveTo>
                <a:lnTo>
                  <a:pt x="107424" y="19490"/>
                </a:lnTo>
                <a:lnTo>
                  <a:pt x="103634" y="19490"/>
                </a:lnTo>
                <a:lnTo>
                  <a:pt x="103634" y="15730"/>
                </a:lnTo>
                <a:close/>
                <a:moveTo>
                  <a:pt x="111400" y="15730"/>
                </a:moveTo>
                <a:lnTo>
                  <a:pt x="111400" y="19490"/>
                </a:lnTo>
                <a:lnTo>
                  <a:pt x="107609" y="19490"/>
                </a:lnTo>
                <a:lnTo>
                  <a:pt x="107609" y="15730"/>
                </a:lnTo>
                <a:close/>
                <a:moveTo>
                  <a:pt x="115376" y="15730"/>
                </a:moveTo>
                <a:lnTo>
                  <a:pt x="115376" y="19490"/>
                </a:lnTo>
                <a:lnTo>
                  <a:pt x="111585" y="19490"/>
                </a:lnTo>
                <a:lnTo>
                  <a:pt x="111585" y="15730"/>
                </a:lnTo>
                <a:close/>
                <a:moveTo>
                  <a:pt x="119351" y="15730"/>
                </a:moveTo>
                <a:lnTo>
                  <a:pt x="119351" y="19490"/>
                </a:lnTo>
                <a:lnTo>
                  <a:pt x="115560" y="19490"/>
                </a:lnTo>
                <a:lnTo>
                  <a:pt x="115560" y="15730"/>
                </a:lnTo>
                <a:close/>
                <a:moveTo>
                  <a:pt x="123326" y="15730"/>
                </a:moveTo>
                <a:lnTo>
                  <a:pt x="123326" y="19490"/>
                </a:lnTo>
                <a:lnTo>
                  <a:pt x="119535" y="19490"/>
                </a:lnTo>
                <a:lnTo>
                  <a:pt x="119535" y="15730"/>
                </a:lnTo>
                <a:close/>
                <a:moveTo>
                  <a:pt x="127301" y="15730"/>
                </a:moveTo>
                <a:lnTo>
                  <a:pt x="127301" y="19490"/>
                </a:lnTo>
                <a:lnTo>
                  <a:pt x="123510" y="19490"/>
                </a:lnTo>
                <a:lnTo>
                  <a:pt x="123510" y="15730"/>
                </a:lnTo>
                <a:close/>
                <a:moveTo>
                  <a:pt x="131277" y="15730"/>
                </a:moveTo>
                <a:lnTo>
                  <a:pt x="131277" y="19490"/>
                </a:lnTo>
                <a:lnTo>
                  <a:pt x="127485" y="19490"/>
                </a:lnTo>
                <a:lnTo>
                  <a:pt x="127485" y="15730"/>
                </a:lnTo>
                <a:close/>
                <a:moveTo>
                  <a:pt x="135252" y="15730"/>
                </a:moveTo>
                <a:lnTo>
                  <a:pt x="135252" y="19490"/>
                </a:lnTo>
                <a:lnTo>
                  <a:pt x="131461" y="19490"/>
                </a:lnTo>
                <a:lnTo>
                  <a:pt x="131461" y="15730"/>
                </a:lnTo>
                <a:close/>
                <a:moveTo>
                  <a:pt x="139227" y="15730"/>
                </a:moveTo>
                <a:lnTo>
                  <a:pt x="139227" y="19490"/>
                </a:lnTo>
                <a:lnTo>
                  <a:pt x="135436" y="19490"/>
                </a:lnTo>
                <a:lnTo>
                  <a:pt x="135436" y="15730"/>
                </a:lnTo>
                <a:close/>
                <a:moveTo>
                  <a:pt x="143202" y="15730"/>
                </a:moveTo>
                <a:lnTo>
                  <a:pt x="143202" y="19490"/>
                </a:lnTo>
                <a:lnTo>
                  <a:pt x="139411" y="19490"/>
                </a:lnTo>
                <a:lnTo>
                  <a:pt x="139411" y="15730"/>
                </a:lnTo>
                <a:close/>
                <a:moveTo>
                  <a:pt x="147177" y="15730"/>
                </a:moveTo>
                <a:lnTo>
                  <a:pt x="147177" y="19490"/>
                </a:lnTo>
                <a:lnTo>
                  <a:pt x="143387" y="19490"/>
                </a:lnTo>
                <a:lnTo>
                  <a:pt x="143387" y="15730"/>
                </a:lnTo>
                <a:close/>
                <a:moveTo>
                  <a:pt x="151224" y="15730"/>
                </a:moveTo>
                <a:lnTo>
                  <a:pt x="151224" y="19490"/>
                </a:lnTo>
                <a:lnTo>
                  <a:pt x="147362" y="19490"/>
                </a:lnTo>
                <a:lnTo>
                  <a:pt x="147362" y="15730"/>
                </a:lnTo>
                <a:close/>
                <a:moveTo>
                  <a:pt x="4068" y="19673"/>
                </a:moveTo>
                <a:lnTo>
                  <a:pt x="4068" y="23432"/>
                </a:lnTo>
                <a:lnTo>
                  <a:pt x="184" y="23432"/>
                </a:lnTo>
                <a:lnTo>
                  <a:pt x="184" y="19673"/>
                </a:lnTo>
                <a:close/>
                <a:moveTo>
                  <a:pt x="8043" y="19673"/>
                </a:moveTo>
                <a:lnTo>
                  <a:pt x="8043" y="23432"/>
                </a:lnTo>
                <a:lnTo>
                  <a:pt x="4252" y="23432"/>
                </a:lnTo>
                <a:lnTo>
                  <a:pt x="4252" y="19673"/>
                </a:lnTo>
                <a:close/>
                <a:moveTo>
                  <a:pt x="12018" y="19673"/>
                </a:moveTo>
                <a:lnTo>
                  <a:pt x="12018" y="23432"/>
                </a:lnTo>
                <a:lnTo>
                  <a:pt x="8227" y="23432"/>
                </a:lnTo>
                <a:lnTo>
                  <a:pt x="8227" y="19673"/>
                </a:lnTo>
                <a:close/>
                <a:moveTo>
                  <a:pt x="15993" y="19673"/>
                </a:moveTo>
                <a:lnTo>
                  <a:pt x="15993" y="23432"/>
                </a:lnTo>
                <a:lnTo>
                  <a:pt x="12202" y="23432"/>
                </a:lnTo>
                <a:lnTo>
                  <a:pt x="12202" y="19673"/>
                </a:lnTo>
                <a:close/>
                <a:moveTo>
                  <a:pt x="19968" y="19673"/>
                </a:moveTo>
                <a:lnTo>
                  <a:pt x="19968" y="23432"/>
                </a:lnTo>
                <a:lnTo>
                  <a:pt x="16177" y="23432"/>
                </a:lnTo>
                <a:lnTo>
                  <a:pt x="16177" y="19673"/>
                </a:lnTo>
                <a:close/>
                <a:moveTo>
                  <a:pt x="23944" y="19673"/>
                </a:moveTo>
                <a:lnTo>
                  <a:pt x="23944" y="23432"/>
                </a:lnTo>
                <a:lnTo>
                  <a:pt x="20153" y="23432"/>
                </a:lnTo>
                <a:lnTo>
                  <a:pt x="20153" y="19673"/>
                </a:lnTo>
                <a:close/>
                <a:moveTo>
                  <a:pt x="27919" y="19673"/>
                </a:moveTo>
                <a:lnTo>
                  <a:pt x="27919" y="23432"/>
                </a:lnTo>
                <a:lnTo>
                  <a:pt x="24129" y="23432"/>
                </a:lnTo>
                <a:lnTo>
                  <a:pt x="24129" y="19673"/>
                </a:lnTo>
                <a:close/>
                <a:moveTo>
                  <a:pt x="31895" y="19673"/>
                </a:moveTo>
                <a:lnTo>
                  <a:pt x="31895" y="23432"/>
                </a:lnTo>
                <a:lnTo>
                  <a:pt x="28104" y="23432"/>
                </a:lnTo>
                <a:lnTo>
                  <a:pt x="28104" y="19673"/>
                </a:lnTo>
                <a:close/>
                <a:moveTo>
                  <a:pt x="35870" y="19673"/>
                </a:moveTo>
                <a:lnTo>
                  <a:pt x="35870" y="23432"/>
                </a:lnTo>
                <a:lnTo>
                  <a:pt x="32079" y="23432"/>
                </a:lnTo>
                <a:lnTo>
                  <a:pt x="32079" y="19673"/>
                </a:lnTo>
                <a:close/>
                <a:moveTo>
                  <a:pt x="39845" y="19673"/>
                </a:moveTo>
                <a:lnTo>
                  <a:pt x="39845" y="23432"/>
                </a:lnTo>
                <a:lnTo>
                  <a:pt x="36054" y="23432"/>
                </a:lnTo>
                <a:lnTo>
                  <a:pt x="36054" y="19673"/>
                </a:lnTo>
                <a:close/>
                <a:moveTo>
                  <a:pt x="43821" y="19673"/>
                </a:moveTo>
                <a:lnTo>
                  <a:pt x="43821" y="23432"/>
                </a:lnTo>
                <a:lnTo>
                  <a:pt x="40029" y="23432"/>
                </a:lnTo>
                <a:lnTo>
                  <a:pt x="40029" y="19673"/>
                </a:lnTo>
                <a:close/>
                <a:moveTo>
                  <a:pt x="47796" y="19673"/>
                </a:moveTo>
                <a:lnTo>
                  <a:pt x="47796" y="23432"/>
                </a:lnTo>
                <a:lnTo>
                  <a:pt x="44005" y="23432"/>
                </a:lnTo>
                <a:lnTo>
                  <a:pt x="44005" y="19673"/>
                </a:lnTo>
                <a:close/>
                <a:moveTo>
                  <a:pt x="51771" y="19673"/>
                </a:moveTo>
                <a:lnTo>
                  <a:pt x="51771" y="23432"/>
                </a:lnTo>
                <a:lnTo>
                  <a:pt x="47980" y="23432"/>
                </a:lnTo>
                <a:lnTo>
                  <a:pt x="47980" y="19673"/>
                </a:lnTo>
                <a:close/>
                <a:moveTo>
                  <a:pt x="55746" y="19673"/>
                </a:moveTo>
                <a:lnTo>
                  <a:pt x="55746" y="23432"/>
                </a:lnTo>
                <a:lnTo>
                  <a:pt x="51956" y="23432"/>
                </a:lnTo>
                <a:lnTo>
                  <a:pt x="51956" y="19673"/>
                </a:lnTo>
                <a:close/>
                <a:moveTo>
                  <a:pt x="59721" y="19673"/>
                </a:moveTo>
                <a:lnTo>
                  <a:pt x="59721" y="23432"/>
                </a:lnTo>
                <a:lnTo>
                  <a:pt x="55931" y="23432"/>
                </a:lnTo>
                <a:lnTo>
                  <a:pt x="55931" y="19673"/>
                </a:lnTo>
                <a:close/>
                <a:moveTo>
                  <a:pt x="63696" y="19673"/>
                </a:moveTo>
                <a:lnTo>
                  <a:pt x="63696" y="23432"/>
                </a:lnTo>
                <a:lnTo>
                  <a:pt x="59906" y="23432"/>
                </a:lnTo>
                <a:lnTo>
                  <a:pt x="59906" y="19673"/>
                </a:lnTo>
                <a:close/>
                <a:moveTo>
                  <a:pt x="67672" y="19673"/>
                </a:moveTo>
                <a:lnTo>
                  <a:pt x="67672" y="23432"/>
                </a:lnTo>
                <a:lnTo>
                  <a:pt x="63881" y="23432"/>
                </a:lnTo>
                <a:lnTo>
                  <a:pt x="63881" y="19673"/>
                </a:lnTo>
                <a:close/>
                <a:moveTo>
                  <a:pt x="71648" y="19673"/>
                </a:moveTo>
                <a:lnTo>
                  <a:pt x="71648" y="23432"/>
                </a:lnTo>
                <a:lnTo>
                  <a:pt x="67857" y="23432"/>
                </a:lnTo>
                <a:lnTo>
                  <a:pt x="67857" y="19673"/>
                </a:lnTo>
                <a:close/>
                <a:moveTo>
                  <a:pt x="75623" y="19673"/>
                </a:moveTo>
                <a:lnTo>
                  <a:pt x="75623" y="23432"/>
                </a:lnTo>
                <a:lnTo>
                  <a:pt x="71832" y="23432"/>
                </a:lnTo>
                <a:lnTo>
                  <a:pt x="71832" y="19673"/>
                </a:lnTo>
                <a:close/>
                <a:moveTo>
                  <a:pt x="79598" y="19673"/>
                </a:moveTo>
                <a:lnTo>
                  <a:pt x="79598" y="23432"/>
                </a:lnTo>
                <a:lnTo>
                  <a:pt x="75807" y="23432"/>
                </a:lnTo>
                <a:lnTo>
                  <a:pt x="75807" y="19673"/>
                </a:lnTo>
                <a:close/>
                <a:moveTo>
                  <a:pt x="83573" y="19673"/>
                </a:moveTo>
                <a:lnTo>
                  <a:pt x="83573" y="23432"/>
                </a:lnTo>
                <a:lnTo>
                  <a:pt x="79782" y="23432"/>
                </a:lnTo>
                <a:lnTo>
                  <a:pt x="79782" y="19673"/>
                </a:lnTo>
                <a:close/>
                <a:moveTo>
                  <a:pt x="87549" y="19673"/>
                </a:moveTo>
                <a:lnTo>
                  <a:pt x="87549" y="23432"/>
                </a:lnTo>
                <a:lnTo>
                  <a:pt x="83757" y="23432"/>
                </a:lnTo>
                <a:lnTo>
                  <a:pt x="83757" y="19673"/>
                </a:lnTo>
                <a:close/>
                <a:moveTo>
                  <a:pt x="91524" y="19673"/>
                </a:moveTo>
                <a:lnTo>
                  <a:pt x="91524" y="23432"/>
                </a:lnTo>
                <a:lnTo>
                  <a:pt x="87733" y="23432"/>
                </a:lnTo>
                <a:lnTo>
                  <a:pt x="87733" y="19673"/>
                </a:lnTo>
                <a:close/>
                <a:moveTo>
                  <a:pt x="95499" y="19673"/>
                </a:moveTo>
                <a:lnTo>
                  <a:pt x="95499" y="23432"/>
                </a:lnTo>
                <a:lnTo>
                  <a:pt x="91708" y="23432"/>
                </a:lnTo>
                <a:lnTo>
                  <a:pt x="91708" y="19673"/>
                </a:lnTo>
                <a:close/>
                <a:moveTo>
                  <a:pt x="99474" y="19673"/>
                </a:moveTo>
                <a:lnTo>
                  <a:pt x="99474" y="23432"/>
                </a:lnTo>
                <a:lnTo>
                  <a:pt x="95684" y="23432"/>
                </a:lnTo>
                <a:lnTo>
                  <a:pt x="95684" y="19673"/>
                </a:lnTo>
                <a:close/>
                <a:moveTo>
                  <a:pt x="103449" y="19673"/>
                </a:moveTo>
                <a:lnTo>
                  <a:pt x="103449" y="23432"/>
                </a:lnTo>
                <a:lnTo>
                  <a:pt x="99659" y="23432"/>
                </a:lnTo>
                <a:lnTo>
                  <a:pt x="99659" y="19673"/>
                </a:lnTo>
                <a:close/>
                <a:moveTo>
                  <a:pt x="107424" y="19673"/>
                </a:moveTo>
                <a:lnTo>
                  <a:pt x="107424" y="23432"/>
                </a:lnTo>
                <a:lnTo>
                  <a:pt x="103634" y="23432"/>
                </a:lnTo>
                <a:lnTo>
                  <a:pt x="103634" y="19673"/>
                </a:lnTo>
                <a:close/>
                <a:moveTo>
                  <a:pt x="111400" y="19673"/>
                </a:moveTo>
                <a:lnTo>
                  <a:pt x="111400" y="23432"/>
                </a:lnTo>
                <a:lnTo>
                  <a:pt x="107609" y="23432"/>
                </a:lnTo>
                <a:lnTo>
                  <a:pt x="107609" y="19673"/>
                </a:lnTo>
                <a:close/>
                <a:moveTo>
                  <a:pt x="115376" y="19673"/>
                </a:moveTo>
                <a:lnTo>
                  <a:pt x="115376" y="23432"/>
                </a:lnTo>
                <a:lnTo>
                  <a:pt x="111585" y="23432"/>
                </a:lnTo>
                <a:lnTo>
                  <a:pt x="111585" y="19673"/>
                </a:lnTo>
                <a:close/>
                <a:moveTo>
                  <a:pt x="119351" y="19673"/>
                </a:moveTo>
                <a:lnTo>
                  <a:pt x="119351" y="23432"/>
                </a:lnTo>
                <a:lnTo>
                  <a:pt x="115560" y="23432"/>
                </a:lnTo>
                <a:lnTo>
                  <a:pt x="115560" y="19673"/>
                </a:lnTo>
                <a:close/>
                <a:moveTo>
                  <a:pt x="123326" y="19673"/>
                </a:moveTo>
                <a:lnTo>
                  <a:pt x="123326" y="23432"/>
                </a:lnTo>
                <a:lnTo>
                  <a:pt x="119535" y="23432"/>
                </a:lnTo>
                <a:lnTo>
                  <a:pt x="119535" y="19673"/>
                </a:lnTo>
                <a:close/>
                <a:moveTo>
                  <a:pt x="127301" y="19673"/>
                </a:moveTo>
                <a:lnTo>
                  <a:pt x="127301" y="23432"/>
                </a:lnTo>
                <a:lnTo>
                  <a:pt x="123510" y="23432"/>
                </a:lnTo>
                <a:lnTo>
                  <a:pt x="123510" y="19673"/>
                </a:lnTo>
                <a:close/>
                <a:moveTo>
                  <a:pt x="131277" y="19673"/>
                </a:moveTo>
                <a:lnTo>
                  <a:pt x="131277" y="23432"/>
                </a:lnTo>
                <a:lnTo>
                  <a:pt x="127485" y="23432"/>
                </a:lnTo>
                <a:lnTo>
                  <a:pt x="127485" y="19673"/>
                </a:lnTo>
                <a:close/>
                <a:moveTo>
                  <a:pt x="135252" y="19673"/>
                </a:moveTo>
                <a:lnTo>
                  <a:pt x="135252" y="23432"/>
                </a:lnTo>
                <a:lnTo>
                  <a:pt x="131461" y="23432"/>
                </a:lnTo>
                <a:lnTo>
                  <a:pt x="131461" y="19673"/>
                </a:lnTo>
                <a:close/>
                <a:moveTo>
                  <a:pt x="139227" y="19673"/>
                </a:moveTo>
                <a:lnTo>
                  <a:pt x="139227" y="23432"/>
                </a:lnTo>
                <a:lnTo>
                  <a:pt x="135436" y="23432"/>
                </a:lnTo>
                <a:lnTo>
                  <a:pt x="135436" y="19673"/>
                </a:lnTo>
                <a:close/>
                <a:moveTo>
                  <a:pt x="143202" y="19673"/>
                </a:moveTo>
                <a:lnTo>
                  <a:pt x="143202" y="23432"/>
                </a:lnTo>
                <a:lnTo>
                  <a:pt x="139411" y="23432"/>
                </a:lnTo>
                <a:lnTo>
                  <a:pt x="139411" y="19673"/>
                </a:lnTo>
                <a:close/>
                <a:moveTo>
                  <a:pt x="147177" y="19673"/>
                </a:moveTo>
                <a:lnTo>
                  <a:pt x="147177" y="23432"/>
                </a:lnTo>
                <a:lnTo>
                  <a:pt x="143387" y="23432"/>
                </a:lnTo>
                <a:lnTo>
                  <a:pt x="143387" y="19673"/>
                </a:lnTo>
                <a:close/>
                <a:moveTo>
                  <a:pt x="151224" y="19673"/>
                </a:moveTo>
                <a:lnTo>
                  <a:pt x="151224" y="23432"/>
                </a:lnTo>
                <a:lnTo>
                  <a:pt x="147362" y="23432"/>
                </a:lnTo>
                <a:lnTo>
                  <a:pt x="147362" y="19673"/>
                </a:lnTo>
                <a:close/>
                <a:moveTo>
                  <a:pt x="4068" y="23615"/>
                </a:moveTo>
                <a:lnTo>
                  <a:pt x="4068" y="27376"/>
                </a:lnTo>
                <a:lnTo>
                  <a:pt x="184" y="27376"/>
                </a:lnTo>
                <a:lnTo>
                  <a:pt x="184" y="23615"/>
                </a:lnTo>
                <a:close/>
                <a:moveTo>
                  <a:pt x="8043" y="23615"/>
                </a:moveTo>
                <a:lnTo>
                  <a:pt x="8043" y="27376"/>
                </a:lnTo>
                <a:lnTo>
                  <a:pt x="4252" y="27376"/>
                </a:lnTo>
                <a:lnTo>
                  <a:pt x="4252" y="23615"/>
                </a:lnTo>
                <a:close/>
                <a:moveTo>
                  <a:pt x="12018" y="23615"/>
                </a:moveTo>
                <a:lnTo>
                  <a:pt x="12018" y="27376"/>
                </a:lnTo>
                <a:lnTo>
                  <a:pt x="8227" y="27376"/>
                </a:lnTo>
                <a:lnTo>
                  <a:pt x="8227" y="23615"/>
                </a:lnTo>
                <a:close/>
                <a:moveTo>
                  <a:pt x="15993" y="23615"/>
                </a:moveTo>
                <a:lnTo>
                  <a:pt x="15993" y="27376"/>
                </a:lnTo>
                <a:lnTo>
                  <a:pt x="12202" y="27376"/>
                </a:lnTo>
                <a:lnTo>
                  <a:pt x="12202" y="23615"/>
                </a:lnTo>
                <a:close/>
                <a:moveTo>
                  <a:pt x="19968" y="23615"/>
                </a:moveTo>
                <a:lnTo>
                  <a:pt x="19968" y="27376"/>
                </a:lnTo>
                <a:lnTo>
                  <a:pt x="16177" y="27376"/>
                </a:lnTo>
                <a:lnTo>
                  <a:pt x="16177" y="23615"/>
                </a:lnTo>
                <a:close/>
                <a:moveTo>
                  <a:pt x="23944" y="23615"/>
                </a:moveTo>
                <a:lnTo>
                  <a:pt x="23944" y="27376"/>
                </a:lnTo>
                <a:lnTo>
                  <a:pt x="20153" y="27376"/>
                </a:lnTo>
                <a:lnTo>
                  <a:pt x="20153" y="23615"/>
                </a:lnTo>
                <a:close/>
                <a:moveTo>
                  <a:pt x="27919" y="23615"/>
                </a:moveTo>
                <a:lnTo>
                  <a:pt x="27919" y="27376"/>
                </a:lnTo>
                <a:lnTo>
                  <a:pt x="24129" y="27376"/>
                </a:lnTo>
                <a:lnTo>
                  <a:pt x="24129" y="23615"/>
                </a:lnTo>
                <a:close/>
                <a:moveTo>
                  <a:pt x="31895" y="23615"/>
                </a:moveTo>
                <a:lnTo>
                  <a:pt x="31895" y="27376"/>
                </a:lnTo>
                <a:lnTo>
                  <a:pt x="28104" y="27376"/>
                </a:lnTo>
                <a:lnTo>
                  <a:pt x="28104" y="23615"/>
                </a:lnTo>
                <a:close/>
                <a:moveTo>
                  <a:pt x="35870" y="23615"/>
                </a:moveTo>
                <a:lnTo>
                  <a:pt x="35870" y="27376"/>
                </a:lnTo>
                <a:lnTo>
                  <a:pt x="32079" y="27376"/>
                </a:lnTo>
                <a:lnTo>
                  <a:pt x="32079" y="23615"/>
                </a:lnTo>
                <a:close/>
                <a:moveTo>
                  <a:pt x="39845" y="23615"/>
                </a:moveTo>
                <a:lnTo>
                  <a:pt x="39845" y="27376"/>
                </a:lnTo>
                <a:lnTo>
                  <a:pt x="36054" y="27376"/>
                </a:lnTo>
                <a:lnTo>
                  <a:pt x="36054" y="23615"/>
                </a:lnTo>
                <a:close/>
                <a:moveTo>
                  <a:pt x="43821" y="23615"/>
                </a:moveTo>
                <a:lnTo>
                  <a:pt x="43821" y="27376"/>
                </a:lnTo>
                <a:lnTo>
                  <a:pt x="40029" y="27376"/>
                </a:lnTo>
                <a:lnTo>
                  <a:pt x="40029" y="23615"/>
                </a:lnTo>
                <a:close/>
                <a:moveTo>
                  <a:pt x="47796" y="23615"/>
                </a:moveTo>
                <a:lnTo>
                  <a:pt x="47796" y="27376"/>
                </a:lnTo>
                <a:lnTo>
                  <a:pt x="44005" y="27376"/>
                </a:lnTo>
                <a:lnTo>
                  <a:pt x="44005" y="23615"/>
                </a:lnTo>
                <a:close/>
                <a:moveTo>
                  <a:pt x="51771" y="23615"/>
                </a:moveTo>
                <a:lnTo>
                  <a:pt x="51771" y="27376"/>
                </a:lnTo>
                <a:lnTo>
                  <a:pt x="47980" y="27376"/>
                </a:lnTo>
                <a:lnTo>
                  <a:pt x="47980" y="23615"/>
                </a:lnTo>
                <a:close/>
                <a:moveTo>
                  <a:pt x="55746" y="23615"/>
                </a:moveTo>
                <a:lnTo>
                  <a:pt x="55746" y="27376"/>
                </a:lnTo>
                <a:lnTo>
                  <a:pt x="51956" y="27376"/>
                </a:lnTo>
                <a:lnTo>
                  <a:pt x="51956" y="23615"/>
                </a:lnTo>
                <a:close/>
                <a:moveTo>
                  <a:pt x="59721" y="23615"/>
                </a:moveTo>
                <a:lnTo>
                  <a:pt x="59721" y="27376"/>
                </a:lnTo>
                <a:lnTo>
                  <a:pt x="55931" y="27376"/>
                </a:lnTo>
                <a:lnTo>
                  <a:pt x="55931" y="23615"/>
                </a:lnTo>
                <a:close/>
                <a:moveTo>
                  <a:pt x="63696" y="23615"/>
                </a:moveTo>
                <a:lnTo>
                  <a:pt x="63696" y="27376"/>
                </a:lnTo>
                <a:lnTo>
                  <a:pt x="59906" y="27376"/>
                </a:lnTo>
                <a:lnTo>
                  <a:pt x="59906" y="23615"/>
                </a:lnTo>
                <a:close/>
                <a:moveTo>
                  <a:pt x="67672" y="23615"/>
                </a:moveTo>
                <a:lnTo>
                  <a:pt x="67672" y="27376"/>
                </a:lnTo>
                <a:lnTo>
                  <a:pt x="63881" y="27376"/>
                </a:lnTo>
                <a:lnTo>
                  <a:pt x="63881" y="23615"/>
                </a:lnTo>
                <a:close/>
                <a:moveTo>
                  <a:pt x="71648" y="23615"/>
                </a:moveTo>
                <a:lnTo>
                  <a:pt x="71648" y="27376"/>
                </a:lnTo>
                <a:lnTo>
                  <a:pt x="67857" y="27376"/>
                </a:lnTo>
                <a:lnTo>
                  <a:pt x="67857" y="23615"/>
                </a:lnTo>
                <a:close/>
                <a:moveTo>
                  <a:pt x="75623" y="23615"/>
                </a:moveTo>
                <a:lnTo>
                  <a:pt x="75623" y="27376"/>
                </a:lnTo>
                <a:lnTo>
                  <a:pt x="71832" y="27376"/>
                </a:lnTo>
                <a:lnTo>
                  <a:pt x="71832" y="23615"/>
                </a:lnTo>
                <a:close/>
                <a:moveTo>
                  <a:pt x="79598" y="23615"/>
                </a:moveTo>
                <a:lnTo>
                  <a:pt x="79598" y="27376"/>
                </a:lnTo>
                <a:lnTo>
                  <a:pt x="75807" y="27376"/>
                </a:lnTo>
                <a:lnTo>
                  <a:pt x="75807" y="23615"/>
                </a:lnTo>
                <a:close/>
                <a:moveTo>
                  <a:pt x="83573" y="23615"/>
                </a:moveTo>
                <a:lnTo>
                  <a:pt x="83573" y="27376"/>
                </a:lnTo>
                <a:lnTo>
                  <a:pt x="79782" y="27376"/>
                </a:lnTo>
                <a:lnTo>
                  <a:pt x="79782" y="23615"/>
                </a:lnTo>
                <a:close/>
                <a:moveTo>
                  <a:pt x="87549" y="23615"/>
                </a:moveTo>
                <a:lnTo>
                  <a:pt x="87549" y="27376"/>
                </a:lnTo>
                <a:lnTo>
                  <a:pt x="83757" y="27376"/>
                </a:lnTo>
                <a:lnTo>
                  <a:pt x="83757" y="23615"/>
                </a:lnTo>
                <a:close/>
                <a:moveTo>
                  <a:pt x="91524" y="23615"/>
                </a:moveTo>
                <a:lnTo>
                  <a:pt x="91524" y="27376"/>
                </a:lnTo>
                <a:lnTo>
                  <a:pt x="87733" y="27376"/>
                </a:lnTo>
                <a:lnTo>
                  <a:pt x="87733" y="23615"/>
                </a:lnTo>
                <a:close/>
                <a:moveTo>
                  <a:pt x="95499" y="23615"/>
                </a:moveTo>
                <a:lnTo>
                  <a:pt x="95499" y="27376"/>
                </a:lnTo>
                <a:lnTo>
                  <a:pt x="91708" y="27376"/>
                </a:lnTo>
                <a:lnTo>
                  <a:pt x="91708" y="23615"/>
                </a:lnTo>
                <a:close/>
                <a:moveTo>
                  <a:pt x="99474" y="23615"/>
                </a:moveTo>
                <a:lnTo>
                  <a:pt x="99474" y="27376"/>
                </a:lnTo>
                <a:lnTo>
                  <a:pt x="95684" y="27376"/>
                </a:lnTo>
                <a:lnTo>
                  <a:pt x="95684" y="23615"/>
                </a:lnTo>
                <a:close/>
                <a:moveTo>
                  <a:pt x="103449" y="23615"/>
                </a:moveTo>
                <a:lnTo>
                  <a:pt x="103449" y="27376"/>
                </a:lnTo>
                <a:lnTo>
                  <a:pt x="99659" y="27376"/>
                </a:lnTo>
                <a:lnTo>
                  <a:pt x="99659" y="23615"/>
                </a:lnTo>
                <a:close/>
                <a:moveTo>
                  <a:pt x="107424" y="23615"/>
                </a:moveTo>
                <a:lnTo>
                  <a:pt x="107424" y="27376"/>
                </a:lnTo>
                <a:lnTo>
                  <a:pt x="103634" y="27376"/>
                </a:lnTo>
                <a:lnTo>
                  <a:pt x="103634" y="23615"/>
                </a:lnTo>
                <a:close/>
                <a:moveTo>
                  <a:pt x="111400" y="23615"/>
                </a:moveTo>
                <a:lnTo>
                  <a:pt x="111400" y="27376"/>
                </a:lnTo>
                <a:lnTo>
                  <a:pt x="107609" y="27376"/>
                </a:lnTo>
                <a:lnTo>
                  <a:pt x="107609" y="23615"/>
                </a:lnTo>
                <a:close/>
                <a:moveTo>
                  <a:pt x="115376" y="23615"/>
                </a:moveTo>
                <a:lnTo>
                  <a:pt x="115376" y="27376"/>
                </a:lnTo>
                <a:lnTo>
                  <a:pt x="111585" y="27376"/>
                </a:lnTo>
                <a:lnTo>
                  <a:pt x="111585" y="23615"/>
                </a:lnTo>
                <a:close/>
                <a:moveTo>
                  <a:pt x="119351" y="23615"/>
                </a:moveTo>
                <a:lnTo>
                  <a:pt x="119351" y="27376"/>
                </a:lnTo>
                <a:lnTo>
                  <a:pt x="115560" y="27376"/>
                </a:lnTo>
                <a:lnTo>
                  <a:pt x="115560" y="23615"/>
                </a:lnTo>
                <a:close/>
                <a:moveTo>
                  <a:pt x="123326" y="23615"/>
                </a:moveTo>
                <a:lnTo>
                  <a:pt x="123326" y="27376"/>
                </a:lnTo>
                <a:lnTo>
                  <a:pt x="119535" y="27376"/>
                </a:lnTo>
                <a:lnTo>
                  <a:pt x="119535" y="23615"/>
                </a:lnTo>
                <a:close/>
                <a:moveTo>
                  <a:pt x="127301" y="23615"/>
                </a:moveTo>
                <a:lnTo>
                  <a:pt x="127301" y="27376"/>
                </a:lnTo>
                <a:lnTo>
                  <a:pt x="123510" y="27376"/>
                </a:lnTo>
                <a:lnTo>
                  <a:pt x="123510" y="23615"/>
                </a:lnTo>
                <a:close/>
                <a:moveTo>
                  <a:pt x="131277" y="23615"/>
                </a:moveTo>
                <a:lnTo>
                  <a:pt x="131277" y="27376"/>
                </a:lnTo>
                <a:lnTo>
                  <a:pt x="127485" y="27376"/>
                </a:lnTo>
                <a:lnTo>
                  <a:pt x="127485" y="23615"/>
                </a:lnTo>
                <a:close/>
                <a:moveTo>
                  <a:pt x="135252" y="23615"/>
                </a:moveTo>
                <a:lnTo>
                  <a:pt x="135252" y="27376"/>
                </a:lnTo>
                <a:lnTo>
                  <a:pt x="131461" y="27376"/>
                </a:lnTo>
                <a:lnTo>
                  <a:pt x="131461" y="23615"/>
                </a:lnTo>
                <a:close/>
                <a:moveTo>
                  <a:pt x="139227" y="23615"/>
                </a:moveTo>
                <a:lnTo>
                  <a:pt x="139227" y="27376"/>
                </a:lnTo>
                <a:lnTo>
                  <a:pt x="135436" y="27376"/>
                </a:lnTo>
                <a:lnTo>
                  <a:pt x="135436" y="23615"/>
                </a:lnTo>
                <a:close/>
                <a:moveTo>
                  <a:pt x="143202" y="23615"/>
                </a:moveTo>
                <a:lnTo>
                  <a:pt x="143202" y="27376"/>
                </a:lnTo>
                <a:lnTo>
                  <a:pt x="139411" y="27376"/>
                </a:lnTo>
                <a:lnTo>
                  <a:pt x="139411" y="23615"/>
                </a:lnTo>
                <a:close/>
                <a:moveTo>
                  <a:pt x="147177" y="23615"/>
                </a:moveTo>
                <a:lnTo>
                  <a:pt x="147177" y="27376"/>
                </a:lnTo>
                <a:lnTo>
                  <a:pt x="143387" y="27376"/>
                </a:lnTo>
                <a:lnTo>
                  <a:pt x="143387" y="23615"/>
                </a:lnTo>
                <a:close/>
                <a:moveTo>
                  <a:pt x="151224" y="23615"/>
                </a:moveTo>
                <a:lnTo>
                  <a:pt x="151224" y="27376"/>
                </a:lnTo>
                <a:lnTo>
                  <a:pt x="147362" y="27376"/>
                </a:lnTo>
                <a:lnTo>
                  <a:pt x="147362" y="23615"/>
                </a:lnTo>
                <a:close/>
                <a:moveTo>
                  <a:pt x="4068" y="27559"/>
                </a:moveTo>
                <a:lnTo>
                  <a:pt x="4068" y="31318"/>
                </a:lnTo>
                <a:lnTo>
                  <a:pt x="184" y="31318"/>
                </a:lnTo>
                <a:lnTo>
                  <a:pt x="184" y="27559"/>
                </a:lnTo>
                <a:close/>
                <a:moveTo>
                  <a:pt x="8043" y="27559"/>
                </a:moveTo>
                <a:lnTo>
                  <a:pt x="8043" y="31318"/>
                </a:lnTo>
                <a:lnTo>
                  <a:pt x="4252" y="31318"/>
                </a:lnTo>
                <a:lnTo>
                  <a:pt x="4252" y="27559"/>
                </a:lnTo>
                <a:close/>
                <a:moveTo>
                  <a:pt x="12018" y="27559"/>
                </a:moveTo>
                <a:lnTo>
                  <a:pt x="12018" y="31318"/>
                </a:lnTo>
                <a:lnTo>
                  <a:pt x="8227" y="31318"/>
                </a:lnTo>
                <a:lnTo>
                  <a:pt x="8227" y="27559"/>
                </a:lnTo>
                <a:close/>
                <a:moveTo>
                  <a:pt x="15993" y="27559"/>
                </a:moveTo>
                <a:lnTo>
                  <a:pt x="15993" y="31318"/>
                </a:lnTo>
                <a:lnTo>
                  <a:pt x="12202" y="31318"/>
                </a:lnTo>
                <a:lnTo>
                  <a:pt x="12202" y="27559"/>
                </a:lnTo>
                <a:close/>
                <a:moveTo>
                  <a:pt x="19968" y="27559"/>
                </a:moveTo>
                <a:lnTo>
                  <a:pt x="19968" y="31318"/>
                </a:lnTo>
                <a:lnTo>
                  <a:pt x="16177" y="31318"/>
                </a:lnTo>
                <a:lnTo>
                  <a:pt x="16177" y="27559"/>
                </a:lnTo>
                <a:close/>
                <a:moveTo>
                  <a:pt x="23944" y="27559"/>
                </a:moveTo>
                <a:lnTo>
                  <a:pt x="23944" y="31318"/>
                </a:lnTo>
                <a:lnTo>
                  <a:pt x="20153" y="31318"/>
                </a:lnTo>
                <a:lnTo>
                  <a:pt x="20153" y="27559"/>
                </a:lnTo>
                <a:close/>
                <a:moveTo>
                  <a:pt x="27919" y="27559"/>
                </a:moveTo>
                <a:lnTo>
                  <a:pt x="27919" y="31318"/>
                </a:lnTo>
                <a:lnTo>
                  <a:pt x="24129" y="31318"/>
                </a:lnTo>
                <a:lnTo>
                  <a:pt x="24129" y="27559"/>
                </a:lnTo>
                <a:close/>
                <a:moveTo>
                  <a:pt x="31895" y="27559"/>
                </a:moveTo>
                <a:lnTo>
                  <a:pt x="31895" y="31318"/>
                </a:lnTo>
                <a:lnTo>
                  <a:pt x="28104" y="31318"/>
                </a:lnTo>
                <a:lnTo>
                  <a:pt x="28104" y="27559"/>
                </a:lnTo>
                <a:close/>
                <a:moveTo>
                  <a:pt x="35870" y="27559"/>
                </a:moveTo>
                <a:lnTo>
                  <a:pt x="35870" y="31318"/>
                </a:lnTo>
                <a:lnTo>
                  <a:pt x="32079" y="31318"/>
                </a:lnTo>
                <a:lnTo>
                  <a:pt x="32079" y="27559"/>
                </a:lnTo>
                <a:close/>
                <a:moveTo>
                  <a:pt x="39845" y="27559"/>
                </a:moveTo>
                <a:lnTo>
                  <a:pt x="39845" y="31318"/>
                </a:lnTo>
                <a:lnTo>
                  <a:pt x="36054" y="31318"/>
                </a:lnTo>
                <a:lnTo>
                  <a:pt x="36054" y="27559"/>
                </a:lnTo>
                <a:close/>
                <a:moveTo>
                  <a:pt x="43821" y="27559"/>
                </a:moveTo>
                <a:lnTo>
                  <a:pt x="43821" y="31318"/>
                </a:lnTo>
                <a:lnTo>
                  <a:pt x="40029" y="31318"/>
                </a:lnTo>
                <a:lnTo>
                  <a:pt x="40029" y="27559"/>
                </a:lnTo>
                <a:close/>
                <a:moveTo>
                  <a:pt x="47796" y="27559"/>
                </a:moveTo>
                <a:lnTo>
                  <a:pt x="47796" y="31318"/>
                </a:lnTo>
                <a:lnTo>
                  <a:pt x="44005" y="31318"/>
                </a:lnTo>
                <a:lnTo>
                  <a:pt x="44005" y="27559"/>
                </a:lnTo>
                <a:close/>
                <a:moveTo>
                  <a:pt x="51771" y="27559"/>
                </a:moveTo>
                <a:lnTo>
                  <a:pt x="51771" y="31318"/>
                </a:lnTo>
                <a:lnTo>
                  <a:pt x="47980" y="31318"/>
                </a:lnTo>
                <a:lnTo>
                  <a:pt x="47980" y="27559"/>
                </a:lnTo>
                <a:close/>
                <a:moveTo>
                  <a:pt x="55746" y="27559"/>
                </a:moveTo>
                <a:lnTo>
                  <a:pt x="55746" y="31318"/>
                </a:lnTo>
                <a:lnTo>
                  <a:pt x="51956" y="31318"/>
                </a:lnTo>
                <a:lnTo>
                  <a:pt x="51956" y="27559"/>
                </a:lnTo>
                <a:close/>
                <a:moveTo>
                  <a:pt x="59721" y="27559"/>
                </a:moveTo>
                <a:lnTo>
                  <a:pt x="59721" y="31318"/>
                </a:lnTo>
                <a:lnTo>
                  <a:pt x="55931" y="31318"/>
                </a:lnTo>
                <a:lnTo>
                  <a:pt x="55931" y="27559"/>
                </a:lnTo>
                <a:close/>
                <a:moveTo>
                  <a:pt x="63696" y="27559"/>
                </a:moveTo>
                <a:lnTo>
                  <a:pt x="63696" y="31318"/>
                </a:lnTo>
                <a:lnTo>
                  <a:pt x="59906" y="31318"/>
                </a:lnTo>
                <a:lnTo>
                  <a:pt x="59906" y="27559"/>
                </a:lnTo>
                <a:close/>
                <a:moveTo>
                  <a:pt x="67672" y="27559"/>
                </a:moveTo>
                <a:lnTo>
                  <a:pt x="67672" y="31318"/>
                </a:lnTo>
                <a:lnTo>
                  <a:pt x="63881" y="31318"/>
                </a:lnTo>
                <a:lnTo>
                  <a:pt x="63881" y="27559"/>
                </a:lnTo>
                <a:close/>
                <a:moveTo>
                  <a:pt x="71648" y="27559"/>
                </a:moveTo>
                <a:lnTo>
                  <a:pt x="71648" y="31318"/>
                </a:lnTo>
                <a:lnTo>
                  <a:pt x="67857" y="31318"/>
                </a:lnTo>
                <a:lnTo>
                  <a:pt x="67857" y="27559"/>
                </a:lnTo>
                <a:close/>
                <a:moveTo>
                  <a:pt x="75623" y="27559"/>
                </a:moveTo>
                <a:lnTo>
                  <a:pt x="75623" y="31318"/>
                </a:lnTo>
                <a:lnTo>
                  <a:pt x="71832" y="31318"/>
                </a:lnTo>
                <a:lnTo>
                  <a:pt x="71832" y="27559"/>
                </a:lnTo>
                <a:close/>
                <a:moveTo>
                  <a:pt x="79598" y="27559"/>
                </a:moveTo>
                <a:lnTo>
                  <a:pt x="79598" y="31318"/>
                </a:lnTo>
                <a:lnTo>
                  <a:pt x="75807" y="31318"/>
                </a:lnTo>
                <a:lnTo>
                  <a:pt x="75807" y="27559"/>
                </a:lnTo>
                <a:close/>
                <a:moveTo>
                  <a:pt x="83573" y="27559"/>
                </a:moveTo>
                <a:lnTo>
                  <a:pt x="83573" y="31318"/>
                </a:lnTo>
                <a:lnTo>
                  <a:pt x="79782" y="31318"/>
                </a:lnTo>
                <a:lnTo>
                  <a:pt x="79782" y="27559"/>
                </a:lnTo>
                <a:close/>
                <a:moveTo>
                  <a:pt x="87549" y="27559"/>
                </a:moveTo>
                <a:lnTo>
                  <a:pt x="87549" y="31318"/>
                </a:lnTo>
                <a:lnTo>
                  <a:pt x="83757" y="31318"/>
                </a:lnTo>
                <a:lnTo>
                  <a:pt x="83757" y="27559"/>
                </a:lnTo>
                <a:close/>
                <a:moveTo>
                  <a:pt x="91524" y="27559"/>
                </a:moveTo>
                <a:lnTo>
                  <a:pt x="91524" y="31318"/>
                </a:lnTo>
                <a:lnTo>
                  <a:pt x="87733" y="31318"/>
                </a:lnTo>
                <a:lnTo>
                  <a:pt x="87733" y="27559"/>
                </a:lnTo>
                <a:close/>
                <a:moveTo>
                  <a:pt x="95499" y="27559"/>
                </a:moveTo>
                <a:lnTo>
                  <a:pt x="95499" y="31318"/>
                </a:lnTo>
                <a:lnTo>
                  <a:pt x="91708" y="31318"/>
                </a:lnTo>
                <a:lnTo>
                  <a:pt x="91708" y="27559"/>
                </a:lnTo>
                <a:close/>
                <a:moveTo>
                  <a:pt x="99474" y="27559"/>
                </a:moveTo>
                <a:lnTo>
                  <a:pt x="99474" y="31318"/>
                </a:lnTo>
                <a:lnTo>
                  <a:pt x="95684" y="31318"/>
                </a:lnTo>
                <a:lnTo>
                  <a:pt x="95684" y="27559"/>
                </a:lnTo>
                <a:close/>
                <a:moveTo>
                  <a:pt x="103449" y="27559"/>
                </a:moveTo>
                <a:lnTo>
                  <a:pt x="103449" y="31318"/>
                </a:lnTo>
                <a:lnTo>
                  <a:pt x="99659" y="31318"/>
                </a:lnTo>
                <a:lnTo>
                  <a:pt x="99659" y="27559"/>
                </a:lnTo>
                <a:close/>
                <a:moveTo>
                  <a:pt x="107424" y="27559"/>
                </a:moveTo>
                <a:lnTo>
                  <a:pt x="107424" y="31318"/>
                </a:lnTo>
                <a:lnTo>
                  <a:pt x="103634" y="31318"/>
                </a:lnTo>
                <a:lnTo>
                  <a:pt x="103634" y="27559"/>
                </a:lnTo>
                <a:close/>
                <a:moveTo>
                  <a:pt x="111400" y="27559"/>
                </a:moveTo>
                <a:lnTo>
                  <a:pt x="111400" y="31318"/>
                </a:lnTo>
                <a:lnTo>
                  <a:pt x="107609" y="31318"/>
                </a:lnTo>
                <a:lnTo>
                  <a:pt x="107609" y="27559"/>
                </a:lnTo>
                <a:close/>
                <a:moveTo>
                  <a:pt x="115376" y="27559"/>
                </a:moveTo>
                <a:lnTo>
                  <a:pt x="115376" y="31318"/>
                </a:lnTo>
                <a:lnTo>
                  <a:pt x="111585" y="31318"/>
                </a:lnTo>
                <a:lnTo>
                  <a:pt x="111585" y="27559"/>
                </a:lnTo>
                <a:close/>
                <a:moveTo>
                  <a:pt x="119351" y="27559"/>
                </a:moveTo>
                <a:lnTo>
                  <a:pt x="119351" y="31318"/>
                </a:lnTo>
                <a:lnTo>
                  <a:pt x="115560" y="31318"/>
                </a:lnTo>
                <a:lnTo>
                  <a:pt x="115560" y="27559"/>
                </a:lnTo>
                <a:close/>
                <a:moveTo>
                  <a:pt x="123326" y="27559"/>
                </a:moveTo>
                <a:lnTo>
                  <a:pt x="123326" y="31318"/>
                </a:lnTo>
                <a:lnTo>
                  <a:pt x="119535" y="31318"/>
                </a:lnTo>
                <a:lnTo>
                  <a:pt x="119535" y="27559"/>
                </a:lnTo>
                <a:close/>
                <a:moveTo>
                  <a:pt x="127301" y="27559"/>
                </a:moveTo>
                <a:lnTo>
                  <a:pt x="127301" y="31318"/>
                </a:lnTo>
                <a:lnTo>
                  <a:pt x="123510" y="31318"/>
                </a:lnTo>
                <a:lnTo>
                  <a:pt x="123510" y="27559"/>
                </a:lnTo>
                <a:close/>
                <a:moveTo>
                  <a:pt x="131277" y="27559"/>
                </a:moveTo>
                <a:lnTo>
                  <a:pt x="131277" y="31318"/>
                </a:lnTo>
                <a:lnTo>
                  <a:pt x="127485" y="31318"/>
                </a:lnTo>
                <a:lnTo>
                  <a:pt x="127485" y="27559"/>
                </a:lnTo>
                <a:close/>
                <a:moveTo>
                  <a:pt x="135252" y="27559"/>
                </a:moveTo>
                <a:lnTo>
                  <a:pt x="135252" y="31318"/>
                </a:lnTo>
                <a:lnTo>
                  <a:pt x="131461" y="31318"/>
                </a:lnTo>
                <a:lnTo>
                  <a:pt x="131461" y="27559"/>
                </a:lnTo>
                <a:close/>
                <a:moveTo>
                  <a:pt x="139227" y="27559"/>
                </a:moveTo>
                <a:lnTo>
                  <a:pt x="139227" y="31318"/>
                </a:lnTo>
                <a:lnTo>
                  <a:pt x="135436" y="31318"/>
                </a:lnTo>
                <a:lnTo>
                  <a:pt x="135436" y="27559"/>
                </a:lnTo>
                <a:close/>
                <a:moveTo>
                  <a:pt x="143202" y="27559"/>
                </a:moveTo>
                <a:lnTo>
                  <a:pt x="143202" y="31318"/>
                </a:lnTo>
                <a:lnTo>
                  <a:pt x="139411" y="31318"/>
                </a:lnTo>
                <a:lnTo>
                  <a:pt x="139411" y="27559"/>
                </a:lnTo>
                <a:close/>
                <a:moveTo>
                  <a:pt x="147177" y="27559"/>
                </a:moveTo>
                <a:lnTo>
                  <a:pt x="147177" y="31318"/>
                </a:lnTo>
                <a:lnTo>
                  <a:pt x="143387" y="31318"/>
                </a:lnTo>
                <a:lnTo>
                  <a:pt x="143387" y="27559"/>
                </a:lnTo>
                <a:close/>
                <a:moveTo>
                  <a:pt x="151224" y="27559"/>
                </a:moveTo>
                <a:lnTo>
                  <a:pt x="151224" y="31318"/>
                </a:lnTo>
                <a:lnTo>
                  <a:pt x="147362" y="31318"/>
                </a:lnTo>
                <a:lnTo>
                  <a:pt x="147362" y="27559"/>
                </a:lnTo>
                <a:close/>
                <a:moveTo>
                  <a:pt x="4068" y="31501"/>
                </a:moveTo>
                <a:lnTo>
                  <a:pt x="4068" y="35261"/>
                </a:lnTo>
                <a:lnTo>
                  <a:pt x="184" y="35261"/>
                </a:lnTo>
                <a:lnTo>
                  <a:pt x="184" y="31501"/>
                </a:lnTo>
                <a:close/>
                <a:moveTo>
                  <a:pt x="8043" y="31501"/>
                </a:moveTo>
                <a:lnTo>
                  <a:pt x="8043" y="35261"/>
                </a:lnTo>
                <a:lnTo>
                  <a:pt x="4252" y="35261"/>
                </a:lnTo>
                <a:lnTo>
                  <a:pt x="4252" y="31501"/>
                </a:lnTo>
                <a:close/>
                <a:moveTo>
                  <a:pt x="12018" y="31501"/>
                </a:moveTo>
                <a:lnTo>
                  <a:pt x="12018" y="35261"/>
                </a:lnTo>
                <a:lnTo>
                  <a:pt x="8227" y="35261"/>
                </a:lnTo>
                <a:lnTo>
                  <a:pt x="8227" y="31501"/>
                </a:lnTo>
                <a:close/>
                <a:moveTo>
                  <a:pt x="15993" y="31501"/>
                </a:moveTo>
                <a:lnTo>
                  <a:pt x="15993" y="35261"/>
                </a:lnTo>
                <a:lnTo>
                  <a:pt x="12202" y="35261"/>
                </a:lnTo>
                <a:lnTo>
                  <a:pt x="12202" y="31501"/>
                </a:lnTo>
                <a:close/>
                <a:moveTo>
                  <a:pt x="19968" y="31501"/>
                </a:moveTo>
                <a:lnTo>
                  <a:pt x="19968" y="35261"/>
                </a:lnTo>
                <a:lnTo>
                  <a:pt x="16177" y="35261"/>
                </a:lnTo>
                <a:lnTo>
                  <a:pt x="16177" y="31501"/>
                </a:lnTo>
                <a:close/>
                <a:moveTo>
                  <a:pt x="23944" y="31501"/>
                </a:moveTo>
                <a:lnTo>
                  <a:pt x="23944" y="35261"/>
                </a:lnTo>
                <a:lnTo>
                  <a:pt x="20153" y="35261"/>
                </a:lnTo>
                <a:lnTo>
                  <a:pt x="20153" y="31501"/>
                </a:lnTo>
                <a:close/>
                <a:moveTo>
                  <a:pt x="27919" y="31501"/>
                </a:moveTo>
                <a:lnTo>
                  <a:pt x="27919" y="35261"/>
                </a:lnTo>
                <a:lnTo>
                  <a:pt x="24129" y="35261"/>
                </a:lnTo>
                <a:lnTo>
                  <a:pt x="24129" y="31501"/>
                </a:lnTo>
                <a:close/>
                <a:moveTo>
                  <a:pt x="31895" y="31501"/>
                </a:moveTo>
                <a:lnTo>
                  <a:pt x="31895" y="35261"/>
                </a:lnTo>
                <a:lnTo>
                  <a:pt x="28104" y="35261"/>
                </a:lnTo>
                <a:lnTo>
                  <a:pt x="28104" y="31501"/>
                </a:lnTo>
                <a:close/>
                <a:moveTo>
                  <a:pt x="35870" y="31501"/>
                </a:moveTo>
                <a:lnTo>
                  <a:pt x="35870" y="35261"/>
                </a:lnTo>
                <a:lnTo>
                  <a:pt x="32079" y="35261"/>
                </a:lnTo>
                <a:lnTo>
                  <a:pt x="32079" y="31501"/>
                </a:lnTo>
                <a:close/>
                <a:moveTo>
                  <a:pt x="39845" y="31501"/>
                </a:moveTo>
                <a:lnTo>
                  <a:pt x="39845" y="35261"/>
                </a:lnTo>
                <a:lnTo>
                  <a:pt x="36054" y="35261"/>
                </a:lnTo>
                <a:lnTo>
                  <a:pt x="36054" y="31501"/>
                </a:lnTo>
                <a:close/>
                <a:moveTo>
                  <a:pt x="43821" y="31501"/>
                </a:moveTo>
                <a:lnTo>
                  <a:pt x="43821" y="35261"/>
                </a:lnTo>
                <a:lnTo>
                  <a:pt x="40029" y="35261"/>
                </a:lnTo>
                <a:lnTo>
                  <a:pt x="40029" y="31501"/>
                </a:lnTo>
                <a:close/>
                <a:moveTo>
                  <a:pt x="47796" y="31501"/>
                </a:moveTo>
                <a:lnTo>
                  <a:pt x="47796" y="35261"/>
                </a:lnTo>
                <a:lnTo>
                  <a:pt x="44005" y="35261"/>
                </a:lnTo>
                <a:lnTo>
                  <a:pt x="44005" y="31501"/>
                </a:lnTo>
                <a:close/>
                <a:moveTo>
                  <a:pt x="51771" y="31501"/>
                </a:moveTo>
                <a:lnTo>
                  <a:pt x="51771" y="35261"/>
                </a:lnTo>
                <a:lnTo>
                  <a:pt x="47980" y="35261"/>
                </a:lnTo>
                <a:lnTo>
                  <a:pt x="47980" y="31501"/>
                </a:lnTo>
                <a:close/>
                <a:moveTo>
                  <a:pt x="55746" y="31501"/>
                </a:moveTo>
                <a:lnTo>
                  <a:pt x="55746" y="35261"/>
                </a:lnTo>
                <a:lnTo>
                  <a:pt x="51956" y="35261"/>
                </a:lnTo>
                <a:lnTo>
                  <a:pt x="51956" y="31501"/>
                </a:lnTo>
                <a:close/>
                <a:moveTo>
                  <a:pt x="59721" y="31501"/>
                </a:moveTo>
                <a:lnTo>
                  <a:pt x="59721" y="35261"/>
                </a:lnTo>
                <a:lnTo>
                  <a:pt x="55931" y="35261"/>
                </a:lnTo>
                <a:lnTo>
                  <a:pt x="55931" y="31501"/>
                </a:lnTo>
                <a:close/>
                <a:moveTo>
                  <a:pt x="63696" y="31501"/>
                </a:moveTo>
                <a:lnTo>
                  <a:pt x="63696" y="35261"/>
                </a:lnTo>
                <a:lnTo>
                  <a:pt x="59906" y="35261"/>
                </a:lnTo>
                <a:lnTo>
                  <a:pt x="59906" y="31501"/>
                </a:lnTo>
                <a:close/>
                <a:moveTo>
                  <a:pt x="67672" y="31501"/>
                </a:moveTo>
                <a:lnTo>
                  <a:pt x="67672" y="35261"/>
                </a:lnTo>
                <a:lnTo>
                  <a:pt x="63881" y="35261"/>
                </a:lnTo>
                <a:lnTo>
                  <a:pt x="63881" y="31501"/>
                </a:lnTo>
                <a:close/>
                <a:moveTo>
                  <a:pt x="71648" y="31501"/>
                </a:moveTo>
                <a:lnTo>
                  <a:pt x="71648" y="35261"/>
                </a:lnTo>
                <a:lnTo>
                  <a:pt x="67857" y="35261"/>
                </a:lnTo>
                <a:lnTo>
                  <a:pt x="67857" y="31501"/>
                </a:lnTo>
                <a:close/>
                <a:moveTo>
                  <a:pt x="75623" y="31501"/>
                </a:moveTo>
                <a:lnTo>
                  <a:pt x="75623" y="35261"/>
                </a:lnTo>
                <a:lnTo>
                  <a:pt x="71832" y="35261"/>
                </a:lnTo>
                <a:lnTo>
                  <a:pt x="71832" y="31501"/>
                </a:lnTo>
                <a:close/>
                <a:moveTo>
                  <a:pt x="79598" y="31501"/>
                </a:moveTo>
                <a:lnTo>
                  <a:pt x="79598" y="35261"/>
                </a:lnTo>
                <a:lnTo>
                  <a:pt x="75807" y="35261"/>
                </a:lnTo>
                <a:lnTo>
                  <a:pt x="75807" y="31501"/>
                </a:lnTo>
                <a:close/>
                <a:moveTo>
                  <a:pt x="83573" y="31501"/>
                </a:moveTo>
                <a:lnTo>
                  <a:pt x="83573" y="35261"/>
                </a:lnTo>
                <a:lnTo>
                  <a:pt x="79782" y="35261"/>
                </a:lnTo>
                <a:lnTo>
                  <a:pt x="79782" y="31501"/>
                </a:lnTo>
                <a:close/>
                <a:moveTo>
                  <a:pt x="87549" y="31501"/>
                </a:moveTo>
                <a:lnTo>
                  <a:pt x="87549" y="35261"/>
                </a:lnTo>
                <a:lnTo>
                  <a:pt x="83757" y="35261"/>
                </a:lnTo>
                <a:lnTo>
                  <a:pt x="83757" y="31501"/>
                </a:lnTo>
                <a:close/>
                <a:moveTo>
                  <a:pt x="91524" y="31501"/>
                </a:moveTo>
                <a:lnTo>
                  <a:pt x="91524" y="35261"/>
                </a:lnTo>
                <a:lnTo>
                  <a:pt x="87733" y="35261"/>
                </a:lnTo>
                <a:lnTo>
                  <a:pt x="87733" y="31501"/>
                </a:lnTo>
                <a:close/>
                <a:moveTo>
                  <a:pt x="95499" y="31501"/>
                </a:moveTo>
                <a:lnTo>
                  <a:pt x="95499" y="35261"/>
                </a:lnTo>
                <a:lnTo>
                  <a:pt x="91708" y="35261"/>
                </a:lnTo>
                <a:lnTo>
                  <a:pt x="91708" y="31501"/>
                </a:lnTo>
                <a:close/>
                <a:moveTo>
                  <a:pt x="99474" y="31501"/>
                </a:moveTo>
                <a:lnTo>
                  <a:pt x="99474" y="35261"/>
                </a:lnTo>
                <a:lnTo>
                  <a:pt x="95684" y="35261"/>
                </a:lnTo>
                <a:lnTo>
                  <a:pt x="95684" y="31501"/>
                </a:lnTo>
                <a:close/>
                <a:moveTo>
                  <a:pt x="103449" y="31501"/>
                </a:moveTo>
                <a:lnTo>
                  <a:pt x="103449" y="35261"/>
                </a:lnTo>
                <a:lnTo>
                  <a:pt x="99659" y="35261"/>
                </a:lnTo>
                <a:lnTo>
                  <a:pt x="99659" y="31501"/>
                </a:lnTo>
                <a:close/>
                <a:moveTo>
                  <a:pt x="107424" y="31501"/>
                </a:moveTo>
                <a:lnTo>
                  <a:pt x="107424" y="35261"/>
                </a:lnTo>
                <a:lnTo>
                  <a:pt x="103634" y="35261"/>
                </a:lnTo>
                <a:lnTo>
                  <a:pt x="103634" y="31501"/>
                </a:lnTo>
                <a:close/>
                <a:moveTo>
                  <a:pt x="111400" y="31501"/>
                </a:moveTo>
                <a:lnTo>
                  <a:pt x="111400" y="35261"/>
                </a:lnTo>
                <a:lnTo>
                  <a:pt x="107609" y="35261"/>
                </a:lnTo>
                <a:lnTo>
                  <a:pt x="107609" y="31501"/>
                </a:lnTo>
                <a:close/>
                <a:moveTo>
                  <a:pt x="115376" y="31501"/>
                </a:moveTo>
                <a:lnTo>
                  <a:pt x="115376" y="35261"/>
                </a:lnTo>
                <a:lnTo>
                  <a:pt x="111585" y="35261"/>
                </a:lnTo>
                <a:lnTo>
                  <a:pt x="111585" y="31501"/>
                </a:lnTo>
                <a:close/>
                <a:moveTo>
                  <a:pt x="119351" y="31501"/>
                </a:moveTo>
                <a:lnTo>
                  <a:pt x="119351" y="35261"/>
                </a:lnTo>
                <a:lnTo>
                  <a:pt x="115560" y="35261"/>
                </a:lnTo>
                <a:lnTo>
                  <a:pt x="115560" y="31501"/>
                </a:lnTo>
                <a:close/>
                <a:moveTo>
                  <a:pt x="123326" y="31501"/>
                </a:moveTo>
                <a:lnTo>
                  <a:pt x="123326" y="35261"/>
                </a:lnTo>
                <a:lnTo>
                  <a:pt x="119535" y="35261"/>
                </a:lnTo>
                <a:lnTo>
                  <a:pt x="119535" y="31501"/>
                </a:lnTo>
                <a:close/>
                <a:moveTo>
                  <a:pt x="127301" y="31501"/>
                </a:moveTo>
                <a:lnTo>
                  <a:pt x="127301" y="35261"/>
                </a:lnTo>
                <a:lnTo>
                  <a:pt x="123510" y="35261"/>
                </a:lnTo>
                <a:lnTo>
                  <a:pt x="123510" y="31501"/>
                </a:lnTo>
                <a:close/>
                <a:moveTo>
                  <a:pt x="131277" y="31501"/>
                </a:moveTo>
                <a:lnTo>
                  <a:pt x="131277" y="35261"/>
                </a:lnTo>
                <a:lnTo>
                  <a:pt x="127485" y="35261"/>
                </a:lnTo>
                <a:lnTo>
                  <a:pt x="127485" y="31501"/>
                </a:lnTo>
                <a:close/>
                <a:moveTo>
                  <a:pt x="135252" y="31501"/>
                </a:moveTo>
                <a:lnTo>
                  <a:pt x="135252" y="35261"/>
                </a:lnTo>
                <a:lnTo>
                  <a:pt x="131461" y="35261"/>
                </a:lnTo>
                <a:lnTo>
                  <a:pt x="131461" y="31501"/>
                </a:lnTo>
                <a:close/>
                <a:moveTo>
                  <a:pt x="139227" y="31501"/>
                </a:moveTo>
                <a:lnTo>
                  <a:pt x="139227" y="35261"/>
                </a:lnTo>
                <a:lnTo>
                  <a:pt x="135436" y="35261"/>
                </a:lnTo>
                <a:lnTo>
                  <a:pt x="135436" y="31501"/>
                </a:lnTo>
                <a:close/>
                <a:moveTo>
                  <a:pt x="143202" y="31501"/>
                </a:moveTo>
                <a:lnTo>
                  <a:pt x="143202" y="35261"/>
                </a:lnTo>
                <a:lnTo>
                  <a:pt x="139411" y="35261"/>
                </a:lnTo>
                <a:lnTo>
                  <a:pt x="139411" y="31501"/>
                </a:lnTo>
                <a:close/>
                <a:moveTo>
                  <a:pt x="147177" y="31501"/>
                </a:moveTo>
                <a:lnTo>
                  <a:pt x="147177" y="35261"/>
                </a:lnTo>
                <a:lnTo>
                  <a:pt x="143387" y="35261"/>
                </a:lnTo>
                <a:lnTo>
                  <a:pt x="143387" y="31501"/>
                </a:lnTo>
                <a:close/>
                <a:moveTo>
                  <a:pt x="151224" y="31501"/>
                </a:moveTo>
                <a:lnTo>
                  <a:pt x="151224" y="35261"/>
                </a:lnTo>
                <a:lnTo>
                  <a:pt x="147362" y="35261"/>
                </a:lnTo>
                <a:lnTo>
                  <a:pt x="147362" y="31501"/>
                </a:lnTo>
                <a:close/>
                <a:moveTo>
                  <a:pt x="4068" y="35444"/>
                </a:moveTo>
                <a:lnTo>
                  <a:pt x="4068" y="39203"/>
                </a:lnTo>
                <a:lnTo>
                  <a:pt x="184" y="39203"/>
                </a:lnTo>
                <a:lnTo>
                  <a:pt x="184" y="35444"/>
                </a:lnTo>
                <a:close/>
                <a:moveTo>
                  <a:pt x="8043" y="35444"/>
                </a:moveTo>
                <a:lnTo>
                  <a:pt x="8043" y="39203"/>
                </a:lnTo>
                <a:lnTo>
                  <a:pt x="4252" y="39203"/>
                </a:lnTo>
                <a:lnTo>
                  <a:pt x="4252" y="35444"/>
                </a:lnTo>
                <a:close/>
                <a:moveTo>
                  <a:pt x="12018" y="35444"/>
                </a:moveTo>
                <a:lnTo>
                  <a:pt x="12018" y="39203"/>
                </a:lnTo>
                <a:lnTo>
                  <a:pt x="8227" y="39203"/>
                </a:lnTo>
                <a:lnTo>
                  <a:pt x="8227" y="35444"/>
                </a:lnTo>
                <a:close/>
                <a:moveTo>
                  <a:pt x="15993" y="35444"/>
                </a:moveTo>
                <a:lnTo>
                  <a:pt x="15993" y="39203"/>
                </a:lnTo>
                <a:lnTo>
                  <a:pt x="12202" y="39203"/>
                </a:lnTo>
                <a:lnTo>
                  <a:pt x="12202" y="35444"/>
                </a:lnTo>
                <a:close/>
                <a:moveTo>
                  <a:pt x="19968" y="35444"/>
                </a:moveTo>
                <a:lnTo>
                  <a:pt x="19968" y="39203"/>
                </a:lnTo>
                <a:lnTo>
                  <a:pt x="16177" y="39203"/>
                </a:lnTo>
                <a:lnTo>
                  <a:pt x="16177" y="35444"/>
                </a:lnTo>
                <a:close/>
                <a:moveTo>
                  <a:pt x="23944" y="35444"/>
                </a:moveTo>
                <a:lnTo>
                  <a:pt x="23944" y="39203"/>
                </a:lnTo>
                <a:lnTo>
                  <a:pt x="20153" y="39203"/>
                </a:lnTo>
                <a:lnTo>
                  <a:pt x="20153" y="35444"/>
                </a:lnTo>
                <a:close/>
                <a:moveTo>
                  <a:pt x="27919" y="35444"/>
                </a:moveTo>
                <a:lnTo>
                  <a:pt x="27919" y="39203"/>
                </a:lnTo>
                <a:lnTo>
                  <a:pt x="24129" y="39203"/>
                </a:lnTo>
                <a:lnTo>
                  <a:pt x="24129" y="35444"/>
                </a:lnTo>
                <a:close/>
                <a:moveTo>
                  <a:pt x="31895" y="35444"/>
                </a:moveTo>
                <a:lnTo>
                  <a:pt x="31895" y="39203"/>
                </a:lnTo>
                <a:lnTo>
                  <a:pt x="28104" y="39203"/>
                </a:lnTo>
                <a:lnTo>
                  <a:pt x="28104" y="35444"/>
                </a:lnTo>
                <a:close/>
                <a:moveTo>
                  <a:pt x="35870" y="35444"/>
                </a:moveTo>
                <a:lnTo>
                  <a:pt x="35870" y="39203"/>
                </a:lnTo>
                <a:lnTo>
                  <a:pt x="32079" y="39203"/>
                </a:lnTo>
                <a:lnTo>
                  <a:pt x="32079" y="35444"/>
                </a:lnTo>
                <a:close/>
                <a:moveTo>
                  <a:pt x="39845" y="35444"/>
                </a:moveTo>
                <a:lnTo>
                  <a:pt x="39845" y="39203"/>
                </a:lnTo>
                <a:lnTo>
                  <a:pt x="36054" y="39203"/>
                </a:lnTo>
                <a:lnTo>
                  <a:pt x="36054" y="35444"/>
                </a:lnTo>
                <a:close/>
                <a:moveTo>
                  <a:pt x="43821" y="35444"/>
                </a:moveTo>
                <a:lnTo>
                  <a:pt x="43821" y="39203"/>
                </a:lnTo>
                <a:lnTo>
                  <a:pt x="40029" y="39203"/>
                </a:lnTo>
                <a:lnTo>
                  <a:pt x="40029" y="35444"/>
                </a:lnTo>
                <a:close/>
                <a:moveTo>
                  <a:pt x="47796" y="35444"/>
                </a:moveTo>
                <a:lnTo>
                  <a:pt x="47796" y="39203"/>
                </a:lnTo>
                <a:lnTo>
                  <a:pt x="44005" y="39203"/>
                </a:lnTo>
                <a:lnTo>
                  <a:pt x="44005" y="35444"/>
                </a:lnTo>
                <a:close/>
                <a:moveTo>
                  <a:pt x="51771" y="35444"/>
                </a:moveTo>
                <a:lnTo>
                  <a:pt x="51771" y="39203"/>
                </a:lnTo>
                <a:lnTo>
                  <a:pt x="47980" y="39203"/>
                </a:lnTo>
                <a:lnTo>
                  <a:pt x="47980" y="35444"/>
                </a:lnTo>
                <a:close/>
                <a:moveTo>
                  <a:pt x="55746" y="35444"/>
                </a:moveTo>
                <a:lnTo>
                  <a:pt x="55746" y="39203"/>
                </a:lnTo>
                <a:lnTo>
                  <a:pt x="51956" y="39203"/>
                </a:lnTo>
                <a:lnTo>
                  <a:pt x="51956" y="35444"/>
                </a:lnTo>
                <a:close/>
                <a:moveTo>
                  <a:pt x="59721" y="35444"/>
                </a:moveTo>
                <a:lnTo>
                  <a:pt x="59721" y="39203"/>
                </a:lnTo>
                <a:lnTo>
                  <a:pt x="55931" y="39203"/>
                </a:lnTo>
                <a:lnTo>
                  <a:pt x="55931" y="35444"/>
                </a:lnTo>
                <a:close/>
                <a:moveTo>
                  <a:pt x="63696" y="35444"/>
                </a:moveTo>
                <a:lnTo>
                  <a:pt x="63696" y="39203"/>
                </a:lnTo>
                <a:lnTo>
                  <a:pt x="59906" y="39203"/>
                </a:lnTo>
                <a:lnTo>
                  <a:pt x="59906" y="35444"/>
                </a:lnTo>
                <a:close/>
                <a:moveTo>
                  <a:pt x="67672" y="35444"/>
                </a:moveTo>
                <a:lnTo>
                  <a:pt x="67672" y="39203"/>
                </a:lnTo>
                <a:lnTo>
                  <a:pt x="63881" y="39203"/>
                </a:lnTo>
                <a:lnTo>
                  <a:pt x="63881" y="35444"/>
                </a:lnTo>
                <a:close/>
                <a:moveTo>
                  <a:pt x="71648" y="35444"/>
                </a:moveTo>
                <a:lnTo>
                  <a:pt x="71648" y="39203"/>
                </a:lnTo>
                <a:lnTo>
                  <a:pt x="67857" y="39203"/>
                </a:lnTo>
                <a:lnTo>
                  <a:pt x="67857" y="35444"/>
                </a:lnTo>
                <a:close/>
                <a:moveTo>
                  <a:pt x="75623" y="35444"/>
                </a:moveTo>
                <a:lnTo>
                  <a:pt x="75623" y="39203"/>
                </a:lnTo>
                <a:lnTo>
                  <a:pt x="71832" y="39203"/>
                </a:lnTo>
                <a:lnTo>
                  <a:pt x="71832" y="35444"/>
                </a:lnTo>
                <a:close/>
                <a:moveTo>
                  <a:pt x="79598" y="35444"/>
                </a:moveTo>
                <a:lnTo>
                  <a:pt x="79598" y="39203"/>
                </a:lnTo>
                <a:lnTo>
                  <a:pt x="75807" y="39203"/>
                </a:lnTo>
                <a:lnTo>
                  <a:pt x="75807" y="35444"/>
                </a:lnTo>
                <a:close/>
                <a:moveTo>
                  <a:pt x="83573" y="35444"/>
                </a:moveTo>
                <a:lnTo>
                  <a:pt x="83573" y="39203"/>
                </a:lnTo>
                <a:lnTo>
                  <a:pt x="79782" y="39203"/>
                </a:lnTo>
                <a:lnTo>
                  <a:pt x="79782" y="35444"/>
                </a:lnTo>
                <a:close/>
                <a:moveTo>
                  <a:pt x="87549" y="35444"/>
                </a:moveTo>
                <a:lnTo>
                  <a:pt x="87549" y="39203"/>
                </a:lnTo>
                <a:lnTo>
                  <a:pt x="83757" y="39203"/>
                </a:lnTo>
                <a:lnTo>
                  <a:pt x="83757" y="35444"/>
                </a:lnTo>
                <a:close/>
                <a:moveTo>
                  <a:pt x="91524" y="35444"/>
                </a:moveTo>
                <a:lnTo>
                  <a:pt x="91524" y="39203"/>
                </a:lnTo>
                <a:lnTo>
                  <a:pt x="87733" y="39203"/>
                </a:lnTo>
                <a:lnTo>
                  <a:pt x="87733" y="35444"/>
                </a:lnTo>
                <a:close/>
                <a:moveTo>
                  <a:pt x="95499" y="35444"/>
                </a:moveTo>
                <a:lnTo>
                  <a:pt x="95499" y="39203"/>
                </a:lnTo>
                <a:lnTo>
                  <a:pt x="91708" y="39203"/>
                </a:lnTo>
                <a:lnTo>
                  <a:pt x="91708" y="35444"/>
                </a:lnTo>
                <a:close/>
                <a:moveTo>
                  <a:pt x="99474" y="35444"/>
                </a:moveTo>
                <a:lnTo>
                  <a:pt x="99474" y="39203"/>
                </a:lnTo>
                <a:lnTo>
                  <a:pt x="95684" y="39203"/>
                </a:lnTo>
                <a:lnTo>
                  <a:pt x="95684" y="35444"/>
                </a:lnTo>
                <a:close/>
                <a:moveTo>
                  <a:pt x="103449" y="35444"/>
                </a:moveTo>
                <a:lnTo>
                  <a:pt x="103449" y="39203"/>
                </a:lnTo>
                <a:lnTo>
                  <a:pt x="99659" y="39203"/>
                </a:lnTo>
                <a:lnTo>
                  <a:pt x="99659" y="35444"/>
                </a:lnTo>
                <a:close/>
                <a:moveTo>
                  <a:pt x="107424" y="35444"/>
                </a:moveTo>
                <a:lnTo>
                  <a:pt x="107424" y="39203"/>
                </a:lnTo>
                <a:lnTo>
                  <a:pt x="103634" y="39203"/>
                </a:lnTo>
                <a:lnTo>
                  <a:pt x="103634" y="35444"/>
                </a:lnTo>
                <a:close/>
                <a:moveTo>
                  <a:pt x="111400" y="35444"/>
                </a:moveTo>
                <a:lnTo>
                  <a:pt x="111400" y="39203"/>
                </a:lnTo>
                <a:lnTo>
                  <a:pt x="107609" y="39203"/>
                </a:lnTo>
                <a:lnTo>
                  <a:pt x="107609" y="35444"/>
                </a:lnTo>
                <a:close/>
                <a:moveTo>
                  <a:pt x="115376" y="35444"/>
                </a:moveTo>
                <a:lnTo>
                  <a:pt x="115376" y="39203"/>
                </a:lnTo>
                <a:lnTo>
                  <a:pt x="111585" y="39203"/>
                </a:lnTo>
                <a:lnTo>
                  <a:pt x="111585" y="35444"/>
                </a:lnTo>
                <a:close/>
                <a:moveTo>
                  <a:pt x="119351" y="35444"/>
                </a:moveTo>
                <a:lnTo>
                  <a:pt x="119351" y="39203"/>
                </a:lnTo>
                <a:lnTo>
                  <a:pt x="115560" y="39203"/>
                </a:lnTo>
                <a:lnTo>
                  <a:pt x="115560" y="35444"/>
                </a:lnTo>
                <a:close/>
                <a:moveTo>
                  <a:pt x="123326" y="35444"/>
                </a:moveTo>
                <a:lnTo>
                  <a:pt x="123326" y="39203"/>
                </a:lnTo>
                <a:lnTo>
                  <a:pt x="119535" y="39203"/>
                </a:lnTo>
                <a:lnTo>
                  <a:pt x="119535" y="35444"/>
                </a:lnTo>
                <a:close/>
                <a:moveTo>
                  <a:pt x="127301" y="35444"/>
                </a:moveTo>
                <a:lnTo>
                  <a:pt x="127301" y="39203"/>
                </a:lnTo>
                <a:lnTo>
                  <a:pt x="123510" y="39203"/>
                </a:lnTo>
                <a:lnTo>
                  <a:pt x="123510" y="35444"/>
                </a:lnTo>
                <a:close/>
                <a:moveTo>
                  <a:pt x="131277" y="35444"/>
                </a:moveTo>
                <a:lnTo>
                  <a:pt x="131277" y="39203"/>
                </a:lnTo>
                <a:lnTo>
                  <a:pt x="127485" y="39203"/>
                </a:lnTo>
                <a:lnTo>
                  <a:pt x="127485" y="35444"/>
                </a:lnTo>
                <a:close/>
                <a:moveTo>
                  <a:pt x="135252" y="35444"/>
                </a:moveTo>
                <a:lnTo>
                  <a:pt x="135252" y="39203"/>
                </a:lnTo>
                <a:lnTo>
                  <a:pt x="131461" y="39203"/>
                </a:lnTo>
                <a:lnTo>
                  <a:pt x="131461" y="35444"/>
                </a:lnTo>
                <a:close/>
                <a:moveTo>
                  <a:pt x="139227" y="35444"/>
                </a:moveTo>
                <a:lnTo>
                  <a:pt x="139227" y="39203"/>
                </a:lnTo>
                <a:lnTo>
                  <a:pt x="135436" y="39203"/>
                </a:lnTo>
                <a:lnTo>
                  <a:pt x="135436" y="35444"/>
                </a:lnTo>
                <a:close/>
                <a:moveTo>
                  <a:pt x="143202" y="35444"/>
                </a:moveTo>
                <a:lnTo>
                  <a:pt x="143202" y="39203"/>
                </a:lnTo>
                <a:lnTo>
                  <a:pt x="139411" y="39203"/>
                </a:lnTo>
                <a:lnTo>
                  <a:pt x="139411" y="35444"/>
                </a:lnTo>
                <a:close/>
                <a:moveTo>
                  <a:pt x="147177" y="35444"/>
                </a:moveTo>
                <a:lnTo>
                  <a:pt x="147177" y="39203"/>
                </a:lnTo>
                <a:lnTo>
                  <a:pt x="143387" y="39203"/>
                </a:lnTo>
                <a:lnTo>
                  <a:pt x="143387" y="35444"/>
                </a:lnTo>
                <a:close/>
                <a:moveTo>
                  <a:pt x="151224" y="35444"/>
                </a:moveTo>
                <a:lnTo>
                  <a:pt x="151224" y="39203"/>
                </a:lnTo>
                <a:lnTo>
                  <a:pt x="147362" y="39203"/>
                </a:lnTo>
                <a:lnTo>
                  <a:pt x="147362" y="35444"/>
                </a:lnTo>
                <a:close/>
                <a:moveTo>
                  <a:pt x="4068" y="39386"/>
                </a:moveTo>
                <a:lnTo>
                  <a:pt x="4068" y="43147"/>
                </a:lnTo>
                <a:lnTo>
                  <a:pt x="184" y="43147"/>
                </a:lnTo>
                <a:lnTo>
                  <a:pt x="184" y="39386"/>
                </a:lnTo>
                <a:close/>
                <a:moveTo>
                  <a:pt x="8043" y="39386"/>
                </a:moveTo>
                <a:lnTo>
                  <a:pt x="8043" y="43147"/>
                </a:lnTo>
                <a:lnTo>
                  <a:pt x="4252" y="43147"/>
                </a:lnTo>
                <a:lnTo>
                  <a:pt x="4252" y="39386"/>
                </a:lnTo>
                <a:close/>
                <a:moveTo>
                  <a:pt x="12018" y="39386"/>
                </a:moveTo>
                <a:lnTo>
                  <a:pt x="12018" y="43147"/>
                </a:lnTo>
                <a:lnTo>
                  <a:pt x="8227" y="43147"/>
                </a:lnTo>
                <a:lnTo>
                  <a:pt x="8227" y="39386"/>
                </a:lnTo>
                <a:close/>
                <a:moveTo>
                  <a:pt x="15993" y="39386"/>
                </a:moveTo>
                <a:lnTo>
                  <a:pt x="15993" y="43147"/>
                </a:lnTo>
                <a:lnTo>
                  <a:pt x="12202" y="43147"/>
                </a:lnTo>
                <a:lnTo>
                  <a:pt x="12202" y="39386"/>
                </a:lnTo>
                <a:close/>
                <a:moveTo>
                  <a:pt x="19968" y="39386"/>
                </a:moveTo>
                <a:lnTo>
                  <a:pt x="19968" y="43147"/>
                </a:lnTo>
                <a:lnTo>
                  <a:pt x="16177" y="43147"/>
                </a:lnTo>
                <a:lnTo>
                  <a:pt x="16177" y="39386"/>
                </a:lnTo>
                <a:close/>
                <a:moveTo>
                  <a:pt x="23944" y="39386"/>
                </a:moveTo>
                <a:lnTo>
                  <a:pt x="23944" y="43147"/>
                </a:lnTo>
                <a:lnTo>
                  <a:pt x="20153" y="43147"/>
                </a:lnTo>
                <a:lnTo>
                  <a:pt x="20153" y="39386"/>
                </a:lnTo>
                <a:close/>
                <a:moveTo>
                  <a:pt x="27919" y="39386"/>
                </a:moveTo>
                <a:lnTo>
                  <a:pt x="27919" y="43147"/>
                </a:lnTo>
                <a:lnTo>
                  <a:pt x="24129" y="43147"/>
                </a:lnTo>
                <a:lnTo>
                  <a:pt x="24129" y="39386"/>
                </a:lnTo>
                <a:close/>
                <a:moveTo>
                  <a:pt x="31895" y="39386"/>
                </a:moveTo>
                <a:lnTo>
                  <a:pt x="31895" y="43147"/>
                </a:lnTo>
                <a:lnTo>
                  <a:pt x="28104" y="43147"/>
                </a:lnTo>
                <a:lnTo>
                  <a:pt x="28104" y="39386"/>
                </a:lnTo>
                <a:close/>
                <a:moveTo>
                  <a:pt x="35870" y="39386"/>
                </a:moveTo>
                <a:lnTo>
                  <a:pt x="35870" y="43147"/>
                </a:lnTo>
                <a:lnTo>
                  <a:pt x="32079" y="43147"/>
                </a:lnTo>
                <a:lnTo>
                  <a:pt x="32079" y="39386"/>
                </a:lnTo>
                <a:close/>
                <a:moveTo>
                  <a:pt x="39845" y="39386"/>
                </a:moveTo>
                <a:lnTo>
                  <a:pt x="39845" y="43147"/>
                </a:lnTo>
                <a:lnTo>
                  <a:pt x="36054" y="43147"/>
                </a:lnTo>
                <a:lnTo>
                  <a:pt x="36054" y="39386"/>
                </a:lnTo>
                <a:close/>
                <a:moveTo>
                  <a:pt x="43821" y="39386"/>
                </a:moveTo>
                <a:lnTo>
                  <a:pt x="43821" y="43147"/>
                </a:lnTo>
                <a:lnTo>
                  <a:pt x="40029" y="43147"/>
                </a:lnTo>
                <a:lnTo>
                  <a:pt x="40029" y="39386"/>
                </a:lnTo>
                <a:close/>
                <a:moveTo>
                  <a:pt x="47796" y="39386"/>
                </a:moveTo>
                <a:lnTo>
                  <a:pt x="47796" y="43147"/>
                </a:lnTo>
                <a:lnTo>
                  <a:pt x="44005" y="43147"/>
                </a:lnTo>
                <a:lnTo>
                  <a:pt x="44005" y="39386"/>
                </a:lnTo>
                <a:close/>
                <a:moveTo>
                  <a:pt x="51771" y="39386"/>
                </a:moveTo>
                <a:lnTo>
                  <a:pt x="51771" y="43147"/>
                </a:lnTo>
                <a:lnTo>
                  <a:pt x="47980" y="43147"/>
                </a:lnTo>
                <a:lnTo>
                  <a:pt x="47980" y="39386"/>
                </a:lnTo>
                <a:close/>
                <a:moveTo>
                  <a:pt x="55746" y="39386"/>
                </a:moveTo>
                <a:lnTo>
                  <a:pt x="55746" y="43147"/>
                </a:lnTo>
                <a:lnTo>
                  <a:pt x="51956" y="43147"/>
                </a:lnTo>
                <a:lnTo>
                  <a:pt x="51956" y="39386"/>
                </a:lnTo>
                <a:close/>
                <a:moveTo>
                  <a:pt x="59721" y="39386"/>
                </a:moveTo>
                <a:lnTo>
                  <a:pt x="59721" y="43147"/>
                </a:lnTo>
                <a:lnTo>
                  <a:pt x="55931" y="43147"/>
                </a:lnTo>
                <a:lnTo>
                  <a:pt x="55931" y="39386"/>
                </a:lnTo>
                <a:close/>
                <a:moveTo>
                  <a:pt x="63696" y="39386"/>
                </a:moveTo>
                <a:lnTo>
                  <a:pt x="63696" y="43147"/>
                </a:lnTo>
                <a:lnTo>
                  <a:pt x="59906" y="43147"/>
                </a:lnTo>
                <a:lnTo>
                  <a:pt x="59906" y="39386"/>
                </a:lnTo>
                <a:close/>
                <a:moveTo>
                  <a:pt x="67672" y="39386"/>
                </a:moveTo>
                <a:lnTo>
                  <a:pt x="67672" y="43147"/>
                </a:lnTo>
                <a:lnTo>
                  <a:pt x="63881" y="43147"/>
                </a:lnTo>
                <a:lnTo>
                  <a:pt x="63881" y="39386"/>
                </a:lnTo>
                <a:close/>
                <a:moveTo>
                  <a:pt x="71648" y="39386"/>
                </a:moveTo>
                <a:lnTo>
                  <a:pt x="71648" y="43147"/>
                </a:lnTo>
                <a:lnTo>
                  <a:pt x="67857" y="43147"/>
                </a:lnTo>
                <a:lnTo>
                  <a:pt x="67857" y="39386"/>
                </a:lnTo>
                <a:close/>
                <a:moveTo>
                  <a:pt x="75623" y="39386"/>
                </a:moveTo>
                <a:lnTo>
                  <a:pt x="75623" y="43147"/>
                </a:lnTo>
                <a:lnTo>
                  <a:pt x="71832" y="43147"/>
                </a:lnTo>
                <a:lnTo>
                  <a:pt x="71832" y="39386"/>
                </a:lnTo>
                <a:close/>
                <a:moveTo>
                  <a:pt x="79598" y="39386"/>
                </a:moveTo>
                <a:lnTo>
                  <a:pt x="79598" y="43147"/>
                </a:lnTo>
                <a:lnTo>
                  <a:pt x="75807" y="43147"/>
                </a:lnTo>
                <a:lnTo>
                  <a:pt x="75807" y="39386"/>
                </a:lnTo>
                <a:close/>
                <a:moveTo>
                  <a:pt x="83573" y="39386"/>
                </a:moveTo>
                <a:lnTo>
                  <a:pt x="83573" y="43147"/>
                </a:lnTo>
                <a:lnTo>
                  <a:pt x="79782" y="43147"/>
                </a:lnTo>
                <a:lnTo>
                  <a:pt x="79782" y="39386"/>
                </a:lnTo>
                <a:close/>
                <a:moveTo>
                  <a:pt x="87549" y="39386"/>
                </a:moveTo>
                <a:lnTo>
                  <a:pt x="87549" y="43147"/>
                </a:lnTo>
                <a:lnTo>
                  <a:pt x="83757" y="43147"/>
                </a:lnTo>
                <a:lnTo>
                  <a:pt x="83757" y="39386"/>
                </a:lnTo>
                <a:close/>
                <a:moveTo>
                  <a:pt x="91524" y="39386"/>
                </a:moveTo>
                <a:lnTo>
                  <a:pt x="91524" y="43147"/>
                </a:lnTo>
                <a:lnTo>
                  <a:pt x="87733" y="43147"/>
                </a:lnTo>
                <a:lnTo>
                  <a:pt x="87733" y="39386"/>
                </a:lnTo>
                <a:close/>
                <a:moveTo>
                  <a:pt x="95499" y="39386"/>
                </a:moveTo>
                <a:lnTo>
                  <a:pt x="95499" y="43147"/>
                </a:lnTo>
                <a:lnTo>
                  <a:pt x="91708" y="43147"/>
                </a:lnTo>
                <a:lnTo>
                  <a:pt x="91708" y="39386"/>
                </a:lnTo>
                <a:close/>
                <a:moveTo>
                  <a:pt x="99474" y="39386"/>
                </a:moveTo>
                <a:lnTo>
                  <a:pt x="99474" y="43147"/>
                </a:lnTo>
                <a:lnTo>
                  <a:pt x="95684" y="43147"/>
                </a:lnTo>
                <a:lnTo>
                  <a:pt x="95684" y="39386"/>
                </a:lnTo>
                <a:close/>
                <a:moveTo>
                  <a:pt x="103449" y="39386"/>
                </a:moveTo>
                <a:lnTo>
                  <a:pt x="103449" y="43147"/>
                </a:lnTo>
                <a:lnTo>
                  <a:pt x="99659" y="43147"/>
                </a:lnTo>
                <a:lnTo>
                  <a:pt x="99659" y="39386"/>
                </a:lnTo>
                <a:close/>
                <a:moveTo>
                  <a:pt x="107424" y="39386"/>
                </a:moveTo>
                <a:lnTo>
                  <a:pt x="107424" y="43147"/>
                </a:lnTo>
                <a:lnTo>
                  <a:pt x="103634" y="43147"/>
                </a:lnTo>
                <a:lnTo>
                  <a:pt x="103634" y="39386"/>
                </a:lnTo>
                <a:close/>
                <a:moveTo>
                  <a:pt x="111400" y="39386"/>
                </a:moveTo>
                <a:lnTo>
                  <a:pt x="111400" y="43147"/>
                </a:lnTo>
                <a:lnTo>
                  <a:pt x="107609" y="43147"/>
                </a:lnTo>
                <a:lnTo>
                  <a:pt x="107609" y="39386"/>
                </a:lnTo>
                <a:close/>
                <a:moveTo>
                  <a:pt x="115376" y="39386"/>
                </a:moveTo>
                <a:lnTo>
                  <a:pt x="115376" y="43147"/>
                </a:lnTo>
                <a:lnTo>
                  <a:pt x="111585" y="43147"/>
                </a:lnTo>
                <a:lnTo>
                  <a:pt x="111585" y="39386"/>
                </a:lnTo>
                <a:close/>
                <a:moveTo>
                  <a:pt x="119351" y="39386"/>
                </a:moveTo>
                <a:lnTo>
                  <a:pt x="119351" y="43147"/>
                </a:lnTo>
                <a:lnTo>
                  <a:pt x="115560" y="43147"/>
                </a:lnTo>
                <a:lnTo>
                  <a:pt x="115560" y="39386"/>
                </a:lnTo>
                <a:close/>
                <a:moveTo>
                  <a:pt x="123326" y="39386"/>
                </a:moveTo>
                <a:lnTo>
                  <a:pt x="123326" y="43147"/>
                </a:lnTo>
                <a:lnTo>
                  <a:pt x="119535" y="43147"/>
                </a:lnTo>
                <a:lnTo>
                  <a:pt x="119535" y="39386"/>
                </a:lnTo>
                <a:close/>
                <a:moveTo>
                  <a:pt x="127301" y="39386"/>
                </a:moveTo>
                <a:lnTo>
                  <a:pt x="127301" y="43147"/>
                </a:lnTo>
                <a:lnTo>
                  <a:pt x="123510" y="43147"/>
                </a:lnTo>
                <a:lnTo>
                  <a:pt x="123510" y="39386"/>
                </a:lnTo>
                <a:close/>
                <a:moveTo>
                  <a:pt x="131277" y="39386"/>
                </a:moveTo>
                <a:lnTo>
                  <a:pt x="131277" y="43147"/>
                </a:lnTo>
                <a:lnTo>
                  <a:pt x="127485" y="43147"/>
                </a:lnTo>
                <a:lnTo>
                  <a:pt x="127485" y="39386"/>
                </a:lnTo>
                <a:close/>
                <a:moveTo>
                  <a:pt x="135252" y="39386"/>
                </a:moveTo>
                <a:lnTo>
                  <a:pt x="135252" y="43147"/>
                </a:lnTo>
                <a:lnTo>
                  <a:pt x="131461" y="43147"/>
                </a:lnTo>
                <a:lnTo>
                  <a:pt x="131461" y="39386"/>
                </a:lnTo>
                <a:close/>
                <a:moveTo>
                  <a:pt x="139227" y="39386"/>
                </a:moveTo>
                <a:lnTo>
                  <a:pt x="139227" y="43147"/>
                </a:lnTo>
                <a:lnTo>
                  <a:pt x="135436" y="43147"/>
                </a:lnTo>
                <a:lnTo>
                  <a:pt x="135436" y="39386"/>
                </a:lnTo>
                <a:close/>
                <a:moveTo>
                  <a:pt x="143202" y="39386"/>
                </a:moveTo>
                <a:lnTo>
                  <a:pt x="143202" y="43147"/>
                </a:lnTo>
                <a:lnTo>
                  <a:pt x="139411" y="43147"/>
                </a:lnTo>
                <a:lnTo>
                  <a:pt x="139411" y="39386"/>
                </a:lnTo>
                <a:close/>
                <a:moveTo>
                  <a:pt x="147177" y="39386"/>
                </a:moveTo>
                <a:lnTo>
                  <a:pt x="147177" y="43147"/>
                </a:lnTo>
                <a:lnTo>
                  <a:pt x="143387" y="43147"/>
                </a:lnTo>
                <a:lnTo>
                  <a:pt x="143387" y="39386"/>
                </a:lnTo>
                <a:close/>
                <a:moveTo>
                  <a:pt x="151224" y="39386"/>
                </a:moveTo>
                <a:lnTo>
                  <a:pt x="151224" y="43147"/>
                </a:lnTo>
                <a:lnTo>
                  <a:pt x="147362" y="43147"/>
                </a:lnTo>
                <a:lnTo>
                  <a:pt x="147362" y="39386"/>
                </a:lnTo>
                <a:close/>
                <a:moveTo>
                  <a:pt x="4068" y="43330"/>
                </a:moveTo>
                <a:lnTo>
                  <a:pt x="4068" y="47089"/>
                </a:lnTo>
                <a:lnTo>
                  <a:pt x="184" y="47089"/>
                </a:lnTo>
                <a:lnTo>
                  <a:pt x="184" y="43330"/>
                </a:lnTo>
                <a:close/>
                <a:moveTo>
                  <a:pt x="8043" y="43330"/>
                </a:moveTo>
                <a:lnTo>
                  <a:pt x="8043" y="47089"/>
                </a:lnTo>
                <a:lnTo>
                  <a:pt x="4252" y="47089"/>
                </a:lnTo>
                <a:lnTo>
                  <a:pt x="4252" y="43330"/>
                </a:lnTo>
                <a:close/>
                <a:moveTo>
                  <a:pt x="12018" y="43330"/>
                </a:moveTo>
                <a:lnTo>
                  <a:pt x="12018" y="47089"/>
                </a:lnTo>
                <a:lnTo>
                  <a:pt x="8227" y="47089"/>
                </a:lnTo>
                <a:lnTo>
                  <a:pt x="8227" y="43330"/>
                </a:lnTo>
                <a:close/>
                <a:moveTo>
                  <a:pt x="15993" y="43330"/>
                </a:moveTo>
                <a:lnTo>
                  <a:pt x="15993" y="47089"/>
                </a:lnTo>
                <a:lnTo>
                  <a:pt x="12202" y="47089"/>
                </a:lnTo>
                <a:lnTo>
                  <a:pt x="12202" y="43330"/>
                </a:lnTo>
                <a:close/>
                <a:moveTo>
                  <a:pt x="19968" y="43330"/>
                </a:moveTo>
                <a:lnTo>
                  <a:pt x="19968" y="47089"/>
                </a:lnTo>
                <a:lnTo>
                  <a:pt x="16177" y="47089"/>
                </a:lnTo>
                <a:lnTo>
                  <a:pt x="16177" y="43330"/>
                </a:lnTo>
                <a:close/>
                <a:moveTo>
                  <a:pt x="23944" y="43330"/>
                </a:moveTo>
                <a:lnTo>
                  <a:pt x="23944" y="47089"/>
                </a:lnTo>
                <a:lnTo>
                  <a:pt x="20153" y="47089"/>
                </a:lnTo>
                <a:lnTo>
                  <a:pt x="20153" y="43330"/>
                </a:lnTo>
                <a:close/>
                <a:moveTo>
                  <a:pt x="27919" y="43330"/>
                </a:moveTo>
                <a:lnTo>
                  <a:pt x="27919" y="47089"/>
                </a:lnTo>
                <a:lnTo>
                  <a:pt x="24129" y="47089"/>
                </a:lnTo>
                <a:lnTo>
                  <a:pt x="24129" y="43330"/>
                </a:lnTo>
                <a:close/>
                <a:moveTo>
                  <a:pt x="31895" y="43330"/>
                </a:moveTo>
                <a:lnTo>
                  <a:pt x="31895" y="47089"/>
                </a:lnTo>
                <a:lnTo>
                  <a:pt x="28104" y="47089"/>
                </a:lnTo>
                <a:lnTo>
                  <a:pt x="28104" y="43330"/>
                </a:lnTo>
                <a:close/>
                <a:moveTo>
                  <a:pt x="35870" y="43330"/>
                </a:moveTo>
                <a:lnTo>
                  <a:pt x="35870" y="47089"/>
                </a:lnTo>
                <a:lnTo>
                  <a:pt x="32079" y="47089"/>
                </a:lnTo>
                <a:lnTo>
                  <a:pt x="32079" y="43330"/>
                </a:lnTo>
                <a:close/>
                <a:moveTo>
                  <a:pt x="39845" y="43330"/>
                </a:moveTo>
                <a:lnTo>
                  <a:pt x="39845" y="47089"/>
                </a:lnTo>
                <a:lnTo>
                  <a:pt x="36054" y="47089"/>
                </a:lnTo>
                <a:lnTo>
                  <a:pt x="36054" y="43330"/>
                </a:lnTo>
                <a:close/>
                <a:moveTo>
                  <a:pt x="43821" y="43330"/>
                </a:moveTo>
                <a:lnTo>
                  <a:pt x="43821" y="47089"/>
                </a:lnTo>
                <a:lnTo>
                  <a:pt x="40029" y="47089"/>
                </a:lnTo>
                <a:lnTo>
                  <a:pt x="40029" y="43330"/>
                </a:lnTo>
                <a:close/>
                <a:moveTo>
                  <a:pt x="47796" y="43330"/>
                </a:moveTo>
                <a:lnTo>
                  <a:pt x="47796" y="47089"/>
                </a:lnTo>
                <a:lnTo>
                  <a:pt x="44005" y="47089"/>
                </a:lnTo>
                <a:lnTo>
                  <a:pt x="44005" y="43330"/>
                </a:lnTo>
                <a:close/>
                <a:moveTo>
                  <a:pt x="51771" y="43330"/>
                </a:moveTo>
                <a:lnTo>
                  <a:pt x="51771" y="47089"/>
                </a:lnTo>
                <a:lnTo>
                  <a:pt x="47980" y="47089"/>
                </a:lnTo>
                <a:lnTo>
                  <a:pt x="47980" y="43330"/>
                </a:lnTo>
                <a:close/>
                <a:moveTo>
                  <a:pt x="55746" y="43330"/>
                </a:moveTo>
                <a:lnTo>
                  <a:pt x="55746" y="47089"/>
                </a:lnTo>
                <a:lnTo>
                  <a:pt x="51956" y="47089"/>
                </a:lnTo>
                <a:lnTo>
                  <a:pt x="51956" y="43330"/>
                </a:lnTo>
                <a:close/>
                <a:moveTo>
                  <a:pt x="59721" y="43330"/>
                </a:moveTo>
                <a:lnTo>
                  <a:pt x="59721" y="47089"/>
                </a:lnTo>
                <a:lnTo>
                  <a:pt x="55931" y="47089"/>
                </a:lnTo>
                <a:lnTo>
                  <a:pt x="55931" y="43330"/>
                </a:lnTo>
                <a:close/>
                <a:moveTo>
                  <a:pt x="63696" y="43330"/>
                </a:moveTo>
                <a:lnTo>
                  <a:pt x="63696" y="47089"/>
                </a:lnTo>
                <a:lnTo>
                  <a:pt x="59906" y="47089"/>
                </a:lnTo>
                <a:lnTo>
                  <a:pt x="59906" y="43330"/>
                </a:lnTo>
                <a:close/>
                <a:moveTo>
                  <a:pt x="67672" y="43330"/>
                </a:moveTo>
                <a:lnTo>
                  <a:pt x="67672" y="47089"/>
                </a:lnTo>
                <a:lnTo>
                  <a:pt x="63881" y="47089"/>
                </a:lnTo>
                <a:lnTo>
                  <a:pt x="63881" y="43330"/>
                </a:lnTo>
                <a:close/>
                <a:moveTo>
                  <a:pt x="71648" y="43330"/>
                </a:moveTo>
                <a:lnTo>
                  <a:pt x="71648" y="47089"/>
                </a:lnTo>
                <a:lnTo>
                  <a:pt x="67857" y="47089"/>
                </a:lnTo>
                <a:lnTo>
                  <a:pt x="67857" y="43330"/>
                </a:lnTo>
                <a:close/>
                <a:moveTo>
                  <a:pt x="75623" y="43330"/>
                </a:moveTo>
                <a:lnTo>
                  <a:pt x="75623" y="47089"/>
                </a:lnTo>
                <a:lnTo>
                  <a:pt x="71832" y="47089"/>
                </a:lnTo>
                <a:lnTo>
                  <a:pt x="71832" y="43330"/>
                </a:lnTo>
                <a:close/>
                <a:moveTo>
                  <a:pt x="79598" y="43330"/>
                </a:moveTo>
                <a:lnTo>
                  <a:pt x="79598" y="47089"/>
                </a:lnTo>
                <a:lnTo>
                  <a:pt x="75807" y="47089"/>
                </a:lnTo>
                <a:lnTo>
                  <a:pt x="75807" y="43330"/>
                </a:lnTo>
                <a:close/>
                <a:moveTo>
                  <a:pt x="83573" y="43330"/>
                </a:moveTo>
                <a:lnTo>
                  <a:pt x="83573" y="47089"/>
                </a:lnTo>
                <a:lnTo>
                  <a:pt x="79782" y="47089"/>
                </a:lnTo>
                <a:lnTo>
                  <a:pt x="79782" y="43330"/>
                </a:lnTo>
                <a:close/>
                <a:moveTo>
                  <a:pt x="87549" y="43330"/>
                </a:moveTo>
                <a:lnTo>
                  <a:pt x="87549" y="47089"/>
                </a:lnTo>
                <a:lnTo>
                  <a:pt x="83757" y="47089"/>
                </a:lnTo>
                <a:lnTo>
                  <a:pt x="83757" y="43330"/>
                </a:lnTo>
                <a:close/>
                <a:moveTo>
                  <a:pt x="91524" y="43330"/>
                </a:moveTo>
                <a:lnTo>
                  <a:pt x="91524" y="47089"/>
                </a:lnTo>
                <a:lnTo>
                  <a:pt x="87733" y="47089"/>
                </a:lnTo>
                <a:lnTo>
                  <a:pt x="87733" y="43330"/>
                </a:lnTo>
                <a:close/>
                <a:moveTo>
                  <a:pt x="95499" y="43330"/>
                </a:moveTo>
                <a:lnTo>
                  <a:pt x="95499" y="47089"/>
                </a:lnTo>
                <a:lnTo>
                  <a:pt x="91708" y="47089"/>
                </a:lnTo>
                <a:lnTo>
                  <a:pt x="91708" y="43330"/>
                </a:lnTo>
                <a:close/>
                <a:moveTo>
                  <a:pt x="99474" y="43330"/>
                </a:moveTo>
                <a:lnTo>
                  <a:pt x="99474" y="47089"/>
                </a:lnTo>
                <a:lnTo>
                  <a:pt x="95684" y="47089"/>
                </a:lnTo>
                <a:lnTo>
                  <a:pt x="95684" y="43330"/>
                </a:lnTo>
                <a:close/>
                <a:moveTo>
                  <a:pt x="103449" y="43330"/>
                </a:moveTo>
                <a:lnTo>
                  <a:pt x="103449" y="47089"/>
                </a:lnTo>
                <a:lnTo>
                  <a:pt x="99659" y="47089"/>
                </a:lnTo>
                <a:lnTo>
                  <a:pt x="99659" y="43330"/>
                </a:lnTo>
                <a:close/>
                <a:moveTo>
                  <a:pt x="107424" y="43330"/>
                </a:moveTo>
                <a:lnTo>
                  <a:pt x="107424" y="47089"/>
                </a:lnTo>
                <a:lnTo>
                  <a:pt x="103634" y="47089"/>
                </a:lnTo>
                <a:lnTo>
                  <a:pt x="103634" y="43330"/>
                </a:lnTo>
                <a:close/>
                <a:moveTo>
                  <a:pt x="111400" y="43330"/>
                </a:moveTo>
                <a:lnTo>
                  <a:pt x="111400" y="47089"/>
                </a:lnTo>
                <a:lnTo>
                  <a:pt x="107609" y="47089"/>
                </a:lnTo>
                <a:lnTo>
                  <a:pt x="107609" y="43330"/>
                </a:lnTo>
                <a:close/>
                <a:moveTo>
                  <a:pt x="115376" y="43330"/>
                </a:moveTo>
                <a:lnTo>
                  <a:pt x="115376" y="47089"/>
                </a:lnTo>
                <a:lnTo>
                  <a:pt x="111585" y="47089"/>
                </a:lnTo>
                <a:lnTo>
                  <a:pt x="111585" y="43330"/>
                </a:lnTo>
                <a:close/>
                <a:moveTo>
                  <a:pt x="119351" y="43330"/>
                </a:moveTo>
                <a:lnTo>
                  <a:pt x="119351" y="47089"/>
                </a:lnTo>
                <a:lnTo>
                  <a:pt x="115560" y="47089"/>
                </a:lnTo>
                <a:lnTo>
                  <a:pt x="115560" y="43330"/>
                </a:lnTo>
                <a:close/>
                <a:moveTo>
                  <a:pt x="123326" y="43330"/>
                </a:moveTo>
                <a:lnTo>
                  <a:pt x="123326" y="47089"/>
                </a:lnTo>
                <a:lnTo>
                  <a:pt x="119535" y="47089"/>
                </a:lnTo>
                <a:lnTo>
                  <a:pt x="119535" y="43330"/>
                </a:lnTo>
                <a:close/>
                <a:moveTo>
                  <a:pt x="127301" y="43330"/>
                </a:moveTo>
                <a:lnTo>
                  <a:pt x="127301" y="47089"/>
                </a:lnTo>
                <a:lnTo>
                  <a:pt x="123510" y="47089"/>
                </a:lnTo>
                <a:lnTo>
                  <a:pt x="123510" y="43330"/>
                </a:lnTo>
                <a:close/>
                <a:moveTo>
                  <a:pt x="131277" y="43330"/>
                </a:moveTo>
                <a:lnTo>
                  <a:pt x="131277" y="47089"/>
                </a:lnTo>
                <a:lnTo>
                  <a:pt x="127485" y="47089"/>
                </a:lnTo>
                <a:lnTo>
                  <a:pt x="127485" y="43330"/>
                </a:lnTo>
                <a:close/>
                <a:moveTo>
                  <a:pt x="135252" y="43330"/>
                </a:moveTo>
                <a:lnTo>
                  <a:pt x="135252" y="47089"/>
                </a:lnTo>
                <a:lnTo>
                  <a:pt x="131461" y="47089"/>
                </a:lnTo>
                <a:lnTo>
                  <a:pt x="131461" y="43330"/>
                </a:lnTo>
                <a:close/>
                <a:moveTo>
                  <a:pt x="139227" y="43330"/>
                </a:moveTo>
                <a:lnTo>
                  <a:pt x="139227" y="47089"/>
                </a:lnTo>
                <a:lnTo>
                  <a:pt x="135436" y="47089"/>
                </a:lnTo>
                <a:lnTo>
                  <a:pt x="135436" y="43330"/>
                </a:lnTo>
                <a:close/>
                <a:moveTo>
                  <a:pt x="143202" y="43330"/>
                </a:moveTo>
                <a:lnTo>
                  <a:pt x="143202" y="47089"/>
                </a:lnTo>
                <a:lnTo>
                  <a:pt x="139411" y="47089"/>
                </a:lnTo>
                <a:lnTo>
                  <a:pt x="139411" y="43330"/>
                </a:lnTo>
                <a:close/>
                <a:moveTo>
                  <a:pt x="147177" y="43330"/>
                </a:moveTo>
                <a:lnTo>
                  <a:pt x="147177" y="47089"/>
                </a:lnTo>
                <a:lnTo>
                  <a:pt x="143387" y="47089"/>
                </a:lnTo>
                <a:lnTo>
                  <a:pt x="143387" y="43330"/>
                </a:lnTo>
                <a:close/>
                <a:moveTo>
                  <a:pt x="151224" y="43330"/>
                </a:moveTo>
                <a:lnTo>
                  <a:pt x="151224" y="47089"/>
                </a:lnTo>
                <a:lnTo>
                  <a:pt x="147362" y="47089"/>
                </a:lnTo>
                <a:lnTo>
                  <a:pt x="147362" y="43330"/>
                </a:lnTo>
                <a:close/>
                <a:moveTo>
                  <a:pt x="4068" y="47272"/>
                </a:moveTo>
                <a:lnTo>
                  <a:pt x="4068" y="51032"/>
                </a:lnTo>
                <a:lnTo>
                  <a:pt x="184" y="51032"/>
                </a:lnTo>
                <a:lnTo>
                  <a:pt x="184" y="47272"/>
                </a:lnTo>
                <a:close/>
                <a:moveTo>
                  <a:pt x="8043" y="47272"/>
                </a:moveTo>
                <a:lnTo>
                  <a:pt x="8043" y="51032"/>
                </a:lnTo>
                <a:lnTo>
                  <a:pt x="4252" y="51032"/>
                </a:lnTo>
                <a:lnTo>
                  <a:pt x="4252" y="47272"/>
                </a:lnTo>
                <a:close/>
                <a:moveTo>
                  <a:pt x="12018" y="47272"/>
                </a:moveTo>
                <a:lnTo>
                  <a:pt x="12018" y="51032"/>
                </a:lnTo>
                <a:lnTo>
                  <a:pt x="8227" y="51032"/>
                </a:lnTo>
                <a:lnTo>
                  <a:pt x="8227" y="47272"/>
                </a:lnTo>
                <a:close/>
                <a:moveTo>
                  <a:pt x="15993" y="47272"/>
                </a:moveTo>
                <a:lnTo>
                  <a:pt x="15993" y="51032"/>
                </a:lnTo>
                <a:lnTo>
                  <a:pt x="12202" y="51032"/>
                </a:lnTo>
                <a:lnTo>
                  <a:pt x="12202" y="47272"/>
                </a:lnTo>
                <a:close/>
                <a:moveTo>
                  <a:pt x="19968" y="47272"/>
                </a:moveTo>
                <a:lnTo>
                  <a:pt x="19968" y="51032"/>
                </a:lnTo>
                <a:lnTo>
                  <a:pt x="16177" y="51032"/>
                </a:lnTo>
                <a:lnTo>
                  <a:pt x="16177" y="47272"/>
                </a:lnTo>
                <a:close/>
                <a:moveTo>
                  <a:pt x="23944" y="47272"/>
                </a:moveTo>
                <a:lnTo>
                  <a:pt x="23944" y="51032"/>
                </a:lnTo>
                <a:lnTo>
                  <a:pt x="20153" y="51032"/>
                </a:lnTo>
                <a:lnTo>
                  <a:pt x="20153" y="47272"/>
                </a:lnTo>
                <a:close/>
                <a:moveTo>
                  <a:pt x="27919" y="47272"/>
                </a:moveTo>
                <a:lnTo>
                  <a:pt x="27919" y="51032"/>
                </a:lnTo>
                <a:lnTo>
                  <a:pt x="24129" y="51032"/>
                </a:lnTo>
                <a:lnTo>
                  <a:pt x="24129" y="47272"/>
                </a:lnTo>
                <a:close/>
                <a:moveTo>
                  <a:pt x="31895" y="47272"/>
                </a:moveTo>
                <a:lnTo>
                  <a:pt x="31895" y="51032"/>
                </a:lnTo>
                <a:lnTo>
                  <a:pt x="28104" y="51032"/>
                </a:lnTo>
                <a:lnTo>
                  <a:pt x="28104" y="47272"/>
                </a:lnTo>
                <a:close/>
                <a:moveTo>
                  <a:pt x="35870" y="47272"/>
                </a:moveTo>
                <a:lnTo>
                  <a:pt x="35870" y="51032"/>
                </a:lnTo>
                <a:lnTo>
                  <a:pt x="32079" y="51032"/>
                </a:lnTo>
                <a:lnTo>
                  <a:pt x="32079" y="47272"/>
                </a:lnTo>
                <a:close/>
                <a:moveTo>
                  <a:pt x="39845" y="47272"/>
                </a:moveTo>
                <a:lnTo>
                  <a:pt x="39845" y="51032"/>
                </a:lnTo>
                <a:lnTo>
                  <a:pt x="36054" y="51032"/>
                </a:lnTo>
                <a:lnTo>
                  <a:pt x="36054" y="47272"/>
                </a:lnTo>
                <a:close/>
                <a:moveTo>
                  <a:pt x="43821" y="47272"/>
                </a:moveTo>
                <a:lnTo>
                  <a:pt x="43821" y="51032"/>
                </a:lnTo>
                <a:lnTo>
                  <a:pt x="40029" y="51032"/>
                </a:lnTo>
                <a:lnTo>
                  <a:pt x="40029" y="47272"/>
                </a:lnTo>
                <a:close/>
                <a:moveTo>
                  <a:pt x="47796" y="47272"/>
                </a:moveTo>
                <a:lnTo>
                  <a:pt x="47796" y="51032"/>
                </a:lnTo>
                <a:lnTo>
                  <a:pt x="44005" y="51032"/>
                </a:lnTo>
                <a:lnTo>
                  <a:pt x="44005" y="47272"/>
                </a:lnTo>
                <a:close/>
                <a:moveTo>
                  <a:pt x="51771" y="47272"/>
                </a:moveTo>
                <a:lnTo>
                  <a:pt x="51771" y="51032"/>
                </a:lnTo>
                <a:lnTo>
                  <a:pt x="47980" y="51032"/>
                </a:lnTo>
                <a:lnTo>
                  <a:pt x="47980" y="47272"/>
                </a:lnTo>
                <a:close/>
                <a:moveTo>
                  <a:pt x="55746" y="47272"/>
                </a:moveTo>
                <a:lnTo>
                  <a:pt x="55746" y="51032"/>
                </a:lnTo>
                <a:lnTo>
                  <a:pt x="51955" y="51032"/>
                </a:lnTo>
                <a:lnTo>
                  <a:pt x="51955" y="47272"/>
                </a:lnTo>
                <a:close/>
                <a:moveTo>
                  <a:pt x="59721" y="47272"/>
                </a:moveTo>
                <a:lnTo>
                  <a:pt x="59721" y="51032"/>
                </a:lnTo>
                <a:lnTo>
                  <a:pt x="55931" y="51032"/>
                </a:lnTo>
                <a:lnTo>
                  <a:pt x="55931" y="47272"/>
                </a:lnTo>
                <a:close/>
                <a:moveTo>
                  <a:pt x="63696" y="47272"/>
                </a:moveTo>
                <a:lnTo>
                  <a:pt x="63696" y="51032"/>
                </a:lnTo>
                <a:lnTo>
                  <a:pt x="59906" y="51032"/>
                </a:lnTo>
                <a:lnTo>
                  <a:pt x="59906" y="47272"/>
                </a:lnTo>
                <a:close/>
                <a:moveTo>
                  <a:pt x="67672" y="47272"/>
                </a:moveTo>
                <a:lnTo>
                  <a:pt x="67672" y="51032"/>
                </a:lnTo>
                <a:lnTo>
                  <a:pt x="63881" y="51032"/>
                </a:lnTo>
                <a:lnTo>
                  <a:pt x="63881" y="47272"/>
                </a:lnTo>
                <a:close/>
                <a:moveTo>
                  <a:pt x="71648" y="47272"/>
                </a:moveTo>
                <a:lnTo>
                  <a:pt x="71648" y="51032"/>
                </a:lnTo>
                <a:lnTo>
                  <a:pt x="67857" y="51032"/>
                </a:lnTo>
                <a:lnTo>
                  <a:pt x="67857" y="47272"/>
                </a:lnTo>
                <a:close/>
                <a:moveTo>
                  <a:pt x="75623" y="47272"/>
                </a:moveTo>
                <a:lnTo>
                  <a:pt x="75623" y="51032"/>
                </a:lnTo>
                <a:lnTo>
                  <a:pt x="71832" y="51032"/>
                </a:lnTo>
                <a:lnTo>
                  <a:pt x="71832" y="47272"/>
                </a:lnTo>
                <a:close/>
                <a:moveTo>
                  <a:pt x="79598" y="47272"/>
                </a:moveTo>
                <a:lnTo>
                  <a:pt x="79598" y="51032"/>
                </a:lnTo>
                <a:lnTo>
                  <a:pt x="75807" y="51032"/>
                </a:lnTo>
                <a:lnTo>
                  <a:pt x="75807" y="47272"/>
                </a:lnTo>
                <a:close/>
                <a:moveTo>
                  <a:pt x="83573" y="47272"/>
                </a:moveTo>
                <a:lnTo>
                  <a:pt x="83573" y="51032"/>
                </a:lnTo>
                <a:lnTo>
                  <a:pt x="79782" y="51032"/>
                </a:lnTo>
                <a:lnTo>
                  <a:pt x="79782" y="47272"/>
                </a:lnTo>
                <a:close/>
                <a:moveTo>
                  <a:pt x="87549" y="47272"/>
                </a:moveTo>
                <a:lnTo>
                  <a:pt x="87549" y="51032"/>
                </a:lnTo>
                <a:lnTo>
                  <a:pt x="83757" y="51032"/>
                </a:lnTo>
                <a:lnTo>
                  <a:pt x="83757" y="47272"/>
                </a:lnTo>
                <a:close/>
                <a:moveTo>
                  <a:pt x="91524" y="47272"/>
                </a:moveTo>
                <a:lnTo>
                  <a:pt x="91524" y="51032"/>
                </a:lnTo>
                <a:lnTo>
                  <a:pt x="87733" y="51032"/>
                </a:lnTo>
                <a:lnTo>
                  <a:pt x="87733" y="47272"/>
                </a:lnTo>
                <a:close/>
                <a:moveTo>
                  <a:pt x="95499" y="47272"/>
                </a:moveTo>
                <a:lnTo>
                  <a:pt x="95499" y="51032"/>
                </a:lnTo>
                <a:lnTo>
                  <a:pt x="91708" y="51032"/>
                </a:lnTo>
                <a:lnTo>
                  <a:pt x="91708" y="47272"/>
                </a:lnTo>
                <a:close/>
                <a:moveTo>
                  <a:pt x="99474" y="47272"/>
                </a:moveTo>
                <a:lnTo>
                  <a:pt x="99474" y="51032"/>
                </a:lnTo>
                <a:lnTo>
                  <a:pt x="95684" y="51032"/>
                </a:lnTo>
                <a:lnTo>
                  <a:pt x="95684" y="47272"/>
                </a:lnTo>
                <a:close/>
                <a:moveTo>
                  <a:pt x="103449" y="47272"/>
                </a:moveTo>
                <a:lnTo>
                  <a:pt x="103449" y="51032"/>
                </a:lnTo>
                <a:lnTo>
                  <a:pt x="99659" y="51032"/>
                </a:lnTo>
                <a:lnTo>
                  <a:pt x="99659" y="47272"/>
                </a:lnTo>
                <a:close/>
                <a:moveTo>
                  <a:pt x="107424" y="47272"/>
                </a:moveTo>
                <a:lnTo>
                  <a:pt x="107424" y="51032"/>
                </a:lnTo>
                <a:lnTo>
                  <a:pt x="103634" y="51032"/>
                </a:lnTo>
                <a:lnTo>
                  <a:pt x="103634" y="47272"/>
                </a:lnTo>
                <a:close/>
                <a:moveTo>
                  <a:pt x="111400" y="47272"/>
                </a:moveTo>
                <a:lnTo>
                  <a:pt x="111400" y="51032"/>
                </a:lnTo>
                <a:lnTo>
                  <a:pt x="107609" y="51032"/>
                </a:lnTo>
                <a:lnTo>
                  <a:pt x="107609" y="47272"/>
                </a:lnTo>
                <a:close/>
                <a:moveTo>
                  <a:pt x="115376" y="47272"/>
                </a:moveTo>
                <a:lnTo>
                  <a:pt x="115376" y="51032"/>
                </a:lnTo>
                <a:lnTo>
                  <a:pt x="111585" y="51032"/>
                </a:lnTo>
                <a:lnTo>
                  <a:pt x="111585" y="47272"/>
                </a:lnTo>
                <a:close/>
                <a:moveTo>
                  <a:pt x="119351" y="47272"/>
                </a:moveTo>
                <a:lnTo>
                  <a:pt x="119351" y="51032"/>
                </a:lnTo>
                <a:lnTo>
                  <a:pt x="115560" y="51032"/>
                </a:lnTo>
                <a:lnTo>
                  <a:pt x="115560" y="47272"/>
                </a:lnTo>
                <a:close/>
                <a:moveTo>
                  <a:pt x="123326" y="47272"/>
                </a:moveTo>
                <a:lnTo>
                  <a:pt x="123326" y="51032"/>
                </a:lnTo>
                <a:lnTo>
                  <a:pt x="119535" y="51032"/>
                </a:lnTo>
                <a:lnTo>
                  <a:pt x="119535" y="47272"/>
                </a:lnTo>
                <a:close/>
                <a:moveTo>
                  <a:pt x="127301" y="47272"/>
                </a:moveTo>
                <a:lnTo>
                  <a:pt x="127301" y="51032"/>
                </a:lnTo>
                <a:lnTo>
                  <a:pt x="123510" y="51032"/>
                </a:lnTo>
                <a:lnTo>
                  <a:pt x="123510" y="47272"/>
                </a:lnTo>
                <a:close/>
                <a:moveTo>
                  <a:pt x="131277" y="47272"/>
                </a:moveTo>
                <a:lnTo>
                  <a:pt x="131277" y="51032"/>
                </a:lnTo>
                <a:lnTo>
                  <a:pt x="127485" y="51032"/>
                </a:lnTo>
                <a:lnTo>
                  <a:pt x="127485" y="47272"/>
                </a:lnTo>
                <a:close/>
                <a:moveTo>
                  <a:pt x="135252" y="47272"/>
                </a:moveTo>
                <a:lnTo>
                  <a:pt x="135252" y="51032"/>
                </a:lnTo>
                <a:lnTo>
                  <a:pt x="131461" y="51032"/>
                </a:lnTo>
                <a:lnTo>
                  <a:pt x="131461" y="47272"/>
                </a:lnTo>
                <a:close/>
                <a:moveTo>
                  <a:pt x="139227" y="47272"/>
                </a:moveTo>
                <a:lnTo>
                  <a:pt x="139227" y="51032"/>
                </a:lnTo>
                <a:lnTo>
                  <a:pt x="135436" y="51032"/>
                </a:lnTo>
                <a:lnTo>
                  <a:pt x="135436" y="47272"/>
                </a:lnTo>
                <a:close/>
                <a:moveTo>
                  <a:pt x="143202" y="47272"/>
                </a:moveTo>
                <a:lnTo>
                  <a:pt x="143202" y="51032"/>
                </a:lnTo>
                <a:lnTo>
                  <a:pt x="139411" y="51032"/>
                </a:lnTo>
                <a:lnTo>
                  <a:pt x="139411" y="47272"/>
                </a:lnTo>
                <a:close/>
                <a:moveTo>
                  <a:pt x="147177" y="47272"/>
                </a:moveTo>
                <a:lnTo>
                  <a:pt x="147177" y="51032"/>
                </a:lnTo>
                <a:lnTo>
                  <a:pt x="143387" y="51032"/>
                </a:lnTo>
                <a:lnTo>
                  <a:pt x="143387" y="47272"/>
                </a:lnTo>
                <a:close/>
                <a:moveTo>
                  <a:pt x="151224" y="47272"/>
                </a:moveTo>
                <a:lnTo>
                  <a:pt x="151224" y="51032"/>
                </a:lnTo>
                <a:lnTo>
                  <a:pt x="147362" y="51032"/>
                </a:lnTo>
                <a:lnTo>
                  <a:pt x="147362" y="47272"/>
                </a:lnTo>
                <a:close/>
                <a:moveTo>
                  <a:pt x="4068" y="51215"/>
                </a:moveTo>
                <a:lnTo>
                  <a:pt x="4068" y="54974"/>
                </a:lnTo>
                <a:lnTo>
                  <a:pt x="184" y="54974"/>
                </a:lnTo>
                <a:lnTo>
                  <a:pt x="184" y="51215"/>
                </a:lnTo>
                <a:close/>
                <a:moveTo>
                  <a:pt x="8043" y="51215"/>
                </a:moveTo>
                <a:lnTo>
                  <a:pt x="8043" y="54974"/>
                </a:lnTo>
                <a:lnTo>
                  <a:pt x="4252" y="54974"/>
                </a:lnTo>
                <a:lnTo>
                  <a:pt x="4252" y="51215"/>
                </a:lnTo>
                <a:close/>
                <a:moveTo>
                  <a:pt x="12018" y="51215"/>
                </a:moveTo>
                <a:lnTo>
                  <a:pt x="12018" y="54974"/>
                </a:lnTo>
                <a:lnTo>
                  <a:pt x="8227" y="54974"/>
                </a:lnTo>
                <a:lnTo>
                  <a:pt x="8227" y="51215"/>
                </a:lnTo>
                <a:close/>
                <a:moveTo>
                  <a:pt x="15993" y="51215"/>
                </a:moveTo>
                <a:lnTo>
                  <a:pt x="15993" y="54974"/>
                </a:lnTo>
                <a:lnTo>
                  <a:pt x="12202" y="54974"/>
                </a:lnTo>
                <a:lnTo>
                  <a:pt x="12202" y="51215"/>
                </a:lnTo>
                <a:close/>
                <a:moveTo>
                  <a:pt x="19968" y="51215"/>
                </a:moveTo>
                <a:lnTo>
                  <a:pt x="19968" y="54974"/>
                </a:lnTo>
                <a:lnTo>
                  <a:pt x="16177" y="54974"/>
                </a:lnTo>
                <a:lnTo>
                  <a:pt x="16177" y="51215"/>
                </a:lnTo>
                <a:close/>
                <a:moveTo>
                  <a:pt x="23944" y="51215"/>
                </a:moveTo>
                <a:lnTo>
                  <a:pt x="23944" y="54974"/>
                </a:lnTo>
                <a:lnTo>
                  <a:pt x="20153" y="54974"/>
                </a:lnTo>
                <a:lnTo>
                  <a:pt x="20153" y="51215"/>
                </a:lnTo>
                <a:close/>
                <a:moveTo>
                  <a:pt x="27919" y="51215"/>
                </a:moveTo>
                <a:lnTo>
                  <a:pt x="27919" y="54974"/>
                </a:lnTo>
                <a:lnTo>
                  <a:pt x="24129" y="54974"/>
                </a:lnTo>
                <a:lnTo>
                  <a:pt x="24129" y="51215"/>
                </a:lnTo>
                <a:close/>
                <a:moveTo>
                  <a:pt x="31895" y="51215"/>
                </a:moveTo>
                <a:lnTo>
                  <a:pt x="31895" y="54974"/>
                </a:lnTo>
                <a:lnTo>
                  <a:pt x="28104" y="54974"/>
                </a:lnTo>
                <a:lnTo>
                  <a:pt x="28104" y="51215"/>
                </a:lnTo>
                <a:close/>
                <a:moveTo>
                  <a:pt x="35870" y="51215"/>
                </a:moveTo>
                <a:lnTo>
                  <a:pt x="35870" y="54974"/>
                </a:lnTo>
                <a:lnTo>
                  <a:pt x="32079" y="54974"/>
                </a:lnTo>
                <a:lnTo>
                  <a:pt x="32079" y="51215"/>
                </a:lnTo>
                <a:close/>
                <a:moveTo>
                  <a:pt x="39845" y="51215"/>
                </a:moveTo>
                <a:lnTo>
                  <a:pt x="39845" y="54974"/>
                </a:lnTo>
                <a:lnTo>
                  <a:pt x="36054" y="54974"/>
                </a:lnTo>
                <a:lnTo>
                  <a:pt x="36054" y="51215"/>
                </a:lnTo>
                <a:close/>
                <a:moveTo>
                  <a:pt x="43821" y="51215"/>
                </a:moveTo>
                <a:lnTo>
                  <a:pt x="43821" y="54974"/>
                </a:lnTo>
                <a:lnTo>
                  <a:pt x="40029" y="54974"/>
                </a:lnTo>
                <a:lnTo>
                  <a:pt x="40029" y="51215"/>
                </a:lnTo>
                <a:close/>
                <a:moveTo>
                  <a:pt x="47796" y="51215"/>
                </a:moveTo>
                <a:lnTo>
                  <a:pt x="47796" y="54974"/>
                </a:lnTo>
                <a:lnTo>
                  <a:pt x="44005" y="54974"/>
                </a:lnTo>
                <a:lnTo>
                  <a:pt x="44005" y="51215"/>
                </a:lnTo>
                <a:close/>
                <a:moveTo>
                  <a:pt x="51771" y="51215"/>
                </a:moveTo>
                <a:lnTo>
                  <a:pt x="51771" y="54974"/>
                </a:lnTo>
                <a:lnTo>
                  <a:pt x="47980" y="54974"/>
                </a:lnTo>
                <a:lnTo>
                  <a:pt x="47980" y="51215"/>
                </a:lnTo>
                <a:close/>
                <a:moveTo>
                  <a:pt x="55746" y="51215"/>
                </a:moveTo>
                <a:lnTo>
                  <a:pt x="55746" y="54974"/>
                </a:lnTo>
                <a:lnTo>
                  <a:pt x="51955" y="54974"/>
                </a:lnTo>
                <a:lnTo>
                  <a:pt x="51955" y="51215"/>
                </a:lnTo>
                <a:close/>
                <a:moveTo>
                  <a:pt x="59721" y="51215"/>
                </a:moveTo>
                <a:lnTo>
                  <a:pt x="59721" y="54974"/>
                </a:lnTo>
                <a:lnTo>
                  <a:pt x="55931" y="54974"/>
                </a:lnTo>
                <a:lnTo>
                  <a:pt x="55931" y="51215"/>
                </a:lnTo>
                <a:close/>
                <a:moveTo>
                  <a:pt x="63696" y="51215"/>
                </a:moveTo>
                <a:lnTo>
                  <a:pt x="63696" y="54974"/>
                </a:lnTo>
                <a:lnTo>
                  <a:pt x="59906" y="54974"/>
                </a:lnTo>
                <a:lnTo>
                  <a:pt x="59906" y="51215"/>
                </a:lnTo>
                <a:close/>
                <a:moveTo>
                  <a:pt x="67672" y="51215"/>
                </a:moveTo>
                <a:lnTo>
                  <a:pt x="67672" y="54974"/>
                </a:lnTo>
                <a:lnTo>
                  <a:pt x="63881" y="54974"/>
                </a:lnTo>
                <a:lnTo>
                  <a:pt x="63881" y="51215"/>
                </a:lnTo>
                <a:close/>
                <a:moveTo>
                  <a:pt x="71648" y="51215"/>
                </a:moveTo>
                <a:lnTo>
                  <a:pt x="71648" y="54974"/>
                </a:lnTo>
                <a:lnTo>
                  <a:pt x="67857" y="54974"/>
                </a:lnTo>
                <a:lnTo>
                  <a:pt x="67857" y="51215"/>
                </a:lnTo>
                <a:close/>
                <a:moveTo>
                  <a:pt x="75623" y="51215"/>
                </a:moveTo>
                <a:lnTo>
                  <a:pt x="75623" y="54974"/>
                </a:lnTo>
                <a:lnTo>
                  <a:pt x="71832" y="54974"/>
                </a:lnTo>
                <a:lnTo>
                  <a:pt x="71832" y="51215"/>
                </a:lnTo>
                <a:close/>
                <a:moveTo>
                  <a:pt x="79598" y="51215"/>
                </a:moveTo>
                <a:lnTo>
                  <a:pt x="79598" y="54974"/>
                </a:lnTo>
                <a:lnTo>
                  <a:pt x="75807" y="54974"/>
                </a:lnTo>
                <a:lnTo>
                  <a:pt x="75807" y="51215"/>
                </a:lnTo>
                <a:close/>
                <a:moveTo>
                  <a:pt x="83573" y="51215"/>
                </a:moveTo>
                <a:lnTo>
                  <a:pt x="83573" y="54974"/>
                </a:lnTo>
                <a:lnTo>
                  <a:pt x="79782" y="54974"/>
                </a:lnTo>
                <a:lnTo>
                  <a:pt x="79782" y="51215"/>
                </a:lnTo>
                <a:close/>
                <a:moveTo>
                  <a:pt x="87549" y="51215"/>
                </a:moveTo>
                <a:lnTo>
                  <a:pt x="87549" y="54974"/>
                </a:lnTo>
                <a:lnTo>
                  <a:pt x="83757" y="54974"/>
                </a:lnTo>
                <a:lnTo>
                  <a:pt x="83757" y="51215"/>
                </a:lnTo>
                <a:close/>
                <a:moveTo>
                  <a:pt x="91524" y="51215"/>
                </a:moveTo>
                <a:lnTo>
                  <a:pt x="91524" y="54974"/>
                </a:lnTo>
                <a:lnTo>
                  <a:pt x="87733" y="54974"/>
                </a:lnTo>
                <a:lnTo>
                  <a:pt x="87733" y="51215"/>
                </a:lnTo>
                <a:close/>
                <a:moveTo>
                  <a:pt x="95499" y="51215"/>
                </a:moveTo>
                <a:lnTo>
                  <a:pt x="95499" y="54974"/>
                </a:lnTo>
                <a:lnTo>
                  <a:pt x="91708" y="54974"/>
                </a:lnTo>
                <a:lnTo>
                  <a:pt x="91708" y="51215"/>
                </a:lnTo>
                <a:close/>
                <a:moveTo>
                  <a:pt x="99474" y="51215"/>
                </a:moveTo>
                <a:lnTo>
                  <a:pt x="99474" y="54974"/>
                </a:lnTo>
                <a:lnTo>
                  <a:pt x="95684" y="54974"/>
                </a:lnTo>
                <a:lnTo>
                  <a:pt x="95684" y="51215"/>
                </a:lnTo>
                <a:close/>
                <a:moveTo>
                  <a:pt x="103449" y="51215"/>
                </a:moveTo>
                <a:lnTo>
                  <a:pt x="103449" y="54974"/>
                </a:lnTo>
                <a:lnTo>
                  <a:pt x="99659" y="54974"/>
                </a:lnTo>
                <a:lnTo>
                  <a:pt x="99659" y="51215"/>
                </a:lnTo>
                <a:close/>
                <a:moveTo>
                  <a:pt x="107424" y="51215"/>
                </a:moveTo>
                <a:lnTo>
                  <a:pt x="107424" y="54974"/>
                </a:lnTo>
                <a:lnTo>
                  <a:pt x="103634" y="54974"/>
                </a:lnTo>
                <a:lnTo>
                  <a:pt x="103634" y="51215"/>
                </a:lnTo>
                <a:close/>
                <a:moveTo>
                  <a:pt x="111400" y="51215"/>
                </a:moveTo>
                <a:lnTo>
                  <a:pt x="111400" y="54974"/>
                </a:lnTo>
                <a:lnTo>
                  <a:pt x="107609" y="54974"/>
                </a:lnTo>
                <a:lnTo>
                  <a:pt x="107609" y="51215"/>
                </a:lnTo>
                <a:close/>
                <a:moveTo>
                  <a:pt x="115376" y="51215"/>
                </a:moveTo>
                <a:lnTo>
                  <a:pt x="115376" y="54974"/>
                </a:lnTo>
                <a:lnTo>
                  <a:pt x="111585" y="54974"/>
                </a:lnTo>
                <a:lnTo>
                  <a:pt x="111585" y="51215"/>
                </a:lnTo>
                <a:close/>
                <a:moveTo>
                  <a:pt x="119351" y="51215"/>
                </a:moveTo>
                <a:lnTo>
                  <a:pt x="119351" y="54974"/>
                </a:lnTo>
                <a:lnTo>
                  <a:pt x="115560" y="54974"/>
                </a:lnTo>
                <a:lnTo>
                  <a:pt x="115560" y="51215"/>
                </a:lnTo>
                <a:close/>
                <a:moveTo>
                  <a:pt x="123326" y="51215"/>
                </a:moveTo>
                <a:lnTo>
                  <a:pt x="123326" y="54974"/>
                </a:lnTo>
                <a:lnTo>
                  <a:pt x="119535" y="54974"/>
                </a:lnTo>
                <a:lnTo>
                  <a:pt x="119535" y="51215"/>
                </a:lnTo>
                <a:close/>
                <a:moveTo>
                  <a:pt x="127301" y="51215"/>
                </a:moveTo>
                <a:lnTo>
                  <a:pt x="127301" y="54974"/>
                </a:lnTo>
                <a:lnTo>
                  <a:pt x="123510" y="54974"/>
                </a:lnTo>
                <a:lnTo>
                  <a:pt x="123510" y="51215"/>
                </a:lnTo>
                <a:close/>
                <a:moveTo>
                  <a:pt x="131277" y="51215"/>
                </a:moveTo>
                <a:lnTo>
                  <a:pt x="131277" y="54974"/>
                </a:lnTo>
                <a:lnTo>
                  <a:pt x="127485" y="54974"/>
                </a:lnTo>
                <a:lnTo>
                  <a:pt x="127485" y="51215"/>
                </a:lnTo>
                <a:close/>
                <a:moveTo>
                  <a:pt x="135252" y="51215"/>
                </a:moveTo>
                <a:lnTo>
                  <a:pt x="135252" y="54974"/>
                </a:lnTo>
                <a:lnTo>
                  <a:pt x="131461" y="54974"/>
                </a:lnTo>
                <a:lnTo>
                  <a:pt x="131461" y="51215"/>
                </a:lnTo>
                <a:close/>
                <a:moveTo>
                  <a:pt x="139227" y="51215"/>
                </a:moveTo>
                <a:lnTo>
                  <a:pt x="139227" y="54974"/>
                </a:lnTo>
                <a:lnTo>
                  <a:pt x="135436" y="54974"/>
                </a:lnTo>
                <a:lnTo>
                  <a:pt x="135436" y="51215"/>
                </a:lnTo>
                <a:close/>
                <a:moveTo>
                  <a:pt x="143202" y="51215"/>
                </a:moveTo>
                <a:lnTo>
                  <a:pt x="143202" y="54974"/>
                </a:lnTo>
                <a:lnTo>
                  <a:pt x="139411" y="54974"/>
                </a:lnTo>
                <a:lnTo>
                  <a:pt x="139411" y="51215"/>
                </a:lnTo>
                <a:close/>
                <a:moveTo>
                  <a:pt x="147177" y="51215"/>
                </a:moveTo>
                <a:lnTo>
                  <a:pt x="147177" y="54974"/>
                </a:lnTo>
                <a:lnTo>
                  <a:pt x="143387" y="54974"/>
                </a:lnTo>
                <a:lnTo>
                  <a:pt x="143387" y="51215"/>
                </a:lnTo>
                <a:close/>
                <a:moveTo>
                  <a:pt x="151224" y="51215"/>
                </a:moveTo>
                <a:lnTo>
                  <a:pt x="151224" y="54974"/>
                </a:lnTo>
                <a:lnTo>
                  <a:pt x="147362" y="54974"/>
                </a:lnTo>
                <a:lnTo>
                  <a:pt x="147362" y="51215"/>
                </a:lnTo>
                <a:close/>
                <a:moveTo>
                  <a:pt x="4068" y="55157"/>
                </a:moveTo>
                <a:lnTo>
                  <a:pt x="4068" y="58918"/>
                </a:lnTo>
                <a:lnTo>
                  <a:pt x="184" y="58918"/>
                </a:lnTo>
                <a:lnTo>
                  <a:pt x="184" y="55157"/>
                </a:lnTo>
                <a:close/>
                <a:moveTo>
                  <a:pt x="8043" y="55157"/>
                </a:moveTo>
                <a:lnTo>
                  <a:pt x="8043" y="58918"/>
                </a:lnTo>
                <a:lnTo>
                  <a:pt x="4252" y="58918"/>
                </a:lnTo>
                <a:lnTo>
                  <a:pt x="4252" y="55157"/>
                </a:lnTo>
                <a:close/>
                <a:moveTo>
                  <a:pt x="12018" y="55157"/>
                </a:moveTo>
                <a:lnTo>
                  <a:pt x="12018" y="58918"/>
                </a:lnTo>
                <a:lnTo>
                  <a:pt x="8227" y="58918"/>
                </a:lnTo>
                <a:lnTo>
                  <a:pt x="8227" y="55157"/>
                </a:lnTo>
                <a:close/>
                <a:moveTo>
                  <a:pt x="15993" y="55157"/>
                </a:moveTo>
                <a:lnTo>
                  <a:pt x="15993" y="58918"/>
                </a:lnTo>
                <a:lnTo>
                  <a:pt x="12202" y="58918"/>
                </a:lnTo>
                <a:lnTo>
                  <a:pt x="12202" y="55157"/>
                </a:lnTo>
                <a:close/>
                <a:moveTo>
                  <a:pt x="19968" y="55157"/>
                </a:moveTo>
                <a:lnTo>
                  <a:pt x="19968" y="58918"/>
                </a:lnTo>
                <a:lnTo>
                  <a:pt x="16177" y="58918"/>
                </a:lnTo>
                <a:lnTo>
                  <a:pt x="16177" y="55157"/>
                </a:lnTo>
                <a:close/>
                <a:moveTo>
                  <a:pt x="23944" y="55157"/>
                </a:moveTo>
                <a:lnTo>
                  <a:pt x="23944" y="58918"/>
                </a:lnTo>
                <a:lnTo>
                  <a:pt x="20153" y="58918"/>
                </a:lnTo>
                <a:lnTo>
                  <a:pt x="20153" y="55157"/>
                </a:lnTo>
                <a:close/>
                <a:moveTo>
                  <a:pt x="27919" y="55157"/>
                </a:moveTo>
                <a:lnTo>
                  <a:pt x="27919" y="58918"/>
                </a:lnTo>
                <a:lnTo>
                  <a:pt x="24129" y="58918"/>
                </a:lnTo>
                <a:lnTo>
                  <a:pt x="24129" y="55157"/>
                </a:lnTo>
                <a:close/>
                <a:moveTo>
                  <a:pt x="31895" y="55157"/>
                </a:moveTo>
                <a:lnTo>
                  <a:pt x="31895" y="58918"/>
                </a:lnTo>
                <a:lnTo>
                  <a:pt x="28104" y="58918"/>
                </a:lnTo>
                <a:lnTo>
                  <a:pt x="28104" y="55157"/>
                </a:lnTo>
                <a:close/>
                <a:moveTo>
                  <a:pt x="35870" y="55157"/>
                </a:moveTo>
                <a:lnTo>
                  <a:pt x="35870" y="58918"/>
                </a:lnTo>
                <a:lnTo>
                  <a:pt x="32079" y="58918"/>
                </a:lnTo>
                <a:lnTo>
                  <a:pt x="32079" y="55157"/>
                </a:lnTo>
                <a:close/>
                <a:moveTo>
                  <a:pt x="39845" y="55157"/>
                </a:moveTo>
                <a:lnTo>
                  <a:pt x="39845" y="58918"/>
                </a:lnTo>
                <a:lnTo>
                  <a:pt x="36054" y="58918"/>
                </a:lnTo>
                <a:lnTo>
                  <a:pt x="36054" y="55157"/>
                </a:lnTo>
                <a:close/>
                <a:moveTo>
                  <a:pt x="43821" y="55157"/>
                </a:moveTo>
                <a:lnTo>
                  <a:pt x="43821" y="58918"/>
                </a:lnTo>
                <a:lnTo>
                  <a:pt x="40029" y="58918"/>
                </a:lnTo>
                <a:lnTo>
                  <a:pt x="40029" y="55157"/>
                </a:lnTo>
                <a:close/>
                <a:moveTo>
                  <a:pt x="47796" y="55157"/>
                </a:moveTo>
                <a:lnTo>
                  <a:pt x="47796" y="58918"/>
                </a:lnTo>
                <a:lnTo>
                  <a:pt x="44005" y="58918"/>
                </a:lnTo>
                <a:lnTo>
                  <a:pt x="44005" y="55157"/>
                </a:lnTo>
                <a:close/>
                <a:moveTo>
                  <a:pt x="51771" y="55157"/>
                </a:moveTo>
                <a:lnTo>
                  <a:pt x="51771" y="58918"/>
                </a:lnTo>
                <a:lnTo>
                  <a:pt x="47980" y="58918"/>
                </a:lnTo>
                <a:lnTo>
                  <a:pt x="47980" y="55157"/>
                </a:lnTo>
                <a:close/>
                <a:moveTo>
                  <a:pt x="55746" y="55157"/>
                </a:moveTo>
                <a:lnTo>
                  <a:pt x="55746" y="58918"/>
                </a:lnTo>
                <a:lnTo>
                  <a:pt x="51955" y="58918"/>
                </a:lnTo>
                <a:lnTo>
                  <a:pt x="51955" y="55157"/>
                </a:lnTo>
                <a:close/>
                <a:moveTo>
                  <a:pt x="59721" y="55157"/>
                </a:moveTo>
                <a:lnTo>
                  <a:pt x="59721" y="58918"/>
                </a:lnTo>
                <a:lnTo>
                  <a:pt x="55931" y="58918"/>
                </a:lnTo>
                <a:lnTo>
                  <a:pt x="55931" y="55157"/>
                </a:lnTo>
                <a:close/>
                <a:moveTo>
                  <a:pt x="63696" y="55157"/>
                </a:moveTo>
                <a:lnTo>
                  <a:pt x="63696" y="58918"/>
                </a:lnTo>
                <a:lnTo>
                  <a:pt x="59906" y="58918"/>
                </a:lnTo>
                <a:lnTo>
                  <a:pt x="59906" y="55157"/>
                </a:lnTo>
                <a:close/>
                <a:moveTo>
                  <a:pt x="67672" y="55157"/>
                </a:moveTo>
                <a:lnTo>
                  <a:pt x="67672" y="58918"/>
                </a:lnTo>
                <a:lnTo>
                  <a:pt x="63881" y="58918"/>
                </a:lnTo>
                <a:lnTo>
                  <a:pt x="63881" y="55157"/>
                </a:lnTo>
                <a:close/>
                <a:moveTo>
                  <a:pt x="71648" y="55157"/>
                </a:moveTo>
                <a:lnTo>
                  <a:pt x="71648" y="58918"/>
                </a:lnTo>
                <a:lnTo>
                  <a:pt x="67857" y="58918"/>
                </a:lnTo>
                <a:lnTo>
                  <a:pt x="67857" y="55157"/>
                </a:lnTo>
                <a:close/>
                <a:moveTo>
                  <a:pt x="75623" y="55157"/>
                </a:moveTo>
                <a:lnTo>
                  <a:pt x="75623" y="58918"/>
                </a:lnTo>
                <a:lnTo>
                  <a:pt x="71832" y="58918"/>
                </a:lnTo>
                <a:lnTo>
                  <a:pt x="71832" y="55157"/>
                </a:lnTo>
                <a:close/>
                <a:moveTo>
                  <a:pt x="79598" y="55157"/>
                </a:moveTo>
                <a:lnTo>
                  <a:pt x="79598" y="58918"/>
                </a:lnTo>
                <a:lnTo>
                  <a:pt x="75807" y="58918"/>
                </a:lnTo>
                <a:lnTo>
                  <a:pt x="75807" y="55157"/>
                </a:lnTo>
                <a:close/>
                <a:moveTo>
                  <a:pt x="83573" y="55157"/>
                </a:moveTo>
                <a:lnTo>
                  <a:pt x="83573" y="58918"/>
                </a:lnTo>
                <a:lnTo>
                  <a:pt x="79782" y="58918"/>
                </a:lnTo>
                <a:lnTo>
                  <a:pt x="79782" y="55157"/>
                </a:lnTo>
                <a:close/>
                <a:moveTo>
                  <a:pt x="87549" y="55157"/>
                </a:moveTo>
                <a:lnTo>
                  <a:pt x="87549" y="58918"/>
                </a:lnTo>
                <a:lnTo>
                  <a:pt x="83757" y="58918"/>
                </a:lnTo>
                <a:lnTo>
                  <a:pt x="83757" y="55157"/>
                </a:lnTo>
                <a:close/>
                <a:moveTo>
                  <a:pt x="91524" y="55157"/>
                </a:moveTo>
                <a:lnTo>
                  <a:pt x="91524" y="58918"/>
                </a:lnTo>
                <a:lnTo>
                  <a:pt x="87733" y="58918"/>
                </a:lnTo>
                <a:lnTo>
                  <a:pt x="87733" y="55157"/>
                </a:lnTo>
                <a:close/>
                <a:moveTo>
                  <a:pt x="95499" y="55157"/>
                </a:moveTo>
                <a:lnTo>
                  <a:pt x="95499" y="58918"/>
                </a:lnTo>
                <a:lnTo>
                  <a:pt x="91708" y="58918"/>
                </a:lnTo>
                <a:lnTo>
                  <a:pt x="91708" y="55157"/>
                </a:lnTo>
                <a:close/>
                <a:moveTo>
                  <a:pt x="99474" y="55157"/>
                </a:moveTo>
                <a:lnTo>
                  <a:pt x="99474" y="58918"/>
                </a:lnTo>
                <a:lnTo>
                  <a:pt x="95684" y="58918"/>
                </a:lnTo>
                <a:lnTo>
                  <a:pt x="95684" y="55157"/>
                </a:lnTo>
                <a:close/>
                <a:moveTo>
                  <a:pt x="103449" y="55157"/>
                </a:moveTo>
                <a:lnTo>
                  <a:pt x="103449" y="58918"/>
                </a:lnTo>
                <a:lnTo>
                  <a:pt x="99659" y="58918"/>
                </a:lnTo>
                <a:lnTo>
                  <a:pt x="99659" y="55157"/>
                </a:lnTo>
                <a:close/>
                <a:moveTo>
                  <a:pt x="107424" y="55157"/>
                </a:moveTo>
                <a:lnTo>
                  <a:pt x="107424" y="58918"/>
                </a:lnTo>
                <a:lnTo>
                  <a:pt x="103634" y="58918"/>
                </a:lnTo>
                <a:lnTo>
                  <a:pt x="103634" y="55157"/>
                </a:lnTo>
                <a:close/>
                <a:moveTo>
                  <a:pt x="111400" y="55157"/>
                </a:moveTo>
                <a:lnTo>
                  <a:pt x="111400" y="58918"/>
                </a:lnTo>
                <a:lnTo>
                  <a:pt x="107609" y="58918"/>
                </a:lnTo>
                <a:lnTo>
                  <a:pt x="107609" y="55157"/>
                </a:lnTo>
                <a:close/>
                <a:moveTo>
                  <a:pt x="115376" y="55157"/>
                </a:moveTo>
                <a:lnTo>
                  <a:pt x="115376" y="58918"/>
                </a:lnTo>
                <a:lnTo>
                  <a:pt x="111585" y="58918"/>
                </a:lnTo>
                <a:lnTo>
                  <a:pt x="111585" y="55157"/>
                </a:lnTo>
                <a:close/>
                <a:moveTo>
                  <a:pt x="119351" y="55157"/>
                </a:moveTo>
                <a:lnTo>
                  <a:pt x="119351" y="58918"/>
                </a:lnTo>
                <a:lnTo>
                  <a:pt x="115560" y="58918"/>
                </a:lnTo>
                <a:lnTo>
                  <a:pt x="115560" y="55157"/>
                </a:lnTo>
                <a:close/>
                <a:moveTo>
                  <a:pt x="123326" y="55157"/>
                </a:moveTo>
                <a:lnTo>
                  <a:pt x="123326" y="58918"/>
                </a:lnTo>
                <a:lnTo>
                  <a:pt x="119535" y="58918"/>
                </a:lnTo>
                <a:lnTo>
                  <a:pt x="119535" y="55157"/>
                </a:lnTo>
                <a:close/>
                <a:moveTo>
                  <a:pt x="127301" y="55157"/>
                </a:moveTo>
                <a:lnTo>
                  <a:pt x="127301" y="58918"/>
                </a:lnTo>
                <a:lnTo>
                  <a:pt x="123510" y="58918"/>
                </a:lnTo>
                <a:lnTo>
                  <a:pt x="123510" y="55157"/>
                </a:lnTo>
                <a:close/>
                <a:moveTo>
                  <a:pt x="131277" y="55157"/>
                </a:moveTo>
                <a:lnTo>
                  <a:pt x="131277" y="58918"/>
                </a:lnTo>
                <a:lnTo>
                  <a:pt x="127485" y="58918"/>
                </a:lnTo>
                <a:lnTo>
                  <a:pt x="127485" y="55157"/>
                </a:lnTo>
                <a:close/>
                <a:moveTo>
                  <a:pt x="135252" y="55157"/>
                </a:moveTo>
                <a:lnTo>
                  <a:pt x="135252" y="58918"/>
                </a:lnTo>
                <a:lnTo>
                  <a:pt x="131461" y="58918"/>
                </a:lnTo>
                <a:lnTo>
                  <a:pt x="131461" y="55157"/>
                </a:lnTo>
                <a:close/>
                <a:moveTo>
                  <a:pt x="139227" y="55157"/>
                </a:moveTo>
                <a:lnTo>
                  <a:pt x="139227" y="58918"/>
                </a:lnTo>
                <a:lnTo>
                  <a:pt x="135436" y="58918"/>
                </a:lnTo>
                <a:lnTo>
                  <a:pt x="135436" y="55157"/>
                </a:lnTo>
                <a:close/>
                <a:moveTo>
                  <a:pt x="143202" y="55157"/>
                </a:moveTo>
                <a:lnTo>
                  <a:pt x="143202" y="58918"/>
                </a:lnTo>
                <a:lnTo>
                  <a:pt x="139411" y="58918"/>
                </a:lnTo>
                <a:lnTo>
                  <a:pt x="139411" y="55157"/>
                </a:lnTo>
                <a:close/>
                <a:moveTo>
                  <a:pt x="147177" y="55157"/>
                </a:moveTo>
                <a:lnTo>
                  <a:pt x="147177" y="58918"/>
                </a:lnTo>
                <a:lnTo>
                  <a:pt x="143387" y="58918"/>
                </a:lnTo>
                <a:lnTo>
                  <a:pt x="143387" y="55157"/>
                </a:lnTo>
                <a:close/>
                <a:moveTo>
                  <a:pt x="151224" y="55157"/>
                </a:moveTo>
                <a:lnTo>
                  <a:pt x="151224" y="58918"/>
                </a:lnTo>
                <a:lnTo>
                  <a:pt x="147362" y="58918"/>
                </a:lnTo>
                <a:lnTo>
                  <a:pt x="147362" y="55157"/>
                </a:lnTo>
                <a:close/>
                <a:moveTo>
                  <a:pt x="4068" y="59101"/>
                </a:moveTo>
                <a:lnTo>
                  <a:pt x="4068" y="62861"/>
                </a:lnTo>
                <a:lnTo>
                  <a:pt x="184" y="62861"/>
                </a:lnTo>
                <a:lnTo>
                  <a:pt x="184" y="59101"/>
                </a:lnTo>
                <a:close/>
                <a:moveTo>
                  <a:pt x="8043" y="59101"/>
                </a:moveTo>
                <a:lnTo>
                  <a:pt x="8043" y="62861"/>
                </a:lnTo>
                <a:lnTo>
                  <a:pt x="4252" y="62861"/>
                </a:lnTo>
                <a:lnTo>
                  <a:pt x="4252" y="59101"/>
                </a:lnTo>
                <a:close/>
                <a:moveTo>
                  <a:pt x="12018" y="59101"/>
                </a:moveTo>
                <a:lnTo>
                  <a:pt x="12018" y="62861"/>
                </a:lnTo>
                <a:lnTo>
                  <a:pt x="8227" y="62861"/>
                </a:lnTo>
                <a:lnTo>
                  <a:pt x="8227" y="59101"/>
                </a:lnTo>
                <a:close/>
                <a:moveTo>
                  <a:pt x="15993" y="59101"/>
                </a:moveTo>
                <a:lnTo>
                  <a:pt x="15993" y="62861"/>
                </a:lnTo>
                <a:lnTo>
                  <a:pt x="12202" y="62861"/>
                </a:lnTo>
                <a:lnTo>
                  <a:pt x="12202" y="59101"/>
                </a:lnTo>
                <a:close/>
                <a:moveTo>
                  <a:pt x="19968" y="59101"/>
                </a:moveTo>
                <a:lnTo>
                  <a:pt x="19968" y="62861"/>
                </a:lnTo>
                <a:lnTo>
                  <a:pt x="16177" y="62861"/>
                </a:lnTo>
                <a:lnTo>
                  <a:pt x="16177" y="59101"/>
                </a:lnTo>
                <a:close/>
                <a:moveTo>
                  <a:pt x="23944" y="59101"/>
                </a:moveTo>
                <a:lnTo>
                  <a:pt x="23944" y="62861"/>
                </a:lnTo>
                <a:lnTo>
                  <a:pt x="20153" y="62861"/>
                </a:lnTo>
                <a:lnTo>
                  <a:pt x="20153" y="59101"/>
                </a:lnTo>
                <a:close/>
                <a:moveTo>
                  <a:pt x="27919" y="59101"/>
                </a:moveTo>
                <a:lnTo>
                  <a:pt x="27919" y="62861"/>
                </a:lnTo>
                <a:lnTo>
                  <a:pt x="24129" y="62861"/>
                </a:lnTo>
                <a:lnTo>
                  <a:pt x="24129" y="59101"/>
                </a:lnTo>
                <a:close/>
                <a:moveTo>
                  <a:pt x="31895" y="59101"/>
                </a:moveTo>
                <a:lnTo>
                  <a:pt x="31895" y="62861"/>
                </a:lnTo>
                <a:lnTo>
                  <a:pt x="28104" y="62861"/>
                </a:lnTo>
                <a:lnTo>
                  <a:pt x="28104" y="59101"/>
                </a:lnTo>
                <a:close/>
                <a:moveTo>
                  <a:pt x="35870" y="59101"/>
                </a:moveTo>
                <a:lnTo>
                  <a:pt x="35870" y="62861"/>
                </a:lnTo>
                <a:lnTo>
                  <a:pt x="32079" y="62861"/>
                </a:lnTo>
                <a:lnTo>
                  <a:pt x="32079" y="59101"/>
                </a:lnTo>
                <a:close/>
                <a:moveTo>
                  <a:pt x="39845" y="59101"/>
                </a:moveTo>
                <a:lnTo>
                  <a:pt x="39845" y="62861"/>
                </a:lnTo>
                <a:lnTo>
                  <a:pt x="36054" y="62861"/>
                </a:lnTo>
                <a:lnTo>
                  <a:pt x="36054" y="59101"/>
                </a:lnTo>
                <a:close/>
                <a:moveTo>
                  <a:pt x="43821" y="59101"/>
                </a:moveTo>
                <a:lnTo>
                  <a:pt x="43821" y="62861"/>
                </a:lnTo>
                <a:lnTo>
                  <a:pt x="40029" y="62861"/>
                </a:lnTo>
                <a:lnTo>
                  <a:pt x="40029" y="59101"/>
                </a:lnTo>
                <a:close/>
                <a:moveTo>
                  <a:pt x="47796" y="59101"/>
                </a:moveTo>
                <a:lnTo>
                  <a:pt x="47796" y="62861"/>
                </a:lnTo>
                <a:lnTo>
                  <a:pt x="44005" y="62861"/>
                </a:lnTo>
                <a:lnTo>
                  <a:pt x="44005" y="59101"/>
                </a:lnTo>
                <a:close/>
                <a:moveTo>
                  <a:pt x="51771" y="59101"/>
                </a:moveTo>
                <a:lnTo>
                  <a:pt x="51771" y="62861"/>
                </a:lnTo>
                <a:lnTo>
                  <a:pt x="47980" y="62861"/>
                </a:lnTo>
                <a:lnTo>
                  <a:pt x="47980" y="59101"/>
                </a:lnTo>
                <a:close/>
                <a:moveTo>
                  <a:pt x="55746" y="59101"/>
                </a:moveTo>
                <a:lnTo>
                  <a:pt x="55746" y="62861"/>
                </a:lnTo>
                <a:lnTo>
                  <a:pt x="51955" y="62861"/>
                </a:lnTo>
                <a:lnTo>
                  <a:pt x="51955" y="59101"/>
                </a:lnTo>
                <a:close/>
                <a:moveTo>
                  <a:pt x="59721" y="59101"/>
                </a:moveTo>
                <a:lnTo>
                  <a:pt x="59721" y="62861"/>
                </a:lnTo>
                <a:lnTo>
                  <a:pt x="55931" y="62861"/>
                </a:lnTo>
                <a:lnTo>
                  <a:pt x="55931" y="59101"/>
                </a:lnTo>
                <a:close/>
                <a:moveTo>
                  <a:pt x="63696" y="59101"/>
                </a:moveTo>
                <a:lnTo>
                  <a:pt x="63696" y="62861"/>
                </a:lnTo>
                <a:lnTo>
                  <a:pt x="59906" y="62861"/>
                </a:lnTo>
                <a:lnTo>
                  <a:pt x="59906" y="59101"/>
                </a:lnTo>
                <a:close/>
                <a:moveTo>
                  <a:pt x="67672" y="59101"/>
                </a:moveTo>
                <a:lnTo>
                  <a:pt x="67672" y="62861"/>
                </a:lnTo>
                <a:lnTo>
                  <a:pt x="63881" y="62861"/>
                </a:lnTo>
                <a:lnTo>
                  <a:pt x="63881" y="59101"/>
                </a:lnTo>
                <a:close/>
                <a:moveTo>
                  <a:pt x="71648" y="59101"/>
                </a:moveTo>
                <a:lnTo>
                  <a:pt x="71648" y="62861"/>
                </a:lnTo>
                <a:lnTo>
                  <a:pt x="67857" y="62861"/>
                </a:lnTo>
                <a:lnTo>
                  <a:pt x="67857" y="59101"/>
                </a:lnTo>
                <a:close/>
                <a:moveTo>
                  <a:pt x="75623" y="59101"/>
                </a:moveTo>
                <a:lnTo>
                  <a:pt x="75623" y="62861"/>
                </a:lnTo>
                <a:lnTo>
                  <a:pt x="71832" y="62861"/>
                </a:lnTo>
                <a:lnTo>
                  <a:pt x="71832" y="59101"/>
                </a:lnTo>
                <a:close/>
                <a:moveTo>
                  <a:pt x="79598" y="59101"/>
                </a:moveTo>
                <a:lnTo>
                  <a:pt x="79598" y="62861"/>
                </a:lnTo>
                <a:lnTo>
                  <a:pt x="75807" y="62861"/>
                </a:lnTo>
                <a:lnTo>
                  <a:pt x="75807" y="59101"/>
                </a:lnTo>
                <a:close/>
                <a:moveTo>
                  <a:pt x="83573" y="59101"/>
                </a:moveTo>
                <a:lnTo>
                  <a:pt x="83573" y="62861"/>
                </a:lnTo>
                <a:lnTo>
                  <a:pt x="79782" y="62861"/>
                </a:lnTo>
                <a:lnTo>
                  <a:pt x="79782" y="59101"/>
                </a:lnTo>
                <a:close/>
                <a:moveTo>
                  <a:pt x="87549" y="59101"/>
                </a:moveTo>
                <a:lnTo>
                  <a:pt x="87549" y="62861"/>
                </a:lnTo>
                <a:lnTo>
                  <a:pt x="83757" y="62861"/>
                </a:lnTo>
                <a:lnTo>
                  <a:pt x="83757" y="59101"/>
                </a:lnTo>
                <a:close/>
                <a:moveTo>
                  <a:pt x="91524" y="59101"/>
                </a:moveTo>
                <a:lnTo>
                  <a:pt x="91524" y="62861"/>
                </a:lnTo>
                <a:lnTo>
                  <a:pt x="87733" y="62861"/>
                </a:lnTo>
                <a:lnTo>
                  <a:pt x="87733" y="59101"/>
                </a:lnTo>
                <a:close/>
                <a:moveTo>
                  <a:pt x="95499" y="59101"/>
                </a:moveTo>
                <a:lnTo>
                  <a:pt x="95499" y="62861"/>
                </a:lnTo>
                <a:lnTo>
                  <a:pt x="91708" y="62861"/>
                </a:lnTo>
                <a:lnTo>
                  <a:pt x="91708" y="59101"/>
                </a:lnTo>
                <a:close/>
                <a:moveTo>
                  <a:pt x="99474" y="59101"/>
                </a:moveTo>
                <a:lnTo>
                  <a:pt x="99474" y="62861"/>
                </a:lnTo>
                <a:lnTo>
                  <a:pt x="95684" y="62861"/>
                </a:lnTo>
                <a:lnTo>
                  <a:pt x="95684" y="59101"/>
                </a:lnTo>
                <a:close/>
                <a:moveTo>
                  <a:pt x="103449" y="59101"/>
                </a:moveTo>
                <a:lnTo>
                  <a:pt x="103449" y="62861"/>
                </a:lnTo>
                <a:lnTo>
                  <a:pt x="99659" y="62861"/>
                </a:lnTo>
                <a:lnTo>
                  <a:pt x="99659" y="59101"/>
                </a:lnTo>
                <a:close/>
                <a:moveTo>
                  <a:pt x="107424" y="59101"/>
                </a:moveTo>
                <a:lnTo>
                  <a:pt x="107424" y="62861"/>
                </a:lnTo>
                <a:lnTo>
                  <a:pt x="103634" y="62861"/>
                </a:lnTo>
                <a:lnTo>
                  <a:pt x="103634" y="59101"/>
                </a:lnTo>
                <a:close/>
                <a:moveTo>
                  <a:pt x="111400" y="59101"/>
                </a:moveTo>
                <a:lnTo>
                  <a:pt x="111400" y="62861"/>
                </a:lnTo>
                <a:lnTo>
                  <a:pt x="107609" y="62861"/>
                </a:lnTo>
                <a:lnTo>
                  <a:pt x="107609" y="59101"/>
                </a:lnTo>
                <a:close/>
                <a:moveTo>
                  <a:pt x="115376" y="59101"/>
                </a:moveTo>
                <a:lnTo>
                  <a:pt x="115376" y="62861"/>
                </a:lnTo>
                <a:lnTo>
                  <a:pt x="111585" y="62861"/>
                </a:lnTo>
                <a:lnTo>
                  <a:pt x="111585" y="59101"/>
                </a:lnTo>
                <a:close/>
                <a:moveTo>
                  <a:pt x="119351" y="59101"/>
                </a:moveTo>
                <a:lnTo>
                  <a:pt x="119351" y="62861"/>
                </a:lnTo>
                <a:lnTo>
                  <a:pt x="115560" y="62861"/>
                </a:lnTo>
                <a:lnTo>
                  <a:pt x="115560" y="59101"/>
                </a:lnTo>
                <a:close/>
                <a:moveTo>
                  <a:pt x="123326" y="59101"/>
                </a:moveTo>
                <a:lnTo>
                  <a:pt x="123326" y="62861"/>
                </a:lnTo>
                <a:lnTo>
                  <a:pt x="119535" y="62861"/>
                </a:lnTo>
                <a:lnTo>
                  <a:pt x="119535" y="59101"/>
                </a:lnTo>
                <a:close/>
                <a:moveTo>
                  <a:pt x="127301" y="59101"/>
                </a:moveTo>
                <a:lnTo>
                  <a:pt x="127301" y="62861"/>
                </a:lnTo>
                <a:lnTo>
                  <a:pt x="123510" y="62861"/>
                </a:lnTo>
                <a:lnTo>
                  <a:pt x="123510" y="59101"/>
                </a:lnTo>
                <a:close/>
                <a:moveTo>
                  <a:pt x="131277" y="59101"/>
                </a:moveTo>
                <a:lnTo>
                  <a:pt x="131277" y="62861"/>
                </a:lnTo>
                <a:lnTo>
                  <a:pt x="127485" y="62861"/>
                </a:lnTo>
                <a:lnTo>
                  <a:pt x="127485" y="59101"/>
                </a:lnTo>
                <a:close/>
                <a:moveTo>
                  <a:pt x="135252" y="59101"/>
                </a:moveTo>
                <a:lnTo>
                  <a:pt x="135252" y="62861"/>
                </a:lnTo>
                <a:lnTo>
                  <a:pt x="131461" y="62861"/>
                </a:lnTo>
                <a:lnTo>
                  <a:pt x="131461" y="59101"/>
                </a:lnTo>
                <a:close/>
                <a:moveTo>
                  <a:pt x="139227" y="59101"/>
                </a:moveTo>
                <a:lnTo>
                  <a:pt x="139227" y="62861"/>
                </a:lnTo>
                <a:lnTo>
                  <a:pt x="135436" y="62861"/>
                </a:lnTo>
                <a:lnTo>
                  <a:pt x="135436" y="59101"/>
                </a:lnTo>
                <a:close/>
                <a:moveTo>
                  <a:pt x="143202" y="59101"/>
                </a:moveTo>
                <a:lnTo>
                  <a:pt x="143202" y="62861"/>
                </a:lnTo>
                <a:lnTo>
                  <a:pt x="139411" y="62861"/>
                </a:lnTo>
                <a:lnTo>
                  <a:pt x="139411" y="59101"/>
                </a:lnTo>
                <a:close/>
                <a:moveTo>
                  <a:pt x="147177" y="59101"/>
                </a:moveTo>
                <a:lnTo>
                  <a:pt x="147177" y="62861"/>
                </a:lnTo>
                <a:lnTo>
                  <a:pt x="143387" y="62861"/>
                </a:lnTo>
                <a:lnTo>
                  <a:pt x="143387" y="59101"/>
                </a:lnTo>
                <a:close/>
                <a:moveTo>
                  <a:pt x="151224" y="59101"/>
                </a:moveTo>
                <a:lnTo>
                  <a:pt x="151224" y="62861"/>
                </a:lnTo>
                <a:lnTo>
                  <a:pt x="147362" y="62861"/>
                </a:lnTo>
                <a:lnTo>
                  <a:pt x="147362" y="59101"/>
                </a:lnTo>
                <a:close/>
                <a:moveTo>
                  <a:pt x="4068" y="63043"/>
                </a:moveTo>
                <a:lnTo>
                  <a:pt x="4068" y="66803"/>
                </a:lnTo>
                <a:lnTo>
                  <a:pt x="184" y="66803"/>
                </a:lnTo>
                <a:lnTo>
                  <a:pt x="184" y="63043"/>
                </a:lnTo>
                <a:close/>
                <a:moveTo>
                  <a:pt x="8043" y="63043"/>
                </a:moveTo>
                <a:lnTo>
                  <a:pt x="8043" y="66803"/>
                </a:lnTo>
                <a:lnTo>
                  <a:pt x="4252" y="66803"/>
                </a:lnTo>
                <a:lnTo>
                  <a:pt x="4252" y="63043"/>
                </a:lnTo>
                <a:close/>
                <a:moveTo>
                  <a:pt x="12018" y="63043"/>
                </a:moveTo>
                <a:lnTo>
                  <a:pt x="12018" y="66803"/>
                </a:lnTo>
                <a:lnTo>
                  <a:pt x="8227" y="66803"/>
                </a:lnTo>
                <a:lnTo>
                  <a:pt x="8227" y="63043"/>
                </a:lnTo>
                <a:close/>
                <a:moveTo>
                  <a:pt x="15993" y="63043"/>
                </a:moveTo>
                <a:lnTo>
                  <a:pt x="15993" y="66803"/>
                </a:lnTo>
                <a:lnTo>
                  <a:pt x="12202" y="66803"/>
                </a:lnTo>
                <a:lnTo>
                  <a:pt x="12202" y="63043"/>
                </a:lnTo>
                <a:close/>
                <a:moveTo>
                  <a:pt x="19968" y="63043"/>
                </a:moveTo>
                <a:lnTo>
                  <a:pt x="19968" y="66803"/>
                </a:lnTo>
                <a:lnTo>
                  <a:pt x="16177" y="66803"/>
                </a:lnTo>
                <a:lnTo>
                  <a:pt x="16177" y="63043"/>
                </a:lnTo>
                <a:close/>
                <a:moveTo>
                  <a:pt x="23944" y="63043"/>
                </a:moveTo>
                <a:lnTo>
                  <a:pt x="23944" y="66803"/>
                </a:lnTo>
                <a:lnTo>
                  <a:pt x="20153" y="66803"/>
                </a:lnTo>
                <a:lnTo>
                  <a:pt x="20153" y="63043"/>
                </a:lnTo>
                <a:close/>
                <a:moveTo>
                  <a:pt x="27919" y="63043"/>
                </a:moveTo>
                <a:lnTo>
                  <a:pt x="27919" y="66803"/>
                </a:lnTo>
                <a:lnTo>
                  <a:pt x="24129" y="66803"/>
                </a:lnTo>
                <a:lnTo>
                  <a:pt x="24129" y="63043"/>
                </a:lnTo>
                <a:close/>
                <a:moveTo>
                  <a:pt x="31895" y="63043"/>
                </a:moveTo>
                <a:lnTo>
                  <a:pt x="31895" y="66803"/>
                </a:lnTo>
                <a:lnTo>
                  <a:pt x="28104" y="66803"/>
                </a:lnTo>
                <a:lnTo>
                  <a:pt x="28104" y="63043"/>
                </a:lnTo>
                <a:close/>
                <a:moveTo>
                  <a:pt x="35870" y="63043"/>
                </a:moveTo>
                <a:lnTo>
                  <a:pt x="35870" y="66803"/>
                </a:lnTo>
                <a:lnTo>
                  <a:pt x="32079" y="66803"/>
                </a:lnTo>
                <a:lnTo>
                  <a:pt x="32079" y="63043"/>
                </a:lnTo>
                <a:close/>
                <a:moveTo>
                  <a:pt x="39845" y="63043"/>
                </a:moveTo>
                <a:lnTo>
                  <a:pt x="39845" y="66803"/>
                </a:lnTo>
                <a:lnTo>
                  <a:pt x="36054" y="66803"/>
                </a:lnTo>
                <a:lnTo>
                  <a:pt x="36054" y="63043"/>
                </a:lnTo>
                <a:close/>
                <a:moveTo>
                  <a:pt x="43821" y="63043"/>
                </a:moveTo>
                <a:lnTo>
                  <a:pt x="43821" y="66803"/>
                </a:lnTo>
                <a:lnTo>
                  <a:pt x="40029" y="66803"/>
                </a:lnTo>
                <a:lnTo>
                  <a:pt x="40029" y="63043"/>
                </a:lnTo>
                <a:close/>
                <a:moveTo>
                  <a:pt x="47796" y="63043"/>
                </a:moveTo>
                <a:lnTo>
                  <a:pt x="47796" y="66803"/>
                </a:lnTo>
                <a:lnTo>
                  <a:pt x="44005" y="66803"/>
                </a:lnTo>
                <a:lnTo>
                  <a:pt x="44005" y="63043"/>
                </a:lnTo>
                <a:close/>
                <a:moveTo>
                  <a:pt x="51771" y="63043"/>
                </a:moveTo>
                <a:lnTo>
                  <a:pt x="51771" y="66803"/>
                </a:lnTo>
                <a:lnTo>
                  <a:pt x="47980" y="66803"/>
                </a:lnTo>
                <a:lnTo>
                  <a:pt x="47980" y="63043"/>
                </a:lnTo>
                <a:close/>
                <a:moveTo>
                  <a:pt x="55746" y="63043"/>
                </a:moveTo>
                <a:lnTo>
                  <a:pt x="55746" y="66803"/>
                </a:lnTo>
                <a:lnTo>
                  <a:pt x="51955" y="66803"/>
                </a:lnTo>
                <a:lnTo>
                  <a:pt x="51955" y="63043"/>
                </a:lnTo>
                <a:close/>
                <a:moveTo>
                  <a:pt x="59721" y="63043"/>
                </a:moveTo>
                <a:lnTo>
                  <a:pt x="59721" y="66803"/>
                </a:lnTo>
                <a:lnTo>
                  <a:pt x="55931" y="66803"/>
                </a:lnTo>
                <a:lnTo>
                  <a:pt x="55931" y="63043"/>
                </a:lnTo>
                <a:close/>
                <a:moveTo>
                  <a:pt x="63696" y="63043"/>
                </a:moveTo>
                <a:lnTo>
                  <a:pt x="63696" y="66803"/>
                </a:lnTo>
                <a:lnTo>
                  <a:pt x="59906" y="66803"/>
                </a:lnTo>
                <a:lnTo>
                  <a:pt x="59906" y="63043"/>
                </a:lnTo>
                <a:close/>
                <a:moveTo>
                  <a:pt x="67672" y="63043"/>
                </a:moveTo>
                <a:lnTo>
                  <a:pt x="67672" y="66803"/>
                </a:lnTo>
                <a:lnTo>
                  <a:pt x="63881" y="66803"/>
                </a:lnTo>
                <a:lnTo>
                  <a:pt x="63881" y="63043"/>
                </a:lnTo>
                <a:close/>
                <a:moveTo>
                  <a:pt x="71648" y="63043"/>
                </a:moveTo>
                <a:lnTo>
                  <a:pt x="71648" y="66803"/>
                </a:lnTo>
                <a:lnTo>
                  <a:pt x="67857" y="66803"/>
                </a:lnTo>
                <a:lnTo>
                  <a:pt x="67857" y="63043"/>
                </a:lnTo>
                <a:close/>
                <a:moveTo>
                  <a:pt x="75623" y="63043"/>
                </a:moveTo>
                <a:lnTo>
                  <a:pt x="75623" y="66803"/>
                </a:lnTo>
                <a:lnTo>
                  <a:pt x="71832" y="66803"/>
                </a:lnTo>
                <a:lnTo>
                  <a:pt x="71832" y="63043"/>
                </a:lnTo>
                <a:close/>
                <a:moveTo>
                  <a:pt x="79598" y="63043"/>
                </a:moveTo>
                <a:lnTo>
                  <a:pt x="79598" y="66803"/>
                </a:lnTo>
                <a:lnTo>
                  <a:pt x="75807" y="66803"/>
                </a:lnTo>
                <a:lnTo>
                  <a:pt x="75807" y="63043"/>
                </a:lnTo>
                <a:close/>
                <a:moveTo>
                  <a:pt x="83573" y="63043"/>
                </a:moveTo>
                <a:lnTo>
                  <a:pt x="83573" y="66803"/>
                </a:lnTo>
                <a:lnTo>
                  <a:pt x="79782" y="66803"/>
                </a:lnTo>
                <a:lnTo>
                  <a:pt x="79782" y="63043"/>
                </a:lnTo>
                <a:close/>
                <a:moveTo>
                  <a:pt x="87549" y="63043"/>
                </a:moveTo>
                <a:lnTo>
                  <a:pt x="87549" y="66803"/>
                </a:lnTo>
                <a:lnTo>
                  <a:pt x="83757" y="66803"/>
                </a:lnTo>
                <a:lnTo>
                  <a:pt x="83757" y="63043"/>
                </a:lnTo>
                <a:close/>
                <a:moveTo>
                  <a:pt x="91524" y="63043"/>
                </a:moveTo>
                <a:lnTo>
                  <a:pt x="91524" y="66803"/>
                </a:lnTo>
                <a:lnTo>
                  <a:pt x="87733" y="66803"/>
                </a:lnTo>
                <a:lnTo>
                  <a:pt x="87733" y="63043"/>
                </a:lnTo>
                <a:close/>
                <a:moveTo>
                  <a:pt x="95499" y="63043"/>
                </a:moveTo>
                <a:lnTo>
                  <a:pt x="95499" y="66803"/>
                </a:lnTo>
                <a:lnTo>
                  <a:pt x="91708" y="66803"/>
                </a:lnTo>
                <a:lnTo>
                  <a:pt x="91708" y="63043"/>
                </a:lnTo>
                <a:close/>
                <a:moveTo>
                  <a:pt x="99474" y="63043"/>
                </a:moveTo>
                <a:lnTo>
                  <a:pt x="99474" y="66803"/>
                </a:lnTo>
                <a:lnTo>
                  <a:pt x="95684" y="66803"/>
                </a:lnTo>
                <a:lnTo>
                  <a:pt x="95684" y="63043"/>
                </a:lnTo>
                <a:close/>
                <a:moveTo>
                  <a:pt x="103449" y="63043"/>
                </a:moveTo>
                <a:lnTo>
                  <a:pt x="103449" y="66803"/>
                </a:lnTo>
                <a:lnTo>
                  <a:pt x="99659" y="66803"/>
                </a:lnTo>
                <a:lnTo>
                  <a:pt x="99659" y="63043"/>
                </a:lnTo>
                <a:close/>
                <a:moveTo>
                  <a:pt x="107424" y="63043"/>
                </a:moveTo>
                <a:lnTo>
                  <a:pt x="107424" y="66803"/>
                </a:lnTo>
                <a:lnTo>
                  <a:pt x="103634" y="66803"/>
                </a:lnTo>
                <a:lnTo>
                  <a:pt x="103634" y="63043"/>
                </a:lnTo>
                <a:close/>
                <a:moveTo>
                  <a:pt x="111400" y="63043"/>
                </a:moveTo>
                <a:lnTo>
                  <a:pt x="111400" y="66803"/>
                </a:lnTo>
                <a:lnTo>
                  <a:pt x="107609" y="66803"/>
                </a:lnTo>
                <a:lnTo>
                  <a:pt x="107609" y="63043"/>
                </a:lnTo>
                <a:close/>
                <a:moveTo>
                  <a:pt x="115376" y="63043"/>
                </a:moveTo>
                <a:lnTo>
                  <a:pt x="115376" y="66803"/>
                </a:lnTo>
                <a:lnTo>
                  <a:pt x="111585" y="66803"/>
                </a:lnTo>
                <a:lnTo>
                  <a:pt x="111585" y="63043"/>
                </a:lnTo>
                <a:close/>
                <a:moveTo>
                  <a:pt x="119351" y="63044"/>
                </a:moveTo>
                <a:lnTo>
                  <a:pt x="119351" y="66803"/>
                </a:lnTo>
                <a:lnTo>
                  <a:pt x="115560" y="66803"/>
                </a:lnTo>
                <a:lnTo>
                  <a:pt x="115560" y="63044"/>
                </a:lnTo>
                <a:close/>
                <a:moveTo>
                  <a:pt x="123326" y="63044"/>
                </a:moveTo>
                <a:lnTo>
                  <a:pt x="123326" y="66803"/>
                </a:lnTo>
                <a:lnTo>
                  <a:pt x="119535" y="66803"/>
                </a:lnTo>
                <a:lnTo>
                  <a:pt x="119535" y="63044"/>
                </a:lnTo>
                <a:close/>
                <a:moveTo>
                  <a:pt x="127301" y="63044"/>
                </a:moveTo>
                <a:lnTo>
                  <a:pt x="127301" y="66803"/>
                </a:lnTo>
                <a:lnTo>
                  <a:pt x="123510" y="66803"/>
                </a:lnTo>
                <a:lnTo>
                  <a:pt x="123510" y="63044"/>
                </a:lnTo>
                <a:close/>
                <a:moveTo>
                  <a:pt x="131277" y="63044"/>
                </a:moveTo>
                <a:lnTo>
                  <a:pt x="131277" y="66803"/>
                </a:lnTo>
                <a:lnTo>
                  <a:pt x="127485" y="66803"/>
                </a:lnTo>
                <a:lnTo>
                  <a:pt x="127485" y="63044"/>
                </a:lnTo>
                <a:close/>
                <a:moveTo>
                  <a:pt x="135252" y="63044"/>
                </a:moveTo>
                <a:lnTo>
                  <a:pt x="135252" y="66803"/>
                </a:lnTo>
                <a:lnTo>
                  <a:pt x="131461" y="66803"/>
                </a:lnTo>
                <a:lnTo>
                  <a:pt x="131461" y="63044"/>
                </a:lnTo>
                <a:close/>
                <a:moveTo>
                  <a:pt x="139227" y="63044"/>
                </a:moveTo>
                <a:lnTo>
                  <a:pt x="139227" y="66803"/>
                </a:lnTo>
                <a:lnTo>
                  <a:pt x="135436" y="66803"/>
                </a:lnTo>
                <a:lnTo>
                  <a:pt x="135436" y="63044"/>
                </a:lnTo>
                <a:close/>
                <a:moveTo>
                  <a:pt x="143202" y="63044"/>
                </a:moveTo>
                <a:lnTo>
                  <a:pt x="143202" y="66803"/>
                </a:lnTo>
                <a:lnTo>
                  <a:pt x="139411" y="66803"/>
                </a:lnTo>
                <a:lnTo>
                  <a:pt x="139411" y="63044"/>
                </a:lnTo>
                <a:close/>
                <a:moveTo>
                  <a:pt x="147177" y="63044"/>
                </a:moveTo>
                <a:lnTo>
                  <a:pt x="147177" y="66803"/>
                </a:lnTo>
                <a:lnTo>
                  <a:pt x="143387" y="66803"/>
                </a:lnTo>
                <a:lnTo>
                  <a:pt x="143387" y="63044"/>
                </a:lnTo>
                <a:close/>
                <a:moveTo>
                  <a:pt x="151224" y="63044"/>
                </a:moveTo>
                <a:lnTo>
                  <a:pt x="151224" y="66803"/>
                </a:lnTo>
                <a:lnTo>
                  <a:pt x="147362" y="66803"/>
                </a:lnTo>
                <a:lnTo>
                  <a:pt x="147362" y="63044"/>
                </a:lnTo>
                <a:close/>
                <a:moveTo>
                  <a:pt x="4068" y="66986"/>
                </a:moveTo>
                <a:lnTo>
                  <a:pt x="4068" y="70746"/>
                </a:lnTo>
                <a:lnTo>
                  <a:pt x="184" y="70746"/>
                </a:lnTo>
                <a:lnTo>
                  <a:pt x="184" y="66986"/>
                </a:lnTo>
                <a:close/>
                <a:moveTo>
                  <a:pt x="8043" y="66986"/>
                </a:moveTo>
                <a:lnTo>
                  <a:pt x="8043" y="70746"/>
                </a:lnTo>
                <a:lnTo>
                  <a:pt x="4252" y="70746"/>
                </a:lnTo>
                <a:lnTo>
                  <a:pt x="4252" y="66986"/>
                </a:lnTo>
                <a:close/>
                <a:moveTo>
                  <a:pt x="12018" y="66986"/>
                </a:moveTo>
                <a:lnTo>
                  <a:pt x="12018" y="70746"/>
                </a:lnTo>
                <a:lnTo>
                  <a:pt x="8227" y="70746"/>
                </a:lnTo>
                <a:lnTo>
                  <a:pt x="8227" y="66986"/>
                </a:lnTo>
                <a:close/>
                <a:moveTo>
                  <a:pt x="15993" y="66986"/>
                </a:moveTo>
                <a:lnTo>
                  <a:pt x="15993" y="70746"/>
                </a:lnTo>
                <a:lnTo>
                  <a:pt x="12202" y="70746"/>
                </a:lnTo>
                <a:lnTo>
                  <a:pt x="12202" y="66986"/>
                </a:lnTo>
                <a:close/>
                <a:moveTo>
                  <a:pt x="19968" y="66986"/>
                </a:moveTo>
                <a:lnTo>
                  <a:pt x="19968" y="70746"/>
                </a:lnTo>
                <a:lnTo>
                  <a:pt x="16177" y="70746"/>
                </a:lnTo>
                <a:lnTo>
                  <a:pt x="16177" y="66986"/>
                </a:lnTo>
                <a:close/>
                <a:moveTo>
                  <a:pt x="23944" y="66986"/>
                </a:moveTo>
                <a:lnTo>
                  <a:pt x="23944" y="70746"/>
                </a:lnTo>
                <a:lnTo>
                  <a:pt x="20153" y="70746"/>
                </a:lnTo>
                <a:lnTo>
                  <a:pt x="20153" y="66986"/>
                </a:lnTo>
                <a:close/>
                <a:moveTo>
                  <a:pt x="27919" y="66986"/>
                </a:moveTo>
                <a:lnTo>
                  <a:pt x="27919" y="70746"/>
                </a:lnTo>
                <a:lnTo>
                  <a:pt x="24129" y="70746"/>
                </a:lnTo>
                <a:lnTo>
                  <a:pt x="24129" y="66986"/>
                </a:lnTo>
                <a:close/>
                <a:moveTo>
                  <a:pt x="31895" y="66986"/>
                </a:moveTo>
                <a:lnTo>
                  <a:pt x="31895" y="70746"/>
                </a:lnTo>
                <a:lnTo>
                  <a:pt x="28104" y="70746"/>
                </a:lnTo>
                <a:lnTo>
                  <a:pt x="28104" y="66986"/>
                </a:lnTo>
                <a:close/>
                <a:moveTo>
                  <a:pt x="35870" y="66986"/>
                </a:moveTo>
                <a:lnTo>
                  <a:pt x="35870" y="70746"/>
                </a:lnTo>
                <a:lnTo>
                  <a:pt x="32079" y="70746"/>
                </a:lnTo>
                <a:lnTo>
                  <a:pt x="32079" y="66986"/>
                </a:lnTo>
                <a:close/>
                <a:moveTo>
                  <a:pt x="39845" y="66986"/>
                </a:moveTo>
                <a:lnTo>
                  <a:pt x="39845" y="70746"/>
                </a:lnTo>
                <a:lnTo>
                  <a:pt x="36054" y="70746"/>
                </a:lnTo>
                <a:lnTo>
                  <a:pt x="36054" y="66986"/>
                </a:lnTo>
                <a:close/>
                <a:moveTo>
                  <a:pt x="43821" y="66986"/>
                </a:moveTo>
                <a:lnTo>
                  <a:pt x="43821" y="70746"/>
                </a:lnTo>
                <a:lnTo>
                  <a:pt x="40029" y="70746"/>
                </a:lnTo>
                <a:lnTo>
                  <a:pt x="40029" y="66986"/>
                </a:lnTo>
                <a:close/>
                <a:moveTo>
                  <a:pt x="47796" y="66986"/>
                </a:moveTo>
                <a:lnTo>
                  <a:pt x="47796" y="70746"/>
                </a:lnTo>
                <a:lnTo>
                  <a:pt x="44005" y="70746"/>
                </a:lnTo>
                <a:lnTo>
                  <a:pt x="44005" y="66986"/>
                </a:lnTo>
                <a:close/>
                <a:moveTo>
                  <a:pt x="51771" y="66986"/>
                </a:moveTo>
                <a:lnTo>
                  <a:pt x="51771" y="70746"/>
                </a:lnTo>
                <a:lnTo>
                  <a:pt x="47980" y="70746"/>
                </a:lnTo>
                <a:lnTo>
                  <a:pt x="47980" y="66986"/>
                </a:lnTo>
                <a:close/>
                <a:moveTo>
                  <a:pt x="55746" y="66986"/>
                </a:moveTo>
                <a:lnTo>
                  <a:pt x="55746" y="70746"/>
                </a:lnTo>
                <a:lnTo>
                  <a:pt x="51955" y="70746"/>
                </a:lnTo>
                <a:lnTo>
                  <a:pt x="51955" y="66986"/>
                </a:lnTo>
                <a:close/>
                <a:moveTo>
                  <a:pt x="59721" y="66986"/>
                </a:moveTo>
                <a:lnTo>
                  <a:pt x="59721" y="70746"/>
                </a:lnTo>
                <a:lnTo>
                  <a:pt x="55931" y="70746"/>
                </a:lnTo>
                <a:lnTo>
                  <a:pt x="55931" y="66986"/>
                </a:lnTo>
                <a:close/>
                <a:moveTo>
                  <a:pt x="63696" y="66986"/>
                </a:moveTo>
                <a:lnTo>
                  <a:pt x="63696" y="70746"/>
                </a:lnTo>
                <a:lnTo>
                  <a:pt x="59906" y="70746"/>
                </a:lnTo>
                <a:lnTo>
                  <a:pt x="59906" y="66986"/>
                </a:lnTo>
                <a:close/>
                <a:moveTo>
                  <a:pt x="67672" y="66986"/>
                </a:moveTo>
                <a:lnTo>
                  <a:pt x="67672" y="70746"/>
                </a:lnTo>
                <a:lnTo>
                  <a:pt x="63881" y="70746"/>
                </a:lnTo>
                <a:lnTo>
                  <a:pt x="63881" y="66986"/>
                </a:lnTo>
                <a:close/>
                <a:moveTo>
                  <a:pt x="71648" y="66986"/>
                </a:moveTo>
                <a:lnTo>
                  <a:pt x="71648" y="70746"/>
                </a:lnTo>
                <a:lnTo>
                  <a:pt x="67857" y="70746"/>
                </a:lnTo>
                <a:lnTo>
                  <a:pt x="67857" y="66986"/>
                </a:lnTo>
                <a:close/>
                <a:moveTo>
                  <a:pt x="75623" y="66986"/>
                </a:moveTo>
                <a:lnTo>
                  <a:pt x="75623" y="70746"/>
                </a:lnTo>
                <a:lnTo>
                  <a:pt x="71832" y="70746"/>
                </a:lnTo>
                <a:lnTo>
                  <a:pt x="71832" y="66986"/>
                </a:lnTo>
                <a:close/>
                <a:moveTo>
                  <a:pt x="79598" y="66986"/>
                </a:moveTo>
                <a:lnTo>
                  <a:pt x="79598" y="70746"/>
                </a:lnTo>
                <a:lnTo>
                  <a:pt x="75807" y="70746"/>
                </a:lnTo>
                <a:lnTo>
                  <a:pt x="75807" y="66986"/>
                </a:lnTo>
                <a:close/>
                <a:moveTo>
                  <a:pt x="83573" y="66986"/>
                </a:moveTo>
                <a:lnTo>
                  <a:pt x="83573" y="70746"/>
                </a:lnTo>
                <a:lnTo>
                  <a:pt x="79782" y="70746"/>
                </a:lnTo>
                <a:lnTo>
                  <a:pt x="79782" y="66986"/>
                </a:lnTo>
                <a:close/>
                <a:moveTo>
                  <a:pt x="87549" y="66986"/>
                </a:moveTo>
                <a:lnTo>
                  <a:pt x="87549" y="70746"/>
                </a:lnTo>
                <a:lnTo>
                  <a:pt x="83757" y="70746"/>
                </a:lnTo>
                <a:lnTo>
                  <a:pt x="83757" y="66986"/>
                </a:lnTo>
                <a:close/>
                <a:moveTo>
                  <a:pt x="91524" y="66986"/>
                </a:moveTo>
                <a:lnTo>
                  <a:pt x="91524" y="70746"/>
                </a:lnTo>
                <a:lnTo>
                  <a:pt x="87733" y="70746"/>
                </a:lnTo>
                <a:lnTo>
                  <a:pt x="87733" y="66986"/>
                </a:lnTo>
                <a:close/>
                <a:moveTo>
                  <a:pt x="95499" y="66986"/>
                </a:moveTo>
                <a:lnTo>
                  <a:pt x="95499" y="70746"/>
                </a:lnTo>
                <a:lnTo>
                  <a:pt x="91708" y="70746"/>
                </a:lnTo>
                <a:lnTo>
                  <a:pt x="91708" y="66986"/>
                </a:lnTo>
                <a:close/>
                <a:moveTo>
                  <a:pt x="99474" y="66986"/>
                </a:moveTo>
                <a:lnTo>
                  <a:pt x="99474" y="70746"/>
                </a:lnTo>
                <a:lnTo>
                  <a:pt x="95684" y="70746"/>
                </a:lnTo>
                <a:lnTo>
                  <a:pt x="95684" y="66986"/>
                </a:lnTo>
                <a:close/>
                <a:moveTo>
                  <a:pt x="103449" y="66986"/>
                </a:moveTo>
                <a:lnTo>
                  <a:pt x="103449" y="70746"/>
                </a:lnTo>
                <a:lnTo>
                  <a:pt x="99659" y="70746"/>
                </a:lnTo>
                <a:lnTo>
                  <a:pt x="99659" y="66986"/>
                </a:lnTo>
                <a:close/>
                <a:moveTo>
                  <a:pt x="107424" y="66986"/>
                </a:moveTo>
                <a:lnTo>
                  <a:pt x="107424" y="70746"/>
                </a:lnTo>
                <a:lnTo>
                  <a:pt x="103634" y="70746"/>
                </a:lnTo>
                <a:lnTo>
                  <a:pt x="103634" y="66986"/>
                </a:lnTo>
                <a:close/>
                <a:moveTo>
                  <a:pt x="111400" y="66986"/>
                </a:moveTo>
                <a:lnTo>
                  <a:pt x="111400" y="70746"/>
                </a:lnTo>
                <a:lnTo>
                  <a:pt x="107609" y="70746"/>
                </a:lnTo>
                <a:lnTo>
                  <a:pt x="107609" y="66986"/>
                </a:lnTo>
                <a:close/>
                <a:moveTo>
                  <a:pt x="115376" y="66986"/>
                </a:moveTo>
                <a:lnTo>
                  <a:pt x="115376" y="70746"/>
                </a:lnTo>
                <a:lnTo>
                  <a:pt x="111585" y="70746"/>
                </a:lnTo>
                <a:lnTo>
                  <a:pt x="111585" y="66986"/>
                </a:lnTo>
                <a:close/>
                <a:moveTo>
                  <a:pt x="119351" y="66986"/>
                </a:moveTo>
                <a:lnTo>
                  <a:pt x="119351" y="70746"/>
                </a:lnTo>
                <a:lnTo>
                  <a:pt x="115560" y="70746"/>
                </a:lnTo>
                <a:lnTo>
                  <a:pt x="115560" y="66986"/>
                </a:lnTo>
                <a:close/>
                <a:moveTo>
                  <a:pt x="123326" y="66986"/>
                </a:moveTo>
                <a:lnTo>
                  <a:pt x="123326" y="70746"/>
                </a:lnTo>
                <a:lnTo>
                  <a:pt x="119535" y="70746"/>
                </a:lnTo>
                <a:lnTo>
                  <a:pt x="119535" y="66986"/>
                </a:lnTo>
                <a:close/>
                <a:moveTo>
                  <a:pt x="127301" y="66986"/>
                </a:moveTo>
                <a:lnTo>
                  <a:pt x="127301" y="70746"/>
                </a:lnTo>
                <a:lnTo>
                  <a:pt x="123510" y="70746"/>
                </a:lnTo>
                <a:lnTo>
                  <a:pt x="123510" y="66986"/>
                </a:lnTo>
                <a:close/>
                <a:moveTo>
                  <a:pt x="131277" y="66986"/>
                </a:moveTo>
                <a:lnTo>
                  <a:pt x="131277" y="70746"/>
                </a:lnTo>
                <a:lnTo>
                  <a:pt x="127485" y="70746"/>
                </a:lnTo>
                <a:lnTo>
                  <a:pt x="127485" y="66986"/>
                </a:lnTo>
                <a:close/>
                <a:moveTo>
                  <a:pt x="135252" y="66986"/>
                </a:moveTo>
                <a:lnTo>
                  <a:pt x="135252" y="70746"/>
                </a:lnTo>
                <a:lnTo>
                  <a:pt x="131461" y="70746"/>
                </a:lnTo>
                <a:lnTo>
                  <a:pt x="131461" y="66986"/>
                </a:lnTo>
                <a:close/>
                <a:moveTo>
                  <a:pt x="139227" y="66986"/>
                </a:moveTo>
                <a:lnTo>
                  <a:pt x="139227" y="70746"/>
                </a:lnTo>
                <a:lnTo>
                  <a:pt x="135436" y="70746"/>
                </a:lnTo>
                <a:lnTo>
                  <a:pt x="135436" y="66986"/>
                </a:lnTo>
                <a:close/>
                <a:moveTo>
                  <a:pt x="143202" y="66986"/>
                </a:moveTo>
                <a:lnTo>
                  <a:pt x="143202" y="70746"/>
                </a:lnTo>
                <a:lnTo>
                  <a:pt x="139411" y="70746"/>
                </a:lnTo>
                <a:lnTo>
                  <a:pt x="139411" y="66986"/>
                </a:lnTo>
                <a:close/>
                <a:moveTo>
                  <a:pt x="147177" y="66986"/>
                </a:moveTo>
                <a:lnTo>
                  <a:pt x="147177" y="70746"/>
                </a:lnTo>
                <a:lnTo>
                  <a:pt x="143387" y="70746"/>
                </a:lnTo>
                <a:lnTo>
                  <a:pt x="143387" y="66986"/>
                </a:lnTo>
                <a:close/>
                <a:moveTo>
                  <a:pt x="151224" y="66986"/>
                </a:moveTo>
                <a:lnTo>
                  <a:pt x="151224" y="70746"/>
                </a:lnTo>
                <a:lnTo>
                  <a:pt x="147362" y="70746"/>
                </a:lnTo>
                <a:lnTo>
                  <a:pt x="147362" y="66986"/>
                </a:lnTo>
                <a:close/>
                <a:moveTo>
                  <a:pt x="4068" y="70929"/>
                </a:moveTo>
                <a:lnTo>
                  <a:pt x="4068" y="74689"/>
                </a:lnTo>
                <a:lnTo>
                  <a:pt x="184" y="74689"/>
                </a:lnTo>
                <a:lnTo>
                  <a:pt x="184" y="70929"/>
                </a:lnTo>
                <a:close/>
                <a:moveTo>
                  <a:pt x="8043" y="70929"/>
                </a:moveTo>
                <a:lnTo>
                  <a:pt x="8043" y="74689"/>
                </a:lnTo>
                <a:lnTo>
                  <a:pt x="4252" y="74689"/>
                </a:lnTo>
                <a:lnTo>
                  <a:pt x="4252" y="70929"/>
                </a:lnTo>
                <a:close/>
                <a:moveTo>
                  <a:pt x="12018" y="70929"/>
                </a:moveTo>
                <a:lnTo>
                  <a:pt x="12018" y="74689"/>
                </a:lnTo>
                <a:lnTo>
                  <a:pt x="8227" y="74689"/>
                </a:lnTo>
                <a:lnTo>
                  <a:pt x="8227" y="70929"/>
                </a:lnTo>
                <a:close/>
                <a:moveTo>
                  <a:pt x="15993" y="70929"/>
                </a:moveTo>
                <a:lnTo>
                  <a:pt x="15993" y="74689"/>
                </a:lnTo>
                <a:lnTo>
                  <a:pt x="12202" y="74689"/>
                </a:lnTo>
                <a:lnTo>
                  <a:pt x="12202" y="70929"/>
                </a:lnTo>
                <a:close/>
                <a:moveTo>
                  <a:pt x="19968" y="70929"/>
                </a:moveTo>
                <a:lnTo>
                  <a:pt x="19968" y="74689"/>
                </a:lnTo>
                <a:lnTo>
                  <a:pt x="16177" y="74689"/>
                </a:lnTo>
                <a:lnTo>
                  <a:pt x="16177" y="70929"/>
                </a:lnTo>
                <a:close/>
                <a:moveTo>
                  <a:pt x="23944" y="70929"/>
                </a:moveTo>
                <a:lnTo>
                  <a:pt x="23944" y="74689"/>
                </a:lnTo>
                <a:lnTo>
                  <a:pt x="20153" y="74689"/>
                </a:lnTo>
                <a:lnTo>
                  <a:pt x="20153" y="70929"/>
                </a:lnTo>
                <a:close/>
                <a:moveTo>
                  <a:pt x="27919" y="70929"/>
                </a:moveTo>
                <a:lnTo>
                  <a:pt x="27919" y="74689"/>
                </a:lnTo>
                <a:lnTo>
                  <a:pt x="24129" y="74689"/>
                </a:lnTo>
                <a:lnTo>
                  <a:pt x="24129" y="70929"/>
                </a:lnTo>
                <a:close/>
                <a:moveTo>
                  <a:pt x="31895" y="70929"/>
                </a:moveTo>
                <a:lnTo>
                  <a:pt x="31895" y="74689"/>
                </a:lnTo>
                <a:lnTo>
                  <a:pt x="28104" y="74689"/>
                </a:lnTo>
                <a:lnTo>
                  <a:pt x="28104" y="70929"/>
                </a:lnTo>
                <a:close/>
                <a:moveTo>
                  <a:pt x="35870" y="70929"/>
                </a:moveTo>
                <a:lnTo>
                  <a:pt x="35870" y="74689"/>
                </a:lnTo>
                <a:lnTo>
                  <a:pt x="32079" y="74689"/>
                </a:lnTo>
                <a:lnTo>
                  <a:pt x="32079" y="70929"/>
                </a:lnTo>
                <a:close/>
                <a:moveTo>
                  <a:pt x="39845" y="70929"/>
                </a:moveTo>
                <a:lnTo>
                  <a:pt x="39845" y="74689"/>
                </a:lnTo>
                <a:lnTo>
                  <a:pt x="36054" y="74689"/>
                </a:lnTo>
                <a:lnTo>
                  <a:pt x="36054" y="70929"/>
                </a:lnTo>
                <a:close/>
                <a:moveTo>
                  <a:pt x="43821" y="70929"/>
                </a:moveTo>
                <a:lnTo>
                  <a:pt x="43821" y="74689"/>
                </a:lnTo>
                <a:lnTo>
                  <a:pt x="40029" y="74689"/>
                </a:lnTo>
                <a:lnTo>
                  <a:pt x="40029" y="70929"/>
                </a:lnTo>
                <a:close/>
                <a:moveTo>
                  <a:pt x="47796" y="70929"/>
                </a:moveTo>
                <a:lnTo>
                  <a:pt x="47796" y="74689"/>
                </a:lnTo>
                <a:lnTo>
                  <a:pt x="44005" y="74689"/>
                </a:lnTo>
                <a:lnTo>
                  <a:pt x="44005" y="70929"/>
                </a:lnTo>
                <a:close/>
                <a:moveTo>
                  <a:pt x="51771" y="70929"/>
                </a:moveTo>
                <a:lnTo>
                  <a:pt x="51771" y="74689"/>
                </a:lnTo>
                <a:lnTo>
                  <a:pt x="47980" y="74689"/>
                </a:lnTo>
                <a:lnTo>
                  <a:pt x="47980" y="70929"/>
                </a:lnTo>
                <a:close/>
                <a:moveTo>
                  <a:pt x="55746" y="70929"/>
                </a:moveTo>
                <a:lnTo>
                  <a:pt x="55746" y="74689"/>
                </a:lnTo>
                <a:lnTo>
                  <a:pt x="51955" y="74689"/>
                </a:lnTo>
                <a:lnTo>
                  <a:pt x="51955" y="70929"/>
                </a:lnTo>
                <a:close/>
                <a:moveTo>
                  <a:pt x="59721" y="70929"/>
                </a:moveTo>
                <a:lnTo>
                  <a:pt x="59721" y="74689"/>
                </a:lnTo>
                <a:lnTo>
                  <a:pt x="55931" y="74689"/>
                </a:lnTo>
                <a:lnTo>
                  <a:pt x="55931" y="70929"/>
                </a:lnTo>
                <a:close/>
                <a:moveTo>
                  <a:pt x="63696" y="70929"/>
                </a:moveTo>
                <a:lnTo>
                  <a:pt x="63696" y="74689"/>
                </a:lnTo>
                <a:lnTo>
                  <a:pt x="59906" y="74689"/>
                </a:lnTo>
                <a:lnTo>
                  <a:pt x="59906" y="70929"/>
                </a:lnTo>
                <a:close/>
                <a:moveTo>
                  <a:pt x="67672" y="70929"/>
                </a:moveTo>
                <a:lnTo>
                  <a:pt x="67672" y="74689"/>
                </a:lnTo>
                <a:lnTo>
                  <a:pt x="63881" y="74689"/>
                </a:lnTo>
                <a:lnTo>
                  <a:pt x="63881" y="70929"/>
                </a:lnTo>
                <a:close/>
                <a:moveTo>
                  <a:pt x="71648" y="70929"/>
                </a:moveTo>
                <a:lnTo>
                  <a:pt x="71648" y="74689"/>
                </a:lnTo>
                <a:lnTo>
                  <a:pt x="67857" y="74689"/>
                </a:lnTo>
                <a:lnTo>
                  <a:pt x="67857" y="70929"/>
                </a:lnTo>
                <a:close/>
                <a:moveTo>
                  <a:pt x="75623" y="70929"/>
                </a:moveTo>
                <a:lnTo>
                  <a:pt x="75623" y="74689"/>
                </a:lnTo>
                <a:lnTo>
                  <a:pt x="71832" y="74689"/>
                </a:lnTo>
                <a:lnTo>
                  <a:pt x="71832" y="70929"/>
                </a:lnTo>
                <a:close/>
                <a:moveTo>
                  <a:pt x="79598" y="70929"/>
                </a:moveTo>
                <a:lnTo>
                  <a:pt x="79598" y="74689"/>
                </a:lnTo>
                <a:lnTo>
                  <a:pt x="75807" y="74689"/>
                </a:lnTo>
                <a:lnTo>
                  <a:pt x="75807" y="70929"/>
                </a:lnTo>
                <a:close/>
                <a:moveTo>
                  <a:pt x="83573" y="70929"/>
                </a:moveTo>
                <a:lnTo>
                  <a:pt x="83573" y="74689"/>
                </a:lnTo>
                <a:lnTo>
                  <a:pt x="79782" y="74689"/>
                </a:lnTo>
                <a:lnTo>
                  <a:pt x="79782" y="70929"/>
                </a:lnTo>
                <a:close/>
                <a:moveTo>
                  <a:pt x="87549" y="70929"/>
                </a:moveTo>
                <a:lnTo>
                  <a:pt x="87549" y="74689"/>
                </a:lnTo>
                <a:lnTo>
                  <a:pt x="83757" y="74689"/>
                </a:lnTo>
                <a:lnTo>
                  <a:pt x="83757" y="70929"/>
                </a:lnTo>
                <a:close/>
                <a:moveTo>
                  <a:pt x="91524" y="70929"/>
                </a:moveTo>
                <a:lnTo>
                  <a:pt x="91524" y="74689"/>
                </a:lnTo>
                <a:lnTo>
                  <a:pt x="87733" y="74689"/>
                </a:lnTo>
                <a:lnTo>
                  <a:pt x="87733" y="70929"/>
                </a:lnTo>
                <a:close/>
                <a:moveTo>
                  <a:pt x="95499" y="70929"/>
                </a:moveTo>
                <a:lnTo>
                  <a:pt x="95499" y="74689"/>
                </a:lnTo>
                <a:lnTo>
                  <a:pt x="91708" y="74689"/>
                </a:lnTo>
                <a:lnTo>
                  <a:pt x="91708" y="70929"/>
                </a:lnTo>
                <a:close/>
                <a:moveTo>
                  <a:pt x="99474" y="70929"/>
                </a:moveTo>
                <a:lnTo>
                  <a:pt x="99474" y="74689"/>
                </a:lnTo>
                <a:lnTo>
                  <a:pt x="95684" y="74689"/>
                </a:lnTo>
                <a:lnTo>
                  <a:pt x="95684" y="70929"/>
                </a:lnTo>
                <a:close/>
                <a:moveTo>
                  <a:pt x="103449" y="70929"/>
                </a:moveTo>
                <a:lnTo>
                  <a:pt x="103449" y="74689"/>
                </a:lnTo>
                <a:lnTo>
                  <a:pt x="99659" y="74689"/>
                </a:lnTo>
                <a:lnTo>
                  <a:pt x="99659" y="70929"/>
                </a:lnTo>
                <a:close/>
                <a:moveTo>
                  <a:pt x="107424" y="70929"/>
                </a:moveTo>
                <a:lnTo>
                  <a:pt x="107424" y="74689"/>
                </a:lnTo>
                <a:lnTo>
                  <a:pt x="103634" y="74689"/>
                </a:lnTo>
                <a:lnTo>
                  <a:pt x="103634" y="70929"/>
                </a:lnTo>
                <a:close/>
                <a:moveTo>
                  <a:pt x="111400" y="70929"/>
                </a:moveTo>
                <a:lnTo>
                  <a:pt x="111400" y="74689"/>
                </a:lnTo>
                <a:lnTo>
                  <a:pt x="107609" y="74689"/>
                </a:lnTo>
                <a:lnTo>
                  <a:pt x="107609" y="70929"/>
                </a:lnTo>
                <a:close/>
                <a:moveTo>
                  <a:pt x="115376" y="70929"/>
                </a:moveTo>
                <a:lnTo>
                  <a:pt x="115376" y="74689"/>
                </a:lnTo>
                <a:lnTo>
                  <a:pt x="111585" y="74689"/>
                </a:lnTo>
                <a:lnTo>
                  <a:pt x="111585" y="70929"/>
                </a:lnTo>
                <a:close/>
                <a:moveTo>
                  <a:pt x="119351" y="70929"/>
                </a:moveTo>
                <a:lnTo>
                  <a:pt x="119351" y="74689"/>
                </a:lnTo>
                <a:lnTo>
                  <a:pt x="115560" y="74689"/>
                </a:lnTo>
                <a:lnTo>
                  <a:pt x="115560" y="70929"/>
                </a:lnTo>
                <a:close/>
                <a:moveTo>
                  <a:pt x="123326" y="70929"/>
                </a:moveTo>
                <a:lnTo>
                  <a:pt x="123326" y="74689"/>
                </a:lnTo>
                <a:lnTo>
                  <a:pt x="119535" y="74689"/>
                </a:lnTo>
                <a:lnTo>
                  <a:pt x="119535" y="70929"/>
                </a:lnTo>
                <a:close/>
                <a:moveTo>
                  <a:pt x="127301" y="70929"/>
                </a:moveTo>
                <a:lnTo>
                  <a:pt x="127301" y="74689"/>
                </a:lnTo>
                <a:lnTo>
                  <a:pt x="123510" y="74689"/>
                </a:lnTo>
                <a:lnTo>
                  <a:pt x="123510" y="70929"/>
                </a:lnTo>
                <a:close/>
                <a:moveTo>
                  <a:pt x="131277" y="70929"/>
                </a:moveTo>
                <a:lnTo>
                  <a:pt x="131277" y="74689"/>
                </a:lnTo>
                <a:lnTo>
                  <a:pt x="127485" y="74689"/>
                </a:lnTo>
                <a:lnTo>
                  <a:pt x="127485" y="70929"/>
                </a:lnTo>
                <a:close/>
                <a:moveTo>
                  <a:pt x="135252" y="70929"/>
                </a:moveTo>
                <a:lnTo>
                  <a:pt x="135252" y="74689"/>
                </a:lnTo>
                <a:lnTo>
                  <a:pt x="131461" y="74689"/>
                </a:lnTo>
                <a:lnTo>
                  <a:pt x="131461" y="70929"/>
                </a:lnTo>
                <a:close/>
                <a:moveTo>
                  <a:pt x="139227" y="70929"/>
                </a:moveTo>
                <a:lnTo>
                  <a:pt x="139227" y="74689"/>
                </a:lnTo>
                <a:lnTo>
                  <a:pt x="135436" y="74689"/>
                </a:lnTo>
                <a:lnTo>
                  <a:pt x="135436" y="70929"/>
                </a:lnTo>
                <a:close/>
                <a:moveTo>
                  <a:pt x="143202" y="70929"/>
                </a:moveTo>
                <a:lnTo>
                  <a:pt x="143202" y="74689"/>
                </a:lnTo>
                <a:lnTo>
                  <a:pt x="139411" y="74689"/>
                </a:lnTo>
                <a:lnTo>
                  <a:pt x="139411" y="70929"/>
                </a:lnTo>
                <a:close/>
                <a:moveTo>
                  <a:pt x="147177" y="70929"/>
                </a:moveTo>
                <a:lnTo>
                  <a:pt x="147177" y="74689"/>
                </a:lnTo>
                <a:lnTo>
                  <a:pt x="143387" y="74689"/>
                </a:lnTo>
                <a:lnTo>
                  <a:pt x="143387" y="70929"/>
                </a:lnTo>
                <a:close/>
                <a:moveTo>
                  <a:pt x="151224" y="70929"/>
                </a:moveTo>
                <a:lnTo>
                  <a:pt x="151224" y="74689"/>
                </a:lnTo>
                <a:lnTo>
                  <a:pt x="147362" y="74689"/>
                </a:lnTo>
                <a:lnTo>
                  <a:pt x="147362" y="70929"/>
                </a:lnTo>
                <a:close/>
                <a:moveTo>
                  <a:pt x="4068" y="74872"/>
                </a:moveTo>
                <a:lnTo>
                  <a:pt x="4068" y="78632"/>
                </a:lnTo>
                <a:lnTo>
                  <a:pt x="184" y="78632"/>
                </a:lnTo>
                <a:lnTo>
                  <a:pt x="184" y="74872"/>
                </a:lnTo>
                <a:close/>
                <a:moveTo>
                  <a:pt x="8043" y="74872"/>
                </a:moveTo>
                <a:lnTo>
                  <a:pt x="8043" y="78632"/>
                </a:lnTo>
                <a:lnTo>
                  <a:pt x="4252" y="78632"/>
                </a:lnTo>
                <a:lnTo>
                  <a:pt x="4252" y="74872"/>
                </a:lnTo>
                <a:close/>
                <a:moveTo>
                  <a:pt x="12018" y="74872"/>
                </a:moveTo>
                <a:lnTo>
                  <a:pt x="12018" y="78632"/>
                </a:lnTo>
                <a:lnTo>
                  <a:pt x="8227" y="78632"/>
                </a:lnTo>
                <a:lnTo>
                  <a:pt x="8227" y="74872"/>
                </a:lnTo>
                <a:close/>
                <a:moveTo>
                  <a:pt x="15993" y="74872"/>
                </a:moveTo>
                <a:lnTo>
                  <a:pt x="15993" y="78632"/>
                </a:lnTo>
                <a:lnTo>
                  <a:pt x="12202" y="78632"/>
                </a:lnTo>
                <a:lnTo>
                  <a:pt x="12202" y="74872"/>
                </a:lnTo>
                <a:close/>
                <a:moveTo>
                  <a:pt x="19968" y="74872"/>
                </a:moveTo>
                <a:lnTo>
                  <a:pt x="19968" y="78632"/>
                </a:lnTo>
                <a:lnTo>
                  <a:pt x="16177" y="78632"/>
                </a:lnTo>
                <a:lnTo>
                  <a:pt x="16177" y="74872"/>
                </a:lnTo>
                <a:close/>
                <a:moveTo>
                  <a:pt x="23944" y="74872"/>
                </a:moveTo>
                <a:lnTo>
                  <a:pt x="23944" y="78632"/>
                </a:lnTo>
                <a:lnTo>
                  <a:pt x="20153" y="78632"/>
                </a:lnTo>
                <a:lnTo>
                  <a:pt x="20153" y="74872"/>
                </a:lnTo>
                <a:close/>
                <a:moveTo>
                  <a:pt x="27919" y="74872"/>
                </a:moveTo>
                <a:lnTo>
                  <a:pt x="27919" y="78632"/>
                </a:lnTo>
                <a:lnTo>
                  <a:pt x="24129" y="78632"/>
                </a:lnTo>
                <a:lnTo>
                  <a:pt x="24129" y="74872"/>
                </a:lnTo>
                <a:close/>
                <a:moveTo>
                  <a:pt x="31895" y="74872"/>
                </a:moveTo>
                <a:lnTo>
                  <a:pt x="31895" y="78632"/>
                </a:lnTo>
                <a:lnTo>
                  <a:pt x="28104" y="78632"/>
                </a:lnTo>
                <a:lnTo>
                  <a:pt x="28104" y="74872"/>
                </a:lnTo>
                <a:close/>
                <a:moveTo>
                  <a:pt x="35870" y="74872"/>
                </a:moveTo>
                <a:lnTo>
                  <a:pt x="35870" y="78632"/>
                </a:lnTo>
                <a:lnTo>
                  <a:pt x="32079" y="78632"/>
                </a:lnTo>
                <a:lnTo>
                  <a:pt x="32079" y="74872"/>
                </a:lnTo>
                <a:close/>
                <a:moveTo>
                  <a:pt x="39845" y="74872"/>
                </a:moveTo>
                <a:lnTo>
                  <a:pt x="39845" y="78632"/>
                </a:lnTo>
                <a:lnTo>
                  <a:pt x="36054" y="78632"/>
                </a:lnTo>
                <a:lnTo>
                  <a:pt x="36054" y="74872"/>
                </a:lnTo>
                <a:close/>
                <a:moveTo>
                  <a:pt x="43821" y="74872"/>
                </a:moveTo>
                <a:lnTo>
                  <a:pt x="43821" y="78632"/>
                </a:lnTo>
                <a:lnTo>
                  <a:pt x="40029" y="78632"/>
                </a:lnTo>
                <a:lnTo>
                  <a:pt x="40029" y="74872"/>
                </a:lnTo>
                <a:close/>
                <a:moveTo>
                  <a:pt x="47796" y="74872"/>
                </a:moveTo>
                <a:lnTo>
                  <a:pt x="47796" y="78632"/>
                </a:lnTo>
                <a:lnTo>
                  <a:pt x="44005" y="78632"/>
                </a:lnTo>
                <a:lnTo>
                  <a:pt x="44005" y="74872"/>
                </a:lnTo>
                <a:close/>
                <a:moveTo>
                  <a:pt x="51771" y="74872"/>
                </a:moveTo>
                <a:lnTo>
                  <a:pt x="51771" y="78632"/>
                </a:lnTo>
                <a:lnTo>
                  <a:pt x="47980" y="78632"/>
                </a:lnTo>
                <a:lnTo>
                  <a:pt x="47980" y="74872"/>
                </a:lnTo>
                <a:close/>
                <a:moveTo>
                  <a:pt x="55746" y="74872"/>
                </a:moveTo>
                <a:lnTo>
                  <a:pt x="55746" y="78632"/>
                </a:lnTo>
                <a:lnTo>
                  <a:pt x="51955" y="78632"/>
                </a:lnTo>
                <a:lnTo>
                  <a:pt x="51955" y="74872"/>
                </a:lnTo>
                <a:close/>
                <a:moveTo>
                  <a:pt x="59721" y="74872"/>
                </a:moveTo>
                <a:lnTo>
                  <a:pt x="59721" y="78632"/>
                </a:lnTo>
                <a:lnTo>
                  <a:pt x="55931" y="78632"/>
                </a:lnTo>
                <a:lnTo>
                  <a:pt x="55931" y="74872"/>
                </a:lnTo>
                <a:close/>
                <a:moveTo>
                  <a:pt x="63696" y="74872"/>
                </a:moveTo>
                <a:lnTo>
                  <a:pt x="63696" y="78632"/>
                </a:lnTo>
                <a:lnTo>
                  <a:pt x="59906" y="78632"/>
                </a:lnTo>
                <a:lnTo>
                  <a:pt x="59906" y="74872"/>
                </a:lnTo>
                <a:close/>
                <a:moveTo>
                  <a:pt x="67672" y="74872"/>
                </a:moveTo>
                <a:lnTo>
                  <a:pt x="67672" y="78632"/>
                </a:lnTo>
                <a:lnTo>
                  <a:pt x="63881" y="78632"/>
                </a:lnTo>
                <a:lnTo>
                  <a:pt x="63881" y="74872"/>
                </a:lnTo>
                <a:close/>
                <a:moveTo>
                  <a:pt x="71648" y="74872"/>
                </a:moveTo>
                <a:lnTo>
                  <a:pt x="71648" y="78632"/>
                </a:lnTo>
                <a:lnTo>
                  <a:pt x="67857" y="78632"/>
                </a:lnTo>
                <a:lnTo>
                  <a:pt x="67857" y="74872"/>
                </a:lnTo>
                <a:close/>
                <a:moveTo>
                  <a:pt x="75623" y="74872"/>
                </a:moveTo>
                <a:lnTo>
                  <a:pt x="75623" y="78632"/>
                </a:lnTo>
                <a:lnTo>
                  <a:pt x="71832" y="78632"/>
                </a:lnTo>
                <a:lnTo>
                  <a:pt x="71832" y="74872"/>
                </a:lnTo>
                <a:close/>
                <a:moveTo>
                  <a:pt x="79598" y="74872"/>
                </a:moveTo>
                <a:lnTo>
                  <a:pt x="79598" y="78632"/>
                </a:lnTo>
                <a:lnTo>
                  <a:pt x="75807" y="78632"/>
                </a:lnTo>
                <a:lnTo>
                  <a:pt x="75807" y="74872"/>
                </a:lnTo>
                <a:close/>
                <a:moveTo>
                  <a:pt x="83573" y="74872"/>
                </a:moveTo>
                <a:lnTo>
                  <a:pt x="83573" y="78632"/>
                </a:lnTo>
                <a:lnTo>
                  <a:pt x="79782" y="78632"/>
                </a:lnTo>
                <a:lnTo>
                  <a:pt x="79782" y="74872"/>
                </a:lnTo>
                <a:close/>
                <a:moveTo>
                  <a:pt x="87549" y="74872"/>
                </a:moveTo>
                <a:lnTo>
                  <a:pt x="87549" y="78632"/>
                </a:lnTo>
                <a:lnTo>
                  <a:pt x="83757" y="78632"/>
                </a:lnTo>
                <a:lnTo>
                  <a:pt x="83757" y="74872"/>
                </a:lnTo>
                <a:close/>
                <a:moveTo>
                  <a:pt x="91524" y="74872"/>
                </a:moveTo>
                <a:lnTo>
                  <a:pt x="91524" y="78632"/>
                </a:lnTo>
                <a:lnTo>
                  <a:pt x="87733" y="78632"/>
                </a:lnTo>
                <a:lnTo>
                  <a:pt x="87733" y="74872"/>
                </a:lnTo>
                <a:close/>
                <a:moveTo>
                  <a:pt x="95499" y="74872"/>
                </a:moveTo>
                <a:lnTo>
                  <a:pt x="95499" y="78632"/>
                </a:lnTo>
                <a:lnTo>
                  <a:pt x="91708" y="78632"/>
                </a:lnTo>
                <a:lnTo>
                  <a:pt x="91708" y="74872"/>
                </a:lnTo>
                <a:close/>
                <a:moveTo>
                  <a:pt x="99474" y="74872"/>
                </a:moveTo>
                <a:lnTo>
                  <a:pt x="99474" y="78632"/>
                </a:lnTo>
                <a:lnTo>
                  <a:pt x="95684" y="78632"/>
                </a:lnTo>
                <a:lnTo>
                  <a:pt x="95684" y="74872"/>
                </a:lnTo>
                <a:close/>
                <a:moveTo>
                  <a:pt x="103449" y="74872"/>
                </a:moveTo>
                <a:lnTo>
                  <a:pt x="103449" y="78632"/>
                </a:lnTo>
                <a:lnTo>
                  <a:pt x="99659" y="78632"/>
                </a:lnTo>
                <a:lnTo>
                  <a:pt x="99659" y="74872"/>
                </a:lnTo>
                <a:close/>
                <a:moveTo>
                  <a:pt x="107424" y="74872"/>
                </a:moveTo>
                <a:lnTo>
                  <a:pt x="107424" y="78632"/>
                </a:lnTo>
                <a:lnTo>
                  <a:pt x="103634" y="78632"/>
                </a:lnTo>
                <a:lnTo>
                  <a:pt x="103634" y="74872"/>
                </a:lnTo>
                <a:close/>
                <a:moveTo>
                  <a:pt x="111400" y="74872"/>
                </a:moveTo>
                <a:lnTo>
                  <a:pt x="111400" y="78632"/>
                </a:lnTo>
                <a:lnTo>
                  <a:pt x="107609" y="78632"/>
                </a:lnTo>
                <a:lnTo>
                  <a:pt x="107609" y="74872"/>
                </a:lnTo>
                <a:close/>
                <a:moveTo>
                  <a:pt x="115376" y="74872"/>
                </a:moveTo>
                <a:lnTo>
                  <a:pt x="115376" y="78632"/>
                </a:lnTo>
                <a:lnTo>
                  <a:pt x="111585" y="78632"/>
                </a:lnTo>
                <a:lnTo>
                  <a:pt x="111585" y="74872"/>
                </a:lnTo>
                <a:close/>
                <a:moveTo>
                  <a:pt x="119351" y="74872"/>
                </a:moveTo>
                <a:lnTo>
                  <a:pt x="119351" y="78632"/>
                </a:lnTo>
                <a:lnTo>
                  <a:pt x="115560" y="78632"/>
                </a:lnTo>
                <a:lnTo>
                  <a:pt x="115560" y="74872"/>
                </a:lnTo>
                <a:close/>
                <a:moveTo>
                  <a:pt x="123326" y="74872"/>
                </a:moveTo>
                <a:lnTo>
                  <a:pt x="123326" y="78632"/>
                </a:lnTo>
                <a:lnTo>
                  <a:pt x="119535" y="78632"/>
                </a:lnTo>
                <a:lnTo>
                  <a:pt x="119535" y="74872"/>
                </a:lnTo>
                <a:close/>
                <a:moveTo>
                  <a:pt x="127301" y="74872"/>
                </a:moveTo>
                <a:lnTo>
                  <a:pt x="127301" y="78632"/>
                </a:lnTo>
                <a:lnTo>
                  <a:pt x="123510" y="78632"/>
                </a:lnTo>
                <a:lnTo>
                  <a:pt x="123510" y="74872"/>
                </a:lnTo>
                <a:close/>
                <a:moveTo>
                  <a:pt x="131277" y="74872"/>
                </a:moveTo>
                <a:lnTo>
                  <a:pt x="131277" y="78632"/>
                </a:lnTo>
                <a:lnTo>
                  <a:pt x="127485" y="78632"/>
                </a:lnTo>
                <a:lnTo>
                  <a:pt x="127485" y="74872"/>
                </a:lnTo>
                <a:close/>
                <a:moveTo>
                  <a:pt x="135252" y="74872"/>
                </a:moveTo>
                <a:lnTo>
                  <a:pt x="135252" y="78632"/>
                </a:lnTo>
                <a:lnTo>
                  <a:pt x="131461" y="78632"/>
                </a:lnTo>
                <a:lnTo>
                  <a:pt x="131461" y="74872"/>
                </a:lnTo>
                <a:close/>
                <a:moveTo>
                  <a:pt x="139227" y="74872"/>
                </a:moveTo>
                <a:lnTo>
                  <a:pt x="139227" y="78632"/>
                </a:lnTo>
                <a:lnTo>
                  <a:pt x="135436" y="78632"/>
                </a:lnTo>
                <a:lnTo>
                  <a:pt x="135436" y="74872"/>
                </a:lnTo>
                <a:close/>
                <a:moveTo>
                  <a:pt x="143202" y="74872"/>
                </a:moveTo>
                <a:lnTo>
                  <a:pt x="143202" y="78632"/>
                </a:lnTo>
                <a:lnTo>
                  <a:pt x="139411" y="78632"/>
                </a:lnTo>
                <a:lnTo>
                  <a:pt x="139411" y="74872"/>
                </a:lnTo>
                <a:close/>
                <a:moveTo>
                  <a:pt x="147177" y="74872"/>
                </a:moveTo>
                <a:lnTo>
                  <a:pt x="147177" y="78632"/>
                </a:lnTo>
                <a:lnTo>
                  <a:pt x="143387" y="78632"/>
                </a:lnTo>
                <a:lnTo>
                  <a:pt x="143387" y="74872"/>
                </a:lnTo>
                <a:close/>
                <a:moveTo>
                  <a:pt x="151224" y="74872"/>
                </a:moveTo>
                <a:lnTo>
                  <a:pt x="151224" y="78632"/>
                </a:lnTo>
                <a:lnTo>
                  <a:pt x="147362" y="78632"/>
                </a:lnTo>
                <a:lnTo>
                  <a:pt x="147362" y="74872"/>
                </a:lnTo>
                <a:close/>
                <a:moveTo>
                  <a:pt x="4068" y="78815"/>
                </a:moveTo>
                <a:lnTo>
                  <a:pt x="4068" y="82574"/>
                </a:lnTo>
                <a:lnTo>
                  <a:pt x="184" y="82574"/>
                </a:lnTo>
                <a:lnTo>
                  <a:pt x="184" y="78815"/>
                </a:lnTo>
                <a:close/>
                <a:moveTo>
                  <a:pt x="8043" y="78815"/>
                </a:moveTo>
                <a:lnTo>
                  <a:pt x="8043" y="82574"/>
                </a:lnTo>
                <a:lnTo>
                  <a:pt x="4252" y="82574"/>
                </a:lnTo>
                <a:lnTo>
                  <a:pt x="4252" y="78815"/>
                </a:lnTo>
                <a:close/>
                <a:moveTo>
                  <a:pt x="12018" y="78815"/>
                </a:moveTo>
                <a:lnTo>
                  <a:pt x="12018" y="82574"/>
                </a:lnTo>
                <a:lnTo>
                  <a:pt x="8227" y="82574"/>
                </a:lnTo>
                <a:lnTo>
                  <a:pt x="8227" y="78815"/>
                </a:lnTo>
                <a:close/>
                <a:moveTo>
                  <a:pt x="15993" y="78815"/>
                </a:moveTo>
                <a:lnTo>
                  <a:pt x="15993" y="82574"/>
                </a:lnTo>
                <a:lnTo>
                  <a:pt x="12202" y="82574"/>
                </a:lnTo>
                <a:lnTo>
                  <a:pt x="12202" y="78815"/>
                </a:lnTo>
                <a:close/>
                <a:moveTo>
                  <a:pt x="19968" y="78815"/>
                </a:moveTo>
                <a:lnTo>
                  <a:pt x="19968" y="82574"/>
                </a:lnTo>
                <a:lnTo>
                  <a:pt x="16177" y="82574"/>
                </a:lnTo>
                <a:lnTo>
                  <a:pt x="16177" y="78815"/>
                </a:lnTo>
                <a:close/>
                <a:moveTo>
                  <a:pt x="23944" y="78815"/>
                </a:moveTo>
                <a:lnTo>
                  <a:pt x="23944" y="82574"/>
                </a:lnTo>
                <a:lnTo>
                  <a:pt x="20152" y="82574"/>
                </a:lnTo>
                <a:lnTo>
                  <a:pt x="20152" y="78815"/>
                </a:lnTo>
                <a:close/>
                <a:moveTo>
                  <a:pt x="27919" y="78815"/>
                </a:moveTo>
                <a:lnTo>
                  <a:pt x="27919" y="82574"/>
                </a:lnTo>
                <a:lnTo>
                  <a:pt x="24129" y="82574"/>
                </a:lnTo>
                <a:lnTo>
                  <a:pt x="24129" y="78815"/>
                </a:lnTo>
                <a:close/>
                <a:moveTo>
                  <a:pt x="31895" y="78815"/>
                </a:moveTo>
                <a:lnTo>
                  <a:pt x="31895" y="82574"/>
                </a:lnTo>
                <a:lnTo>
                  <a:pt x="28104" y="82574"/>
                </a:lnTo>
                <a:lnTo>
                  <a:pt x="28104" y="78815"/>
                </a:lnTo>
                <a:close/>
                <a:moveTo>
                  <a:pt x="35870" y="78815"/>
                </a:moveTo>
                <a:lnTo>
                  <a:pt x="35870" y="82574"/>
                </a:lnTo>
                <a:lnTo>
                  <a:pt x="32079" y="82574"/>
                </a:lnTo>
                <a:lnTo>
                  <a:pt x="32079" y="78815"/>
                </a:lnTo>
                <a:close/>
                <a:moveTo>
                  <a:pt x="39845" y="78815"/>
                </a:moveTo>
                <a:lnTo>
                  <a:pt x="39845" y="82574"/>
                </a:lnTo>
                <a:lnTo>
                  <a:pt x="36054" y="82574"/>
                </a:lnTo>
                <a:lnTo>
                  <a:pt x="36054" y="78815"/>
                </a:lnTo>
                <a:close/>
                <a:moveTo>
                  <a:pt x="43821" y="78815"/>
                </a:moveTo>
                <a:lnTo>
                  <a:pt x="43821" y="82574"/>
                </a:lnTo>
                <a:lnTo>
                  <a:pt x="40029" y="82574"/>
                </a:lnTo>
                <a:lnTo>
                  <a:pt x="40029" y="78815"/>
                </a:lnTo>
                <a:close/>
                <a:moveTo>
                  <a:pt x="47796" y="78815"/>
                </a:moveTo>
                <a:lnTo>
                  <a:pt x="47796" y="82574"/>
                </a:lnTo>
                <a:lnTo>
                  <a:pt x="44005" y="82574"/>
                </a:lnTo>
                <a:lnTo>
                  <a:pt x="44005" y="78815"/>
                </a:lnTo>
                <a:close/>
                <a:moveTo>
                  <a:pt x="51771" y="78815"/>
                </a:moveTo>
                <a:lnTo>
                  <a:pt x="51771" y="82574"/>
                </a:lnTo>
                <a:lnTo>
                  <a:pt x="47980" y="82574"/>
                </a:lnTo>
                <a:lnTo>
                  <a:pt x="47980" y="78815"/>
                </a:lnTo>
                <a:close/>
                <a:moveTo>
                  <a:pt x="55746" y="78815"/>
                </a:moveTo>
                <a:lnTo>
                  <a:pt x="55746" y="82574"/>
                </a:lnTo>
                <a:lnTo>
                  <a:pt x="51955" y="82574"/>
                </a:lnTo>
                <a:lnTo>
                  <a:pt x="51955" y="78815"/>
                </a:lnTo>
                <a:close/>
                <a:moveTo>
                  <a:pt x="59721" y="78815"/>
                </a:moveTo>
                <a:lnTo>
                  <a:pt x="59721" y="82574"/>
                </a:lnTo>
                <a:lnTo>
                  <a:pt x="55931" y="82574"/>
                </a:lnTo>
                <a:lnTo>
                  <a:pt x="55931" y="78815"/>
                </a:lnTo>
                <a:close/>
                <a:moveTo>
                  <a:pt x="63696" y="78815"/>
                </a:moveTo>
                <a:lnTo>
                  <a:pt x="63696" y="82574"/>
                </a:lnTo>
                <a:lnTo>
                  <a:pt x="59906" y="82574"/>
                </a:lnTo>
                <a:lnTo>
                  <a:pt x="59906" y="78815"/>
                </a:lnTo>
                <a:close/>
                <a:moveTo>
                  <a:pt x="67672" y="78815"/>
                </a:moveTo>
                <a:lnTo>
                  <a:pt x="67672" y="82574"/>
                </a:lnTo>
                <a:lnTo>
                  <a:pt x="63881" y="82574"/>
                </a:lnTo>
                <a:lnTo>
                  <a:pt x="63881" y="78815"/>
                </a:lnTo>
                <a:close/>
                <a:moveTo>
                  <a:pt x="71648" y="78815"/>
                </a:moveTo>
                <a:lnTo>
                  <a:pt x="71648" y="82574"/>
                </a:lnTo>
                <a:lnTo>
                  <a:pt x="67857" y="82574"/>
                </a:lnTo>
                <a:lnTo>
                  <a:pt x="67857" y="78815"/>
                </a:lnTo>
                <a:close/>
                <a:moveTo>
                  <a:pt x="75623" y="78815"/>
                </a:moveTo>
                <a:lnTo>
                  <a:pt x="75623" y="82574"/>
                </a:lnTo>
                <a:lnTo>
                  <a:pt x="71832" y="82574"/>
                </a:lnTo>
                <a:lnTo>
                  <a:pt x="71832" y="78815"/>
                </a:lnTo>
                <a:close/>
                <a:moveTo>
                  <a:pt x="79598" y="78815"/>
                </a:moveTo>
                <a:lnTo>
                  <a:pt x="79598" y="82574"/>
                </a:lnTo>
                <a:lnTo>
                  <a:pt x="75807" y="82574"/>
                </a:lnTo>
                <a:lnTo>
                  <a:pt x="75807" y="78815"/>
                </a:lnTo>
                <a:close/>
                <a:moveTo>
                  <a:pt x="83573" y="78815"/>
                </a:moveTo>
                <a:lnTo>
                  <a:pt x="83573" y="82574"/>
                </a:lnTo>
                <a:lnTo>
                  <a:pt x="79782" y="82574"/>
                </a:lnTo>
                <a:lnTo>
                  <a:pt x="79782" y="78815"/>
                </a:lnTo>
                <a:close/>
                <a:moveTo>
                  <a:pt x="87549" y="78815"/>
                </a:moveTo>
                <a:lnTo>
                  <a:pt x="87549" y="82574"/>
                </a:lnTo>
                <a:lnTo>
                  <a:pt x="83757" y="82574"/>
                </a:lnTo>
                <a:lnTo>
                  <a:pt x="83757" y="78815"/>
                </a:lnTo>
                <a:close/>
                <a:moveTo>
                  <a:pt x="91524" y="78815"/>
                </a:moveTo>
                <a:lnTo>
                  <a:pt x="91524" y="82574"/>
                </a:lnTo>
                <a:lnTo>
                  <a:pt x="87733" y="82574"/>
                </a:lnTo>
                <a:lnTo>
                  <a:pt x="87733" y="78815"/>
                </a:lnTo>
                <a:close/>
                <a:moveTo>
                  <a:pt x="95499" y="78815"/>
                </a:moveTo>
                <a:lnTo>
                  <a:pt x="95499" y="82574"/>
                </a:lnTo>
                <a:lnTo>
                  <a:pt x="91708" y="82574"/>
                </a:lnTo>
                <a:lnTo>
                  <a:pt x="91708" y="78815"/>
                </a:lnTo>
                <a:close/>
                <a:moveTo>
                  <a:pt x="99474" y="78815"/>
                </a:moveTo>
                <a:lnTo>
                  <a:pt x="99474" y="82574"/>
                </a:lnTo>
                <a:lnTo>
                  <a:pt x="95684" y="82574"/>
                </a:lnTo>
                <a:lnTo>
                  <a:pt x="95684" y="78815"/>
                </a:lnTo>
                <a:close/>
                <a:moveTo>
                  <a:pt x="103449" y="78815"/>
                </a:moveTo>
                <a:lnTo>
                  <a:pt x="103449" y="82574"/>
                </a:lnTo>
                <a:lnTo>
                  <a:pt x="99659" y="82574"/>
                </a:lnTo>
                <a:lnTo>
                  <a:pt x="99659" y="78815"/>
                </a:lnTo>
                <a:close/>
                <a:moveTo>
                  <a:pt x="107424" y="78815"/>
                </a:moveTo>
                <a:lnTo>
                  <a:pt x="107424" y="82574"/>
                </a:lnTo>
                <a:lnTo>
                  <a:pt x="103634" y="82574"/>
                </a:lnTo>
                <a:lnTo>
                  <a:pt x="103634" y="78815"/>
                </a:lnTo>
                <a:close/>
                <a:moveTo>
                  <a:pt x="111400" y="78815"/>
                </a:moveTo>
                <a:lnTo>
                  <a:pt x="111400" y="82574"/>
                </a:lnTo>
                <a:lnTo>
                  <a:pt x="107609" y="82574"/>
                </a:lnTo>
                <a:lnTo>
                  <a:pt x="107609" y="78815"/>
                </a:lnTo>
                <a:close/>
                <a:moveTo>
                  <a:pt x="115376" y="78815"/>
                </a:moveTo>
                <a:lnTo>
                  <a:pt x="115376" y="82574"/>
                </a:lnTo>
                <a:lnTo>
                  <a:pt x="111585" y="82574"/>
                </a:lnTo>
                <a:lnTo>
                  <a:pt x="111585" y="78815"/>
                </a:lnTo>
                <a:close/>
                <a:moveTo>
                  <a:pt x="119351" y="78815"/>
                </a:moveTo>
                <a:lnTo>
                  <a:pt x="119351" y="82574"/>
                </a:lnTo>
                <a:lnTo>
                  <a:pt x="115560" y="82574"/>
                </a:lnTo>
                <a:lnTo>
                  <a:pt x="115560" y="78815"/>
                </a:lnTo>
                <a:close/>
                <a:moveTo>
                  <a:pt x="123326" y="78815"/>
                </a:moveTo>
                <a:lnTo>
                  <a:pt x="123326" y="82574"/>
                </a:lnTo>
                <a:lnTo>
                  <a:pt x="119535" y="82574"/>
                </a:lnTo>
                <a:lnTo>
                  <a:pt x="119535" y="78815"/>
                </a:lnTo>
                <a:close/>
                <a:moveTo>
                  <a:pt x="127301" y="78815"/>
                </a:moveTo>
                <a:lnTo>
                  <a:pt x="127301" y="82574"/>
                </a:lnTo>
                <a:lnTo>
                  <a:pt x="123510" y="82574"/>
                </a:lnTo>
                <a:lnTo>
                  <a:pt x="123510" y="78815"/>
                </a:lnTo>
                <a:close/>
                <a:moveTo>
                  <a:pt x="131277" y="78815"/>
                </a:moveTo>
                <a:lnTo>
                  <a:pt x="131277" y="82574"/>
                </a:lnTo>
                <a:lnTo>
                  <a:pt x="127485" y="82574"/>
                </a:lnTo>
                <a:lnTo>
                  <a:pt x="127485" y="78815"/>
                </a:lnTo>
                <a:close/>
                <a:moveTo>
                  <a:pt x="135252" y="78815"/>
                </a:moveTo>
                <a:lnTo>
                  <a:pt x="135252" y="82574"/>
                </a:lnTo>
                <a:lnTo>
                  <a:pt x="131461" y="82574"/>
                </a:lnTo>
                <a:lnTo>
                  <a:pt x="131461" y="78815"/>
                </a:lnTo>
                <a:close/>
                <a:moveTo>
                  <a:pt x="139227" y="78815"/>
                </a:moveTo>
                <a:lnTo>
                  <a:pt x="139227" y="82574"/>
                </a:lnTo>
                <a:lnTo>
                  <a:pt x="135436" y="82574"/>
                </a:lnTo>
                <a:lnTo>
                  <a:pt x="135436" y="78815"/>
                </a:lnTo>
                <a:close/>
                <a:moveTo>
                  <a:pt x="143202" y="78815"/>
                </a:moveTo>
                <a:lnTo>
                  <a:pt x="143202" y="82574"/>
                </a:lnTo>
                <a:lnTo>
                  <a:pt x="139411" y="82574"/>
                </a:lnTo>
                <a:lnTo>
                  <a:pt x="139411" y="78815"/>
                </a:lnTo>
                <a:close/>
                <a:moveTo>
                  <a:pt x="147177" y="78815"/>
                </a:moveTo>
                <a:lnTo>
                  <a:pt x="147177" y="82574"/>
                </a:lnTo>
                <a:lnTo>
                  <a:pt x="143387" y="82574"/>
                </a:lnTo>
                <a:lnTo>
                  <a:pt x="143387" y="78815"/>
                </a:lnTo>
                <a:close/>
                <a:moveTo>
                  <a:pt x="151224" y="78815"/>
                </a:moveTo>
                <a:lnTo>
                  <a:pt x="151224" y="82574"/>
                </a:lnTo>
                <a:lnTo>
                  <a:pt x="147362" y="82574"/>
                </a:lnTo>
                <a:lnTo>
                  <a:pt x="147362" y="78815"/>
                </a:lnTo>
                <a:close/>
                <a:moveTo>
                  <a:pt x="4068" y="82757"/>
                </a:moveTo>
                <a:lnTo>
                  <a:pt x="4068" y="86517"/>
                </a:lnTo>
                <a:lnTo>
                  <a:pt x="184" y="86517"/>
                </a:lnTo>
                <a:lnTo>
                  <a:pt x="184" y="82757"/>
                </a:lnTo>
                <a:close/>
                <a:moveTo>
                  <a:pt x="8043" y="82757"/>
                </a:moveTo>
                <a:lnTo>
                  <a:pt x="8043" y="86517"/>
                </a:lnTo>
                <a:lnTo>
                  <a:pt x="4252" y="86517"/>
                </a:lnTo>
                <a:lnTo>
                  <a:pt x="4252" y="82757"/>
                </a:lnTo>
                <a:close/>
                <a:moveTo>
                  <a:pt x="12018" y="82757"/>
                </a:moveTo>
                <a:lnTo>
                  <a:pt x="12018" y="86517"/>
                </a:lnTo>
                <a:lnTo>
                  <a:pt x="8227" y="86517"/>
                </a:lnTo>
                <a:lnTo>
                  <a:pt x="8227" y="82757"/>
                </a:lnTo>
                <a:close/>
                <a:moveTo>
                  <a:pt x="15993" y="82757"/>
                </a:moveTo>
                <a:lnTo>
                  <a:pt x="15993" y="86517"/>
                </a:lnTo>
                <a:lnTo>
                  <a:pt x="12202" y="86517"/>
                </a:lnTo>
                <a:lnTo>
                  <a:pt x="12202" y="82757"/>
                </a:lnTo>
                <a:close/>
                <a:moveTo>
                  <a:pt x="19968" y="82757"/>
                </a:moveTo>
                <a:lnTo>
                  <a:pt x="19968" y="86517"/>
                </a:lnTo>
                <a:lnTo>
                  <a:pt x="16177" y="86517"/>
                </a:lnTo>
                <a:lnTo>
                  <a:pt x="16177" y="82757"/>
                </a:lnTo>
                <a:close/>
                <a:moveTo>
                  <a:pt x="23944" y="82757"/>
                </a:moveTo>
                <a:lnTo>
                  <a:pt x="23944" y="86517"/>
                </a:lnTo>
                <a:lnTo>
                  <a:pt x="20152" y="86517"/>
                </a:lnTo>
                <a:lnTo>
                  <a:pt x="20152" y="82757"/>
                </a:lnTo>
                <a:close/>
                <a:moveTo>
                  <a:pt x="27919" y="82757"/>
                </a:moveTo>
                <a:lnTo>
                  <a:pt x="27919" y="86517"/>
                </a:lnTo>
                <a:lnTo>
                  <a:pt x="24129" y="86517"/>
                </a:lnTo>
                <a:lnTo>
                  <a:pt x="24129" y="82757"/>
                </a:lnTo>
                <a:close/>
                <a:moveTo>
                  <a:pt x="31895" y="82757"/>
                </a:moveTo>
                <a:lnTo>
                  <a:pt x="31895" y="86517"/>
                </a:lnTo>
                <a:lnTo>
                  <a:pt x="28104" y="86517"/>
                </a:lnTo>
                <a:lnTo>
                  <a:pt x="28104" y="82757"/>
                </a:lnTo>
                <a:close/>
                <a:moveTo>
                  <a:pt x="35870" y="82757"/>
                </a:moveTo>
                <a:lnTo>
                  <a:pt x="35870" y="86517"/>
                </a:lnTo>
                <a:lnTo>
                  <a:pt x="32079" y="86517"/>
                </a:lnTo>
                <a:lnTo>
                  <a:pt x="32079" y="82757"/>
                </a:lnTo>
                <a:close/>
                <a:moveTo>
                  <a:pt x="39845" y="82757"/>
                </a:moveTo>
                <a:lnTo>
                  <a:pt x="39845" y="86517"/>
                </a:lnTo>
                <a:lnTo>
                  <a:pt x="36054" y="86517"/>
                </a:lnTo>
                <a:lnTo>
                  <a:pt x="36054" y="82757"/>
                </a:lnTo>
                <a:close/>
                <a:moveTo>
                  <a:pt x="43821" y="82757"/>
                </a:moveTo>
                <a:lnTo>
                  <a:pt x="43821" y="86517"/>
                </a:lnTo>
                <a:lnTo>
                  <a:pt x="40029" y="86517"/>
                </a:lnTo>
                <a:lnTo>
                  <a:pt x="40029" y="82757"/>
                </a:lnTo>
                <a:close/>
                <a:moveTo>
                  <a:pt x="47796" y="82757"/>
                </a:moveTo>
                <a:lnTo>
                  <a:pt x="47796" y="86517"/>
                </a:lnTo>
                <a:lnTo>
                  <a:pt x="44005" y="86517"/>
                </a:lnTo>
                <a:lnTo>
                  <a:pt x="44005" y="82757"/>
                </a:lnTo>
                <a:close/>
                <a:moveTo>
                  <a:pt x="51771" y="82757"/>
                </a:moveTo>
                <a:lnTo>
                  <a:pt x="51771" y="86517"/>
                </a:lnTo>
                <a:lnTo>
                  <a:pt x="47980" y="86517"/>
                </a:lnTo>
                <a:lnTo>
                  <a:pt x="47980" y="82757"/>
                </a:lnTo>
                <a:close/>
                <a:moveTo>
                  <a:pt x="55746" y="82757"/>
                </a:moveTo>
                <a:lnTo>
                  <a:pt x="55746" y="86517"/>
                </a:lnTo>
                <a:lnTo>
                  <a:pt x="51955" y="86517"/>
                </a:lnTo>
                <a:lnTo>
                  <a:pt x="51955" y="82757"/>
                </a:lnTo>
                <a:close/>
                <a:moveTo>
                  <a:pt x="59721" y="82757"/>
                </a:moveTo>
                <a:lnTo>
                  <a:pt x="59721" y="86517"/>
                </a:lnTo>
                <a:lnTo>
                  <a:pt x="55931" y="86517"/>
                </a:lnTo>
                <a:lnTo>
                  <a:pt x="55931" y="82757"/>
                </a:lnTo>
                <a:close/>
                <a:moveTo>
                  <a:pt x="63696" y="82757"/>
                </a:moveTo>
                <a:lnTo>
                  <a:pt x="63696" y="86517"/>
                </a:lnTo>
                <a:lnTo>
                  <a:pt x="59906" y="86517"/>
                </a:lnTo>
                <a:lnTo>
                  <a:pt x="59906" y="82757"/>
                </a:lnTo>
                <a:close/>
                <a:moveTo>
                  <a:pt x="67672" y="82757"/>
                </a:moveTo>
                <a:lnTo>
                  <a:pt x="67672" y="86517"/>
                </a:lnTo>
                <a:lnTo>
                  <a:pt x="63881" y="86517"/>
                </a:lnTo>
                <a:lnTo>
                  <a:pt x="63881" y="82757"/>
                </a:lnTo>
                <a:close/>
                <a:moveTo>
                  <a:pt x="71648" y="82757"/>
                </a:moveTo>
                <a:lnTo>
                  <a:pt x="71648" y="86517"/>
                </a:lnTo>
                <a:lnTo>
                  <a:pt x="67857" y="86517"/>
                </a:lnTo>
                <a:lnTo>
                  <a:pt x="67857" y="82757"/>
                </a:lnTo>
                <a:close/>
                <a:moveTo>
                  <a:pt x="75623" y="82757"/>
                </a:moveTo>
                <a:lnTo>
                  <a:pt x="75623" y="86517"/>
                </a:lnTo>
                <a:lnTo>
                  <a:pt x="71832" y="86517"/>
                </a:lnTo>
                <a:lnTo>
                  <a:pt x="71832" y="82757"/>
                </a:lnTo>
                <a:close/>
                <a:moveTo>
                  <a:pt x="79598" y="82757"/>
                </a:moveTo>
                <a:lnTo>
                  <a:pt x="79598" y="86517"/>
                </a:lnTo>
                <a:lnTo>
                  <a:pt x="75807" y="86517"/>
                </a:lnTo>
                <a:lnTo>
                  <a:pt x="75807" y="82757"/>
                </a:lnTo>
                <a:close/>
                <a:moveTo>
                  <a:pt x="83573" y="82757"/>
                </a:moveTo>
                <a:lnTo>
                  <a:pt x="83573" y="86517"/>
                </a:lnTo>
                <a:lnTo>
                  <a:pt x="79782" y="86517"/>
                </a:lnTo>
                <a:lnTo>
                  <a:pt x="79782" y="82757"/>
                </a:lnTo>
                <a:close/>
                <a:moveTo>
                  <a:pt x="87549" y="82757"/>
                </a:moveTo>
                <a:lnTo>
                  <a:pt x="87549" y="86517"/>
                </a:lnTo>
                <a:lnTo>
                  <a:pt x="83757" y="86517"/>
                </a:lnTo>
                <a:lnTo>
                  <a:pt x="83757" y="82757"/>
                </a:lnTo>
                <a:close/>
                <a:moveTo>
                  <a:pt x="91524" y="82757"/>
                </a:moveTo>
                <a:lnTo>
                  <a:pt x="91524" y="86517"/>
                </a:lnTo>
                <a:lnTo>
                  <a:pt x="87733" y="86517"/>
                </a:lnTo>
                <a:lnTo>
                  <a:pt x="87733" y="82757"/>
                </a:lnTo>
                <a:close/>
                <a:moveTo>
                  <a:pt x="95499" y="82757"/>
                </a:moveTo>
                <a:lnTo>
                  <a:pt x="95499" y="86517"/>
                </a:lnTo>
                <a:lnTo>
                  <a:pt x="91708" y="86517"/>
                </a:lnTo>
                <a:lnTo>
                  <a:pt x="91708" y="82757"/>
                </a:lnTo>
                <a:close/>
                <a:moveTo>
                  <a:pt x="99474" y="82757"/>
                </a:moveTo>
                <a:lnTo>
                  <a:pt x="99474" y="86517"/>
                </a:lnTo>
                <a:lnTo>
                  <a:pt x="95684" y="86517"/>
                </a:lnTo>
                <a:lnTo>
                  <a:pt x="95684" y="82757"/>
                </a:lnTo>
                <a:close/>
                <a:moveTo>
                  <a:pt x="103449" y="82757"/>
                </a:moveTo>
                <a:lnTo>
                  <a:pt x="103449" y="86517"/>
                </a:lnTo>
                <a:lnTo>
                  <a:pt x="99659" y="86517"/>
                </a:lnTo>
                <a:lnTo>
                  <a:pt x="99659" y="82757"/>
                </a:lnTo>
                <a:close/>
                <a:moveTo>
                  <a:pt x="107424" y="82757"/>
                </a:moveTo>
                <a:lnTo>
                  <a:pt x="107424" y="86517"/>
                </a:lnTo>
                <a:lnTo>
                  <a:pt x="103634" y="86517"/>
                </a:lnTo>
                <a:lnTo>
                  <a:pt x="103634" y="82757"/>
                </a:lnTo>
                <a:close/>
                <a:moveTo>
                  <a:pt x="111400" y="82757"/>
                </a:moveTo>
                <a:lnTo>
                  <a:pt x="111400" y="86517"/>
                </a:lnTo>
                <a:lnTo>
                  <a:pt x="107609" y="86517"/>
                </a:lnTo>
                <a:lnTo>
                  <a:pt x="107609" y="82757"/>
                </a:lnTo>
                <a:close/>
                <a:moveTo>
                  <a:pt x="115376" y="82757"/>
                </a:moveTo>
                <a:lnTo>
                  <a:pt x="115376" y="86517"/>
                </a:lnTo>
                <a:lnTo>
                  <a:pt x="111585" y="86517"/>
                </a:lnTo>
                <a:lnTo>
                  <a:pt x="111585" y="82757"/>
                </a:lnTo>
                <a:close/>
                <a:moveTo>
                  <a:pt x="119351" y="82757"/>
                </a:moveTo>
                <a:lnTo>
                  <a:pt x="119351" y="86517"/>
                </a:lnTo>
                <a:lnTo>
                  <a:pt x="115560" y="86517"/>
                </a:lnTo>
                <a:lnTo>
                  <a:pt x="115560" y="82757"/>
                </a:lnTo>
                <a:close/>
                <a:moveTo>
                  <a:pt x="123326" y="82757"/>
                </a:moveTo>
                <a:lnTo>
                  <a:pt x="123326" y="86517"/>
                </a:lnTo>
                <a:lnTo>
                  <a:pt x="119535" y="86517"/>
                </a:lnTo>
                <a:lnTo>
                  <a:pt x="119535" y="82757"/>
                </a:lnTo>
                <a:close/>
                <a:moveTo>
                  <a:pt x="127301" y="82757"/>
                </a:moveTo>
                <a:lnTo>
                  <a:pt x="127301" y="86517"/>
                </a:lnTo>
                <a:lnTo>
                  <a:pt x="123510" y="86517"/>
                </a:lnTo>
                <a:lnTo>
                  <a:pt x="123510" y="82757"/>
                </a:lnTo>
                <a:close/>
                <a:moveTo>
                  <a:pt x="131277" y="82757"/>
                </a:moveTo>
                <a:lnTo>
                  <a:pt x="131277" y="86517"/>
                </a:lnTo>
                <a:lnTo>
                  <a:pt x="127485" y="86517"/>
                </a:lnTo>
                <a:lnTo>
                  <a:pt x="127485" y="82757"/>
                </a:lnTo>
                <a:close/>
                <a:moveTo>
                  <a:pt x="135252" y="82757"/>
                </a:moveTo>
                <a:lnTo>
                  <a:pt x="135252" y="86517"/>
                </a:lnTo>
                <a:lnTo>
                  <a:pt x="131461" y="86517"/>
                </a:lnTo>
                <a:lnTo>
                  <a:pt x="131461" y="82757"/>
                </a:lnTo>
                <a:close/>
                <a:moveTo>
                  <a:pt x="139227" y="82757"/>
                </a:moveTo>
                <a:lnTo>
                  <a:pt x="139227" y="86517"/>
                </a:lnTo>
                <a:lnTo>
                  <a:pt x="135436" y="86517"/>
                </a:lnTo>
                <a:lnTo>
                  <a:pt x="135436" y="82757"/>
                </a:lnTo>
                <a:close/>
                <a:moveTo>
                  <a:pt x="143202" y="82757"/>
                </a:moveTo>
                <a:lnTo>
                  <a:pt x="143202" y="86517"/>
                </a:lnTo>
                <a:lnTo>
                  <a:pt x="139411" y="86517"/>
                </a:lnTo>
                <a:lnTo>
                  <a:pt x="139411" y="82757"/>
                </a:lnTo>
                <a:close/>
                <a:moveTo>
                  <a:pt x="147177" y="82757"/>
                </a:moveTo>
                <a:lnTo>
                  <a:pt x="147177" y="86517"/>
                </a:lnTo>
                <a:lnTo>
                  <a:pt x="143387" y="86517"/>
                </a:lnTo>
                <a:lnTo>
                  <a:pt x="143387" y="82757"/>
                </a:lnTo>
                <a:close/>
                <a:moveTo>
                  <a:pt x="151224" y="82757"/>
                </a:moveTo>
                <a:lnTo>
                  <a:pt x="151224" y="86517"/>
                </a:lnTo>
                <a:lnTo>
                  <a:pt x="147362" y="86517"/>
                </a:lnTo>
                <a:lnTo>
                  <a:pt x="147362" y="82757"/>
                </a:lnTo>
                <a:close/>
                <a:moveTo>
                  <a:pt x="4068" y="86700"/>
                </a:moveTo>
                <a:lnTo>
                  <a:pt x="4068" y="90460"/>
                </a:lnTo>
                <a:lnTo>
                  <a:pt x="184" y="90460"/>
                </a:lnTo>
                <a:lnTo>
                  <a:pt x="184" y="86700"/>
                </a:lnTo>
                <a:close/>
                <a:moveTo>
                  <a:pt x="8043" y="86700"/>
                </a:moveTo>
                <a:lnTo>
                  <a:pt x="8043" y="90460"/>
                </a:lnTo>
                <a:lnTo>
                  <a:pt x="4252" y="90460"/>
                </a:lnTo>
                <a:lnTo>
                  <a:pt x="4252" y="86700"/>
                </a:lnTo>
                <a:close/>
                <a:moveTo>
                  <a:pt x="12018" y="86700"/>
                </a:moveTo>
                <a:lnTo>
                  <a:pt x="12018" y="90460"/>
                </a:lnTo>
                <a:lnTo>
                  <a:pt x="8227" y="90460"/>
                </a:lnTo>
                <a:lnTo>
                  <a:pt x="8227" y="86700"/>
                </a:lnTo>
                <a:close/>
                <a:moveTo>
                  <a:pt x="15993" y="86700"/>
                </a:moveTo>
                <a:lnTo>
                  <a:pt x="15993" y="90460"/>
                </a:lnTo>
                <a:lnTo>
                  <a:pt x="12202" y="90460"/>
                </a:lnTo>
                <a:lnTo>
                  <a:pt x="12202" y="86700"/>
                </a:lnTo>
                <a:close/>
                <a:moveTo>
                  <a:pt x="19968" y="86700"/>
                </a:moveTo>
                <a:lnTo>
                  <a:pt x="19968" y="90460"/>
                </a:lnTo>
                <a:lnTo>
                  <a:pt x="16177" y="90460"/>
                </a:lnTo>
                <a:lnTo>
                  <a:pt x="16177" y="86700"/>
                </a:lnTo>
                <a:close/>
                <a:moveTo>
                  <a:pt x="23944" y="86700"/>
                </a:moveTo>
                <a:lnTo>
                  <a:pt x="23944" y="90460"/>
                </a:lnTo>
                <a:lnTo>
                  <a:pt x="20152" y="90460"/>
                </a:lnTo>
                <a:lnTo>
                  <a:pt x="20152" y="86700"/>
                </a:lnTo>
                <a:close/>
                <a:moveTo>
                  <a:pt x="27919" y="86700"/>
                </a:moveTo>
                <a:lnTo>
                  <a:pt x="27919" y="90460"/>
                </a:lnTo>
                <a:lnTo>
                  <a:pt x="24129" y="90460"/>
                </a:lnTo>
                <a:lnTo>
                  <a:pt x="24129" y="86700"/>
                </a:lnTo>
                <a:close/>
                <a:moveTo>
                  <a:pt x="31895" y="86700"/>
                </a:moveTo>
                <a:lnTo>
                  <a:pt x="31895" y="90460"/>
                </a:lnTo>
                <a:lnTo>
                  <a:pt x="28104" y="90460"/>
                </a:lnTo>
                <a:lnTo>
                  <a:pt x="28104" y="86700"/>
                </a:lnTo>
                <a:close/>
                <a:moveTo>
                  <a:pt x="35870" y="86700"/>
                </a:moveTo>
                <a:lnTo>
                  <a:pt x="35870" y="90460"/>
                </a:lnTo>
                <a:lnTo>
                  <a:pt x="32079" y="90460"/>
                </a:lnTo>
                <a:lnTo>
                  <a:pt x="32079" y="86700"/>
                </a:lnTo>
                <a:close/>
                <a:moveTo>
                  <a:pt x="39845" y="86700"/>
                </a:moveTo>
                <a:lnTo>
                  <a:pt x="39845" y="90460"/>
                </a:lnTo>
                <a:lnTo>
                  <a:pt x="36054" y="90460"/>
                </a:lnTo>
                <a:lnTo>
                  <a:pt x="36054" y="86700"/>
                </a:lnTo>
                <a:close/>
                <a:moveTo>
                  <a:pt x="43821" y="86700"/>
                </a:moveTo>
                <a:lnTo>
                  <a:pt x="43821" y="90460"/>
                </a:lnTo>
                <a:lnTo>
                  <a:pt x="40029" y="90460"/>
                </a:lnTo>
                <a:lnTo>
                  <a:pt x="40029" y="86700"/>
                </a:lnTo>
                <a:close/>
                <a:moveTo>
                  <a:pt x="47796" y="86700"/>
                </a:moveTo>
                <a:lnTo>
                  <a:pt x="47796" y="90460"/>
                </a:lnTo>
                <a:lnTo>
                  <a:pt x="44005" y="90460"/>
                </a:lnTo>
                <a:lnTo>
                  <a:pt x="44005" y="86700"/>
                </a:lnTo>
                <a:close/>
                <a:moveTo>
                  <a:pt x="51771" y="86700"/>
                </a:moveTo>
                <a:lnTo>
                  <a:pt x="51771" y="90460"/>
                </a:lnTo>
                <a:lnTo>
                  <a:pt x="47980" y="90460"/>
                </a:lnTo>
                <a:lnTo>
                  <a:pt x="47980" y="86700"/>
                </a:lnTo>
                <a:close/>
                <a:moveTo>
                  <a:pt x="55746" y="86700"/>
                </a:moveTo>
                <a:lnTo>
                  <a:pt x="55746" y="90460"/>
                </a:lnTo>
                <a:lnTo>
                  <a:pt x="51955" y="90460"/>
                </a:lnTo>
                <a:lnTo>
                  <a:pt x="51955" y="86700"/>
                </a:lnTo>
                <a:close/>
                <a:moveTo>
                  <a:pt x="59721" y="86700"/>
                </a:moveTo>
                <a:lnTo>
                  <a:pt x="59721" y="90460"/>
                </a:lnTo>
                <a:lnTo>
                  <a:pt x="55931" y="90460"/>
                </a:lnTo>
                <a:lnTo>
                  <a:pt x="55931" y="86700"/>
                </a:lnTo>
                <a:close/>
                <a:moveTo>
                  <a:pt x="63696" y="86700"/>
                </a:moveTo>
                <a:lnTo>
                  <a:pt x="63696" y="90460"/>
                </a:lnTo>
                <a:lnTo>
                  <a:pt x="59906" y="90460"/>
                </a:lnTo>
                <a:lnTo>
                  <a:pt x="59906" y="86700"/>
                </a:lnTo>
                <a:close/>
                <a:moveTo>
                  <a:pt x="67672" y="86700"/>
                </a:moveTo>
                <a:lnTo>
                  <a:pt x="67672" y="90460"/>
                </a:lnTo>
                <a:lnTo>
                  <a:pt x="63881" y="90460"/>
                </a:lnTo>
                <a:lnTo>
                  <a:pt x="63881" y="86700"/>
                </a:lnTo>
                <a:close/>
                <a:moveTo>
                  <a:pt x="71648" y="86700"/>
                </a:moveTo>
                <a:lnTo>
                  <a:pt x="71648" y="90460"/>
                </a:lnTo>
                <a:lnTo>
                  <a:pt x="67857" y="90460"/>
                </a:lnTo>
                <a:lnTo>
                  <a:pt x="67857" y="86700"/>
                </a:lnTo>
                <a:close/>
                <a:moveTo>
                  <a:pt x="75623" y="86700"/>
                </a:moveTo>
                <a:lnTo>
                  <a:pt x="75623" y="90460"/>
                </a:lnTo>
                <a:lnTo>
                  <a:pt x="71832" y="90460"/>
                </a:lnTo>
                <a:lnTo>
                  <a:pt x="71832" y="86700"/>
                </a:lnTo>
                <a:close/>
                <a:moveTo>
                  <a:pt x="79598" y="86700"/>
                </a:moveTo>
                <a:lnTo>
                  <a:pt x="79598" y="90460"/>
                </a:lnTo>
                <a:lnTo>
                  <a:pt x="75807" y="90460"/>
                </a:lnTo>
                <a:lnTo>
                  <a:pt x="75807" y="86700"/>
                </a:lnTo>
                <a:close/>
                <a:moveTo>
                  <a:pt x="83573" y="86700"/>
                </a:moveTo>
                <a:lnTo>
                  <a:pt x="83573" y="90460"/>
                </a:lnTo>
                <a:lnTo>
                  <a:pt x="79782" y="90460"/>
                </a:lnTo>
                <a:lnTo>
                  <a:pt x="79782" y="86700"/>
                </a:lnTo>
                <a:close/>
                <a:moveTo>
                  <a:pt x="87549" y="86700"/>
                </a:moveTo>
                <a:lnTo>
                  <a:pt x="87549" y="90460"/>
                </a:lnTo>
                <a:lnTo>
                  <a:pt x="83757" y="90460"/>
                </a:lnTo>
                <a:lnTo>
                  <a:pt x="83757" y="86700"/>
                </a:lnTo>
                <a:close/>
                <a:moveTo>
                  <a:pt x="91524" y="86700"/>
                </a:moveTo>
                <a:lnTo>
                  <a:pt x="91524" y="90460"/>
                </a:lnTo>
                <a:lnTo>
                  <a:pt x="87733" y="90460"/>
                </a:lnTo>
                <a:lnTo>
                  <a:pt x="87733" y="86700"/>
                </a:lnTo>
                <a:close/>
                <a:moveTo>
                  <a:pt x="95499" y="86700"/>
                </a:moveTo>
                <a:lnTo>
                  <a:pt x="95499" y="90460"/>
                </a:lnTo>
                <a:lnTo>
                  <a:pt x="91708" y="90460"/>
                </a:lnTo>
                <a:lnTo>
                  <a:pt x="91708" y="86700"/>
                </a:lnTo>
                <a:close/>
                <a:moveTo>
                  <a:pt x="99474" y="86700"/>
                </a:moveTo>
                <a:lnTo>
                  <a:pt x="99474" y="90460"/>
                </a:lnTo>
                <a:lnTo>
                  <a:pt x="95684" y="90460"/>
                </a:lnTo>
                <a:lnTo>
                  <a:pt x="95684" y="86700"/>
                </a:lnTo>
                <a:close/>
                <a:moveTo>
                  <a:pt x="103449" y="86700"/>
                </a:moveTo>
                <a:lnTo>
                  <a:pt x="103449" y="90460"/>
                </a:lnTo>
                <a:lnTo>
                  <a:pt x="99659" y="90460"/>
                </a:lnTo>
                <a:lnTo>
                  <a:pt x="99659" y="86700"/>
                </a:lnTo>
                <a:close/>
                <a:moveTo>
                  <a:pt x="107424" y="86700"/>
                </a:moveTo>
                <a:lnTo>
                  <a:pt x="107424" y="90460"/>
                </a:lnTo>
                <a:lnTo>
                  <a:pt x="103634" y="90460"/>
                </a:lnTo>
                <a:lnTo>
                  <a:pt x="103634" y="86700"/>
                </a:lnTo>
                <a:close/>
                <a:moveTo>
                  <a:pt x="111400" y="86700"/>
                </a:moveTo>
                <a:lnTo>
                  <a:pt x="111400" y="90460"/>
                </a:lnTo>
                <a:lnTo>
                  <a:pt x="107609" y="90460"/>
                </a:lnTo>
                <a:lnTo>
                  <a:pt x="107609" y="86700"/>
                </a:lnTo>
                <a:close/>
                <a:moveTo>
                  <a:pt x="115376" y="86700"/>
                </a:moveTo>
                <a:lnTo>
                  <a:pt x="115376" y="90460"/>
                </a:lnTo>
                <a:lnTo>
                  <a:pt x="111585" y="90460"/>
                </a:lnTo>
                <a:lnTo>
                  <a:pt x="111585" y="86700"/>
                </a:lnTo>
                <a:close/>
                <a:moveTo>
                  <a:pt x="119351" y="86700"/>
                </a:moveTo>
                <a:lnTo>
                  <a:pt x="119351" y="90460"/>
                </a:lnTo>
                <a:lnTo>
                  <a:pt x="115560" y="90460"/>
                </a:lnTo>
                <a:lnTo>
                  <a:pt x="115560" y="86700"/>
                </a:lnTo>
                <a:close/>
                <a:moveTo>
                  <a:pt x="123326" y="86700"/>
                </a:moveTo>
                <a:lnTo>
                  <a:pt x="123326" y="90460"/>
                </a:lnTo>
                <a:lnTo>
                  <a:pt x="119535" y="90460"/>
                </a:lnTo>
                <a:lnTo>
                  <a:pt x="119535" y="86700"/>
                </a:lnTo>
                <a:close/>
                <a:moveTo>
                  <a:pt x="127301" y="86700"/>
                </a:moveTo>
                <a:lnTo>
                  <a:pt x="127301" y="90460"/>
                </a:lnTo>
                <a:lnTo>
                  <a:pt x="123510" y="90460"/>
                </a:lnTo>
                <a:lnTo>
                  <a:pt x="123510" y="86700"/>
                </a:lnTo>
                <a:close/>
                <a:moveTo>
                  <a:pt x="131277" y="86700"/>
                </a:moveTo>
                <a:lnTo>
                  <a:pt x="131277" y="90460"/>
                </a:lnTo>
                <a:lnTo>
                  <a:pt x="127485" y="90460"/>
                </a:lnTo>
                <a:lnTo>
                  <a:pt x="127485" y="86700"/>
                </a:lnTo>
                <a:close/>
                <a:moveTo>
                  <a:pt x="135252" y="86700"/>
                </a:moveTo>
                <a:lnTo>
                  <a:pt x="135252" y="90460"/>
                </a:lnTo>
                <a:lnTo>
                  <a:pt x="131461" y="90460"/>
                </a:lnTo>
                <a:lnTo>
                  <a:pt x="131461" y="86700"/>
                </a:lnTo>
                <a:close/>
                <a:moveTo>
                  <a:pt x="139227" y="86700"/>
                </a:moveTo>
                <a:lnTo>
                  <a:pt x="139227" y="90460"/>
                </a:lnTo>
                <a:lnTo>
                  <a:pt x="135436" y="90460"/>
                </a:lnTo>
                <a:lnTo>
                  <a:pt x="135436" y="86700"/>
                </a:lnTo>
                <a:close/>
                <a:moveTo>
                  <a:pt x="143202" y="86700"/>
                </a:moveTo>
                <a:lnTo>
                  <a:pt x="143202" y="90460"/>
                </a:lnTo>
                <a:lnTo>
                  <a:pt x="139411" y="90460"/>
                </a:lnTo>
                <a:lnTo>
                  <a:pt x="139411" y="86700"/>
                </a:lnTo>
                <a:close/>
                <a:moveTo>
                  <a:pt x="147177" y="86700"/>
                </a:moveTo>
                <a:lnTo>
                  <a:pt x="147177" y="90460"/>
                </a:lnTo>
                <a:lnTo>
                  <a:pt x="143387" y="90460"/>
                </a:lnTo>
                <a:lnTo>
                  <a:pt x="143387" y="86700"/>
                </a:lnTo>
                <a:close/>
                <a:moveTo>
                  <a:pt x="151224" y="86700"/>
                </a:moveTo>
                <a:lnTo>
                  <a:pt x="151224" y="90460"/>
                </a:lnTo>
                <a:lnTo>
                  <a:pt x="147362" y="90460"/>
                </a:lnTo>
                <a:lnTo>
                  <a:pt x="147362" y="86700"/>
                </a:lnTo>
                <a:close/>
                <a:moveTo>
                  <a:pt x="4068" y="90643"/>
                </a:moveTo>
                <a:lnTo>
                  <a:pt x="4068" y="94403"/>
                </a:lnTo>
                <a:lnTo>
                  <a:pt x="184" y="94403"/>
                </a:lnTo>
                <a:lnTo>
                  <a:pt x="184" y="90643"/>
                </a:lnTo>
                <a:close/>
                <a:moveTo>
                  <a:pt x="8043" y="90643"/>
                </a:moveTo>
                <a:lnTo>
                  <a:pt x="8043" y="94403"/>
                </a:lnTo>
                <a:lnTo>
                  <a:pt x="4252" y="94403"/>
                </a:lnTo>
                <a:lnTo>
                  <a:pt x="4252" y="90643"/>
                </a:lnTo>
                <a:close/>
                <a:moveTo>
                  <a:pt x="12018" y="90643"/>
                </a:moveTo>
                <a:lnTo>
                  <a:pt x="12018" y="94403"/>
                </a:lnTo>
                <a:lnTo>
                  <a:pt x="8227" y="94403"/>
                </a:lnTo>
                <a:lnTo>
                  <a:pt x="8227" y="90643"/>
                </a:lnTo>
                <a:close/>
                <a:moveTo>
                  <a:pt x="15993" y="90643"/>
                </a:moveTo>
                <a:lnTo>
                  <a:pt x="15993" y="94403"/>
                </a:lnTo>
                <a:lnTo>
                  <a:pt x="12202" y="94403"/>
                </a:lnTo>
                <a:lnTo>
                  <a:pt x="12202" y="90643"/>
                </a:lnTo>
                <a:close/>
                <a:moveTo>
                  <a:pt x="19968" y="90643"/>
                </a:moveTo>
                <a:lnTo>
                  <a:pt x="19968" y="94403"/>
                </a:lnTo>
                <a:lnTo>
                  <a:pt x="16177" y="94403"/>
                </a:lnTo>
                <a:lnTo>
                  <a:pt x="16177" y="90643"/>
                </a:lnTo>
                <a:close/>
                <a:moveTo>
                  <a:pt x="23944" y="90643"/>
                </a:moveTo>
                <a:lnTo>
                  <a:pt x="23944" y="94403"/>
                </a:lnTo>
                <a:lnTo>
                  <a:pt x="20152" y="94403"/>
                </a:lnTo>
                <a:lnTo>
                  <a:pt x="20152" y="90643"/>
                </a:lnTo>
                <a:close/>
                <a:moveTo>
                  <a:pt x="27919" y="90643"/>
                </a:moveTo>
                <a:lnTo>
                  <a:pt x="27919" y="94403"/>
                </a:lnTo>
                <a:lnTo>
                  <a:pt x="24129" y="94403"/>
                </a:lnTo>
                <a:lnTo>
                  <a:pt x="24129" y="90643"/>
                </a:lnTo>
                <a:close/>
                <a:moveTo>
                  <a:pt x="31895" y="90643"/>
                </a:moveTo>
                <a:lnTo>
                  <a:pt x="31895" y="94403"/>
                </a:lnTo>
                <a:lnTo>
                  <a:pt x="28104" y="94403"/>
                </a:lnTo>
                <a:lnTo>
                  <a:pt x="28104" y="90643"/>
                </a:lnTo>
                <a:close/>
                <a:moveTo>
                  <a:pt x="35870" y="90643"/>
                </a:moveTo>
                <a:lnTo>
                  <a:pt x="35870" y="94403"/>
                </a:lnTo>
                <a:lnTo>
                  <a:pt x="32079" y="94403"/>
                </a:lnTo>
                <a:lnTo>
                  <a:pt x="32079" y="90643"/>
                </a:lnTo>
                <a:close/>
                <a:moveTo>
                  <a:pt x="39845" y="90643"/>
                </a:moveTo>
                <a:lnTo>
                  <a:pt x="39845" y="94403"/>
                </a:lnTo>
                <a:lnTo>
                  <a:pt x="36054" y="94403"/>
                </a:lnTo>
                <a:lnTo>
                  <a:pt x="36054" y="90643"/>
                </a:lnTo>
                <a:close/>
                <a:moveTo>
                  <a:pt x="43821" y="90643"/>
                </a:moveTo>
                <a:lnTo>
                  <a:pt x="43821" y="94403"/>
                </a:lnTo>
                <a:lnTo>
                  <a:pt x="40029" y="94403"/>
                </a:lnTo>
                <a:lnTo>
                  <a:pt x="40029" y="90643"/>
                </a:lnTo>
                <a:close/>
                <a:moveTo>
                  <a:pt x="47796" y="90643"/>
                </a:moveTo>
                <a:lnTo>
                  <a:pt x="47796" y="94403"/>
                </a:lnTo>
                <a:lnTo>
                  <a:pt x="44005" y="94403"/>
                </a:lnTo>
                <a:lnTo>
                  <a:pt x="44005" y="90643"/>
                </a:lnTo>
                <a:close/>
                <a:moveTo>
                  <a:pt x="51771" y="90643"/>
                </a:moveTo>
                <a:lnTo>
                  <a:pt x="51771" y="94403"/>
                </a:lnTo>
                <a:lnTo>
                  <a:pt x="47980" y="94403"/>
                </a:lnTo>
                <a:lnTo>
                  <a:pt x="47980" y="90643"/>
                </a:lnTo>
                <a:close/>
                <a:moveTo>
                  <a:pt x="55746" y="90643"/>
                </a:moveTo>
                <a:lnTo>
                  <a:pt x="55746" y="94403"/>
                </a:lnTo>
                <a:lnTo>
                  <a:pt x="51955" y="94403"/>
                </a:lnTo>
                <a:lnTo>
                  <a:pt x="51955" y="90643"/>
                </a:lnTo>
                <a:close/>
                <a:moveTo>
                  <a:pt x="59721" y="90643"/>
                </a:moveTo>
                <a:lnTo>
                  <a:pt x="59721" y="94403"/>
                </a:lnTo>
                <a:lnTo>
                  <a:pt x="55931" y="94403"/>
                </a:lnTo>
                <a:lnTo>
                  <a:pt x="55931" y="90643"/>
                </a:lnTo>
                <a:close/>
                <a:moveTo>
                  <a:pt x="63696" y="90643"/>
                </a:moveTo>
                <a:lnTo>
                  <a:pt x="63696" y="94403"/>
                </a:lnTo>
                <a:lnTo>
                  <a:pt x="59906" y="94403"/>
                </a:lnTo>
                <a:lnTo>
                  <a:pt x="59906" y="90643"/>
                </a:lnTo>
                <a:close/>
                <a:moveTo>
                  <a:pt x="67672" y="90643"/>
                </a:moveTo>
                <a:lnTo>
                  <a:pt x="67672" y="94403"/>
                </a:lnTo>
                <a:lnTo>
                  <a:pt x="63881" y="94403"/>
                </a:lnTo>
                <a:lnTo>
                  <a:pt x="63881" y="90643"/>
                </a:lnTo>
                <a:close/>
                <a:moveTo>
                  <a:pt x="71648" y="90643"/>
                </a:moveTo>
                <a:lnTo>
                  <a:pt x="71648" y="94403"/>
                </a:lnTo>
                <a:lnTo>
                  <a:pt x="67857" y="94403"/>
                </a:lnTo>
                <a:lnTo>
                  <a:pt x="67857" y="90643"/>
                </a:lnTo>
                <a:close/>
                <a:moveTo>
                  <a:pt x="75623" y="90643"/>
                </a:moveTo>
                <a:lnTo>
                  <a:pt x="75623" y="94403"/>
                </a:lnTo>
                <a:lnTo>
                  <a:pt x="71832" y="94403"/>
                </a:lnTo>
                <a:lnTo>
                  <a:pt x="71832" y="90643"/>
                </a:lnTo>
                <a:close/>
                <a:moveTo>
                  <a:pt x="79598" y="90643"/>
                </a:moveTo>
                <a:lnTo>
                  <a:pt x="79598" y="94403"/>
                </a:lnTo>
                <a:lnTo>
                  <a:pt x="75807" y="94403"/>
                </a:lnTo>
                <a:lnTo>
                  <a:pt x="75807" y="90643"/>
                </a:lnTo>
                <a:close/>
                <a:moveTo>
                  <a:pt x="83573" y="90643"/>
                </a:moveTo>
                <a:lnTo>
                  <a:pt x="83573" y="94403"/>
                </a:lnTo>
                <a:lnTo>
                  <a:pt x="79782" y="94403"/>
                </a:lnTo>
                <a:lnTo>
                  <a:pt x="79782" y="90643"/>
                </a:lnTo>
                <a:close/>
                <a:moveTo>
                  <a:pt x="87549" y="90643"/>
                </a:moveTo>
                <a:lnTo>
                  <a:pt x="87549" y="94403"/>
                </a:lnTo>
                <a:lnTo>
                  <a:pt x="83757" y="94403"/>
                </a:lnTo>
                <a:lnTo>
                  <a:pt x="83757" y="90643"/>
                </a:lnTo>
                <a:close/>
                <a:moveTo>
                  <a:pt x="91524" y="90643"/>
                </a:moveTo>
                <a:lnTo>
                  <a:pt x="91524" y="94403"/>
                </a:lnTo>
                <a:lnTo>
                  <a:pt x="87733" y="94403"/>
                </a:lnTo>
                <a:lnTo>
                  <a:pt x="87733" y="90643"/>
                </a:lnTo>
                <a:close/>
                <a:moveTo>
                  <a:pt x="95499" y="90643"/>
                </a:moveTo>
                <a:lnTo>
                  <a:pt x="95499" y="94403"/>
                </a:lnTo>
                <a:lnTo>
                  <a:pt x="91708" y="94403"/>
                </a:lnTo>
                <a:lnTo>
                  <a:pt x="91708" y="90643"/>
                </a:lnTo>
                <a:close/>
                <a:moveTo>
                  <a:pt x="99474" y="90643"/>
                </a:moveTo>
                <a:lnTo>
                  <a:pt x="99474" y="94403"/>
                </a:lnTo>
                <a:lnTo>
                  <a:pt x="95684" y="94403"/>
                </a:lnTo>
                <a:lnTo>
                  <a:pt x="95684" y="90643"/>
                </a:lnTo>
                <a:close/>
                <a:moveTo>
                  <a:pt x="103449" y="90643"/>
                </a:moveTo>
                <a:lnTo>
                  <a:pt x="103449" y="94403"/>
                </a:lnTo>
                <a:lnTo>
                  <a:pt x="99659" y="94403"/>
                </a:lnTo>
                <a:lnTo>
                  <a:pt x="99659" y="90643"/>
                </a:lnTo>
                <a:close/>
                <a:moveTo>
                  <a:pt x="107424" y="90643"/>
                </a:moveTo>
                <a:lnTo>
                  <a:pt x="107424" y="94403"/>
                </a:lnTo>
                <a:lnTo>
                  <a:pt x="103634" y="94403"/>
                </a:lnTo>
                <a:lnTo>
                  <a:pt x="103634" y="90643"/>
                </a:lnTo>
                <a:close/>
                <a:moveTo>
                  <a:pt x="111400" y="90643"/>
                </a:moveTo>
                <a:lnTo>
                  <a:pt x="111400" y="94403"/>
                </a:lnTo>
                <a:lnTo>
                  <a:pt x="107609" y="94403"/>
                </a:lnTo>
                <a:lnTo>
                  <a:pt x="107609" y="90643"/>
                </a:lnTo>
                <a:close/>
                <a:moveTo>
                  <a:pt x="115376" y="90643"/>
                </a:moveTo>
                <a:lnTo>
                  <a:pt x="115376" y="94403"/>
                </a:lnTo>
                <a:lnTo>
                  <a:pt x="111585" y="94403"/>
                </a:lnTo>
                <a:lnTo>
                  <a:pt x="111585" y="90643"/>
                </a:lnTo>
                <a:close/>
                <a:moveTo>
                  <a:pt x="119351" y="90643"/>
                </a:moveTo>
                <a:lnTo>
                  <a:pt x="119351" y="94403"/>
                </a:lnTo>
                <a:lnTo>
                  <a:pt x="115560" y="94403"/>
                </a:lnTo>
                <a:lnTo>
                  <a:pt x="115560" y="90643"/>
                </a:lnTo>
                <a:close/>
                <a:moveTo>
                  <a:pt x="123326" y="90643"/>
                </a:moveTo>
                <a:lnTo>
                  <a:pt x="123326" y="94403"/>
                </a:lnTo>
                <a:lnTo>
                  <a:pt x="119535" y="94403"/>
                </a:lnTo>
                <a:lnTo>
                  <a:pt x="119535" y="90643"/>
                </a:lnTo>
                <a:close/>
                <a:moveTo>
                  <a:pt x="127301" y="90643"/>
                </a:moveTo>
                <a:lnTo>
                  <a:pt x="127301" y="94403"/>
                </a:lnTo>
                <a:lnTo>
                  <a:pt x="123510" y="94403"/>
                </a:lnTo>
                <a:lnTo>
                  <a:pt x="123510" y="90643"/>
                </a:lnTo>
                <a:close/>
                <a:moveTo>
                  <a:pt x="131277" y="90643"/>
                </a:moveTo>
                <a:lnTo>
                  <a:pt x="131277" y="94403"/>
                </a:lnTo>
                <a:lnTo>
                  <a:pt x="127485" y="94403"/>
                </a:lnTo>
                <a:lnTo>
                  <a:pt x="127485" y="90643"/>
                </a:lnTo>
                <a:close/>
                <a:moveTo>
                  <a:pt x="135252" y="90643"/>
                </a:moveTo>
                <a:lnTo>
                  <a:pt x="135252" y="94403"/>
                </a:lnTo>
                <a:lnTo>
                  <a:pt x="131461" y="94403"/>
                </a:lnTo>
                <a:lnTo>
                  <a:pt x="131461" y="90643"/>
                </a:lnTo>
                <a:close/>
                <a:moveTo>
                  <a:pt x="139227" y="90643"/>
                </a:moveTo>
                <a:lnTo>
                  <a:pt x="139227" y="94403"/>
                </a:lnTo>
                <a:lnTo>
                  <a:pt x="135436" y="94403"/>
                </a:lnTo>
                <a:lnTo>
                  <a:pt x="135436" y="90643"/>
                </a:lnTo>
                <a:close/>
                <a:moveTo>
                  <a:pt x="143202" y="90643"/>
                </a:moveTo>
                <a:lnTo>
                  <a:pt x="143202" y="94403"/>
                </a:lnTo>
                <a:lnTo>
                  <a:pt x="139411" y="94403"/>
                </a:lnTo>
                <a:lnTo>
                  <a:pt x="139411" y="90643"/>
                </a:lnTo>
                <a:close/>
                <a:moveTo>
                  <a:pt x="147177" y="90643"/>
                </a:moveTo>
                <a:lnTo>
                  <a:pt x="147177" y="94403"/>
                </a:lnTo>
                <a:lnTo>
                  <a:pt x="143387" y="94403"/>
                </a:lnTo>
                <a:lnTo>
                  <a:pt x="143387" y="90643"/>
                </a:lnTo>
                <a:close/>
                <a:moveTo>
                  <a:pt x="151224" y="90643"/>
                </a:moveTo>
                <a:lnTo>
                  <a:pt x="151224" y="94403"/>
                </a:lnTo>
                <a:lnTo>
                  <a:pt x="147362" y="94403"/>
                </a:lnTo>
                <a:lnTo>
                  <a:pt x="147362" y="90643"/>
                </a:lnTo>
                <a:close/>
                <a:moveTo>
                  <a:pt x="4068" y="94586"/>
                </a:moveTo>
                <a:lnTo>
                  <a:pt x="4068" y="98345"/>
                </a:lnTo>
                <a:lnTo>
                  <a:pt x="184" y="98345"/>
                </a:lnTo>
                <a:lnTo>
                  <a:pt x="184" y="94586"/>
                </a:lnTo>
                <a:close/>
                <a:moveTo>
                  <a:pt x="8043" y="94586"/>
                </a:moveTo>
                <a:lnTo>
                  <a:pt x="8043" y="98345"/>
                </a:lnTo>
                <a:lnTo>
                  <a:pt x="4252" y="98345"/>
                </a:lnTo>
                <a:lnTo>
                  <a:pt x="4252" y="94586"/>
                </a:lnTo>
                <a:close/>
                <a:moveTo>
                  <a:pt x="12018" y="94586"/>
                </a:moveTo>
                <a:lnTo>
                  <a:pt x="12018" y="98345"/>
                </a:lnTo>
                <a:lnTo>
                  <a:pt x="8227" y="98345"/>
                </a:lnTo>
                <a:lnTo>
                  <a:pt x="8227" y="94586"/>
                </a:lnTo>
                <a:close/>
                <a:moveTo>
                  <a:pt x="15993" y="94586"/>
                </a:moveTo>
                <a:lnTo>
                  <a:pt x="15993" y="98345"/>
                </a:lnTo>
                <a:lnTo>
                  <a:pt x="12202" y="98345"/>
                </a:lnTo>
                <a:lnTo>
                  <a:pt x="12202" y="94586"/>
                </a:lnTo>
                <a:close/>
                <a:moveTo>
                  <a:pt x="19968" y="94586"/>
                </a:moveTo>
                <a:lnTo>
                  <a:pt x="19968" y="98345"/>
                </a:lnTo>
                <a:lnTo>
                  <a:pt x="16177" y="98345"/>
                </a:lnTo>
                <a:lnTo>
                  <a:pt x="16177" y="94586"/>
                </a:lnTo>
                <a:close/>
                <a:moveTo>
                  <a:pt x="23944" y="94586"/>
                </a:moveTo>
                <a:lnTo>
                  <a:pt x="23944" y="98345"/>
                </a:lnTo>
                <a:lnTo>
                  <a:pt x="20152" y="98345"/>
                </a:lnTo>
                <a:lnTo>
                  <a:pt x="20152" y="94586"/>
                </a:lnTo>
                <a:close/>
                <a:moveTo>
                  <a:pt x="27919" y="94586"/>
                </a:moveTo>
                <a:lnTo>
                  <a:pt x="27919" y="98345"/>
                </a:lnTo>
                <a:lnTo>
                  <a:pt x="24129" y="98345"/>
                </a:lnTo>
                <a:lnTo>
                  <a:pt x="24129" y="94586"/>
                </a:lnTo>
                <a:close/>
                <a:moveTo>
                  <a:pt x="31895" y="94586"/>
                </a:moveTo>
                <a:lnTo>
                  <a:pt x="31895" y="98345"/>
                </a:lnTo>
                <a:lnTo>
                  <a:pt x="28104" y="98345"/>
                </a:lnTo>
                <a:lnTo>
                  <a:pt x="28104" y="94586"/>
                </a:lnTo>
                <a:close/>
                <a:moveTo>
                  <a:pt x="35870" y="94586"/>
                </a:moveTo>
                <a:lnTo>
                  <a:pt x="35870" y="98345"/>
                </a:lnTo>
                <a:lnTo>
                  <a:pt x="32079" y="98345"/>
                </a:lnTo>
                <a:lnTo>
                  <a:pt x="32079" y="94586"/>
                </a:lnTo>
                <a:close/>
                <a:moveTo>
                  <a:pt x="39845" y="94586"/>
                </a:moveTo>
                <a:lnTo>
                  <a:pt x="39845" y="98345"/>
                </a:lnTo>
                <a:lnTo>
                  <a:pt x="36054" y="98345"/>
                </a:lnTo>
                <a:lnTo>
                  <a:pt x="36054" y="94586"/>
                </a:lnTo>
                <a:close/>
                <a:moveTo>
                  <a:pt x="43821" y="94586"/>
                </a:moveTo>
                <a:lnTo>
                  <a:pt x="43821" y="98345"/>
                </a:lnTo>
                <a:lnTo>
                  <a:pt x="40029" y="98345"/>
                </a:lnTo>
                <a:lnTo>
                  <a:pt x="40029" y="94586"/>
                </a:lnTo>
                <a:close/>
                <a:moveTo>
                  <a:pt x="47796" y="94586"/>
                </a:moveTo>
                <a:lnTo>
                  <a:pt x="47796" y="98345"/>
                </a:lnTo>
                <a:lnTo>
                  <a:pt x="44005" y="98345"/>
                </a:lnTo>
                <a:lnTo>
                  <a:pt x="44005" y="94586"/>
                </a:lnTo>
                <a:close/>
                <a:moveTo>
                  <a:pt x="51771" y="94586"/>
                </a:moveTo>
                <a:lnTo>
                  <a:pt x="51771" y="98345"/>
                </a:lnTo>
                <a:lnTo>
                  <a:pt x="47980" y="98345"/>
                </a:lnTo>
                <a:lnTo>
                  <a:pt x="47980" y="94586"/>
                </a:lnTo>
                <a:close/>
                <a:moveTo>
                  <a:pt x="55746" y="94586"/>
                </a:moveTo>
                <a:lnTo>
                  <a:pt x="55746" y="98345"/>
                </a:lnTo>
                <a:lnTo>
                  <a:pt x="51955" y="98345"/>
                </a:lnTo>
                <a:lnTo>
                  <a:pt x="51955" y="94586"/>
                </a:lnTo>
                <a:close/>
                <a:moveTo>
                  <a:pt x="59721" y="94586"/>
                </a:moveTo>
                <a:lnTo>
                  <a:pt x="59721" y="98345"/>
                </a:lnTo>
                <a:lnTo>
                  <a:pt x="55931" y="98345"/>
                </a:lnTo>
                <a:lnTo>
                  <a:pt x="55931" y="94586"/>
                </a:lnTo>
                <a:close/>
                <a:moveTo>
                  <a:pt x="63696" y="94586"/>
                </a:moveTo>
                <a:lnTo>
                  <a:pt x="63696" y="98345"/>
                </a:lnTo>
                <a:lnTo>
                  <a:pt x="59906" y="98345"/>
                </a:lnTo>
                <a:lnTo>
                  <a:pt x="59906" y="94586"/>
                </a:lnTo>
                <a:close/>
                <a:moveTo>
                  <a:pt x="67672" y="94586"/>
                </a:moveTo>
                <a:lnTo>
                  <a:pt x="67672" y="98345"/>
                </a:lnTo>
                <a:lnTo>
                  <a:pt x="63881" y="98345"/>
                </a:lnTo>
                <a:lnTo>
                  <a:pt x="63881" y="94586"/>
                </a:lnTo>
                <a:close/>
                <a:moveTo>
                  <a:pt x="71648" y="94586"/>
                </a:moveTo>
                <a:lnTo>
                  <a:pt x="71648" y="98345"/>
                </a:lnTo>
                <a:lnTo>
                  <a:pt x="67857" y="98345"/>
                </a:lnTo>
                <a:lnTo>
                  <a:pt x="67857" y="94586"/>
                </a:lnTo>
                <a:close/>
                <a:moveTo>
                  <a:pt x="75623" y="94586"/>
                </a:moveTo>
                <a:lnTo>
                  <a:pt x="75623" y="98345"/>
                </a:lnTo>
                <a:lnTo>
                  <a:pt x="71832" y="98345"/>
                </a:lnTo>
                <a:lnTo>
                  <a:pt x="71832" y="94586"/>
                </a:lnTo>
                <a:close/>
                <a:moveTo>
                  <a:pt x="79598" y="94586"/>
                </a:moveTo>
                <a:lnTo>
                  <a:pt x="79598" y="98345"/>
                </a:lnTo>
                <a:lnTo>
                  <a:pt x="75807" y="98345"/>
                </a:lnTo>
                <a:lnTo>
                  <a:pt x="75807" y="94586"/>
                </a:lnTo>
                <a:close/>
                <a:moveTo>
                  <a:pt x="83573" y="94586"/>
                </a:moveTo>
                <a:lnTo>
                  <a:pt x="83573" y="98345"/>
                </a:lnTo>
                <a:lnTo>
                  <a:pt x="79782" y="98345"/>
                </a:lnTo>
                <a:lnTo>
                  <a:pt x="79782" y="94586"/>
                </a:lnTo>
                <a:close/>
                <a:moveTo>
                  <a:pt x="87549" y="94586"/>
                </a:moveTo>
                <a:lnTo>
                  <a:pt x="87549" y="98345"/>
                </a:lnTo>
                <a:lnTo>
                  <a:pt x="83757" y="98345"/>
                </a:lnTo>
                <a:lnTo>
                  <a:pt x="83757" y="94586"/>
                </a:lnTo>
                <a:close/>
                <a:moveTo>
                  <a:pt x="91524" y="94586"/>
                </a:moveTo>
                <a:lnTo>
                  <a:pt x="91524" y="98345"/>
                </a:lnTo>
                <a:lnTo>
                  <a:pt x="87733" y="98345"/>
                </a:lnTo>
                <a:lnTo>
                  <a:pt x="87733" y="94586"/>
                </a:lnTo>
                <a:close/>
                <a:moveTo>
                  <a:pt x="95499" y="94586"/>
                </a:moveTo>
                <a:lnTo>
                  <a:pt x="95499" y="98345"/>
                </a:lnTo>
                <a:lnTo>
                  <a:pt x="91708" y="98345"/>
                </a:lnTo>
                <a:lnTo>
                  <a:pt x="91708" y="94586"/>
                </a:lnTo>
                <a:close/>
                <a:moveTo>
                  <a:pt x="99474" y="94586"/>
                </a:moveTo>
                <a:lnTo>
                  <a:pt x="99474" y="98345"/>
                </a:lnTo>
                <a:lnTo>
                  <a:pt x="95684" y="98345"/>
                </a:lnTo>
                <a:lnTo>
                  <a:pt x="95684" y="94586"/>
                </a:lnTo>
                <a:close/>
                <a:moveTo>
                  <a:pt x="103449" y="94586"/>
                </a:moveTo>
                <a:lnTo>
                  <a:pt x="103449" y="98345"/>
                </a:lnTo>
                <a:lnTo>
                  <a:pt x="99659" y="98345"/>
                </a:lnTo>
                <a:lnTo>
                  <a:pt x="99659" y="94586"/>
                </a:lnTo>
                <a:close/>
                <a:moveTo>
                  <a:pt x="107424" y="94586"/>
                </a:moveTo>
                <a:lnTo>
                  <a:pt x="107424" y="98345"/>
                </a:lnTo>
                <a:lnTo>
                  <a:pt x="103634" y="98345"/>
                </a:lnTo>
                <a:lnTo>
                  <a:pt x="103634" y="94586"/>
                </a:lnTo>
                <a:close/>
                <a:moveTo>
                  <a:pt x="111400" y="94586"/>
                </a:moveTo>
                <a:lnTo>
                  <a:pt x="111400" y="98345"/>
                </a:lnTo>
                <a:lnTo>
                  <a:pt x="107609" y="98345"/>
                </a:lnTo>
                <a:lnTo>
                  <a:pt x="107609" y="94586"/>
                </a:lnTo>
                <a:close/>
                <a:moveTo>
                  <a:pt x="115376" y="94586"/>
                </a:moveTo>
                <a:lnTo>
                  <a:pt x="115376" y="98345"/>
                </a:lnTo>
                <a:lnTo>
                  <a:pt x="111585" y="98345"/>
                </a:lnTo>
                <a:lnTo>
                  <a:pt x="111585" y="94586"/>
                </a:lnTo>
                <a:close/>
                <a:moveTo>
                  <a:pt x="119351" y="94586"/>
                </a:moveTo>
                <a:lnTo>
                  <a:pt x="119351" y="98345"/>
                </a:lnTo>
                <a:lnTo>
                  <a:pt x="115560" y="98345"/>
                </a:lnTo>
                <a:lnTo>
                  <a:pt x="115560" y="94586"/>
                </a:lnTo>
                <a:close/>
                <a:moveTo>
                  <a:pt x="123326" y="94586"/>
                </a:moveTo>
                <a:lnTo>
                  <a:pt x="123326" y="98345"/>
                </a:lnTo>
                <a:lnTo>
                  <a:pt x="119535" y="98345"/>
                </a:lnTo>
                <a:lnTo>
                  <a:pt x="119535" y="94586"/>
                </a:lnTo>
                <a:close/>
                <a:moveTo>
                  <a:pt x="127301" y="94586"/>
                </a:moveTo>
                <a:lnTo>
                  <a:pt x="127301" y="98345"/>
                </a:lnTo>
                <a:lnTo>
                  <a:pt x="123510" y="98345"/>
                </a:lnTo>
                <a:lnTo>
                  <a:pt x="123510" y="94586"/>
                </a:lnTo>
                <a:close/>
                <a:moveTo>
                  <a:pt x="131277" y="94586"/>
                </a:moveTo>
                <a:lnTo>
                  <a:pt x="131277" y="98345"/>
                </a:lnTo>
                <a:lnTo>
                  <a:pt x="127485" y="98345"/>
                </a:lnTo>
                <a:lnTo>
                  <a:pt x="127485" y="94586"/>
                </a:lnTo>
                <a:close/>
                <a:moveTo>
                  <a:pt x="135252" y="94586"/>
                </a:moveTo>
                <a:lnTo>
                  <a:pt x="135252" y="98345"/>
                </a:lnTo>
                <a:lnTo>
                  <a:pt x="131461" y="98345"/>
                </a:lnTo>
                <a:lnTo>
                  <a:pt x="131461" y="94586"/>
                </a:lnTo>
                <a:close/>
                <a:moveTo>
                  <a:pt x="139227" y="94586"/>
                </a:moveTo>
                <a:lnTo>
                  <a:pt x="139227" y="98345"/>
                </a:lnTo>
                <a:lnTo>
                  <a:pt x="135436" y="98345"/>
                </a:lnTo>
                <a:lnTo>
                  <a:pt x="135436" y="94586"/>
                </a:lnTo>
                <a:close/>
                <a:moveTo>
                  <a:pt x="143202" y="94586"/>
                </a:moveTo>
                <a:lnTo>
                  <a:pt x="143202" y="98345"/>
                </a:lnTo>
                <a:lnTo>
                  <a:pt x="139411" y="98345"/>
                </a:lnTo>
                <a:lnTo>
                  <a:pt x="139411" y="94586"/>
                </a:lnTo>
                <a:close/>
                <a:moveTo>
                  <a:pt x="147177" y="94586"/>
                </a:moveTo>
                <a:lnTo>
                  <a:pt x="147177" y="98345"/>
                </a:lnTo>
                <a:lnTo>
                  <a:pt x="143387" y="98345"/>
                </a:lnTo>
                <a:lnTo>
                  <a:pt x="143387" y="94586"/>
                </a:lnTo>
                <a:close/>
                <a:moveTo>
                  <a:pt x="151224" y="94586"/>
                </a:moveTo>
                <a:lnTo>
                  <a:pt x="151224" y="98345"/>
                </a:lnTo>
                <a:lnTo>
                  <a:pt x="147362" y="98345"/>
                </a:lnTo>
                <a:lnTo>
                  <a:pt x="147362" y="94586"/>
                </a:lnTo>
                <a:close/>
                <a:moveTo>
                  <a:pt x="4068" y="98528"/>
                </a:moveTo>
                <a:lnTo>
                  <a:pt x="4068" y="102167"/>
                </a:lnTo>
                <a:lnTo>
                  <a:pt x="184" y="102167"/>
                </a:lnTo>
                <a:lnTo>
                  <a:pt x="184" y="98528"/>
                </a:lnTo>
                <a:close/>
                <a:moveTo>
                  <a:pt x="8043" y="98528"/>
                </a:moveTo>
                <a:lnTo>
                  <a:pt x="8043" y="102167"/>
                </a:lnTo>
                <a:lnTo>
                  <a:pt x="4252" y="102167"/>
                </a:lnTo>
                <a:lnTo>
                  <a:pt x="4252" y="98528"/>
                </a:lnTo>
                <a:close/>
                <a:moveTo>
                  <a:pt x="12018" y="98528"/>
                </a:moveTo>
                <a:lnTo>
                  <a:pt x="12018" y="102167"/>
                </a:lnTo>
                <a:lnTo>
                  <a:pt x="8227" y="102167"/>
                </a:lnTo>
                <a:lnTo>
                  <a:pt x="8227" y="98528"/>
                </a:lnTo>
                <a:close/>
                <a:moveTo>
                  <a:pt x="15993" y="98528"/>
                </a:moveTo>
                <a:lnTo>
                  <a:pt x="15993" y="102167"/>
                </a:lnTo>
                <a:lnTo>
                  <a:pt x="12202" y="102167"/>
                </a:lnTo>
                <a:lnTo>
                  <a:pt x="12202" y="98528"/>
                </a:lnTo>
                <a:close/>
                <a:moveTo>
                  <a:pt x="19968" y="98528"/>
                </a:moveTo>
                <a:lnTo>
                  <a:pt x="19968" y="102167"/>
                </a:lnTo>
                <a:lnTo>
                  <a:pt x="16178" y="102167"/>
                </a:lnTo>
                <a:lnTo>
                  <a:pt x="16178" y="98528"/>
                </a:lnTo>
                <a:close/>
                <a:moveTo>
                  <a:pt x="23944" y="98528"/>
                </a:moveTo>
                <a:lnTo>
                  <a:pt x="23944" y="102167"/>
                </a:lnTo>
                <a:lnTo>
                  <a:pt x="20153" y="102167"/>
                </a:lnTo>
                <a:lnTo>
                  <a:pt x="20153" y="98528"/>
                </a:lnTo>
                <a:close/>
                <a:moveTo>
                  <a:pt x="27919" y="98528"/>
                </a:moveTo>
                <a:lnTo>
                  <a:pt x="27919" y="102167"/>
                </a:lnTo>
                <a:lnTo>
                  <a:pt x="24129" y="102167"/>
                </a:lnTo>
                <a:lnTo>
                  <a:pt x="24129" y="98528"/>
                </a:lnTo>
                <a:close/>
                <a:moveTo>
                  <a:pt x="31895" y="98528"/>
                </a:moveTo>
                <a:lnTo>
                  <a:pt x="31895" y="102167"/>
                </a:lnTo>
                <a:lnTo>
                  <a:pt x="28104" y="102167"/>
                </a:lnTo>
                <a:lnTo>
                  <a:pt x="28104" y="98528"/>
                </a:lnTo>
                <a:close/>
                <a:moveTo>
                  <a:pt x="35870" y="98528"/>
                </a:moveTo>
                <a:lnTo>
                  <a:pt x="35870" y="102167"/>
                </a:lnTo>
                <a:lnTo>
                  <a:pt x="32079" y="102167"/>
                </a:lnTo>
                <a:lnTo>
                  <a:pt x="32079" y="98528"/>
                </a:lnTo>
                <a:close/>
                <a:moveTo>
                  <a:pt x="39845" y="98528"/>
                </a:moveTo>
                <a:lnTo>
                  <a:pt x="39845" y="102167"/>
                </a:lnTo>
                <a:lnTo>
                  <a:pt x="36054" y="102167"/>
                </a:lnTo>
                <a:lnTo>
                  <a:pt x="36054" y="98528"/>
                </a:lnTo>
                <a:close/>
                <a:moveTo>
                  <a:pt x="43821" y="98528"/>
                </a:moveTo>
                <a:lnTo>
                  <a:pt x="43821" y="102167"/>
                </a:lnTo>
                <a:lnTo>
                  <a:pt x="40029" y="102167"/>
                </a:lnTo>
                <a:lnTo>
                  <a:pt x="40029" y="98528"/>
                </a:lnTo>
                <a:close/>
                <a:moveTo>
                  <a:pt x="47796" y="98528"/>
                </a:moveTo>
                <a:lnTo>
                  <a:pt x="47796" y="102167"/>
                </a:lnTo>
                <a:lnTo>
                  <a:pt x="44005" y="102167"/>
                </a:lnTo>
                <a:lnTo>
                  <a:pt x="44005" y="98528"/>
                </a:lnTo>
                <a:close/>
                <a:moveTo>
                  <a:pt x="51771" y="98528"/>
                </a:moveTo>
                <a:lnTo>
                  <a:pt x="51771" y="102167"/>
                </a:lnTo>
                <a:lnTo>
                  <a:pt x="47980" y="102167"/>
                </a:lnTo>
                <a:lnTo>
                  <a:pt x="47980" y="98528"/>
                </a:lnTo>
                <a:close/>
                <a:moveTo>
                  <a:pt x="55746" y="98528"/>
                </a:moveTo>
                <a:lnTo>
                  <a:pt x="55746" y="102167"/>
                </a:lnTo>
                <a:lnTo>
                  <a:pt x="51955" y="102167"/>
                </a:lnTo>
                <a:lnTo>
                  <a:pt x="51955" y="98528"/>
                </a:lnTo>
                <a:close/>
                <a:moveTo>
                  <a:pt x="59721" y="98528"/>
                </a:moveTo>
                <a:lnTo>
                  <a:pt x="59721" y="102167"/>
                </a:lnTo>
                <a:lnTo>
                  <a:pt x="55931" y="102167"/>
                </a:lnTo>
                <a:lnTo>
                  <a:pt x="55931" y="98528"/>
                </a:lnTo>
                <a:close/>
                <a:moveTo>
                  <a:pt x="63696" y="98528"/>
                </a:moveTo>
                <a:lnTo>
                  <a:pt x="63696" y="102167"/>
                </a:lnTo>
                <a:lnTo>
                  <a:pt x="59906" y="102167"/>
                </a:lnTo>
                <a:lnTo>
                  <a:pt x="59906" y="98528"/>
                </a:lnTo>
                <a:close/>
                <a:moveTo>
                  <a:pt x="67672" y="98528"/>
                </a:moveTo>
                <a:lnTo>
                  <a:pt x="67672" y="102167"/>
                </a:lnTo>
                <a:lnTo>
                  <a:pt x="63881" y="102167"/>
                </a:lnTo>
                <a:lnTo>
                  <a:pt x="63881" y="98528"/>
                </a:lnTo>
                <a:close/>
                <a:moveTo>
                  <a:pt x="71648" y="98528"/>
                </a:moveTo>
                <a:lnTo>
                  <a:pt x="71648" y="102167"/>
                </a:lnTo>
                <a:lnTo>
                  <a:pt x="67857" y="102167"/>
                </a:lnTo>
                <a:lnTo>
                  <a:pt x="67857" y="98528"/>
                </a:lnTo>
                <a:close/>
                <a:moveTo>
                  <a:pt x="75623" y="98528"/>
                </a:moveTo>
                <a:lnTo>
                  <a:pt x="75623" y="102167"/>
                </a:lnTo>
                <a:lnTo>
                  <a:pt x="71832" y="102167"/>
                </a:lnTo>
                <a:lnTo>
                  <a:pt x="71832" y="98528"/>
                </a:lnTo>
                <a:close/>
                <a:moveTo>
                  <a:pt x="79598" y="98528"/>
                </a:moveTo>
                <a:lnTo>
                  <a:pt x="79598" y="102167"/>
                </a:lnTo>
                <a:lnTo>
                  <a:pt x="75807" y="102167"/>
                </a:lnTo>
                <a:lnTo>
                  <a:pt x="75807" y="98528"/>
                </a:lnTo>
                <a:close/>
                <a:moveTo>
                  <a:pt x="83573" y="98528"/>
                </a:moveTo>
                <a:lnTo>
                  <a:pt x="83573" y="102167"/>
                </a:lnTo>
                <a:lnTo>
                  <a:pt x="79782" y="102167"/>
                </a:lnTo>
                <a:lnTo>
                  <a:pt x="79782" y="98528"/>
                </a:lnTo>
                <a:close/>
                <a:moveTo>
                  <a:pt x="87549" y="98528"/>
                </a:moveTo>
                <a:lnTo>
                  <a:pt x="87549" y="102167"/>
                </a:lnTo>
                <a:lnTo>
                  <a:pt x="83757" y="102167"/>
                </a:lnTo>
                <a:lnTo>
                  <a:pt x="83757" y="98528"/>
                </a:lnTo>
                <a:close/>
                <a:moveTo>
                  <a:pt x="91524" y="98528"/>
                </a:moveTo>
                <a:lnTo>
                  <a:pt x="91524" y="102167"/>
                </a:lnTo>
                <a:lnTo>
                  <a:pt x="87733" y="102167"/>
                </a:lnTo>
                <a:lnTo>
                  <a:pt x="87733" y="98528"/>
                </a:lnTo>
                <a:close/>
                <a:moveTo>
                  <a:pt x="95499" y="98528"/>
                </a:moveTo>
                <a:lnTo>
                  <a:pt x="95499" y="102167"/>
                </a:lnTo>
                <a:lnTo>
                  <a:pt x="91708" y="102167"/>
                </a:lnTo>
                <a:lnTo>
                  <a:pt x="91708" y="98528"/>
                </a:lnTo>
                <a:close/>
                <a:moveTo>
                  <a:pt x="99474" y="98528"/>
                </a:moveTo>
                <a:lnTo>
                  <a:pt x="99474" y="102167"/>
                </a:lnTo>
                <a:lnTo>
                  <a:pt x="95684" y="102167"/>
                </a:lnTo>
                <a:lnTo>
                  <a:pt x="95684" y="98528"/>
                </a:lnTo>
                <a:close/>
                <a:moveTo>
                  <a:pt x="103449" y="98528"/>
                </a:moveTo>
                <a:lnTo>
                  <a:pt x="103449" y="102167"/>
                </a:lnTo>
                <a:lnTo>
                  <a:pt x="99659" y="102167"/>
                </a:lnTo>
                <a:lnTo>
                  <a:pt x="99659" y="98528"/>
                </a:lnTo>
                <a:close/>
                <a:moveTo>
                  <a:pt x="107424" y="98528"/>
                </a:moveTo>
                <a:lnTo>
                  <a:pt x="107424" y="102167"/>
                </a:lnTo>
                <a:lnTo>
                  <a:pt x="103634" y="102167"/>
                </a:lnTo>
                <a:lnTo>
                  <a:pt x="103634" y="98528"/>
                </a:lnTo>
                <a:close/>
                <a:moveTo>
                  <a:pt x="111400" y="98528"/>
                </a:moveTo>
                <a:lnTo>
                  <a:pt x="111400" y="102167"/>
                </a:lnTo>
                <a:lnTo>
                  <a:pt x="107609" y="102167"/>
                </a:lnTo>
                <a:lnTo>
                  <a:pt x="107609" y="98528"/>
                </a:lnTo>
                <a:close/>
                <a:moveTo>
                  <a:pt x="115376" y="98528"/>
                </a:moveTo>
                <a:lnTo>
                  <a:pt x="115376" y="102167"/>
                </a:lnTo>
                <a:lnTo>
                  <a:pt x="111585" y="102167"/>
                </a:lnTo>
                <a:lnTo>
                  <a:pt x="111585" y="98528"/>
                </a:lnTo>
                <a:close/>
                <a:moveTo>
                  <a:pt x="119351" y="98528"/>
                </a:moveTo>
                <a:lnTo>
                  <a:pt x="119351" y="102167"/>
                </a:lnTo>
                <a:lnTo>
                  <a:pt x="115560" y="102167"/>
                </a:lnTo>
                <a:lnTo>
                  <a:pt x="115560" y="98528"/>
                </a:lnTo>
                <a:close/>
                <a:moveTo>
                  <a:pt x="123326" y="98528"/>
                </a:moveTo>
                <a:lnTo>
                  <a:pt x="123326" y="102167"/>
                </a:lnTo>
                <a:lnTo>
                  <a:pt x="119535" y="102167"/>
                </a:lnTo>
                <a:lnTo>
                  <a:pt x="119535" y="98528"/>
                </a:lnTo>
                <a:close/>
                <a:moveTo>
                  <a:pt x="127301" y="98528"/>
                </a:moveTo>
                <a:lnTo>
                  <a:pt x="127301" y="102167"/>
                </a:lnTo>
                <a:lnTo>
                  <a:pt x="123510" y="102167"/>
                </a:lnTo>
                <a:lnTo>
                  <a:pt x="123510" y="98528"/>
                </a:lnTo>
                <a:close/>
                <a:moveTo>
                  <a:pt x="131277" y="98528"/>
                </a:moveTo>
                <a:lnTo>
                  <a:pt x="131277" y="102167"/>
                </a:lnTo>
                <a:lnTo>
                  <a:pt x="127485" y="102167"/>
                </a:lnTo>
                <a:lnTo>
                  <a:pt x="127485" y="98528"/>
                </a:lnTo>
                <a:close/>
                <a:moveTo>
                  <a:pt x="135252" y="98528"/>
                </a:moveTo>
                <a:lnTo>
                  <a:pt x="135252" y="102167"/>
                </a:lnTo>
                <a:lnTo>
                  <a:pt x="131461" y="102167"/>
                </a:lnTo>
                <a:lnTo>
                  <a:pt x="131461" y="98528"/>
                </a:lnTo>
                <a:close/>
                <a:moveTo>
                  <a:pt x="139227" y="98528"/>
                </a:moveTo>
                <a:lnTo>
                  <a:pt x="139227" y="102167"/>
                </a:lnTo>
                <a:lnTo>
                  <a:pt x="135436" y="102167"/>
                </a:lnTo>
                <a:lnTo>
                  <a:pt x="135436" y="98528"/>
                </a:lnTo>
                <a:close/>
                <a:moveTo>
                  <a:pt x="143202" y="98528"/>
                </a:moveTo>
                <a:lnTo>
                  <a:pt x="143202" y="102167"/>
                </a:lnTo>
                <a:lnTo>
                  <a:pt x="139411" y="102167"/>
                </a:lnTo>
                <a:lnTo>
                  <a:pt x="139411" y="98528"/>
                </a:lnTo>
                <a:close/>
                <a:moveTo>
                  <a:pt x="147177" y="98528"/>
                </a:moveTo>
                <a:lnTo>
                  <a:pt x="147177" y="102167"/>
                </a:lnTo>
                <a:lnTo>
                  <a:pt x="143387" y="102167"/>
                </a:lnTo>
                <a:lnTo>
                  <a:pt x="143387" y="98528"/>
                </a:lnTo>
                <a:close/>
                <a:moveTo>
                  <a:pt x="151224" y="98528"/>
                </a:moveTo>
                <a:lnTo>
                  <a:pt x="151224" y="102167"/>
                </a:lnTo>
                <a:lnTo>
                  <a:pt x="147362" y="102167"/>
                </a:lnTo>
                <a:lnTo>
                  <a:pt x="147362" y="98528"/>
                </a:lnTo>
                <a:close/>
                <a:moveTo>
                  <a:pt x="93" y="0"/>
                </a:moveTo>
                <a:lnTo>
                  <a:pt x="93" y="92"/>
                </a:lnTo>
                <a:lnTo>
                  <a:pt x="0" y="92"/>
                </a:lnTo>
                <a:lnTo>
                  <a:pt x="0" y="102350"/>
                </a:lnTo>
                <a:lnTo>
                  <a:pt x="151408" y="102350"/>
                </a:lnTo>
                <a:lnTo>
                  <a:pt x="151408" y="102167"/>
                </a:lnTo>
                <a:lnTo>
                  <a:pt x="151408" y="98528"/>
                </a:lnTo>
                <a:lnTo>
                  <a:pt x="151408" y="98345"/>
                </a:lnTo>
                <a:lnTo>
                  <a:pt x="151408" y="94586"/>
                </a:lnTo>
                <a:lnTo>
                  <a:pt x="151408" y="94403"/>
                </a:lnTo>
                <a:lnTo>
                  <a:pt x="151408" y="90643"/>
                </a:lnTo>
                <a:lnTo>
                  <a:pt x="151408" y="90460"/>
                </a:lnTo>
                <a:lnTo>
                  <a:pt x="151408" y="86700"/>
                </a:lnTo>
                <a:lnTo>
                  <a:pt x="151408" y="86517"/>
                </a:lnTo>
                <a:lnTo>
                  <a:pt x="151408" y="82757"/>
                </a:lnTo>
                <a:lnTo>
                  <a:pt x="151408" y="82574"/>
                </a:lnTo>
                <a:lnTo>
                  <a:pt x="151408" y="78814"/>
                </a:lnTo>
                <a:lnTo>
                  <a:pt x="151408" y="78631"/>
                </a:lnTo>
                <a:lnTo>
                  <a:pt x="151408" y="74872"/>
                </a:lnTo>
                <a:lnTo>
                  <a:pt x="151408" y="74689"/>
                </a:lnTo>
                <a:lnTo>
                  <a:pt x="151408" y="70928"/>
                </a:lnTo>
                <a:lnTo>
                  <a:pt x="151408" y="70745"/>
                </a:lnTo>
                <a:lnTo>
                  <a:pt x="151408" y="66986"/>
                </a:lnTo>
                <a:lnTo>
                  <a:pt x="151408" y="66803"/>
                </a:lnTo>
                <a:lnTo>
                  <a:pt x="151408" y="63043"/>
                </a:lnTo>
                <a:lnTo>
                  <a:pt x="151408" y="62860"/>
                </a:lnTo>
                <a:lnTo>
                  <a:pt x="151408" y="59101"/>
                </a:lnTo>
                <a:lnTo>
                  <a:pt x="151408" y="58918"/>
                </a:lnTo>
                <a:lnTo>
                  <a:pt x="151408" y="55157"/>
                </a:lnTo>
                <a:lnTo>
                  <a:pt x="151408" y="54974"/>
                </a:lnTo>
                <a:lnTo>
                  <a:pt x="151408" y="51215"/>
                </a:lnTo>
                <a:lnTo>
                  <a:pt x="151408" y="51032"/>
                </a:lnTo>
                <a:lnTo>
                  <a:pt x="151408" y="47272"/>
                </a:lnTo>
                <a:lnTo>
                  <a:pt x="151408" y="47089"/>
                </a:lnTo>
                <a:lnTo>
                  <a:pt x="151408" y="43330"/>
                </a:lnTo>
                <a:lnTo>
                  <a:pt x="151408" y="43147"/>
                </a:lnTo>
                <a:lnTo>
                  <a:pt x="151408" y="39386"/>
                </a:lnTo>
                <a:lnTo>
                  <a:pt x="151408" y="39203"/>
                </a:lnTo>
                <a:lnTo>
                  <a:pt x="151408" y="35444"/>
                </a:lnTo>
                <a:lnTo>
                  <a:pt x="151408" y="35261"/>
                </a:lnTo>
                <a:lnTo>
                  <a:pt x="151408" y="31501"/>
                </a:lnTo>
                <a:lnTo>
                  <a:pt x="151408" y="31318"/>
                </a:lnTo>
                <a:lnTo>
                  <a:pt x="151408" y="27559"/>
                </a:lnTo>
                <a:lnTo>
                  <a:pt x="151408" y="27376"/>
                </a:lnTo>
                <a:lnTo>
                  <a:pt x="151408" y="23615"/>
                </a:lnTo>
                <a:lnTo>
                  <a:pt x="151408" y="23432"/>
                </a:lnTo>
                <a:lnTo>
                  <a:pt x="151408" y="19673"/>
                </a:lnTo>
                <a:lnTo>
                  <a:pt x="151408" y="19490"/>
                </a:lnTo>
                <a:lnTo>
                  <a:pt x="151408" y="15730"/>
                </a:lnTo>
                <a:lnTo>
                  <a:pt x="151408" y="15547"/>
                </a:lnTo>
                <a:lnTo>
                  <a:pt x="151408" y="11788"/>
                </a:lnTo>
                <a:lnTo>
                  <a:pt x="151408" y="11605"/>
                </a:lnTo>
                <a:lnTo>
                  <a:pt x="151408" y="7844"/>
                </a:lnTo>
                <a:lnTo>
                  <a:pt x="151408" y="7661"/>
                </a:lnTo>
                <a:lnTo>
                  <a:pt x="151408" y="3902"/>
                </a:lnTo>
                <a:lnTo>
                  <a:pt x="151408" y="3719"/>
                </a:lnTo>
                <a:lnTo>
                  <a:pt x="151408" y="183"/>
                </a:lnTo>
                <a:lnTo>
                  <a:pt x="151408" y="92"/>
                </a:lnTo>
                <a:lnTo>
                  <a:pt x="15140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0" name="Google Shape;890;p23"/>
          <p:cNvGrpSpPr/>
          <p:nvPr/>
        </p:nvGrpSpPr>
        <p:grpSpPr>
          <a:xfrm>
            <a:off x="693499" y="406664"/>
            <a:ext cx="7976312" cy="4317750"/>
            <a:chOff x="719999" y="573225"/>
            <a:chExt cx="7938209" cy="4317750"/>
          </a:xfrm>
        </p:grpSpPr>
        <p:grpSp>
          <p:nvGrpSpPr>
            <p:cNvPr id="891" name="Google Shape;891;p23"/>
            <p:cNvGrpSpPr/>
            <p:nvPr/>
          </p:nvGrpSpPr>
          <p:grpSpPr>
            <a:xfrm>
              <a:off x="719999" y="573225"/>
              <a:ext cx="7938209" cy="4317750"/>
              <a:chOff x="720000" y="573225"/>
              <a:chExt cx="7704007" cy="4317750"/>
            </a:xfrm>
          </p:grpSpPr>
          <p:sp>
            <p:nvSpPr>
              <p:cNvPr id="892" name="Google Shape;892;p23"/>
              <p:cNvSpPr/>
              <p:nvPr/>
            </p:nvSpPr>
            <p:spPr>
              <a:xfrm>
                <a:off x="720000" y="573225"/>
                <a:ext cx="7704000" cy="426900"/>
              </a:xfrm>
              <a:prstGeom prst="roundRect">
                <a:avLst>
                  <a:gd name="adj" fmla="val 26774"/>
                </a:avLst>
              </a:prstGeom>
              <a:solidFill>
                <a:schemeClr val="accent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893" name="Google Shape;893;p23"/>
              <p:cNvSpPr/>
              <p:nvPr/>
            </p:nvSpPr>
            <p:spPr>
              <a:xfrm>
                <a:off x="723907" y="904875"/>
                <a:ext cx="7700100" cy="39861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894" name="Google Shape;894;p23"/>
            <p:cNvGrpSpPr/>
            <p:nvPr/>
          </p:nvGrpSpPr>
          <p:grpSpPr>
            <a:xfrm>
              <a:off x="7842475" y="646225"/>
              <a:ext cx="706370" cy="198722"/>
              <a:chOff x="7438100" y="656825"/>
              <a:chExt cx="706370" cy="198722"/>
            </a:xfrm>
          </p:grpSpPr>
          <p:sp>
            <p:nvSpPr>
              <p:cNvPr id="895" name="Google Shape;895;p23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896" name="Google Shape;896;p23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897" name="Google Shape;897;p23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898" name="Google Shape;898;p23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899" name="Google Shape;899;p23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00" name="Google Shape;900;p23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01" name="Google Shape;901;p23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02" name="Google Shape;902;p23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03" name="Google Shape;903;p23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04" name="Google Shape;904;p23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05" name="Google Shape;905;p23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06" name="Google Shape;906;p23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07" name="Google Shape;907;p23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908" name="Google Shape;908;p23"/>
            <p:cNvSpPr/>
            <p:nvPr/>
          </p:nvSpPr>
          <p:spPr>
            <a:xfrm>
              <a:off x="8438202" y="904875"/>
              <a:ext cx="219900" cy="39861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909" name="Google Shape;909;p23"/>
            <p:cNvSpPr/>
            <p:nvPr/>
          </p:nvSpPr>
          <p:spPr>
            <a:xfrm>
              <a:off x="8438215" y="904875"/>
              <a:ext cx="219900" cy="651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910" name="Google Shape;910;p23"/>
          <p:cNvSpPr txBox="1">
            <a:spLocks noGrp="1"/>
          </p:cNvSpPr>
          <p:nvPr>
            <p:ph type="subTitle" idx="1"/>
          </p:nvPr>
        </p:nvSpPr>
        <p:spPr>
          <a:xfrm>
            <a:off x="1416233" y="3400500"/>
            <a:ext cx="15975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>
                <a:latin typeface="Source Code Pro SemiBold"/>
                <a:ea typeface="Source Code Pro SemiBold"/>
                <a:cs typeface="Source Code Pro SemiBold"/>
                <a:sym typeface="Source Code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911" name="Google Shape;911;p23"/>
          <p:cNvSpPr txBox="1">
            <a:spLocks noGrp="1"/>
          </p:cNvSpPr>
          <p:nvPr>
            <p:ph type="subTitle" idx="2"/>
          </p:nvPr>
        </p:nvSpPr>
        <p:spPr>
          <a:xfrm>
            <a:off x="5130925" y="3400503"/>
            <a:ext cx="16002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>
                <a:latin typeface="Source Code Pro SemiBold"/>
                <a:ea typeface="Source Code Pro SemiBold"/>
                <a:cs typeface="Source Code Pro SemiBold"/>
                <a:sym typeface="Source Code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912" name="Google Shape;912;p23"/>
          <p:cNvSpPr txBox="1">
            <a:spLocks noGrp="1"/>
          </p:cNvSpPr>
          <p:nvPr>
            <p:ph type="subTitle" idx="3"/>
          </p:nvPr>
        </p:nvSpPr>
        <p:spPr>
          <a:xfrm>
            <a:off x="1062125" y="2233850"/>
            <a:ext cx="3279300" cy="11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3"/>
          <p:cNvSpPr txBox="1">
            <a:spLocks noGrp="1"/>
          </p:cNvSpPr>
          <p:nvPr>
            <p:ph type="subTitle" idx="4"/>
          </p:nvPr>
        </p:nvSpPr>
        <p:spPr>
          <a:xfrm>
            <a:off x="4800900" y="2233850"/>
            <a:ext cx="3282600" cy="11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23"/>
          <p:cNvSpPr txBox="1">
            <a:spLocks noGrp="1"/>
          </p:cNvSpPr>
          <p:nvPr>
            <p:ph type="title"/>
          </p:nvPr>
        </p:nvSpPr>
        <p:spPr>
          <a:xfrm>
            <a:off x="720000" y="797775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bg>
      <p:bgPr>
        <a:solidFill>
          <a:schemeClr val="accent1"/>
        </a:solidFill>
        <a:effectLst/>
      </p:bgPr>
    </p:bg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24"/>
          <p:cNvSpPr/>
          <p:nvPr/>
        </p:nvSpPr>
        <p:spPr>
          <a:xfrm>
            <a:off x="-34375" y="-542662"/>
            <a:ext cx="9214312" cy="6228826"/>
          </a:xfrm>
          <a:custGeom>
            <a:avLst/>
            <a:gdLst/>
            <a:ahLst/>
            <a:cxnLst/>
            <a:rect l="l" t="t" r="r" b="b"/>
            <a:pathLst>
              <a:path w="151408" h="102351" extrusionOk="0">
                <a:moveTo>
                  <a:pt x="4068" y="183"/>
                </a:moveTo>
                <a:lnTo>
                  <a:pt x="4068" y="3719"/>
                </a:lnTo>
                <a:lnTo>
                  <a:pt x="184" y="3719"/>
                </a:lnTo>
                <a:lnTo>
                  <a:pt x="184" y="183"/>
                </a:lnTo>
                <a:close/>
                <a:moveTo>
                  <a:pt x="8043" y="183"/>
                </a:moveTo>
                <a:lnTo>
                  <a:pt x="8043" y="3719"/>
                </a:lnTo>
                <a:lnTo>
                  <a:pt x="4252" y="3719"/>
                </a:lnTo>
                <a:lnTo>
                  <a:pt x="4252" y="183"/>
                </a:lnTo>
                <a:close/>
                <a:moveTo>
                  <a:pt x="12018" y="183"/>
                </a:moveTo>
                <a:lnTo>
                  <a:pt x="12018" y="3719"/>
                </a:lnTo>
                <a:lnTo>
                  <a:pt x="8227" y="3719"/>
                </a:lnTo>
                <a:lnTo>
                  <a:pt x="8227" y="183"/>
                </a:lnTo>
                <a:close/>
                <a:moveTo>
                  <a:pt x="15993" y="183"/>
                </a:moveTo>
                <a:lnTo>
                  <a:pt x="15993" y="3719"/>
                </a:lnTo>
                <a:lnTo>
                  <a:pt x="12202" y="3719"/>
                </a:lnTo>
                <a:lnTo>
                  <a:pt x="12202" y="183"/>
                </a:lnTo>
                <a:close/>
                <a:moveTo>
                  <a:pt x="19968" y="183"/>
                </a:moveTo>
                <a:lnTo>
                  <a:pt x="19968" y="3719"/>
                </a:lnTo>
                <a:lnTo>
                  <a:pt x="16177" y="3719"/>
                </a:lnTo>
                <a:lnTo>
                  <a:pt x="16177" y="183"/>
                </a:lnTo>
                <a:close/>
                <a:moveTo>
                  <a:pt x="23944" y="183"/>
                </a:moveTo>
                <a:lnTo>
                  <a:pt x="23944" y="3719"/>
                </a:lnTo>
                <a:lnTo>
                  <a:pt x="20153" y="3719"/>
                </a:lnTo>
                <a:lnTo>
                  <a:pt x="20153" y="183"/>
                </a:lnTo>
                <a:close/>
                <a:moveTo>
                  <a:pt x="27919" y="183"/>
                </a:moveTo>
                <a:lnTo>
                  <a:pt x="27919" y="3719"/>
                </a:lnTo>
                <a:lnTo>
                  <a:pt x="24129" y="3719"/>
                </a:lnTo>
                <a:lnTo>
                  <a:pt x="24129" y="183"/>
                </a:lnTo>
                <a:close/>
                <a:moveTo>
                  <a:pt x="31895" y="183"/>
                </a:moveTo>
                <a:lnTo>
                  <a:pt x="31895" y="3719"/>
                </a:lnTo>
                <a:lnTo>
                  <a:pt x="28104" y="3719"/>
                </a:lnTo>
                <a:lnTo>
                  <a:pt x="28104" y="183"/>
                </a:lnTo>
                <a:close/>
                <a:moveTo>
                  <a:pt x="35870" y="183"/>
                </a:moveTo>
                <a:lnTo>
                  <a:pt x="35870" y="3719"/>
                </a:lnTo>
                <a:lnTo>
                  <a:pt x="32079" y="3719"/>
                </a:lnTo>
                <a:lnTo>
                  <a:pt x="32079" y="183"/>
                </a:lnTo>
                <a:close/>
                <a:moveTo>
                  <a:pt x="39845" y="183"/>
                </a:moveTo>
                <a:lnTo>
                  <a:pt x="39845" y="3719"/>
                </a:lnTo>
                <a:lnTo>
                  <a:pt x="36054" y="3719"/>
                </a:lnTo>
                <a:lnTo>
                  <a:pt x="36054" y="183"/>
                </a:lnTo>
                <a:close/>
                <a:moveTo>
                  <a:pt x="43821" y="183"/>
                </a:moveTo>
                <a:lnTo>
                  <a:pt x="43821" y="3719"/>
                </a:lnTo>
                <a:lnTo>
                  <a:pt x="40029" y="3719"/>
                </a:lnTo>
                <a:lnTo>
                  <a:pt x="40029" y="183"/>
                </a:lnTo>
                <a:close/>
                <a:moveTo>
                  <a:pt x="47796" y="183"/>
                </a:moveTo>
                <a:lnTo>
                  <a:pt x="47796" y="3719"/>
                </a:lnTo>
                <a:lnTo>
                  <a:pt x="44005" y="3719"/>
                </a:lnTo>
                <a:lnTo>
                  <a:pt x="44005" y="183"/>
                </a:lnTo>
                <a:close/>
                <a:moveTo>
                  <a:pt x="51771" y="183"/>
                </a:moveTo>
                <a:lnTo>
                  <a:pt x="51771" y="3719"/>
                </a:lnTo>
                <a:lnTo>
                  <a:pt x="47980" y="3719"/>
                </a:lnTo>
                <a:lnTo>
                  <a:pt x="47980" y="183"/>
                </a:lnTo>
                <a:close/>
                <a:moveTo>
                  <a:pt x="55746" y="183"/>
                </a:moveTo>
                <a:lnTo>
                  <a:pt x="55746" y="3719"/>
                </a:lnTo>
                <a:lnTo>
                  <a:pt x="51956" y="3719"/>
                </a:lnTo>
                <a:lnTo>
                  <a:pt x="51956" y="183"/>
                </a:lnTo>
                <a:close/>
                <a:moveTo>
                  <a:pt x="59721" y="183"/>
                </a:moveTo>
                <a:lnTo>
                  <a:pt x="59721" y="3719"/>
                </a:lnTo>
                <a:lnTo>
                  <a:pt x="55931" y="3719"/>
                </a:lnTo>
                <a:lnTo>
                  <a:pt x="55931" y="183"/>
                </a:lnTo>
                <a:close/>
                <a:moveTo>
                  <a:pt x="63696" y="183"/>
                </a:moveTo>
                <a:lnTo>
                  <a:pt x="63696" y="3719"/>
                </a:lnTo>
                <a:lnTo>
                  <a:pt x="59906" y="3719"/>
                </a:lnTo>
                <a:lnTo>
                  <a:pt x="59906" y="183"/>
                </a:lnTo>
                <a:close/>
                <a:moveTo>
                  <a:pt x="67672" y="183"/>
                </a:moveTo>
                <a:lnTo>
                  <a:pt x="67672" y="3719"/>
                </a:lnTo>
                <a:lnTo>
                  <a:pt x="63881" y="3719"/>
                </a:lnTo>
                <a:lnTo>
                  <a:pt x="63881" y="183"/>
                </a:lnTo>
                <a:close/>
                <a:moveTo>
                  <a:pt x="71648" y="183"/>
                </a:moveTo>
                <a:lnTo>
                  <a:pt x="71648" y="3719"/>
                </a:lnTo>
                <a:lnTo>
                  <a:pt x="67857" y="3719"/>
                </a:lnTo>
                <a:lnTo>
                  <a:pt x="67857" y="183"/>
                </a:lnTo>
                <a:close/>
                <a:moveTo>
                  <a:pt x="75623" y="183"/>
                </a:moveTo>
                <a:lnTo>
                  <a:pt x="75623" y="3719"/>
                </a:lnTo>
                <a:lnTo>
                  <a:pt x="71832" y="3719"/>
                </a:lnTo>
                <a:lnTo>
                  <a:pt x="71832" y="183"/>
                </a:lnTo>
                <a:close/>
                <a:moveTo>
                  <a:pt x="79598" y="183"/>
                </a:moveTo>
                <a:lnTo>
                  <a:pt x="79598" y="3719"/>
                </a:lnTo>
                <a:lnTo>
                  <a:pt x="75807" y="3719"/>
                </a:lnTo>
                <a:lnTo>
                  <a:pt x="75807" y="183"/>
                </a:lnTo>
                <a:close/>
                <a:moveTo>
                  <a:pt x="83573" y="183"/>
                </a:moveTo>
                <a:lnTo>
                  <a:pt x="83573" y="3719"/>
                </a:lnTo>
                <a:lnTo>
                  <a:pt x="79782" y="3719"/>
                </a:lnTo>
                <a:lnTo>
                  <a:pt x="79782" y="183"/>
                </a:lnTo>
                <a:close/>
                <a:moveTo>
                  <a:pt x="87549" y="183"/>
                </a:moveTo>
                <a:lnTo>
                  <a:pt x="87549" y="3719"/>
                </a:lnTo>
                <a:lnTo>
                  <a:pt x="83757" y="3719"/>
                </a:lnTo>
                <a:lnTo>
                  <a:pt x="83757" y="183"/>
                </a:lnTo>
                <a:close/>
                <a:moveTo>
                  <a:pt x="91524" y="183"/>
                </a:moveTo>
                <a:lnTo>
                  <a:pt x="91524" y="3719"/>
                </a:lnTo>
                <a:lnTo>
                  <a:pt x="87733" y="3719"/>
                </a:lnTo>
                <a:lnTo>
                  <a:pt x="87733" y="183"/>
                </a:lnTo>
                <a:close/>
                <a:moveTo>
                  <a:pt x="95499" y="183"/>
                </a:moveTo>
                <a:lnTo>
                  <a:pt x="95499" y="3719"/>
                </a:lnTo>
                <a:lnTo>
                  <a:pt x="91708" y="3719"/>
                </a:lnTo>
                <a:lnTo>
                  <a:pt x="91708" y="183"/>
                </a:lnTo>
                <a:close/>
                <a:moveTo>
                  <a:pt x="99474" y="183"/>
                </a:moveTo>
                <a:lnTo>
                  <a:pt x="99474" y="3719"/>
                </a:lnTo>
                <a:lnTo>
                  <a:pt x="95684" y="3719"/>
                </a:lnTo>
                <a:lnTo>
                  <a:pt x="95684" y="183"/>
                </a:lnTo>
                <a:close/>
                <a:moveTo>
                  <a:pt x="103449" y="183"/>
                </a:moveTo>
                <a:lnTo>
                  <a:pt x="103449" y="3719"/>
                </a:lnTo>
                <a:lnTo>
                  <a:pt x="99659" y="3719"/>
                </a:lnTo>
                <a:lnTo>
                  <a:pt x="99659" y="183"/>
                </a:lnTo>
                <a:close/>
                <a:moveTo>
                  <a:pt x="107424" y="183"/>
                </a:moveTo>
                <a:lnTo>
                  <a:pt x="107424" y="3719"/>
                </a:lnTo>
                <a:lnTo>
                  <a:pt x="103634" y="3719"/>
                </a:lnTo>
                <a:lnTo>
                  <a:pt x="103634" y="183"/>
                </a:lnTo>
                <a:close/>
                <a:moveTo>
                  <a:pt x="111400" y="183"/>
                </a:moveTo>
                <a:lnTo>
                  <a:pt x="111400" y="3719"/>
                </a:lnTo>
                <a:lnTo>
                  <a:pt x="107609" y="3719"/>
                </a:lnTo>
                <a:lnTo>
                  <a:pt x="107609" y="183"/>
                </a:lnTo>
                <a:close/>
                <a:moveTo>
                  <a:pt x="115376" y="183"/>
                </a:moveTo>
                <a:lnTo>
                  <a:pt x="115376" y="3719"/>
                </a:lnTo>
                <a:lnTo>
                  <a:pt x="111585" y="3719"/>
                </a:lnTo>
                <a:lnTo>
                  <a:pt x="111585" y="183"/>
                </a:lnTo>
                <a:close/>
                <a:moveTo>
                  <a:pt x="119351" y="183"/>
                </a:moveTo>
                <a:lnTo>
                  <a:pt x="119351" y="3719"/>
                </a:lnTo>
                <a:lnTo>
                  <a:pt x="115560" y="3719"/>
                </a:lnTo>
                <a:lnTo>
                  <a:pt x="115560" y="183"/>
                </a:lnTo>
                <a:close/>
                <a:moveTo>
                  <a:pt x="123326" y="183"/>
                </a:moveTo>
                <a:lnTo>
                  <a:pt x="123326" y="3719"/>
                </a:lnTo>
                <a:lnTo>
                  <a:pt x="119535" y="3719"/>
                </a:lnTo>
                <a:lnTo>
                  <a:pt x="119535" y="183"/>
                </a:lnTo>
                <a:close/>
                <a:moveTo>
                  <a:pt x="127301" y="183"/>
                </a:moveTo>
                <a:lnTo>
                  <a:pt x="127301" y="3719"/>
                </a:lnTo>
                <a:lnTo>
                  <a:pt x="123510" y="3719"/>
                </a:lnTo>
                <a:lnTo>
                  <a:pt x="123510" y="183"/>
                </a:lnTo>
                <a:close/>
                <a:moveTo>
                  <a:pt x="131277" y="183"/>
                </a:moveTo>
                <a:lnTo>
                  <a:pt x="131277" y="3719"/>
                </a:lnTo>
                <a:lnTo>
                  <a:pt x="127485" y="3719"/>
                </a:lnTo>
                <a:lnTo>
                  <a:pt x="127485" y="183"/>
                </a:lnTo>
                <a:close/>
                <a:moveTo>
                  <a:pt x="135252" y="183"/>
                </a:moveTo>
                <a:lnTo>
                  <a:pt x="135252" y="3719"/>
                </a:lnTo>
                <a:lnTo>
                  <a:pt x="131461" y="3719"/>
                </a:lnTo>
                <a:lnTo>
                  <a:pt x="131461" y="183"/>
                </a:lnTo>
                <a:close/>
                <a:moveTo>
                  <a:pt x="139227" y="183"/>
                </a:moveTo>
                <a:lnTo>
                  <a:pt x="139227" y="3719"/>
                </a:lnTo>
                <a:lnTo>
                  <a:pt x="135436" y="3719"/>
                </a:lnTo>
                <a:lnTo>
                  <a:pt x="135436" y="183"/>
                </a:lnTo>
                <a:close/>
                <a:moveTo>
                  <a:pt x="143202" y="183"/>
                </a:moveTo>
                <a:lnTo>
                  <a:pt x="143202" y="3719"/>
                </a:lnTo>
                <a:lnTo>
                  <a:pt x="139411" y="3719"/>
                </a:lnTo>
                <a:lnTo>
                  <a:pt x="139411" y="183"/>
                </a:lnTo>
                <a:close/>
                <a:moveTo>
                  <a:pt x="147177" y="183"/>
                </a:moveTo>
                <a:lnTo>
                  <a:pt x="147177" y="3719"/>
                </a:lnTo>
                <a:lnTo>
                  <a:pt x="143387" y="3719"/>
                </a:lnTo>
                <a:lnTo>
                  <a:pt x="143387" y="183"/>
                </a:lnTo>
                <a:close/>
                <a:moveTo>
                  <a:pt x="151224" y="183"/>
                </a:moveTo>
                <a:lnTo>
                  <a:pt x="151224" y="3719"/>
                </a:lnTo>
                <a:lnTo>
                  <a:pt x="147362" y="3719"/>
                </a:lnTo>
                <a:lnTo>
                  <a:pt x="147362" y="183"/>
                </a:lnTo>
                <a:close/>
                <a:moveTo>
                  <a:pt x="4068" y="3902"/>
                </a:moveTo>
                <a:lnTo>
                  <a:pt x="4068" y="7661"/>
                </a:lnTo>
                <a:lnTo>
                  <a:pt x="184" y="7661"/>
                </a:lnTo>
                <a:lnTo>
                  <a:pt x="184" y="3902"/>
                </a:lnTo>
                <a:close/>
                <a:moveTo>
                  <a:pt x="8043" y="3902"/>
                </a:moveTo>
                <a:lnTo>
                  <a:pt x="8043" y="7661"/>
                </a:lnTo>
                <a:lnTo>
                  <a:pt x="4252" y="7661"/>
                </a:lnTo>
                <a:lnTo>
                  <a:pt x="4252" y="3902"/>
                </a:lnTo>
                <a:close/>
                <a:moveTo>
                  <a:pt x="12018" y="3902"/>
                </a:moveTo>
                <a:lnTo>
                  <a:pt x="12018" y="7661"/>
                </a:lnTo>
                <a:lnTo>
                  <a:pt x="8227" y="7661"/>
                </a:lnTo>
                <a:lnTo>
                  <a:pt x="8227" y="3902"/>
                </a:lnTo>
                <a:close/>
                <a:moveTo>
                  <a:pt x="15993" y="3902"/>
                </a:moveTo>
                <a:lnTo>
                  <a:pt x="15993" y="7661"/>
                </a:lnTo>
                <a:lnTo>
                  <a:pt x="12202" y="7661"/>
                </a:lnTo>
                <a:lnTo>
                  <a:pt x="12202" y="3902"/>
                </a:lnTo>
                <a:close/>
                <a:moveTo>
                  <a:pt x="19968" y="3902"/>
                </a:moveTo>
                <a:lnTo>
                  <a:pt x="19968" y="7661"/>
                </a:lnTo>
                <a:lnTo>
                  <a:pt x="16177" y="7661"/>
                </a:lnTo>
                <a:lnTo>
                  <a:pt x="16177" y="3902"/>
                </a:lnTo>
                <a:close/>
                <a:moveTo>
                  <a:pt x="23944" y="3902"/>
                </a:moveTo>
                <a:lnTo>
                  <a:pt x="23944" y="7661"/>
                </a:lnTo>
                <a:lnTo>
                  <a:pt x="20153" y="7661"/>
                </a:lnTo>
                <a:lnTo>
                  <a:pt x="20153" y="3902"/>
                </a:lnTo>
                <a:close/>
                <a:moveTo>
                  <a:pt x="27919" y="3902"/>
                </a:moveTo>
                <a:lnTo>
                  <a:pt x="27919" y="7661"/>
                </a:lnTo>
                <a:lnTo>
                  <a:pt x="24129" y="7661"/>
                </a:lnTo>
                <a:lnTo>
                  <a:pt x="24129" y="3902"/>
                </a:lnTo>
                <a:close/>
                <a:moveTo>
                  <a:pt x="31895" y="3902"/>
                </a:moveTo>
                <a:lnTo>
                  <a:pt x="31895" y="7661"/>
                </a:lnTo>
                <a:lnTo>
                  <a:pt x="28104" y="7661"/>
                </a:lnTo>
                <a:lnTo>
                  <a:pt x="28104" y="3902"/>
                </a:lnTo>
                <a:close/>
                <a:moveTo>
                  <a:pt x="35870" y="3902"/>
                </a:moveTo>
                <a:lnTo>
                  <a:pt x="35870" y="7661"/>
                </a:lnTo>
                <a:lnTo>
                  <a:pt x="32079" y="7661"/>
                </a:lnTo>
                <a:lnTo>
                  <a:pt x="32079" y="3902"/>
                </a:lnTo>
                <a:close/>
                <a:moveTo>
                  <a:pt x="39845" y="3902"/>
                </a:moveTo>
                <a:lnTo>
                  <a:pt x="39845" y="7661"/>
                </a:lnTo>
                <a:lnTo>
                  <a:pt x="36054" y="7661"/>
                </a:lnTo>
                <a:lnTo>
                  <a:pt x="36054" y="3902"/>
                </a:lnTo>
                <a:close/>
                <a:moveTo>
                  <a:pt x="43821" y="3902"/>
                </a:moveTo>
                <a:lnTo>
                  <a:pt x="43821" y="7661"/>
                </a:lnTo>
                <a:lnTo>
                  <a:pt x="40029" y="7661"/>
                </a:lnTo>
                <a:lnTo>
                  <a:pt x="40029" y="3902"/>
                </a:lnTo>
                <a:close/>
                <a:moveTo>
                  <a:pt x="47796" y="3902"/>
                </a:moveTo>
                <a:lnTo>
                  <a:pt x="47796" y="7661"/>
                </a:lnTo>
                <a:lnTo>
                  <a:pt x="44005" y="7661"/>
                </a:lnTo>
                <a:lnTo>
                  <a:pt x="44005" y="3902"/>
                </a:lnTo>
                <a:close/>
                <a:moveTo>
                  <a:pt x="51771" y="3902"/>
                </a:moveTo>
                <a:lnTo>
                  <a:pt x="51771" y="7661"/>
                </a:lnTo>
                <a:lnTo>
                  <a:pt x="47980" y="7661"/>
                </a:lnTo>
                <a:lnTo>
                  <a:pt x="47980" y="3902"/>
                </a:lnTo>
                <a:close/>
                <a:moveTo>
                  <a:pt x="55746" y="3902"/>
                </a:moveTo>
                <a:lnTo>
                  <a:pt x="55746" y="7661"/>
                </a:lnTo>
                <a:lnTo>
                  <a:pt x="51956" y="7661"/>
                </a:lnTo>
                <a:lnTo>
                  <a:pt x="51956" y="3902"/>
                </a:lnTo>
                <a:close/>
                <a:moveTo>
                  <a:pt x="59721" y="3902"/>
                </a:moveTo>
                <a:lnTo>
                  <a:pt x="59721" y="7661"/>
                </a:lnTo>
                <a:lnTo>
                  <a:pt x="55931" y="7661"/>
                </a:lnTo>
                <a:lnTo>
                  <a:pt x="55931" y="3902"/>
                </a:lnTo>
                <a:close/>
                <a:moveTo>
                  <a:pt x="63696" y="3902"/>
                </a:moveTo>
                <a:lnTo>
                  <a:pt x="63696" y="7661"/>
                </a:lnTo>
                <a:lnTo>
                  <a:pt x="59906" y="7661"/>
                </a:lnTo>
                <a:lnTo>
                  <a:pt x="59906" y="3902"/>
                </a:lnTo>
                <a:close/>
                <a:moveTo>
                  <a:pt x="67672" y="3902"/>
                </a:moveTo>
                <a:lnTo>
                  <a:pt x="67672" y="7661"/>
                </a:lnTo>
                <a:lnTo>
                  <a:pt x="63881" y="7661"/>
                </a:lnTo>
                <a:lnTo>
                  <a:pt x="63881" y="3902"/>
                </a:lnTo>
                <a:close/>
                <a:moveTo>
                  <a:pt x="71648" y="3902"/>
                </a:moveTo>
                <a:lnTo>
                  <a:pt x="71648" y="7661"/>
                </a:lnTo>
                <a:lnTo>
                  <a:pt x="67857" y="7661"/>
                </a:lnTo>
                <a:lnTo>
                  <a:pt x="67857" y="3902"/>
                </a:lnTo>
                <a:close/>
                <a:moveTo>
                  <a:pt x="75623" y="3902"/>
                </a:moveTo>
                <a:lnTo>
                  <a:pt x="75623" y="7661"/>
                </a:lnTo>
                <a:lnTo>
                  <a:pt x="71832" y="7661"/>
                </a:lnTo>
                <a:lnTo>
                  <a:pt x="71832" y="3902"/>
                </a:lnTo>
                <a:close/>
                <a:moveTo>
                  <a:pt x="79598" y="3902"/>
                </a:moveTo>
                <a:lnTo>
                  <a:pt x="79598" y="7661"/>
                </a:lnTo>
                <a:lnTo>
                  <a:pt x="75807" y="7661"/>
                </a:lnTo>
                <a:lnTo>
                  <a:pt x="75807" y="3902"/>
                </a:lnTo>
                <a:close/>
                <a:moveTo>
                  <a:pt x="83573" y="3902"/>
                </a:moveTo>
                <a:lnTo>
                  <a:pt x="83573" y="7661"/>
                </a:lnTo>
                <a:lnTo>
                  <a:pt x="79782" y="7661"/>
                </a:lnTo>
                <a:lnTo>
                  <a:pt x="79782" y="3902"/>
                </a:lnTo>
                <a:close/>
                <a:moveTo>
                  <a:pt x="87549" y="3902"/>
                </a:moveTo>
                <a:lnTo>
                  <a:pt x="87549" y="7661"/>
                </a:lnTo>
                <a:lnTo>
                  <a:pt x="83757" y="7661"/>
                </a:lnTo>
                <a:lnTo>
                  <a:pt x="83757" y="3902"/>
                </a:lnTo>
                <a:close/>
                <a:moveTo>
                  <a:pt x="91524" y="3902"/>
                </a:moveTo>
                <a:lnTo>
                  <a:pt x="91524" y="7661"/>
                </a:lnTo>
                <a:lnTo>
                  <a:pt x="87733" y="7661"/>
                </a:lnTo>
                <a:lnTo>
                  <a:pt x="87733" y="3902"/>
                </a:lnTo>
                <a:close/>
                <a:moveTo>
                  <a:pt x="95499" y="3902"/>
                </a:moveTo>
                <a:lnTo>
                  <a:pt x="95499" y="7661"/>
                </a:lnTo>
                <a:lnTo>
                  <a:pt x="91708" y="7661"/>
                </a:lnTo>
                <a:lnTo>
                  <a:pt x="91708" y="3902"/>
                </a:lnTo>
                <a:close/>
                <a:moveTo>
                  <a:pt x="99474" y="3902"/>
                </a:moveTo>
                <a:lnTo>
                  <a:pt x="99474" y="7661"/>
                </a:lnTo>
                <a:lnTo>
                  <a:pt x="95684" y="7661"/>
                </a:lnTo>
                <a:lnTo>
                  <a:pt x="95684" y="3902"/>
                </a:lnTo>
                <a:close/>
                <a:moveTo>
                  <a:pt x="103449" y="3902"/>
                </a:moveTo>
                <a:lnTo>
                  <a:pt x="103449" y="7661"/>
                </a:lnTo>
                <a:lnTo>
                  <a:pt x="99659" y="7661"/>
                </a:lnTo>
                <a:lnTo>
                  <a:pt x="99659" y="3902"/>
                </a:lnTo>
                <a:close/>
                <a:moveTo>
                  <a:pt x="107424" y="3902"/>
                </a:moveTo>
                <a:lnTo>
                  <a:pt x="107424" y="7661"/>
                </a:lnTo>
                <a:lnTo>
                  <a:pt x="103634" y="7661"/>
                </a:lnTo>
                <a:lnTo>
                  <a:pt x="103634" y="3902"/>
                </a:lnTo>
                <a:close/>
                <a:moveTo>
                  <a:pt x="111400" y="3902"/>
                </a:moveTo>
                <a:lnTo>
                  <a:pt x="111400" y="7661"/>
                </a:lnTo>
                <a:lnTo>
                  <a:pt x="107609" y="7661"/>
                </a:lnTo>
                <a:lnTo>
                  <a:pt x="107609" y="3902"/>
                </a:lnTo>
                <a:close/>
                <a:moveTo>
                  <a:pt x="115376" y="3902"/>
                </a:moveTo>
                <a:lnTo>
                  <a:pt x="115376" y="7661"/>
                </a:lnTo>
                <a:lnTo>
                  <a:pt x="111585" y="7661"/>
                </a:lnTo>
                <a:lnTo>
                  <a:pt x="111585" y="3902"/>
                </a:lnTo>
                <a:close/>
                <a:moveTo>
                  <a:pt x="119351" y="3902"/>
                </a:moveTo>
                <a:lnTo>
                  <a:pt x="119351" y="7661"/>
                </a:lnTo>
                <a:lnTo>
                  <a:pt x="115560" y="7661"/>
                </a:lnTo>
                <a:lnTo>
                  <a:pt x="115560" y="3902"/>
                </a:lnTo>
                <a:close/>
                <a:moveTo>
                  <a:pt x="123326" y="3902"/>
                </a:moveTo>
                <a:lnTo>
                  <a:pt x="123326" y="7661"/>
                </a:lnTo>
                <a:lnTo>
                  <a:pt x="119535" y="7661"/>
                </a:lnTo>
                <a:lnTo>
                  <a:pt x="119535" y="3902"/>
                </a:lnTo>
                <a:close/>
                <a:moveTo>
                  <a:pt x="127301" y="3902"/>
                </a:moveTo>
                <a:lnTo>
                  <a:pt x="127301" y="7661"/>
                </a:lnTo>
                <a:lnTo>
                  <a:pt x="123510" y="7661"/>
                </a:lnTo>
                <a:lnTo>
                  <a:pt x="123510" y="3902"/>
                </a:lnTo>
                <a:close/>
                <a:moveTo>
                  <a:pt x="131277" y="3902"/>
                </a:moveTo>
                <a:lnTo>
                  <a:pt x="131277" y="7661"/>
                </a:lnTo>
                <a:lnTo>
                  <a:pt x="127485" y="7661"/>
                </a:lnTo>
                <a:lnTo>
                  <a:pt x="127485" y="3902"/>
                </a:lnTo>
                <a:close/>
                <a:moveTo>
                  <a:pt x="135252" y="3902"/>
                </a:moveTo>
                <a:lnTo>
                  <a:pt x="135252" y="7661"/>
                </a:lnTo>
                <a:lnTo>
                  <a:pt x="131461" y="7661"/>
                </a:lnTo>
                <a:lnTo>
                  <a:pt x="131461" y="3902"/>
                </a:lnTo>
                <a:close/>
                <a:moveTo>
                  <a:pt x="139227" y="3902"/>
                </a:moveTo>
                <a:lnTo>
                  <a:pt x="139227" y="7661"/>
                </a:lnTo>
                <a:lnTo>
                  <a:pt x="135436" y="7661"/>
                </a:lnTo>
                <a:lnTo>
                  <a:pt x="135436" y="3902"/>
                </a:lnTo>
                <a:close/>
                <a:moveTo>
                  <a:pt x="143202" y="3902"/>
                </a:moveTo>
                <a:lnTo>
                  <a:pt x="143202" y="7661"/>
                </a:lnTo>
                <a:lnTo>
                  <a:pt x="139411" y="7661"/>
                </a:lnTo>
                <a:lnTo>
                  <a:pt x="139411" y="3902"/>
                </a:lnTo>
                <a:close/>
                <a:moveTo>
                  <a:pt x="147177" y="3902"/>
                </a:moveTo>
                <a:lnTo>
                  <a:pt x="147177" y="7661"/>
                </a:lnTo>
                <a:lnTo>
                  <a:pt x="143387" y="7661"/>
                </a:lnTo>
                <a:lnTo>
                  <a:pt x="143387" y="3902"/>
                </a:lnTo>
                <a:close/>
                <a:moveTo>
                  <a:pt x="151224" y="3902"/>
                </a:moveTo>
                <a:lnTo>
                  <a:pt x="151224" y="7661"/>
                </a:lnTo>
                <a:lnTo>
                  <a:pt x="147362" y="7661"/>
                </a:lnTo>
                <a:lnTo>
                  <a:pt x="147362" y="3902"/>
                </a:lnTo>
                <a:close/>
                <a:moveTo>
                  <a:pt x="4068" y="7844"/>
                </a:moveTo>
                <a:lnTo>
                  <a:pt x="4068" y="11605"/>
                </a:lnTo>
                <a:lnTo>
                  <a:pt x="184" y="11605"/>
                </a:lnTo>
                <a:lnTo>
                  <a:pt x="184" y="7844"/>
                </a:lnTo>
                <a:close/>
                <a:moveTo>
                  <a:pt x="8043" y="7844"/>
                </a:moveTo>
                <a:lnTo>
                  <a:pt x="8043" y="11605"/>
                </a:lnTo>
                <a:lnTo>
                  <a:pt x="4252" y="11605"/>
                </a:lnTo>
                <a:lnTo>
                  <a:pt x="4252" y="7844"/>
                </a:lnTo>
                <a:close/>
                <a:moveTo>
                  <a:pt x="12018" y="7844"/>
                </a:moveTo>
                <a:lnTo>
                  <a:pt x="12018" y="11605"/>
                </a:lnTo>
                <a:lnTo>
                  <a:pt x="8227" y="11605"/>
                </a:lnTo>
                <a:lnTo>
                  <a:pt x="8227" y="7844"/>
                </a:lnTo>
                <a:close/>
                <a:moveTo>
                  <a:pt x="15993" y="7844"/>
                </a:moveTo>
                <a:lnTo>
                  <a:pt x="15993" y="11605"/>
                </a:lnTo>
                <a:lnTo>
                  <a:pt x="12202" y="11605"/>
                </a:lnTo>
                <a:lnTo>
                  <a:pt x="12202" y="7844"/>
                </a:lnTo>
                <a:close/>
                <a:moveTo>
                  <a:pt x="19968" y="7844"/>
                </a:moveTo>
                <a:lnTo>
                  <a:pt x="19968" y="11605"/>
                </a:lnTo>
                <a:lnTo>
                  <a:pt x="16177" y="11605"/>
                </a:lnTo>
                <a:lnTo>
                  <a:pt x="16177" y="7844"/>
                </a:lnTo>
                <a:close/>
                <a:moveTo>
                  <a:pt x="23944" y="7844"/>
                </a:moveTo>
                <a:lnTo>
                  <a:pt x="23944" y="11605"/>
                </a:lnTo>
                <a:lnTo>
                  <a:pt x="20153" y="11605"/>
                </a:lnTo>
                <a:lnTo>
                  <a:pt x="20153" y="7844"/>
                </a:lnTo>
                <a:close/>
                <a:moveTo>
                  <a:pt x="27919" y="7844"/>
                </a:moveTo>
                <a:lnTo>
                  <a:pt x="27919" y="11605"/>
                </a:lnTo>
                <a:lnTo>
                  <a:pt x="24129" y="11605"/>
                </a:lnTo>
                <a:lnTo>
                  <a:pt x="24129" y="7844"/>
                </a:lnTo>
                <a:close/>
                <a:moveTo>
                  <a:pt x="31895" y="7844"/>
                </a:moveTo>
                <a:lnTo>
                  <a:pt x="31895" y="11605"/>
                </a:lnTo>
                <a:lnTo>
                  <a:pt x="28104" y="11605"/>
                </a:lnTo>
                <a:lnTo>
                  <a:pt x="28104" y="7844"/>
                </a:lnTo>
                <a:close/>
                <a:moveTo>
                  <a:pt x="35870" y="7844"/>
                </a:moveTo>
                <a:lnTo>
                  <a:pt x="35870" y="11605"/>
                </a:lnTo>
                <a:lnTo>
                  <a:pt x="32079" y="11605"/>
                </a:lnTo>
                <a:lnTo>
                  <a:pt x="32079" y="7844"/>
                </a:lnTo>
                <a:close/>
                <a:moveTo>
                  <a:pt x="39845" y="7844"/>
                </a:moveTo>
                <a:lnTo>
                  <a:pt x="39845" y="11605"/>
                </a:lnTo>
                <a:lnTo>
                  <a:pt x="36054" y="11605"/>
                </a:lnTo>
                <a:lnTo>
                  <a:pt x="36054" y="7844"/>
                </a:lnTo>
                <a:close/>
                <a:moveTo>
                  <a:pt x="43821" y="7844"/>
                </a:moveTo>
                <a:lnTo>
                  <a:pt x="43821" y="11605"/>
                </a:lnTo>
                <a:lnTo>
                  <a:pt x="40029" y="11605"/>
                </a:lnTo>
                <a:lnTo>
                  <a:pt x="40029" y="7844"/>
                </a:lnTo>
                <a:close/>
                <a:moveTo>
                  <a:pt x="47796" y="7844"/>
                </a:moveTo>
                <a:lnTo>
                  <a:pt x="47796" y="11605"/>
                </a:lnTo>
                <a:lnTo>
                  <a:pt x="44005" y="11605"/>
                </a:lnTo>
                <a:lnTo>
                  <a:pt x="44005" y="7844"/>
                </a:lnTo>
                <a:close/>
                <a:moveTo>
                  <a:pt x="51771" y="7844"/>
                </a:moveTo>
                <a:lnTo>
                  <a:pt x="51771" y="11605"/>
                </a:lnTo>
                <a:lnTo>
                  <a:pt x="47980" y="11605"/>
                </a:lnTo>
                <a:lnTo>
                  <a:pt x="47980" y="7844"/>
                </a:lnTo>
                <a:close/>
                <a:moveTo>
                  <a:pt x="55746" y="7844"/>
                </a:moveTo>
                <a:lnTo>
                  <a:pt x="55746" y="11605"/>
                </a:lnTo>
                <a:lnTo>
                  <a:pt x="51956" y="11605"/>
                </a:lnTo>
                <a:lnTo>
                  <a:pt x="51956" y="7844"/>
                </a:lnTo>
                <a:close/>
                <a:moveTo>
                  <a:pt x="59721" y="7844"/>
                </a:moveTo>
                <a:lnTo>
                  <a:pt x="59721" y="11605"/>
                </a:lnTo>
                <a:lnTo>
                  <a:pt x="55931" y="11605"/>
                </a:lnTo>
                <a:lnTo>
                  <a:pt x="55931" y="7844"/>
                </a:lnTo>
                <a:close/>
                <a:moveTo>
                  <a:pt x="63696" y="7844"/>
                </a:moveTo>
                <a:lnTo>
                  <a:pt x="63696" y="11605"/>
                </a:lnTo>
                <a:lnTo>
                  <a:pt x="59906" y="11605"/>
                </a:lnTo>
                <a:lnTo>
                  <a:pt x="59906" y="7844"/>
                </a:lnTo>
                <a:close/>
                <a:moveTo>
                  <a:pt x="67672" y="7844"/>
                </a:moveTo>
                <a:lnTo>
                  <a:pt x="67672" y="11605"/>
                </a:lnTo>
                <a:lnTo>
                  <a:pt x="63881" y="11605"/>
                </a:lnTo>
                <a:lnTo>
                  <a:pt x="63881" y="7844"/>
                </a:lnTo>
                <a:close/>
                <a:moveTo>
                  <a:pt x="71648" y="7844"/>
                </a:moveTo>
                <a:lnTo>
                  <a:pt x="71648" y="11605"/>
                </a:lnTo>
                <a:lnTo>
                  <a:pt x="67857" y="11605"/>
                </a:lnTo>
                <a:lnTo>
                  <a:pt x="67857" y="7844"/>
                </a:lnTo>
                <a:close/>
                <a:moveTo>
                  <a:pt x="75623" y="7844"/>
                </a:moveTo>
                <a:lnTo>
                  <a:pt x="75623" y="11605"/>
                </a:lnTo>
                <a:lnTo>
                  <a:pt x="71832" y="11605"/>
                </a:lnTo>
                <a:lnTo>
                  <a:pt x="71832" y="7844"/>
                </a:lnTo>
                <a:close/>
                <a:moveTo>
                  <a:pt x="79598" y="7844"/>
                </a:moveTo>
                <a:lnTo>
                  <a:pt x="79598" y="11605"/>
                </a:lnTo>
                <a:lnTo>
                  <a:pt x="75807" y="11605"/>
                </a:lnTo>
                <a:lnTo>
                  <a:pt x="75807" y="7844"/>
                </a:lnTo>
                <a:close/>
                <a:moveTo>
                  <a:pt x="83573" y="7844"/>
                </a:moveTo>
                <a:lnTo>
                  <a:pt x="83573" y="11605"/>
                </a:lnTo>
                <a:lnTo>
                  <a:pt x="79782" y="11605"/>
                </a:lnTo>
                <a:lnTo>
                  <a:pt x="79782" y="7844"/>
                </a:lnTo>
                <a:close/>
                <a:moveTo>
                  <a:pt x="87549" y="7844"/>
                </a:moveTo>
                <a:lnTo>
                  <a:pt x="87549" y="11605"/>
                </a:lnTo>
                <a:lnTo>
                  <a:pt x="83757" y="11605"/>
                </a:lnTo>
                <a:lnTo>
                  <a:pt x="83757" y="7844"/>
                </a:lnTo>
                <a:close/>
                <a:moveTo>
                  <a:pt x="91524" y="7844"/>
                </a:moveTo>
                <a:lnTo>
                  <a:pt x="91524" y="11605"/>
                </a:lnTo>
                <a:lnTo>
                  <a:pt x="87733" y="11605"/>
                </a:lnTo>
                <a:lnTo>
                  <a:pt x="87733" y="7844"/>
                </a:lnTo>
                <a:close/>
                <a:moveTo>
                  <a:pt x="95499" y="7844"/>
                </a:moveTo>
                <a:lnTo>
                  <a:pt x="95499" y="11605"/>
                </a:lnTo>
                <a:lnTo>
                  <a:pt x="91708" y="11605"/>
                </a:lnTo>
                <a:lnTo>
                  <a:pt x="91708" y="7844"/>
                </a:lnTo>
                <a:close/>
                <a:moveTo>
                  <a:pt x="99474" y="7844"/>
                </a:moveTo>
                <a:lnTo>
                  <a:pt x="99474" y="11605"/>
                </a:lnTo>
                <a:lnTo>
                  <a:pt x="95684" y="11605"/>
                </a:lnTo>
                <a:lnTo>
                  <a:pt x="95684" y="7844"/>
                </a:lnTo>
                <a:close/>
                <a:moveTo>
                  <a:pt x="103449" y="7844"/>
                </a:moveTo>
                <a:lnTo>
                  <a:pt x="103449" y="11605"/>
                </a:lnTo>
                <a:lnTo>
                  <a:pt x="99659" y="11605"/>
                </a:lnTo>
                <a:lnTo>
                  <a:pt x="99659" y="7844"/>
                </a:lnTo>
                <a:close/>
                <a:moveTo>
                  <a:pt x="107424" y="7844"/>
                </a:moveTo>
                <a:lnTo>
                  <a:pt x="107424" y="11605"/>
                </a:lnTo>
                <a:lnTo>
                  <a:pt x="103634" y="11605"/>
                </a:lnTo>
                <a:lnTo>
                  <a:pt x="103634" y="7844"/>
                </a:lnTo>
                <a:close/>
                <a:moveTo>
                  <a:pt x="111400" y="7844"/>
                </a:moveTo>
                <a:lnTo>
                  <a:pt x="111400" y="11605"/>
                </a:lnTo>
                <a:lnTo>
                  <a:pt x="107609" y="11605"/>
                </a:lnTo>
                <a:lnTo>
                  <a:pt x="107609" y="7844"/>
                </a:lnTo>
                <a:close/>
                <a:moveTo>
                  <a:pt x="115376" y="7844"/>
                </a:moveTo>
                <a:lnTo>
                  <a:pt x="115376" y="11605"/>
                </a:lnTo>
                <a:lnTo>
                  <a:pt x="111585" y="11605"/>
                </a:lnTo>
                <a:lnTo>
                  <a:pt x="111585" y="7844"/>
                </a:lnTo>
                <a:close/>
                <a:moveTo>
                  <a:pt x="119351" y="7844"/>
                </a:moveTo>
                <a:lnTo>
                  <a:pt x="119351" y="11605"/>
                </a:lnTo>
                <a:lnTo>
                  <a:pt x="115560" y="11605"/>
                </a:lnTo>
                <a:lnTo>
                  <a:pt x="115560" y="7844"/>
                </a:lnTo>
                <a:close/>
                <a:moveTo>
                  <a:pt x="123326" y="7844"/>
                </a:moveTo>
                <a:lnTo>
                  <a:pt x="123326" y="11605"/>
                </a:lnTo>
                <a:lnTo>
                  <a:pt x="119535" y="11605"/>
                </a:lnTo>
                <a:lnTo>
                  <a:pt x="119535" y="7844"/>
                </a:lnTo>
                <a:close/>
                <a:moveTo>
                  <a:pt x="127301" y="7844"/>
                </a:moveTo>
                <a:lnTo>
                  <a:pt x="127301" y="11605"/>
                </a:lnTo>
                <a:lnTo>
                  <a:pt x="123510" y="11605"/>
                </a:lnTo>
                <a:lnTo>
                  <a:pt x="123510" y="7844"/>
                </a:lnTo>
                <a:close/>
                <a:moveTo>
                  <a:pt x="131277" y="7844"/>
                </a:moveTo>
                <a:lnTo>
                  <a:pt x="131277" y="11605"/>
                </a:lnTo>
                <a:lnTo>
                  <a:pt x="127485" y="11605"/>
                </a:lnTo>
                <a:lnTo>
                  <a:pt x="127485" y="7844"/>
                </a:lnTo>
                <a:close/>
                <a:moveTo>
                  <a:pt x="135252" y="7844"/>
                </a:moveTo>
                <a:lnTo>
                  <a:pt x="135252" y="11605"/>
                </a:lnTo>
                <a:lnTo>
                  <a:pt x="131461" y="11605"/>
                </a:lnTo>
                <a:lnTo>
                  <a:pt x="131461" y="7844"/>
                </a:lnTo>
                <a:close/>
                <a:moveTo>
                  <a:pt x="139227" y="7844"/>
                </a:moveTo>
                <a:lnTo>
                  <a:pt x="139227" y="11605"/>
                </a:lnTo>
                <a:lnTo>
                  <a:pt x="135436" y="11605"/>
                </a:lnTo>
                <a:lnTo>
                  <a:pt x="135436" y="7844"/>
                </a:lnTo>
                <a:close/>
                <a:moveTo>
                  <a:pt x="143202" y="7844"/>
                </a:moveTo>
                <a:lnTo>
                  <a:pt x="143202" y="11605"/>
                </a:lnTo>
                <a:lnTo>
                  <a:pt x="139411" y="11605"/>
                </a:lnTo>
                <a:lnTo>
                  <a:pt x="139411" y="7844"/>
                </a:lnTo>
                <a:close/>
                <a:moveTo>
                  <a:pt x="147177" y="7844"/>
                </a:moveTo>
                <a:lnTo>
                  <a:pt x="147177" y="11605"/>
                </a:lnTo>
                <a:lnTo>
                  <a:pt x="143387" y="11605"/>
                </a:lnTo>
                <a:lnTo>
                  <a:pt x="143387" y="7844"/>
                </a:lnTo>
                <a:close/>
                <a:moveTo>
                  <a:pt x="151224" y="7844"/>
                </a:moveTo>
                <a:lnTo>
                  <a:pt x="151224" y="11605"/>
                </a:lnTo>
                <a:lnTo>
                  <a:pt x="147362" y="11605"/>
                </a:lnTo>
                <a:lnTo>
                  <a:pt x="147362" y="7844"/>
                </a:lnTo>
                <a:close/>
                <a:moveTo>
                  <a:pt x="4068" y="11788"/>
                </a:moveTo>
                <a:lnTo>
                  <a:pt x="4068" y="15547"/>
                </a:lnTo>
                <a:lnTo>
                  <a:pt x="184" y="15547"/>
                </a:lnTo>
                <a:lnTo>
                  <a:pt x="184" y="11788"/>
                </a:lnTo>
                <a:close/>
                <a:moveTo>
                  <a:pt x="8043" y="11788"/>
                </a:moveTo>
                <a:lnTo>
                  <a:pt x="8043" y="15547"/>
                </a:lnTo>
                <a:lnTo>
                  <a:pt x="4252" y="15547"/>
                </a:lnTo>
                <a:lnTo>
                  <a:pt x="4252" y="11788"/>
                </a:lnTo>
                <a:close/>
                <a:moveTo>
                  <a:pt x="12018" y="11788"/>
                </a:moveTo>
                <a:lnTo>
                  <a:pt x="12018" y="15547"/>
                </a:lnTo>
                <a:lnTo>
                  <a:pt x="8227" y="15547"/>
                </a:lnTo>
                <a:lnTo>
                  <a:pt x="8227" y="11788"/>
                </a:lnTo>
                <a:close/>
                <a:moveTo>
                  <a:pt x="15993" y="11788"/>
                </a:moveTo>
                <a:lnTo>
                  <a:pt x="15993" y="15547"/>
                </a:lnTo>
                <a:lnTo>
                  <a:pt x="12202" y="15547"/>
                </a:lnTo>
                <a:lnTo>
                  <a:pt x="12202" y="11788"/>
                </a:lnTo>
                <a:close/>
                <a:moveTo>
                  <a:pt x="19968" y="11788"/>
                </a:moveTo>
                <a:lnTo>
                  <a:pt x="19968" y="15547"/>
                </a:lnTo>
                <a:lnTo>
                  <a:pt x="16177" y="15547"/>
                </a:lnTo>
                <a:lnTo>
                  <a:pt x="16177" y="11788"/>
                </a:lnTo>
                <a:close/>
                <a:moveTo>
                  <a:pt x="23944" y="11788"/>
                </a:moveTo>
                <a:lnTo>
                  <a:pt x="23944" y="15547"/>
                </a:lnTo>
                <a:lnTo>
                  <a:pt x="20153" y="15547"/>
                </a:lnTo>
                <a:lnTo>
                  <a:pt x="20153" y="11788"/>
                </a:lnTo>
                <a:close/>
                <a:moveTo>
                  <a:pt x="27919" y="11788"/>
                </a:moveTo>
                <a:lnTo>
                  <a:pt x="27919" y="15547"/>
                </a:lnTo>
                <a:lnTo>
                  <a:pt x="24129" y="15547"/>
                </a:lnTo>
                <a:lnTo>
                  <a:pt x="24129" y="11788"/>
                </a:lnTo>
                <a:close/>
                <a:moveTo>
                  <a:pt x="31895" y="11788"/>
                </a:moveTo>
                <a:lnTo>
                  <a:pt x="31895" y="15547"/>
                </a:lnTo>
                <a:lnTo>
                  <a:pt x="28104" y="15547"/>
                </a:lnTo>
                <a:lnTo>
                  <a:pt x="28104" y="11788"/>
                </a:lnTo>
                <a:close/>
                <a:moveTo>
                  <a:pt x="35870" y="11788"/>
                </a:moveTo>
                <a:lnTo>
                  <a:pt x="35870" y="15547"/>
                </a:lnTo>
                <a:lnTo>
                  <a:pt x="32079" y="15547"/>
                </a:lnTo>
                <a:lnTo>
                  <a:pt x="32079" y="11788"/>
                </a:lnTo>
                <a:close/>
                <a:moveTo>
                  <a:pt x="39845" y="11788"/>
                </a:moveTo>
                <a:lnTo>
                  <a:pt x="39845" y="15547"/>
                </a:lnTo>
                <a:lnTo>
                  <a:pt x="36054" y="15547"/>
                </a:lnTo>
                <a:lnTo>
                  <a:pt x="36054" y="11788"/>
                </a:lnTo>
                <a:close/>
                <a:moveTo>
                  <a:pt x="43821" y="11788"/>
                </a:moveTo>
                <a:lnTo>
                  <a:pt x="43821" y="15547"/>
                </a:lnTo>
                <a:lnTo>
                  <a:pt x="40029" y="15547"/>
                </a:lnTo>
                <a:lnTo>
                  <a:pt x="40029" y="11788"/>
                </a:lnTo>
                <a:close/>
                <a:moveTo>
                  <a:pt x="47796" y="11788"/>
                </a:moveTo>
                <a:lnTo>
                  <a:pt x="47796" y="15547"/>
                </a:lnTo>
                <a:lnTo>
                  <a:pt x="44005" y="15547"/>
                </a:lnTo>
                <a:lnTo>
                  <a:pt x="44005" y="11788"/>
                </a:lnTo>
                <a:close/>
                <a:moveTo>
                  <a:pt x="51771" y="11788"/>
                </a:moveTo>
                <a:lnTo>
                  <a:pt x="51771" y="15547"/>
                </a:lnTo>
                <a:lnTo>
                  <a:pt x="47980" y="15547"/>
                </a:lnTo>
                <a:lnTo>
                  <a:pt x="47980" y="11788"/>
                </a:lnTo>
                <a:close/>
                <a:moveTo>
                  <a:pt x="55746" y="11788"/>
                </a:moveTo>
                <a:lnTo>
                  <a:pt x="55746" y="15547"/>
                </a:lnTo>
                <a:lnTo>
                  <a:pt x="51956" y="15547"/>
                </a:lnTo>
                <a:lnTo>
                  <a:pt x="51956" y="11788"/>
                </a:lnTo>
                <a:close/>
                <a:moveTo>
                  <a:pt x="59721" y="11788"/>
                </a:moveTo>
                <a:lnTo>
                  <a:pt x="59721" y="15547"/>
                </a:lnTo>
                <a:lnTo>
                  <a:pt x="55931" y="15547"/>
                </a:lnTo>
                <a:lnTo>
                  <a:pt x="55931" y="11788"/>
                </a:lnTo>
                <a:close/>
                <a:moveTo>
                  <a:pt x="63696" y="11788"/>
                </a:moveTo>
                <a:lnTo>
                  <a:pt x="63696" y="15547"/>
                </a:lnTo>
                <a:lnTo>
                  <a:pt x="59906" y="15547"/>
                </a:lnTo>
                <a:lnTo>
                  <a:pt x="59906" y="11788"/>
                </a:lnTo>
                <a:close/>
                <a:moveTo>
                  <a:pt x="67672" y="11788"/>
                </a:moveTo>
                <a:lnTo>
                  <a:pt x="67672" y="15547"/>
                </a:lnTo>
                <a:lnTo>
                  <a:pt x="63881" y="15547"/>
                </a:lnTo>
                <a:lnTo>
                  <a:pt x="63881" y="11788"/>
                </a:lnTo>
                <a:close/>
                <a:moveTo>
                  <a:pt x="71648" y="11788"/>
                </a:moveTo>
                <a:lnTo>
                  <a:pt x="71648" y="15547"/>
                </a:lnTo>
                <a:lnTo>
                  <a:pt x="67857" y="15547"/>
                </a:lnTo>
                <a:lnTo>
                  <a:pt x="67857" y="11788"/>
                </a:lnTo>
                <a:close/>
                <a:moveTo>
                  <a:pt x="75623" y="11788"/>
                </a:moveTo>
                <a:lnTo>
                  <a:pt x="75623" y="15547"/>
                </a:lnTo>
                <a:lnTo>
                  <a:pt x="71832" y="15547"/>
                </a:lnTo>
                <a:lnTo>
                  <a:pt x="71832" y="11788"/>
                </a:lnTo>
                <a:close/>
                <a:moveTo>
                  <a:pt x="79598" y="11788"/>
                </a:moveTo>
                <a:lnTo>
                  <a:pt x="79598" y="15547"/>
                </a:lnTo>
                <a:lnTo>
                  <a:pt x="75807" y="15547"/>
                </a:lnTo>
                <a:lnTo>
                  <a:pt x="75807" y="11788"/>
                </a:lnTo>
                <a:close/>
                <a:moveTo>
                  <a:pt x="83573" y="11788"/>
                </a:moveTo>
                <a:lnTo>
                  <a:pt x="83573" y="15547"/>
                </a:lnTo>
                <a:lnTo>
                  <a:pt x="79782" y="15547"/>
                </a:lnTo>
                <a:lnTo>
                  <a:pt x="79782" y="11788"/>
                </a:lnTo>
                <a:close/>
                <a:moveTo>
                  <a:pt x="87549" y="11788"/>
                </a:moveTo>
                <a:lnTo>
                  <a:pt x="87549" y="15547"/>
                </a:lnTo>
                <a:lnTo>
                  <a:pt x="83757" y="15547"/>
                </a:lnTo>
                <a:lnTo>
                  <a:pt x="83757" y="11788"/>
                </a:lnTo>
                <a:close/>
                <a:moveTo>
                  <a:pt x="91524" y="11788"/>
                </a:moveTo>
                <a:lnTo>
                  <a:pt x="91524" y="15547"/>
                </a:lnTo>
                <a:lnTo>
                  <a:pt x="87733" y="15547"/>
                </a:lnTo>
                <a:lnTo>
                  <a:pt x="87733" y="11788"/>
                </a:lnTo>
                <a:close/>
                <a:moveTo>
                  <a:pt x="95499" y="11788"/>
                </a:moveTo>
                <a:lnTo>
                  <a:pt x="95499" y="15547"/>
                </a:lnTo>
                <a:lnTo>
                  <a:pt x="91708" y="15547"/>
                </a:lnTo>
                <a:lnTo>
                  <a:pt x="91708" y="11788"/>
                </a:lnTo>
                <a:close/>
                <a:moveTo>
                  <a:pt x="99474" y="11788"/>
                </a:moveTo>
                <a:lnTo>
                  <a:pt x="99474" y="15547"/>
                </a:lnTo>
                <a:lnTo>
                  <a:pt x="95684" y="15547"/>
                </a:lnTo>
                <a:lnTo>
                  <a:pt x="95684" y="11788"/>
                </a:lnTo>
                <a:close/>
                <a:moveTo>
                  <a:pt x="103449" y="11788"/>
                </a:moveTo>
                <a:lnTo>
                  <a:pt x="103449" y="15547"/>
                </a:lnTo>
                <a:lnTo>
                  <a:pt x="99659" y="15547"/>
                </a:lnTo>
                <a:lnTo>
                  <a:pt x="99659" y="11788"/>
                </a:lnTo>
                <a:close/>
                <a:moveTo>
                  <a:pt x="107424" y="11788"/>
                </a:moveTo>
                <a:lnTo>
                  <a:pt x="107424" y="15547"/>
                </a:lnTo>
                <a:lnTo>
                  <a:pt x="103634" y="15547"/>
                </a:lnTo>
                <a:lnTo>
                  <a:pt x="103634" y="11788"/>
                </a:lnTo>
                <a:close/>
                <a:moveTo>
                  <a:pt x="111400" y="11788"/>
                </a:moveTo>
                <a:lnTo>
                  <a:pt x="111400" y="15547"/>
                </a:lnTo>
                <a:lnTo>
                  <a:pt x="107609" y="15547"/>
                </a:lnTo>
                <a:lnTo>
                  <a:pt x="107609" y="11788"/>
                </a:lnTo>
                <a:close/>
                <a:moveTo>
                  <a:pt x="115376" y="11788"/>
                </a:moveTo>
                <a:lnTo>
                  <a:pt x="115376" y="15547"/>
                </a:lnTo>
                <a:lnTo>
                  <a:pt x="111585" y="15547"/>
                </a:lnTo>
                <a:lnTo>
                  <a:pt x="111585" y="11788"/>
                </a:lnTo>
                <a:close/>
                <a:moveTo>
                  <a:pt x="119351" y="11788"/>
                </a:moveTo>
                <a:lnTo>
                  <a:pt x="119351" y="15547"/>
                </a:lnTo>
                <a:lnTo>
                  <a:pt x="115560" y="15547"/>
                </a:lnTo>
                <a:lnTo>
                  <a:pt x="115560" y="11788"/>
                </a:lnTo>
                <a:close/>
                <a:moveTo>
                  <a:pt x="123326" y="11788"/>
                </a:moveTo>
                <a:lnTo>
                  <a:pt x="123326" y="15547"/>
                </a:lnTo>
                <a:lnTo>
                  <a:pt x="119535" y="15547"/>
                </a:lnTo>
                <a:lnTo>
                  <a:pt x="119535" y="11788"/>
                </a:lnTo>
                <a:close/>
                <a:moveTo>
                  <a:pt x="127301" y="11788"/>
                </a:moveTo>
                <a:lnTo>
                  <a:pt x="127301" y="15547"/>
                </a:lnTo>
                <a:lnTo>
                  <a:pt x="123510" y="15547"/>
                </a:lnTo>
                <a:lnTo>
                  <a:pt x="123510" y="11788"/>
                </a:lnTo>
                <a:close/>
                <a:moveTo>
                  <a:pt x="131277" y="11788"/>
                </a:moveTo>
                <a:lnTo>
                  <a:pt x="131277" y="15547"/>
                </a:lnTo>
                <a:lnTo>
                  <a:pt x="127485" y="15547"/>
                </a:lnTo>
                <a:lnTo>
                  <a:pt x="127485" y="11788"/>
                </a:lnTo>
                <a:close/>
                <a:moveTo>
                  <a:pt x="135252" y="11788"/>
                </a:moveTo>
                <a:lnTo>
                  <a:pt x="135252" y="15547"/>
                </a:lnTo>
                <a:lnTo>
                  <a:pt x="131461" y="15547"/>
                </a:lnTo>
                <a:lnTo>
                  <a:pt x="131461" y="11788"/>
                </a:lnTo>
                <a:close/>
                <a:moveTo>
                  <a:pt x="139227" y="11788"/>
                </a:moveTo>
                <a:lnTo>
                  <a:pt x="139227" y="15547"/>
                </a:lnTo>
                <a:lnTo>
                  <a:pt x="135436" y="15547"/>
                </a:lnTo>
                <a:lnTo>
                  <a:pt x="135436" y="11788"/>
                </a:lnTo>
                <a:close/>
                <a:moveTo>
                  <a:pt x="143202" y="11788"/>
                </a:moveTo>
                <a:lnTo>
                  <a:pt x="143202" y="15547"/>
                </a:lnTo>
                <a:lnTo>
                  <a:pt x="139411" y="15547"/>
                </a:lnTo>
                <a:lnTo>
                  <a:pt x="139411" y="11788"/>
                </a:lnTo>
                <a:close/>
                <a:moveTo>
                  <a:pt x="147177" y="11788"/>
                </a:moveTo>
                <a:lnTo>
                  <a:pt x="147177" y="15547"/>
                </a:lnTo>
                <a:lnTo>
                  <a:pt x="143387" y="15547"/>
                </a:lnTo>
                <a:lnTo>
                  <a:pt x="143387" y="11788"/>
                </a:lnTo>
                <a:close/>
                <a:moveTo>
                  <a:pt x="151224" y="11788"/>
                </a:moveTo>
                <a:lnTo>
                  <a:pt x="151224" y="15547"/>
                </a:lnTo>
                <a:lnTo>
                  <a:pt x="147362" y="15547"/>
                </a:lnTo>
                <a:lnTo>
                  <a:pt x="147362" y="11788"/>
                </a:lnTo>
                <a:close/>
                <a:moveTo>
                  <a:pt x="4068" y="15730"/>
                </a:moveTo>
                <a:lnTo>
                  <a:pt x="4068" y="19490"/>
                </a:lnTo>
                <a:lnTo>
                  <a:pt x="184" y="19490"/>
                </a:lnTo>
                <a:lnTo>
                  <a:pt x="184" y="15730"/>
                </a:lnTo>
                <a:close/>
                <a:moveTo>
                  <a:pt x="8043" y="15730"/>
                </a:moveTo>
                <a:lnTo>
                  <a:pt x="8043" y="19490"/>
                </a:lnTo>
                <a:lnTo>
                  <a:pt x="4252" y="19490"/>
                </a:lnTo>
                <a:lnTo>
                  <a:pt x="4252" y="15730"/>
                </a:lnTo>
                <a:close/>
                <a:moveTo>
                  <a:pt x="12018" y="15730"/>
                </a:moveTo>
                <a:lnTo>
                  <a:pt x="12018" y="19490"/>
                </a:lnTo>
                <a:lnTo>
                  <a:pt x="8227" y="19490"/>
                </a:lnTo>
                <a:lnTo>
                  <a:pt x="8227" y="15730"/>
                </a:lnTo>
                <a:close/>
                <a:moveTo>
                  <a:pt x="15993" y="15730"/>
                </a:moveTo>
                <a:lnTo>
                  <a:pt x="15993" y="19490"/>
                </a:lnTo>
                <a:lnTo>
                  <a:pt x="12202" y="19490"/>
                </a:lnTo>
                <a:lnTo>
                  <a:pt x="12202" y="15730"/>
                </a:lnTo>
                <a:close/>
                <a:moveTo>
                  <a:pt x="19968" y="15730"/>
                </a:moveTo>
                <a:lnTo>
                  <a:pt x="19968" y="19490"/>
                </a:lnTo>
                <a:lnTo>
                  <a:pt x="16177" y="19490"/>
                </a:lnTo>
                <a:lnTo>
                  <a:pt x="16177" y="15730"/>
                </a:lnTo>
                <a:close/>
                <a:moveTo>
                  <a:pt x="23944" y="15730"/>
                </a:moveTo>
                <a:lnTo>
                  <a:pt x="23944" y="19490"/>
                </a:lnTo>
                <a:lnTo>
                  <a:pt x="20153" y="19490"/>
                </a:lnTo>
                <a:lnTo>
                  <a:pt x="20153" y="15730"/>
                </a:lnTo>
                <a:close/>
                <a:moveTo>
                  <a:pt x="27919" y="15730"/>
                </a:moveTo>
                <a:lnTo>
                  <a:pt x="27919" y="19490"/>
                </a:lnTo>
                <a:lnTo>
                  <a:pt x="24129" y="19490"/>
                </a:lnTo>
                <a:lnTo>
                  <a:pt x="24129" y="15730"/>
                </a:lnTo>
                <a:close/>
                <a:moveTo>
                  <a:pt x="31895" y="15730"/>
                </a:moveTo>
                <a:lnTo>
                  <a:pt x="31895" y="19490"/>
                </a:lnTo>
                <a:lnTo>
                  <a:pt x="28104" y="19490"/>
                </a:lnTo>
                <a:lnTo>
                  <a:pt x="28104" y="15730"/>
                </a:lnTo>
                <a:close/>
                <a:moveTo>
                  <a:pt x="35870" y="15730"/>
                </a:moveTo>
                <a:lnTo>
                  <a:pt x="35870" y="19490"/>
                </a:lnTo>
                <a:lnTo>
                  <a:pt x="32079" y="19490"/>
                </a:lnTo>
                <a:lnTo>
                  <a:pt x="32079" y="15730"/>
                </a:lnTo>
                <a:close/>
                <a:moveTo>
                  <a:pt x="39845" y="15730"/>
                </a:moveTo>
                <a:lnTo>
                  <a:pt x="39845" y="19490"/>
                </a:lnTo>
                <a:lnTo>
                  <a:pt x="36054" y="19490"/>
                </a:lnTo>
                <a:lnTo>
                  <a:pt x="36054" y="15730"/>
                </a:lnTo>
                <a:close/>
                <a:moveTo>
                  <a:pt x="43821" y="15730"/>
                </a:moveTo>
                <a:lnTo>
                  <a:pt x="43821" y="19490"/>
                </a:lnTo>
                <a:lnTo>
                  <a:pt x="40029" y="19490"/>
                </a:lnTo>
                <a:lnTo>
                  <a:pt x="40029" y="15730"/>
                </a:lnTo>
                <a:close/>
                <a:moveTo>
                  <a:pt x="47796" y="15730"/>
                </a:moveTo>
                <a:lnTo>
                  <a:pt x="47796" y="19490"/>
                </a:lnTo>
                <a:lnTo>
                  <a:pt x="44005" y="19490"/>
                </a:lnTo>
                <a:lnTo>
                  <a:pt x="44005" y="15730"/>
                </a:lnTo>
                <a:close/>
                <a:moveTo>
                  <a:pt x="51771" y="15730"/>
                </a:moveTo>
                <a:lnTo>
                  <a:pt x="51771" y="19490"/>
                </a:lnTo>
                <a:lnTo>
                  <a:pt x="47980" y="19490"/>
                </a:lnTo>
                <a:lnTo>
                  <a:pt x="47980" y="15730"/>
                </a:lnTo>
                <a:close/>
                <a:moveTo>
                  <a:pt x="55746" y="15730"/>
                </a:moveTo>
                <a:lnTo>
                  <a:pt x="55746" y="19490"/>
                </a:lnTo>
                <a:lnTo>
                  <a:pt x="51956" y="19490"/>
                </a:lnTo>
                <a:lnTo>
                  <a:pt x="51956" y="15730"/>
                </a:lnTo>
                <a:close/>
                <a:moveTo>
                  <a:pt x="59721" y="15730"/>
                </a:moveTo>
                <a:lnTo>
                  <a:pt x="59721" y="19490"/>
                </a:lnTo>
                <a:lnTo>
                  <a:pt x="55931" y="19490"/>
                </a:lnTo>
                <a:lnTo>
                  <a:pt x="55931" y="15730"/>
                </a:lnTo>
                <a:close/>
                <a:moveTo>
                  <a:pt x="63696" y="15730"/>
                </a:moveTo>
                <a:lnTo>
                  <a:pt x="63696" y="19490"/>
                </a:lnTo>
                <a:lnTo>
                  <a:pt x="59906" y="19490"/>
                </a:lnTo>
                <a:lnTo>
                  <a:pt x="59906" y="15730"/>
                </a:lnTo>
                <a:close/>
                <a:moveTo>
                  <a:pt x="67672" y="15730"/>
                </a:moveTo>
                <a:lnTo>
                  <a:pt x="67672" y="19490"/>
                </a:lnTo>
                <a:lnTo>
                  <a:pt x="63881" y="19490"/>
                </a:lnTo>
                <a:lnTo>
                  <a:pt x="63881" y="15730"/>
                </a:lnTo>
                <a:close/>
                <a:moveTo>
                  <a:pt x="71648" y="15730"/>
                </a:moveTo>
                <a:lnTo>
                  <a:pt x="71648" y="19490"/>
                </a:lnTo>
                <a:lnTo>
                  <a:pt x="67857" y="19490"/>
                </a:lnTo>
                <a:lnTo>
                  <a:pt x="67857" y="15730"/>
                </a:lnTo>
                <a:close/>
                <a:moveTo>
                  <a:pt x="75623" y="15730"/>
                </a:moveTo>
                <a:lnTo>
                  <a:pt x="75623" y="19490"/>
                </a:lnTo>
                <a:lnTo>
                  <a:pt x="71832" y="19490"/>
                </a:lnTo>
                <a:lnTo>
                  <a:pt x="71832" y="15730"/>
                </a:lnTo>
                <a:close/>
                <a:moveTo>
                  <a:pt x="79598" y="15730"/>
                </a:moveTo>
                <a:lnTo>
                  <a:pt x="79598" y="19490"/>
                </a:lnTo>
                <a:lnTo>
                  <a:pt x="75807" y="19490"/>
                </a:lnTo>
                <a:lnTo>
                  <a:pt x="75807" y="15730"/>
                </a:lnTo>
                <a:close/>
                <a:moveTo>
                  <a:pt x="83573" y="15730"/>
                </a:moveTo>
                <a:lnTo>
                  <a:pt x="83573" y="19490"/>
                </a:lnTo>
                <a:lnTo>
                  <a:pt x="79782" y="19490"/>
                </a:lnTo>
                <a:lnTo>
                  <a:pt x="79782" y="15730"/>
                </a:lnTo>
                <a:close/>
                <a:moveTo>
                  <a:pt x="87549" y="15730"/>
                </a:moveTo>
                <a:lnTo>
                  <a:pt x="87549" y="19490"/>
                </a:lnTo>
                <a:lnTo>
                  <a:pt x="83757" y="19490"/>
                </a:lnTo>
                <a:lnTo>
                  <a:pt x="83757" y="15730"/>
                </a:lnTo>
                <a:close/>
                <a:moveTo>
                  <a:pt x="91524" y="15730"/>
                </a:moveTo>
                <a:lnTo>
                  <a:pt x="91524" y="19490"/>
                </a:lnTo>
                <a:lnTo>
                  <a:pt x="87733" y="19490"/>
                </a:lnTo>
                <a:lnTo>
                  <a:pt x="87733" y="15730"/>
                </a:lnTo>
                <a:close/>
                <a:moveTo>
                  <a:pt x="95499" y="15730"/>
                </a:moveTo>
                <a:lnTo>
                  <a:pt x="95499" y="19490"/>
                </a:lnTo>
                <a:lnTo>
                  <a:pt x="91708" y="19490"/>
                </a:lnTo>
                <a:lnTo>
                  <a:pt x="91708" y="15730"/>
                </a:lnTo>
                <a:close/>
                <a:moveTo>
                  <a:pt x="99474" y="15730"/>
                </a:moveTo>
                <a:lnTo>
                  <a:pt x="99474" y="19490"/>
                </a:lnTo>
                <a:lnTo>
                  <a:pt x="95684" y="19490"/>
                </a:lnTo>
                <a:lnTo>
                  <a:pt x="95684" y="15730"/>
                </a:lnTo>
                <a:close/>
                <a:moveTo>
                  <a:pt x="103449" y="15730"/>
                </a:moveTo>
                <a:lnTo>
                  <a:pt x="103449" y="19490"/>
                </a:lnTo>
                <a:lnTo>
                  <a:pt x="99659" y="19490"/>
                </a:lnTo>
                <a:lnTo>
                  <a:pt x="99659" y="15730"/>
                </a:lnTo>
                <a:close/>
                <a:moveTo>
                  <a:pt x="107424" y="15730"/>
                </a:moveTo>
                <a:lnTo>
                  <a:pt x="107424" y="19490"/>
                </a:lnTo>
                <a:lnTo>
                  <a:pt x="103634" y="19490"/>
                </a:lnTo>
                <a:lnTo>
                  <a:pt x="103634" y="15730"/>
                </a:lnTo>
                <a:close/>
                <a:moveTo>
                  <a:pt x="111400" y="15730"/>
                </a:moveTo>
                <a:lnTo>
                  <a:pt x="111400" y="19490"/>
                </a:lnTo>
                <a:lnTo>
                  <a:pt x="107609" y="19490"/>
                </a:lnTo>
                <a:lnTo>
                  <a:pt x="107609" y="15730"/>
                </a:lnTo>
                <a:close/>
                <a:moveTo>
                  <a:pt x="115376" y="15730"/>
                </a:moveTo>
                <a:lnTo>
                  <a:pt x="115376" y="19490"/>
                </a:lnTo>
                <a:lnTo>
                  <a:pt x="111585" y="19490"/>
                </a:lnTo>
                <a:lnTo>
                  <a:pt x="111585" y="15730"/>
                </a:lnTo>
                <a:close/>
                <a:moveTo>
                  <a:pt x="119351" y="15730"/>
                </a:moveTo>
                <a:lnTo>
                  <a:pt x="119351" y="19490"/>
                </a:lnTo>
                <a:lnTo>
                  <a:pt x="115560" y="19490"/>
                </a:lnTo>
                <a:lnTo>
                  <a:pt x="115560" y="15730"/>
                </a:lnTo>
                <a:close/>
                <a:moveTo>
                  <a:pt x="123326" y="15730"/>
                </a:moveTo>
                <a:lnTo>
                  <a:pt x="123326" y="19490"/>
                </a:lnTo>
                <a:lnTo>
                  <a:pt x="119535" y="19490"/>
                </a:lnTo>
                <a:lnTo>
                  <a:pt x="119535" y="15730"/>
                </a:lnTo>
                <a:close/>
                <a:moveTo>
                  <a:pt x="127301" y="15730"/>
                </a:moveTo>
                <a:lnTo>
                  <a:pt x="127301" y="19490"/>
                </a:lnTo>
                <a:lnTo>
                  <a:pt x="123510" y="19490"/>
                </a:lnTo>
                <a:lnTo>
                  <a:pt x="123510" y="15730"/>
                </a:lnTo>
                <a:close/>
                <a:moveTo>
                  <a:pt x="131277" y="15730"/>
                </a:moveTo>
                <a:lnTo>
                  <a:pt x="131277" y="19490"/>
                </a:lnTo>
                <a:lnTo>
                  <a:pt x="127485" y="19490"/>
                </a:lnTo>
                <a:lnTo>
                  <a:pt x="127485" y="15730"/>
                </a:lnTo>
                <a:close/>
                <a:moveTo>
                  <a:pt x="135252" y="15730"/>
                </a:moveTo>
                <a:lnTo>
                  <a:pt x="135252" y="19490"/>
                </a:lnTo>
                <a:lnTo>
                  <a:pt x="131461" y="19490"/>
                </a:lnTo>
                <a:lnTo>
                  <a:pt x="131461" y="15730"/>
                </a:lnTo>
                <a:close/>
                <a:moveTo>
                  <a:pt x="139227" y="15730"/>
                </a:moveTo>
                <a:lnTo>
                  <a:pt x="139227" y="19490"/>
                </a:lnTo>
                <a:lnTo>
                  <a:pt x="135436" y="19490"/>
                </a:lnTo>
                <a:lnTo>
                  <a:pt x="135436" y="15730"/>
                </a:lnTo>
                <a:close/>
                <a:moveTo>
                  <a:pt x="143202" y="15730"/>
                </a:moveTo>
                <a:lnTo>
                  <a:pt x="143202" y="19490"/>
                </a:lnTo>
                <a:lnTo>
                  <a:pt x="139411" y="19490"/>
                </a:lnTo>
                <a:lnTo>
                  <a:pt x="139411" y="15730"/>
                </a:lnTo>
                <a:close/>
                <a:moveTo>
                  <a:pt x="147177" y="15730"/>
                </a:moveTo>
                <a:lnTo>
                  <a:pt x="147177" y="19490"/>
                </a:lnTo>
                <a:lnTo>
                  <a:pt x="143387" y="19490"/>
                </a:lnTo>
                <a:lnTo>
                  <a:pt x="143387" y="15730"/>
                </a:lnTo>
                <a:close/>
                <a:moveTo>
                  <a:pt x="151224" y="15730"/>
                </a:moveTo>
                <a:lnTo>
                  <a:pt x="151224" y="19490"/>
                </a:lnTo>
                <a:lnTo>
                  <a:pt x="147362" y="19490"/>
                </a:lnTo>
                <a:lnTo>
                  <a:pt x="147362" y="15730"/>
                </a:lnTo>
                <a:close/>
                <a:moveTo>
                  <a:pt x="4068" y="19673"/>
                </a:moveTo>
                <a:lnTo>
                  <a:pt x="4068" y="23432"/>
                </a:lnTo>
                <a:lnTo>
                  <a:pt x="184" y="23432"/>
                </a:lnTo>
                <a:lnTo>
                  <a:pt x="184" y="19673"/>
                </a:lnTo>
                <a:close/>
                <a:moveTo>
                  <a:pt x="8043" y="19673"/>
                </a:moveTo>
                <a:lnTo>
                  <a:pt x="8043" y="23432"/>
                </a:lnTo>
                <a:lnTo>
                  <a:pt x="4252" y="23432"/>
                </a:lnTo>
                <a:lnTo>
                  <a:pt x="4252" y="19673"/>
                </a:lnTo>
                <a:close/>
                <a:moveTo>
                  <a:pt x="12018" y="19673"/>
                </a:moveTo>
                <a:lnTo>
                  <a:pt x="12018" y="23432"/>
                </a:lnTo>
                <a:lnTo>
                  <a:pt x="8227" y="23432"/>
                </a:lnTo>
                <a:lnTo>
                  <a:pt x="8227" y="19673"/>
                </a:lnTo>
                <a:close/>
                <a:moveTo>
                  <a:pt x="15993" y="19673"/>
                </a:moveTo>
                <a:lnTo>
                  <a:pt x="15993" y="23432"/>
                </a:lnTo>
                <a:lnTo>
                  <a:pt x="12202" y="23432"/>
                </a:lnTo>
                <a:lnTo>
                  <a:pt x="12202" y="19673"/>
                </a:lnTo>
                <a:close/>
                <a:moveTo>
                  <a:pt x="19968" y="19673"/>
                </a:moveTo>
                <a:lnTo>
                  <a:pt x="19968" y="23432"/>
                </a:lnTo>
                <a:lnTo>
                  <a:pt x="16177" y="23432"/>
                </a:lnTo>
                <a:lnTo>
                  <a:pt x="16177" y="19673"/>
                </a:lnTo>
                <a:close/>
                <a:moveTo>
                  <a:pt x="23944" y="19673"/>
                </a:moveTo>
                <a:lnTo>
                  <a:pt x="23944" y="23432"/>
                </a:lnTo>
                <a:lnTo>
                  <a:pt x="20153" y="23432"/>
                </a:lnTo>
                <a:lnTo>
                  <a:pt x="20153" y="19673"/>
                </a:lnTo>
                <a:close/>
                <a:moveTo>
                  <a:pt x="27919" y="19673"/>
                </a:moveTo>
                <a:lnTo>
                  <a:pt x="27919" y="23432"/>
                </a:lnTo>
                <a:lnTo>
                  <a:pt x="24129" y="23432"/>
                </a:lnTo>
                <a:lnTo>
                  <a:pt x="24129" y="19673"/>
                </a:lnTo>
                <a:close/>
                <a:moveTo>
                  <a:pt x="31895" y="19673"/>
                </a:moveTo>
                <a:lnTo>
                  <a:pt x="31895" y="23432"/>
                </a:lnTo>
                <a:lnTo>
                  <a:pt x="28104" y="23432"/>
                </a:lnTo>
                <a:lnTo>
                  <a:pt x="28104" y="19673"/>
                </a:lnTo>
                <a:close/>
                <a:moveTo>
                  <a:pt x="35870" y="19673"/>
                </a:moveTo>
                <a:lnTo>
                  <a:pt x="35870" y="23432"/>
                </a:lnTo>
                <a:lnTo>
                  <a:pt x="32079" y="23432"/>
                </a:lnTo>
                <a:lnTo>
                  <a:pt x="32079" y="19673"/>
                </a:lnTo>
                <a:close/>
                <a:moveTo>
                  <a:pt x="39845" y="19673"/>
                </a:moveTo>
                <a:lnTo>
                  <a:pt x="39845" y="23432"/>
                </a:lnTo>
                <a:lnTo>
                  <a:pt x="36054" y="23432"/>
                </a:lnTo>
                <a:lnTo>
                  <a:pt x="36054" y="19673"/>
                </a:lnTo>
                <a:close/>
                <a:moveTo>
                  <a:pt x="43821" y="19673"/>
                </a:moveTo>
                <a:lnTo>
                  <a:pt x="43821" y="23432"/>
                </a:lnTo>
                <a:lnTo>
                  <a:pt x="40029" y="23432"/>
                </a:lnTo>
                <a:lnTo>
                  <a:pt x="40029" y="19673"/>
                </a:lnTo>
                <a:close/>
                <a:moveTo>
                  <a:pt x="47796" y="19673"/>
                </a:moveTo>
                <a:lnTo>
                  <a:pt x="47796" y="23432"/>
                </a:lnTo>
                <a:lnTo>
                  <a:pt x="44005" y="23432"/>
                </a:lnTo>
                <a:lnTo>
                  <a:pt x="44005" y="19673"/>
                </a:lnTo>
                <a:close/>
                <a:moveTo>
                  <a:pt x="51771" y="19673"/>
                </a:moveTo>
                <a:lnTo>
                  <a:pt x="51771" y="23432"/>
                </a:lnTo>
                <a:lnTo>
                  <a:pt x="47980" y="23432"/>
                </a:lnTo>
                <a:lnTo>
                  <a:pt x="47980" y="19673"/>
                </a:lnTo>
                <a:close/>
                <a:moveTo>
                  <a:pt x="55746" y="19673"/>
                </a:moveTo>
                <a:lnTo>
                  <a:pt x="55746" y="23432"/>
                </a:lnTo>
                <a:lnTo>
                  <a:pt x="51956" y="23432"/>
                </a:lnTo>
                <a:lnTo>
                  <a:pt x="51956" y="19673"/>
                </a:lnTo>
                <a:close/>
                <a:moveTo>
                  <a:pt x="59721" y="19673"/>
                </a:moveTo>
                <a:lnTo>
                  <a:pt x="59721" y="23432"/>
                </a:lnTo>
                <a:lnTo>
                  <a:pt x="55931" y="23432"/>
                </a:lnTo>
                <a:lnTo>
                  <a:pt x="55931" y="19673"/>
                </a:lnTo>
                <a:close/>
                <a:moveTo>
                  <a:pt x="63696" y="19673"/>
                </a:moveTo>
                <a:lnTo>
                  <a:pt x="63696" y="23432"/>
                </a:lnTo>
                <a:lnTo>
                  <a:pt x="59906" y="23432"/>
                </a:lnTo>
                <a:lnTo>
                  <a:pt x="59906" y="19673"/>
                </a:lnTo>
                <a:close/>
                <a:moveTo>
                  <a:pt x="67672" y="19673"/>
                </a:moveTo>
                <a:lnTo>
                  <a:pt x="67672" y="23432"/>
                </a:lnTo>
                <a:lnTo>
                  <a:pt x="63881" y="23432"/>
                </a:lnTo>
                <a:lnTo>
                  <a:pt x="63881" y="19673"/>
                </a:lnTo>
                <a:close/>
                <a:moveTo>
                  <a:pt x="71648" y="19673"/>
                </a:moveTo>
                <a:lnTo>
                  <a:pt x="71648" y="23432"/>
                </a:lnTo>
                <a:lnTo>
                  <a:pt x="67857" y="23432"/>
                </a:lnTo>
                <a:lnTo>
                  <a:pt x="67857" y="19673"/>
                </a:lnTo>
                <a:close/>
                <a:moveTo>
                  <a:pt x="75623" y="19673"/>
                </a:moveTo>
                <a:lnTo>
                  <a:pt x="75623" y="23432"/>
                </a:lnTo>
                <a:lnTo>
                  <a:pt x="71832" y="23432"/>
                </a:lnTo>
                <a:lnTo>
                  <a:pt x="71832" y="19673"/>
                </a:lnTo>
                <a:close/>
                <a:moveTo>
                  <a:pt x="79598" y="19673"/>
                </a:moveTo>
                <a:lnTo>
                  <a:pt x="79598" y="23432"/>
                </a:lnTo>
                <a:lnTo>
                  <a:pt x="75807" y="23432"/>
                </a:lnTo>
                <a:lnTo>
                  <a:pt x="75807" y="19673"/>
                </a:lnTo>
                <a:close/>
                <a:moveTo>
                  <a:pt x="83573" y="19673"/>
                </a:moveTo>
                <a:lnTo>
                  <a:pt x="83573" y="23432"/>
                </a:lnTo>
                <a:lnTo>
                  <a:pt x="79782" y="23432"/>
                </a:lnTo>
                <a:lnTo>
                  <a:pt x="79782" y="19673"/>
                </a:lnTo>
                <a:close/>
                <a:moveTo>
                  <a:pt x="87549" y="19673"/>
                </a:moveTo>
                <a:lnTo>
                  <a:pt x="87549" y="23432"/>
                </a:lnTo>
                <a:lnTo>
                  <a:pt x="83757" y="23432"/>
                </a:lnTo>
                <a:lnTo>
                  <a:pt x="83757" y="19673"/>
                </a:lnTo>
                <a:close/>
                <a:moveTo>
                  <a:pt x="91524" y="19673"/>
                </a:moveTo>
                <a:lnTo>
                  <a:pt x="91524" y="23432"/>
                </a:lnTo>
                <a:lnTo>
                  <a:pt x="87733" y="23432"/>
                </a:lnTo>
                <a:lnTo>
                  <a:pt x="87733" y="19673"/>
                </a:lnTo>
                <a:close/>
                <a:moveTo>
                  <a:pt x="95499" y="19673"/>
                </a:moveTo>
                <a:lnTo>
                  <a:pt x="95499" y="23432"/>
                </a:lnTo>
                <a:lnTo>
                  <a:pt x="91708" y="23432"/>
                </a:lnTo>
                <a:lnTo>
                  <a:pt x="91708" y="19673"/>
                </a:lnTo>
                <a:close/>
                <a:moveTo>
                  <a:pt x="99474" y="19673"/>
                </a:moveTo>
                <a:lnTo>
                  <a:pt x="99474" y="23432"/>
                </a:lnTo>
                <a:lnTo>
                  <a:pt x="95684" y="23432"/>
                </a:lnTo>
                <a:lnTo>
                  <a:pt x="95684" y="19673"/>
                </a:lnTo>
                <a:close/>
                <a:moveTo>
                  <a:pt x="103449" y="19673"/>
                </a:moveTo>
                <a:lnTo>
                  <a:pt x="103449" y="23432"/>
                </a:lnTo>
                <a:lnTo>
                  <a:pt x="99659" y="23432"/>
                </a:lnTo>
                <a:lnTo>
                  <a:pt x="99659" y="19673"/>
                </a:lnTo>
                <a:close/>
                <a:moveTo>
                  <a:pt x="107424" y="19673"/>
                </a:moveTo>
                <a:lnTo>
                  <a:pt x="107424" y="23432"/>
                </a:lnTo>
                <a:lnTo>
                  <a:pt x="103634" y="23432"/>
                </a:lnTo>
                <a:lnTo>
                  <a:pt x="103634" y="19673"/>
                </a:lnTo>
                <a:close/>
                <a:moveTo>
                  <a:pt x="111400" y="19673"/>
                </a:moveTo>
                <a:lnTo>
                  <a:pt x="111400" y="23432"/>
                </a:lnTo>
                <a:lnTo>
                  <a:pt x="107609" y="23432"/>
                </a:lnTo>
                <a:lnTo>
                  <a:pt x="107609" y="19673"/>
                </a:lnTo>
                <a:close/>
                <a:moveTo>
                  <a:pt x="115376" y="19673"/>
                </a:moveTo>
                <a:lnTo>
                  <a:pt x="115376" y="23432"/>
                </a:lnTo>
                <a:lnTo>
                  <a:pt x="111585" y="23432"/>
                </a:lnTo>
                <a:lnTo>
                  <a:pt x="111585" y="19673"/>
                </a:lnTo>
                <a:close/>
                <a:moveTo>
                  <a:pt x="119351" y="19673"/>
                </a:moveTo>
                <a:lnTo>
                  <a:pt x="119351" y="23432"/>
                </a:lnTo>
                <a:lnTo>
                  <a:pt x="115560" y="23432"/>
                </a:lnTo>
                <a:lnTo>
                  <a:pt x="115560" y="19673"/>
                </a:lnTo>
                <a:close/>
                <a:moveTo>
                  <a:pt x="123326" y="19673"/>
                </a:moveTo>
                <a:lnTo>
                  <a:pt x="123326" y="23432"/>
                </a:lnTo>
                <a:lnTo>
                  <a:pt x="119535" y="23432"/>
                </a:lnTo>
                <a:lnTo>
                  <a:pt x="119535" y="19673"/>
                </a:lnTo>
                <a:close/>
                <a:moveTo>
                  <a:pt x="127301" y="19673"/>
                </a:moveTo>
                <a:lnTo>
                  <a:pt x="127301" y="23432"/>
                </a:lnTo>
                <a:lnTo>
                  <a:pt x="123510" y="23432"/>
                </a:lnTo>
                <a:lnTo>
                  <a:pt x="123510" y="19673"/>
                </a:lnTo>
                <a:close/>
                <a:moveTo>
                  <a:pt x="131277" y="19673"/>
                </a:moveTo>
                <a:lnTo>
                  <a:pt x="131277" y="23432"/>
                </a:lnTo>
                <a:lnTo>
                  <a:pt x="127485" y="23432"/>
                </a:lnTo>
                <a:lnTo>
                  <a:pt x="127485" y="19673"/>
                </a:lnTo>
                <a:close/>
                <a:moveTo>
                  <a:pt x="135252" y="19673"/>
                </a:moveTo>
                <a:lnTo>
                  <a:pt x="135252" y="23432"/>
                </a:lnTo>
                <a:lnTo>
                  <a:pt x="131461" y="23432"/>
                </a:lnTo>
                <a:lnTo>
                  <a:pt x="131461" y="19673"/>
                </a:lnTo>
                <a:close/>
                <a:moveTo>
                  <a:pt x="139227" y="19673"/>
                </a:moveTo>
                <a:lnTo>
                  <a:pt x="139227" y="23432"/>
                </a:lnTo>
                <a:lnTo>
                  <a:pt x="135436" y="23432"/>
                </a:lnTo>
                <a:lnTo>
                  <a:pt x="135436" y="19673"/>
                </a:lnTo>
                <a:close/>
                <a:moveTo>
                  <a:pt x="143202" y="19673"/>
                </a:moveTo>
                <a:lnTo>
                  <a:pt x="143202" y="23432"/>
                </a:lnTo>
                <a:lnTo>
                  <a:pt x="139411" y="23432"/>
                </a:lnTo>
                <a:lnTo>
                  <a:pt x="139411" y="19673"/>
                </a:lnTo>
                <a:close/>
                <a:moveTo>
                  <a:pt x="147177" y="19673"/>
                </a:moveTo>
                <a:lnTo>
                  <a:pt x="147177" y="23432"/>
                </a:lnTo>
                <a:lnTo>
                  <a:pt x="143387" y="23432"/>
                </a:lnTo>
                <a:lnTo>
                  <a:pt x="143387" y="19673"/>
                </a:lnTo>
                <a:close/>
                <a:moveTo>
                  <a:pt x="151224" y="19673"/>
                </a:moveTo>
                <a:lnTo>
                  <a:pt x="151224" y="23432"/>
                </a:lnTo>
                <a:lnTo>
                  <a:pt x="147362" y="23432"/>
                </a:lnTo>
                <a:lnTo>
                  <a:pt x="147362" y="19673"/>
                </a:lnTo>
                <a:close/>
                <a:moveTo>
                  <a:pt x="4068" y="23615"/>
                </a:moveTo>
                <a:lnTo>
                  <a:pt x="4068" y="27376"/>
                </a:lnTo>
                <a:lnTo>
                  <a:pt x="184" y="27376"/>
                </a:lnTo>
                <a:lnTo>
                  <a:pt x="184" y="23615"/>
                </a:lnTo>
                <a:close/>
                <a:moveTo>
                  <a:pt x="8043" y="23615"/>
                </a:moveTo>
                <a:lnTo>
                  <a:pt x="8043" y="27376"/>
                </a:lnTo>
                <a:lnTo>
                  <a:pt x="4252" y="27376"/>
                </a:lnTo>
                <a:lnTo>
                  <a:pt x="4252" y="23615"/>
                </a:lnTo>
                <a:close/>
                <a:moveTo>
                  <a:pt x="12018" y="23615"/>
                </a:moveTo>
                <a:lnTo>
                  <a:pt x="12018" y="27376"/>
                </a:lnTo>
                <a:lnTo>
                  <a:pt x="8227" y="27376"/>
                </a:lnTo>
                <a:lnTo>
                  <a:pt x="8227" y="23615"/>
                </a:lnTo>
                <a:close/>
                <a:moveTo>
                  <a:pt x="15993" y="23615"/>
                </a:moveTo>
                <a:lnTo>
                  <a:pt x="15993" y="27376"/>
                </a:lnTo>
                <a:lnTo>
                  <a:pt x="12202" y="27376"/>
                </a:lnTo>
                <a:lnTo>
                  <a:pt x="12202" y="23615"/>
                </a:lnTo>
                <a:close/>
                <a:moveTo>
                  <a:pt x="19968" y="23615"/>
                </a:moveTo>
                <a:lnTo>
                  <a:pt x="19968" y="27376"/>
                </a:lnTo>
                <a:lnTo>
                  <a:pt x="16177" y="27376"/>
                </a:lnTo>
                <a:lnTo>
                  <a:pt x="16177" y="23615"/>
                </a:lnTo>
                <a:close/>
                <a:moveTo>
                  <a:pt x="23944" y="23615"/>
                </a:moveTo>
                <a:lnTo>
                  <a:pt x="23944" y="27376"/>
                </a:lnTo>
                <a:lnTo>
                  <a:pt x="20153" y="27376"/>
                </a:lnTo>
                <a:lnTo>
                  <a:pt x="20153" y="23615"/>
                </a:lnTo>
                <a:close/>
                <a:moveTo>
                  <a:pt x="27919" y="23615"/>
                </a:moveTo>
                <a:lnTo>
                  <a:pt x="27919" y="27376"/>
                </a:lnTo>
                <a:lnTo>
                  <a:pt x="24129" y="27376"/>
                </a:lnTo>
                <a:lnTo>
                  <a:pt x="24129" y="23615"/>
                </a:lnTo>
                <a:close/>
                <a:moveTo>
                  <a:pt x="31895" y="23615"/>
                </a:moveTo>
                <a:lnTo>
                  <a:pt x="31895" y="27376"/>
                </a:lnTo>
                <a:lnTo>
                  <a:pt x="28104" y="27376"/>
                </a:lnTo>
                <a:lnTo>
                  <a:pt x="28104" y="23615"/>
                </a:lnTo>
                <a:close/>
                <a:moveTo>
                  <a:pt x="35870" y="23615"/>
                </a:moveTo>
                <a:lnTo>
                  <a:pt x="35870" y="27376"/>
                </a:lnTo>
                <a:lnTo>
                  <a:pt x="32079" y="27376"/>
                </a:lnTo>
                <a:lnTo>
                  <a:pt x="32079" y="23615"/>
                </a:lnTo>
                <a:close/>
                <a:moveTo>
                  <a:pt x="39845" y="23615"/>
                </a:moveTo>
                <a:lnTo>
                  <a:pt x="39845" y="27376"/>
                </a:lnTo>
                <a:lnTo>
                  <a:pt x="36054" y="27376"/>
                </a:lnTo>
                <a:lnTo>
                  <a:pt x="36054" y="23615"/>
                </a:lnTo>
                <a:close/>
                <a:moveTo>
                  <a:pt x="43821" y="23615"/>
                </a:moveTo>
                <a:lnTo>
                  <a:pt x="43821" y="27376"/>
                </a:lnTo>
                <a:lnTo>
                  <a:pt x="40029" y="27376"/>
                </a:lnTo>
                <a:lnTo>
                  <a:pt x="40029" y="23615"/>
                </a:lnTo>
                <a:close/>
                <a:moveTo>
                  <a:pt x="47796" y="23615"/>
                </a:moveTo>
                <a:lnTo>
                  <a:pt x="47796" y="27376"/>
                </a:lnTo>
                <a:lnTo>
                  <a:pt x="44005" y="27376"/>
                </a:lnTo>
                <a:lnTo>
                  <a:pt x="44005" y="23615"/>
                </a:lnTo>
                <a:close/>
                <a:moveTo>
                  <a:pt x="51771" y="23615"/>
                </a:moveTo>
                <a:lnTo>
                  <a:pt x="51771" y="27376"/>
                </a:lnTo>
                <a:lnTo>
                  <a:pt x="47980" y="27376"/>
                </a:lnTo>
                <a:lnTo>
                  <a:pt x="47980" y="23615"/>
                </a:lnTo>
                <a:close/>
                <a:moveTo>
                  <a:pt x="55746" y="23615"/>
                </a:moveTo>
                <a:lnTo>
                  <a:pt x="55746" y="27376"/>
                </a:lnTo>
                <a:lnTo>
                  <a:pt x="51956" y="27376"/>
                </a:lnTo>
                <a:lnTo>
                  <a:pt x="51956" y="23615"/>
                </a:lnTo>
                <a:close/>
                <a:moveTo>
                  <a:pt x="59721" y="23615"/>
                </a:moveTo>
                <a:lnTo>
                  <a:pt x="59721" y="27376"/>
                </a:lnTo>
                <a:lnTo>
                  <a:pt x="55931" y="27376"/>
                </a:lnTo>
                <a:lnTo>
                  <a:pt x="55931" y="23615"/>
                </a:lnTo>
                <a:close/>
                <a:moveTo>
                  <a:pt x="63696" y="23615"/>
                </a:moveTo>
                <a:lnTo>
                  <a:pt x="63696" y="27376"/>
                </a:lnTo>
                <a:lnTo>
                  <a:pt x="59906" y="27376"/>
                </a:lnTo>
                <a:lnTo>
                  <a:pt x="59906" y="23615"/>
                </a:lnTo>
                <a:close/>
                <a:moveTo>
                  <a:pt x="67672" y="23615"/>
                </a:moveTo>
                <a:lnTo>
                  <a:pt x="67672" y="27376"/>
                </a:lnTo>
                <a:lnTo>
                  <a:pt x="63881" y="27376"/>
                </a:lnTo>
                <a:lnTo>
                  <a:pt x="63881" y="23615"/>
                </a:lnTo>
                <a:close/>
                <a:moveTo>
                  <a:pt x="71648" y="23615"/>
                </a:moveTo>
                <a:lnTo>
                  <a:pt x="71648" y="27376"/>
                </a:lnTo>
                <a:lnTo>
                  <a:pt x="67857" y="27376"/>
                </a:lnTo>
                <a:lnTo>
                  <a:pt x="67857" y="23615"/>
                </a:lnTo>
                <a:close/>
                <a:moveTo>
                  <a:pt x="75623" y="23615"/>
                </a:moveTo>
                <a:lnTo>
                  <a:pt x="75623" y="27376"/>
                </a:lnTo>
                <a:lnTo>
                  <a:pt x="71832" y="27376"/>
                </a:lnTo>
                <a:lnTo>
                  <a:pt x="71832" y="23615"/>
                </a:lnTo>
                <a:close/>
                <a:moveTo>
                  <a:pt x="79598" y="23615"/>
                </a:moveTo>
                <a:lnTo>
                  <a:pt x="79598" y="27376"/>
                </a:lnTo>
                <a:lnTo>
                  <a:pt x="75807" y="27376"/>
                </a:lnTo>
                <a:lnTo>
                  <a:pt x="75807" y="23615"/>
                </a:lnTo>
                <a:close/>
                <a:moveTo>
                  <a:pt x="83573" y="23615"/>
                </a:moveTo>
                <a:lnTo>
                  <a:pt x="83573" y="27376"/>
                </a:lnTo>
                <a:lnTo>
                  <a:pt x="79782" y="27376"/>
                </a:lnTo>
                <a:lnTo>
                  <a:pt x="79782" y="23615"/>
                </a:lnTo>
                <a:close/>
                <a:moveTo>
                  <a:pt x="87549" y="23615"/>
                </a:moveTo>
                <a:lnTo>
                  <a:pt x="87549" y="27376"/>
                </a:lnTo>
                <a:lnTo>
                  <a:pt x="83757" y="27376"/>
                </a:lnTo>
                <a:lnTo>
                  <a:pt x="83757" y="23615"/>
                </a:lnTo>
                <a:close/>
                <a:moveTo>
                  <a:pt x="91524" y="23615"/>
                </a:moveTo>
                <a:lnTo>
                  <a:pt x="91524" y="27376"/>
                </a:lnTo>
                <a:lnTo>
                  <a:pt x="87733" y="27376"/>
                </a:lnTo>
                <a:lnTo>
                  <a:pt x="87733" y="23615"/>
                </a:lnTo>
                <a:close/>
                <a:moveTo>
                  <a:pt x="95499" y="23615"/>
                </a:moveTo>
                <a:lnTo>
                  <a:pt x="95499" y="27376"/>
                </a:lnTo>
                <a:lnTo>
                  <a:pt x="91708" y="27376"/>
                </a:lnTo>
                <a:lnTo>
                  <a:pt x="91708" y="23615"/>
                </a:lnTo>
                <a:close/>
                <a:moveTo>
                  <a:pt x="99474" y="23615"/>
                </a:moveTo>
                <a:lnTo>
                  <a:pt x="99474" y="27376"/>
                </a:lnTo>
                <a:lnTo>
                  <a:pt x="95684" y="27376"/>
                </a:lnTo>
                <a:lnTo>
                  <a:pt x="95684" y="23615"/>
                </a:lnTo>
                <a:close/>
                <a:moveTo>
                  <a:pt x="103449" y="23615"/>
                </a:moveTo>
                <a:lnTo>
                  <a:pt x="103449" y="27376"/>
                </a:lnTo>
                <a:lnTo>
                  <a:pt x="99659" y="27376"/>
                </a:lnTo>
                <a:lnTo>
                  <a:pt x="99659" y="23615"/>
                </a:lnTo>
                <a:close/>
                <a:moveTo>
                  <a:pt x="107424" y="23615"/>
                </a:moveTo>
                <a:lnTo>
                  <a:pt x="107424" y="27376"/>
                </a:lnTo>
                <a:lnTo>
                  <a:pt x="103634" y="27376"/>
                </a:lnTo>
                <a:lnTo>
                  <a:pt x="103634" y="23615"/>
                </a:lnTo>
                <a:close/>
                <a:moveTo>
                  <a:pt x="111400" y="23615"/>
                </a:moveTo>
                <a:lnTo>
                  <a:pt x="111400" y="27376"/>
                </a:lnTo>
                <a:lnTo>
                  <a:pt x="107609" y="27376"/>
                </a:lnTo>
                <a:lnTo>
                  <a:pt x="107609" y="23615"/>
                </a:lnTo>
                <a:close/>
                <a:moveTo>
                  <a:pt x="115376" y="23615"/>
                </a:moveTo>
                <a:lnTo>
                  <a:pt x="115376" y="27376"/>
                </a:lnTo>
                <a:lnTo>
                  <a:pt x="111585" y="27376"/>
                </a:lnTo>
                <a:lnTo>
                  <a:pt x="111585" y="23615"/>
                </a:lnTo>
                <a:close/>
                <a:moveTo>
                  <a:pt x="119351" y="23615"/>
                </a:moveTo>
                <a:lnTo>
                  <a:pt x="119351" y="27376"/>
                </a:lnTo>
                <a:lnTo>
                  <a:pt x="115560" y="27376"/>
                </a:lnTo>
                <a:lnTo>
                  <a:pt x="115560" y="23615"/>
                </a:lnTo>
                <a:close/>
                <a:moveTo>
                  <a:pt x="123326" y="23615"/>
                </a:moveTo>
                <a:lnTo>
                  <a:pt x="123326" y="27376"/>
                </a:lnTo>
                <a:lnTo>
                  <a:pt x="119535" y="27376"/>
                </a:lnTo>
                <a:lnTo>
                  <a:pt x="119535" y="23615"/>
                </a:lnTo>
                <a:close/>
                <a:moveTo>
                  <a:pt x="127301" y="23615"/>
                </a:moveTo>
                <a:lnTo>
                  <a:pt x="127301" y="27376"/>
                </a:lnTo>
                <a:lnTo>
                  <a:pt x="123510" y="27376"/>
                </a:lnTo>
                <a:lnTo>
                  <a:pt x="123510" y="23615"/>
                </a:lnTo>
                <a:close/>
                <a:moveTo>
                  <a:pt x="131277" y="23615"/>
                </a:moveTo>
                <a:lnTo>
                  <a:pt x="131277" y="27376"/>
                </a:lnTo>
                <a:lnTo>
                  <a:pt x="127485" y="27376"/>
                </a:lnTo>
                <a:lnTo>
                  <a:pt x="127485" y="23615"/>
                </a:lnTo>
                <a:close/>
                <a:moveTo>
                  <a:pt x="135252" y="23615"/>
                </a:moveTo>
                <a:lnTo>
                  <a:pt x="135252" y="27376"/>
                </a:lnTo>
                <a:lnTo>
                  <a:pt x="131461" y="27376"/>
                </a:lnTo>
                <a:lnTo>
                  <a:pt x="131461" y="23615"/>
                </a:lnTo>
                <a:close/>
                <a:moveTo>
                  <a:pt x="139227" y="23615"/>
                </a:moveTo>
                <a:lnTo>
                  <a:pt x="139227" y="27376"/>
                </a:lnTo>
                <a:lnTo>
                  <a:pt x="135436" y="27376"/>
                </a:lnTo>
                <a:lnTo>
                  <a:pt x="135436" y="23615"/>
                </a:lnTo>
                <a:close/>
                <a:moveTo>
                  <a:pt x="143202" y="23615"/>
                </a:moveTo>
                <a:lnTo>
                  <a:pt x="143202" y="27376"/>
                </a:lnTo>
                <a:lnTo>
                  <a:pt x="139411" y="27376"/>
                </a:lnTo>
                <a:lnTo>
                  <a:pt x="139411" y="23615"/>
                </a:lnTo>
                <a:close/>
                <a:moveTo>
                  <a:pt x="147177" y="23615"/>
                </a:moveTo>
                <a:lnTo>
                  <a:pt x="147177" y="27376"/>
                </a:lnTo>
                <a:lnTo>
                  <a:pt x="143387" y="27376"/>
                </a:lnTo>
                <a:lnTo>
                  <a:pt x="143387" y="23615"/>
                </a:lnTo>
                <a:close/>
                <a:moveTo>
                  <a:pt x="151224" y="23615"/>
                </a:moveTo>
                <a:lnTo>
                  <a:pt x="151224" y="27376"/>
                </a:lnTo>
                <a:lnTo>
                  <a:pt x="147362" y="27376"/>
                </a:lnTo>
                <a:lnTo>
                  <a:pt x="147362" y="23615"/>
                </a:lnTo>
                <a:close/>
                <a:moveTo>
                  <a:pt x="4068" y="27559"/>
                </a:moveTo>
                <a:lnTo>
                  <a:pt x="4068" y="31318"/>
                </a:lnTo>
                <a:lnTo>
                  <a:pt x="184" y="31318"/>
                </a:lnTo>
                <a:lnTo>
                  <a:pt x="184" y="27559"/>
                </a:lnTo>
                <a:close/>
                <a:moveTo>
                  <a:pt x="8043" y="27559"/>
                </a:moveTo>
                <a:lnTo>
                  <a:pt x="8043" y="31318"/>
                </a:lnTo>
                <a:lnTo>
                  <a:pt x="4252" y="31318"/>
                </a:lnTo>
                <a:lnTo>
                  <a:pt x="4252" y="27559"/>
                </a:lnTo>
                <a:close/>
                <a:moveTo>
                  <a:pt x="12018" y="27559"/>
                </a:moveTo>
                <a:lnTo>
                  <a:pt x="12018" y="31318"/>
                </a:lnTo>
                <a:lnTo>
                  <a:pt x="8227" y="31318"/>
                </a:lnTo>
                <a:lnTo>
                  <a:pt x="8227" y="27559"/>
                </a:lnTo>
                <a:close/>
                <a:moveTo>
                  <a:pt x="15993" y="27559"/>
                </a:moveTo>
                <a:lnTo>
                  <a:pt x="15993" y="31318"/>
                </a:lnTo>
                <a:lnTo>
                  <a:pt x="12202" y="31318"/>
                </a:lnTo>
                <a:lnTo>
                  <a:pt x="12202" y="27559"/>
                </a:lnTo>
                <a:close/>
                <a:moveTo>
                  <a:pt x="19968" y="27559"/>
                </a:moveTo>
                <a:lnTo>
                  <a:pt x="19968" y="31318"/>
                </a:lnTo>
                <a:lnTo>
                  <a:pt x="16177" y="31318"/>
                </a:lnTo>
                <a:lnTo>
                  <a:pt x="16177" y="27559"/>
                </a:lnTo>
                <a:close/>
                <a:moveTo>
                  <a:pt x="23944" y="27559"/>
                </a:moveTo>
                <a:lnTo>
                  <a:pt x="23944" y="31318"/>
                </a:lnTo>
                <a:lnTo>
                  <a:pt x="20153" y="31318"/>
                </a:lnTo>
                <a:lnTo>
                  <a:pt x="20153" y="27559"/>
                </a:lnTo>
                <a:close/>
                <a:moveTo>
                  <a:pt x="27919" y="27559"/>
                </a:moveTo>
                <a:lnTo>
                  <a:pt x="27919" y="31318"/>
                </a:lnTo>
                <a:lnTo>
                  <a:pt x="24129" y="31318"/>
                </a:lnTo>
                <a:lnTo>
                  <a:pt x="24129" y="27559"/>
                </a:lnTo>
                <a:close/>
                <a:moveTo>
                  <a:pt x="31895" y="27559"/>
                </a:moveTo>
                <a:lnTo>
                  <a:pt x="31895" y="31318"/>
                </a:lnTo>
                <a:lnTo>
                  <a:pt x="28104" y="31318"/>
                </a:lnTo>
                <a:lnTo>
                  <a:pt x="28104" y="27559"/>
                </a:lnTo>
                <a:close/>
                <a:moveTo>
                  <a:pt x="35870" y="27559"/>
                </a:moveTo>
                <a:lnTo>
                  <a:pt x="35870" y="31318"/>
                </a:lnTo>
                <a:lnTo>
                  <a:pt x="32079" y="31318"/>
                </a:lnTo>
                <a:lnTo>
                  <a:pt x="32079" y="27559"/>
                </a:lnTo>
                <a:close/>
                <a:moveTo>
                  <a:pt x="39845" y="27559"/>
                </a:moveTo>
                <a:lnTo>
                  <a:pt x="39845" y="31318"/>
                </a:lnTo>
                <a:lnTo>
                  <a:pt x="36054" y="31318"/>
                </a:lnTo>
                <a:lnTo>
                  <a:pt x="36054" y="27559"/>
                </a:lnTo>
                <a:close/>
                <a:moveTo>
                  <a:pt x="43821" y="27559"/>
                </a:moveTo>
                <a:lnTo>
                  <a:pt x="43821" y="31318"/>
                </a:lnTo>
                <a:lnTo>
                  <a:pt x="40029" y="31318"/>
                </a:lnTo>
                <a:lnTo>
                  <a:pt x="40029" y="27559"/>
                </a:lnTo>
                <a:close/>
                <a:moveTo>
                  <a:pt x="47796" y="27559"/>
                </a:moveTo>
                <a:lnTo>
                  <a:pt x="47796" y="31318"/>
                </a:lnTo>
                <a:lnTo>
                  <a:pt x="44005" y="31318"/>
                </a:lnTo>
                <a:lnTo>
                  <a:pt x="44005" y="27559"/>
                </a:lnTo>
                <a:close/>
                <a:moveTo>
                  <a:pt x="51771" y="27559"/>
                </a:moveTo>
                <a:lnTo>
                  <a:pt x="51771" y="31318"/>
                </a:lnTo>
                <a:lnTo>
                  <a:pt x="47980" y="31318"/>
                </a:lnTo>
                <a:lnTo>
                  <a:pt x="47980" y="27559"/>
                </a:lnTo>
                <a:close/>
                <a:moveTo>
                  <a:pt x="55746" y="27559"/>
                </a:moveTo>
                <a:lnTo>
                  <a:pt x="55746" y="31318"/>
                </a:lnTo>
                <a:lnTo>
                  <a:pt x="51956" y="31318"/>
                </a:lnTo>
                <a:lnTo>
                  <a:pt x="51956" y="27559"/>
                </a:lnTo>
                <a:close/>
                <a:moveTo>
                  <a:pt x="59721" y="27559"/>
                </a:moveTo>
                <a:lnTo>
                  <a:pt x="59721" y="31318"/>
                </a:lnTo>
                <a:lnTo>
                  <a:pt x="55931" y="31318"/>
                </a:lnTo>
                <a:lnTo>
                  <a:pt x="55931" y="27559"/>
                </a:lnTo>
                <a:close/>
                <a:moveTo>
                  <a:pt x="63696" y="27559"/>
                </a:moveTo>
                <a:lnTo>
                  <a:pt x="63696" y="31318"/>
                </a:lnTo>
                <a:lnTo>
                  <a:pt x="59906" y="31318"/>
                </a:lnTo>
                <a:lnTo>
                  <a:pt x="59906" y="27559"/>
                </a:lnTo>
                <a:close/>
                <a:moveTo>
                  <a:pt x="67672" y="27559"/>
                </a:moveTo>
                <a:lnTo>
                  <a:pt x="67672" y="31318"/>
                </a:lnTo>
                <a:lnTo>
                  <a:pt x="63881" y="31318"/>
                </a:lnTo>
                <a:lnTo>
                  <a:pt x="63881" y="27559"/>
                </a:lnTo>
                <a:close/>
                <a:moveTo>
                  <a:pt x="71648" y="27559"/>
                </a:moveTo>
                <a:lnTo>
                  <a:pt x="71648" y="31318"/>
                </a:lnTo>
                <a:lnTo>
                  <a:pt x="67857" y="31318"/>
                </a:lnTo>
                <a:lnTo>
                  <a:pt x="67857" y="27559"/>
                </a:lnTo>
                <a:close/>
                <a:moveTo>
                  <a:pt x="75623" y="27559"/>
                </a:moveTo>
                <a:lnTo>
                  <a:pt x="75623" y="31318"/>
                </a:lnTo>
                <a:lnTo>
                  <a:pt x="71832" y="31318"/>
                </a:lnTo>
                <a:lnTo>
                  <a:pt x="71832" y="27559"/>
                </a:lnTo>
                <a:close/>
                <a:moveTo>
                  <a:pt x="79598" y="27559"/>
                </a:moveTo>
                <a:lnTo>
                  <a:pt x="79598" y="31318"/>
                </a:lnTo>
                <a:lnTo>
                  <a:pt x="75807" y="31318"/>
                </a:lnTo>
                <a:lnTo>
                  <a:pt x="75807" y="27559"/>
                </a:lnTo>
                <a:close/>
                <a:moveTo>
                  <a:pt x="83573" y="27559"/>
                </a:moveTo>
                <a:lnTo>
                  <a:pt x="83573" y="31318"/>
                </a:lnTo>
                <a:lnTo>
                  <a:pt x="79782" y="31318"/>
                </a:lnTo>
                <a:lnTo>
                  <a:pt x="79782" y="27559"/>
                </a:lnTo>
                <a:close/>
                <a:moveTo>
                  <a:pt x="87549" y="27559"/>
                </a:moveTo>
                <a:lnTo>
                  <a:pt x="87549" y="31318"/>
                </a:lnTo>
                <a:lnTo>
                  <a:pt x="83757" y="31318"/>
                </a:lnTo>
                <a:lnTo>
                  <a:pt x="83757" y="27559"/>
                </a:lnTo>
                <a:close/>
                <a:moveTo>
                  <a:pt x="91524" y="27559"/>
                </a:moveTo>
                <a:lnTo>
                  <a:pt x="91524" y="31318"/>
                </a:lnTo>
                <a:lnTo>
                  <a:pt x="87733" y="31318"/>
                </a:lnTo>
                <a:lnTo>
                  <a:pt x="87733" y="27559"/>
                </a:lnTo>
                <a:close/>
                <a:moveTo>
                  <a:pt x="95499" y="27559"/>
                </a:moveTo>
                <a:lnTo>
                  <a:pt x="95499" y="31318"/>
                </a:lnTo>
                <a:lnTo>
                  <a:pt x="91708" y="31318"/>
                </a:lnTo>
                <a:lnTo>
                  <a:pt x="91708" y="27559"/>
                </a:lnTo>
                <a:close/>
                <a:moveTo>
                  <a:pt x="99474" y="27559"/>
                </a:moveTo>
                <a:lnTo>
                  <a:pt x="99474" y="31318"/>
                </a:lnTo>
                <a:lnTo>
                  <a:pt x="95684" y="31318"/>
                </a:lnTo>
                <a:lnTo>
                  <a:pt x="95684" y="27559"/>
                </a:lnTo>
                <a:close/>
                <a:moveTo>
                  <a:pt x="103449" y="27559"/>
                </a:moveTo>
                <a:lnTo>
                  <a:pt x="103449" y="31318"/>
                </a:lnTo>
                <a:lnTo>
                  <a:pt x="99659" y="31318"/>
                </a:lnTo>
                <a:lnTo>
                  <a:pt x="99659" y="27559"/>
                </a:lnTo>
                <a:close/>
                <a:moveTo>
                  <a:pt x="107424" y="27559"/>
                </a:moveTo>
                <a:lnTo>
                  <a:pt x="107424" y="31318"/>
                </a:lnTo>
                <a:lnTo>
                  <a:pt x="103634" y="31318"/>
                </a:lnTo>
                <a:lnTo>
                  <a:pt x="103634" y="27559"/>
                </a:lnTo>
                <a:close/>
                <a:moveTo>
                  <a:pt x="111400" y="27559"/>
                </a:moveTo>
                <a:lnTo>
                  <a:pt x="111400" y="31318"/>
                </a:lnTo>
                <a:lnTo>
                  <a:pt x="107609" y="31318"/>
                </a:lnTo>
                <a:lnTo>
                  <a:pt x="107609" y="27559"/>
                </a:lnTo>
                <a:close/>
                <a:moveTo>
                  <a:pt x="115376" y="27559"/>
                </a:moveTo>
                <a:lnTo>
                  <a:pt x="115376" y="31318"/>
                </a:lnTo>
                <a:lnTo>
                  <a:pt x="111585" y="31318"/>
                </a:lnTo>
                <a:lnTo>
                  <a:pt x="111585" y="27559"/>
                </a:lnTo>
                <a:close/>
                <a:moveTo>
                  <a:pt x="119351" y="27559"/>
                </a:moveTo>
                <a:lnTo>
                  <a:pt x="119351" y="31318"/>
                </a:lnTo>
                <a:lnTo>
                  <a:pt x="115560" y="31318"/>
                </a:lnTo>
                <a:lnTo>
                  <a:pt x="115560" y="27559"/>
                </a:lnTo>
                <a:close/>
                <a:moveTo>
                  <a:pt x="123326" y="27559"/>
                </a:moveTo>
                <a:lnTo>
                  <a:pt x="123326" y="31318"/>
                </a:lnTo>
                <a:lnTo>
                  <a:pt x="119535" y="31318"/>
                </a:lnTo>
                <a:lnTo>
                  <a:pt x="119535" y="27559"/>
                </a:lnTo>
                <a:close/>
                <a:moveTo>
                  <a:pt x="127301" y="27559"/>
                </a:moveTo>
                <a:lnTo>
                  <a:pt x="127301" y="31318"/>
                </a:lnTo>
                <a:lnTo>
                  <a:pt x="123510" y="31318"/>
                </a:lnTo>
                <a:lnTo>
                  <a:pt x="123510" y="27559"/>
                </a:lnTo>
                <a:close/>
                <a:moveTo>
                  <a:pt x="131277" y="27559"/>
                </a:moveTo>
                <a:lnTo>
                  <a:pt x="131277" y="31318"/>
                </a:lnTo>
                <a:lnTo>
                  <a:pt x="127485" y="31318"/>
                </a:lnTo>
                <a:lnTo>
                  <a:pt x="127485" y="27559"/>
                </a:lnTo>
                <a:close/>
                <a:moveTo>
                  <a:pt x="135252" y="27559"/>
                </a:moveTo>
                <a:lnTo>
                  <a:pt x="135252" y="31318"/>
                </a:lnTo>
                <a:lnTo>
                  <a:pt x="131461" y="31318"/>
                </a:lnTo>
                <a:lnTo>
                  <a:pt x="131461" y="27559"/>
                </a:lnTo>
                <a:close/>
                <a:moveTo>
                  <a:pt x="139227" y="27559"/>
                </a:moveTo>
                <a:lnTo>
                  <a:pt x="139227" y="31318"/>
                </a:lnTo>
                <a:lnTo>
                  <a:pt x="135436" y="31318"/>
                </a:lnTo>
                <a:lnTo>
                  <a:pt x="135436" y="27559"/>
                </a:lnTo>
                <a:close/>
                <a:moveTo>
                  <a:pt x="143202" y="27559"/>
                </a:moveTo>
                <a:lnTo>
                  <a:pt x="143202" y="31318"/>
                </a:lnTo>
                <a:lnTo>
                  <a:pt x="139411" y="31318"/>
                </a:lnTo>
                <a:lnTo>
                  <a:pt x="139411" y="27559"/>
                </a:lnTo>
                <a:close/>
                <a:moveTo>
                  <a:pt x="147177" y="27559"/>
                </a:moveTo>
                <a:lnTo>
                  <a:pt x="147177" y="31318"/>
                </a:lnTo>
                <a:lnTo>
                  <a:pt x="143387" y="31318"/>
                </a:lnTo>
                <a:lnTo>
                  <a:pt x="143387" y="27559"/>
                </a:lnTo>
                <a:close/>
                <a:moveTo>
                  <a:pt x="151224" y="27559"/>
                </a:moveTo>
                <a:lnTo>
                  <a:pt x="151224" y="31318"/>
                </a:lnTo>
                <a:lnTo>
                  <a:pt x="147362" y="31318"/>
                </a:lnTo>
                <a:lnTo>
                  <a:pt x="147362" y="27559"/>
                </a:lnTo>
                <a:close/>
                <a:moveTo>
                  <a:pt x="4068" y="31501"/>
                </a:moveTo>
                <a:lnTo>
                  <a:pt x="4068" y="35261"/>
                </a:lnTo>
                <a:lnTo>
                  <a:pt x="184" y="35261"/>
                </a:lnTo>
                <a:lnTo>
                  <a:pt x="184" y="31501"/>
                </a:lnTo>
                <a:close/>
                <a:moveTo>
                  <a:pt x="8043" y="31501"/>
                </a:moveTo>
                <a:lnTo>
                  <a:pt x="8043" y="35261"/>
                </a:lnTo>
                <a:lnTo>
                  <a:pt x="4252" y="35261"/>
                </a:lnTo>
                <a:lnTo>
                  <a:pt x="4252" y="31501"/>
                </a:lnTo>
                <a:close/>
                <a:moveTo>
                  <a:pt x="12018" y="31501"/>
                </a:moveTo>
                <a:lnTo>
                  <a:pt x="12018" y="35261"/>
                </a:lnTo>
                <a:lnTo>
                  <a:pt x="8227" y="35261"/>
                </a:lnTo>
                <a:lnTo>
                  <a:pt x="8227" y="31501"/>
                </a:lnTo>
                <a:close/>
                <a:moveTo>
                  <a:pt x="15993" y="31501"/>
                </a:moveTo>
                <a:lnTo>
                  <a:pt x="15993" y="35261"/>
                </a:lnTo>
                <a:lnTo>
                  <a:pt x="12202" y="35261"/>
                </a:lnTo>
                <a:lnTo>
                  <a:pt x="12202" y="31501"/>
                </a:lnTo>
                <a:close/>
                <a:moveTo>
                  <a:pt x="19968" y="31501"/>
                </a:moveTo>
                <a:lnTo>
                  <a:pt x="19968" y="35261"/>
                </a:lnTo>
                <a:lnTo>
                  <a:pt x="16177" y="35261"/>
                </a:lnTo>
                <a:lnTo>
                  <a:pt x="16177" y="31501"/>
                </a:lnTo>
                <a:close/>
                <a:moveTo>
                  <a:pt x="23944" y="31501"/>
                </a:moveTo>
                <a:lnTo>
                  <a:pt x="23944" y="35261"/>
                </a:lnTo>
                <a:lnTo>
                  <a:pt x="20153" y="35261"/>
                </a:lnTo>
                <a:lnTo>
                  <a:pt x="20153" y="31501"/>
                </a:lnTo>
                <a:close/>
                <a:moveTo>
                  <a:pt x="27919" y="31501"/>
                </a:moveTo>
                <a:lnTo>
                  <a:pt x="27919" y="35261"/>
                </a:lnTo>
                <a:lnTo>
                  <a:pt x="24129" y="35261"/>
                </a:lnTo>
                <a:lnTo>
                  <a:pt x="24129" y="31501"/>
                </a:lnTo>
                <a:close/>
                <a:moveTo>
                  <a:pt x="31895" y="31501"/>
                </a:moveTo>
                <a:lnTo>
                  <a:pt x="31895" y="35261"/>
                </a:lnTo>
                <a:lnTo>
                  <a:pt x="28104" y="35261"/>
                </a:lnTo>
                <a:lnTo>
                  <a:pt x="28104" y="31501"/>
                </a:lnTo>
                <a:close/>
                <a:moveTo>
                  <a:pt x="35870" y="31501"/>
                </a:moveTo>
                <a:lnTo>
                  <a:pt x="35870" y="35261"/>
                </a:lnTo>
                <a:lnTo>
                  <a:pt x="32079" y="35261"/>
                </a:lnTo>
                <a:lnTo>
                  <a:pt x="32079" y="31501"/>
                </a:lnTo>
                <a:close/>
                <a:moveTo>
                  <a:pt x="39845" y="31501"/>
                </a:moveTo>
                <a:lnTo>
                  <a:pt x="39845" y="35261"/>
                </a:lnTo>
                <a:lnTo>
                  <a:pt x="36054" y="35261"/>
                </a:lnTo>
                <a:lnTo>
                  <a:pt x="36054" y="31501"/>
                </a:lnTo>
                <a:close/>
                <a:moveTo>
                  <a:pt x="43821" y="31501"/>
                </a:moveTo>
                <a:lnTo>
                  <a:pt x="43821" y="35261"/>
                </a:lnTo>
                <a:lnTo>
                  <a:pt x="40029" y="35261"/>
                </a:lnTo>
                <a:lnTo>
                  <a:pt x="40029" y="31501"/>
                </a:lnTo>
                <a:close/>
                <a:moveTo>
                  <a:pt x="47796" y="31501"/>
                </a:moveTo>
                <a:lnTo>
                  <a:pt x="47796" y="35261"/>
                </a:lnTo>
                <a:lnTo>
                  <a:pt x="44005" y="35261"/>
                </a:lnTo>
                <a:lnTo>
                  <a:pt x="44005" y="31501"/>
                </a:lnTo>
                <a:close/>
                <a:moveTo>
                  <a:pt x="51771" y="31501"/>
                </a:moveTo>
                <a:lnTo>
                  <a:pt x="51771" y="35261"/>
                </a:lnTo>
                <a:lnTo>
                  <a:pt x="47980" y="35261"/>
                </a:lnTo>
                <a:lnTo>
                  <a:pt x="47980" y="31501"/>
                </a:lnTo>
                <a:close/>
                <a:moveTo>
                  <a:pt x="55746" y="31501"/>
                </a:moveTo>
                <a:lnTo>
                  <a:pt x="55746" y="35261"/>
                </a:lnTo>
                <a:lnTo>
                  <a:pt x="51956" y="35261"/>
                </a:lnTo>
                <a:lnTo>
                  <a:pt x="51956" y="31501"/>
                </a:lnTo>
                <a:close/>
                <a:moveTo>
                  <a:pt x="59721" y="31501"/>
                </a:moveTo>
                <a:lnTo>
                  <a:pt x="59721" y="35261"/>
                </a:lnTo>
                <a:lnTo>
                  <a:pt x="55931" y="35261"/>
                </a:lnTo>
                <a:lnTo>
                  <a:pt x="55931" y="31501"/>
                </a:lnTo>
                <a:close/>
                <a:moveTo>
                  <a:pt x="63696" y="31501"/>
                </a:moveTo>
                <a:lnTo>
                  <a:pt x="63696" y="35261"/>
                </a:lnTo>
                <a:lnTo>
                  <a:pt x="59906" y="35261"/>
                </a:lnTo>
                <a:lnTo>
                  <a:pt x="59906" y="31501"/>
                </a:lnTo>
                <a:close/>
                <a:moveTo>
                  <a:pt x="67672" y="31501"/>
                </a:moveTo>
                <a:lnTo>
                  <a:pt x="67672" y="35261"/>
                </a:lnTo>
                <a:lnTo>
                  <a:pt x="63881" y="35261"/>
                </a:lnTo>
                <a:lnTo>
                  <a:pt x="63881" y="31501"/>
                </a:lnTo>
                <a:close/>
                <a:moveTo>
                  <a:pt x="71648" y="31501"/>
                </a:moveTo>
                <a:lnTo>
                  <a:pt x="71648" y="35261"/>
                </a:lnTo>
                <a:lnTo>
                  <a:pt x="67857" y="35261"/>
                </a:lnTo>
                <a:lnTo>
                  <a:pt x="67857" y="31501"/>
                </a:lnTo>
                <a:close/>
                <a:moveTo>
                  <a:pt x="75623" y="31501"/>
                </a:moveTo>
                <a:lnTo>
                  <a:pt x="75623" y="35261"/>
                </a:lnTo>
                <a:lnTo>
                  <a:pt x="71832" y="35261"/>
                </a:lnTo>
                <a:lnTo>
                  <a:pt x="71832" y="31501"/>
                </a:lnTo>
                <a:close/>
                <a:moveTo>
                  <a:pt x="79598" y="31501"/>
                </a:moveTo>
                <a:lnTo>
                  <a:pt x="79598" y="35261"/>
                </a:lnTo>
                <a:lnTo>
                  <a:pt x="75807" y="35261"/>
                </a:lnTo>
                <a:lnTo>
                  <a:pt x="75807" y="31501"/>
                </a:lnTo>
                <a:close/>
                <a:moveTo>
                  <a:pt x="83573" y="31501"/>
                </a:moveTo>
                <a:lnTo>
                  <a:pt x="83573" y="35261"/>
                </a:lnTo>
                <a:lnTo>
                  <a:pt x="79782" y="35261"/>
                </a:lnTo>
                <a:lnTo>
                  <a:pt x="79782" y="31501"/>
                </a:lnTo>
                <a:close/>
                <a:moveTo>
                  <a:pt x="87549" y="31501"/>
                </a:moveTo>
                <a:lnTo>
                  <a:pt x="87549" y="35261"/>
                </a:lnTo>
                <a:lnTo>
                  <a:pt x="83757" y="35261"/>
                </a:lnTo>
                <a:lnTo>
                  <a:pt x="83757" y="31501"/>
                </a:lnTo>
                <a:close/>
                <a:moveTo>
                  <a:pt x="91524" y="31501"/>
                </a:moveTo>
                <a:lnTo>
                  <a:pt x="91524" y="35261"/>
                </a:lnTo>
                <a:lnTo>
                  <a:pt x="87733" y="35261"/>
                </a:lnTo>
                <a:lnTo>
                  <a:pt x="87733" y="31501"/>
                </a:lnTo>
                <a:close/>
                <a:moveTo>
                  <a:pt x="95499" y="31501"/>
                </a:moveTo>
                <a:lnTo>
                  <a:pt x="95499" y="35261"/>
                </a:lnTo>
                <a:lnTo>
                  <a:pt x="91708" y="35261"/>
                </a:lnTo>
                <a:lnTo>
                  <a:pt x="91708" y="31501"/>
                </a:lnTo>
                <a:close/>
                <a:moveTo>
                  <a:pt x="99474" y="31501"/>
                </a:moveTo>
                <a:lnTo>
                  <a:pt x="99474" y="35261"/>
                </a:lnTo>
                <a:lnTo>
                  <a:pt x="95684" y="35261"/>
                </a:lnTo>
                <a:lnTo>
                  <a:pt x="95684" y="31501"/>
                </a:lnTo>
                <a:close/>
                <a:moveTo>
                  <a:pt x="103449" y="31501"/>
                </a:moveTo>
                <a:lnTo>
                  <a:pt x="103449" y="35261"/>
                </a:lnTo>
                <a:lnTo>
                  <a:pt x="99659" y="35261"/>
                </a:lnTo>
                <a:lnTo>
                  <a:pt x="99659" y="31501"/>
                </a:lnTo>
                <a:close/>
                <a:moveTo>
                  <a:pt x="107424" y="31501"/>
                </a:moveTo>
                <a:lnTo>
                  <a:pt x="107424" y="35261"/>
                </a:lnTo>
                <a:lnTo>
                  <a:pt x="103634" y="35261"/>
                </a:lnTo>
                <a:lnTo>
                  <a:pt x="103634" y="31501"/>
                </a:lnTo>
                <a:close/>
                <a:moveTo>
                  <a:pt x="111400" y="31501"/>
                </a:moveTo>
                <a:lnTo>
                  <a:pt x="111400" y="35261"/>
                </a:lnTo>
                <a:lnTo>
                  <a:pt x="107609" y="35261"/>
                </a:lnTo>
                <a:lnTo>
                  <a:pt x="107609" y="31501"/>
                </a:lnTo>
                <a:close/>
                <a:moveTo>
                  <a:pt x="115376" y="31501"/>
                </a:moveTo>
                <a:lnTo>
                  <a:pt x="115376" y="35261"/>
                </a:lnTo>
                <a:lnTo>
                  <a:pt x="111585" y="35261"/>
                </a:lnTo>
                <a:lnTo>
                  <a:pt x="111585" y="31501"/>
                </a:lnTo>
                <a:close/>
                <a:moveTo>
                  <a:pt x="119351" y="31501"/>
                </a:moveTo>
                <a:lnTo>
                  <a:pt x="119351" y="35261"/>
                </a:lnTo>
                <a:lnTo>
                  <a:pt x="115560" y="35261"/>
                </a:lnTo>
                <a:lnTo>
                  <a:pt x="115560" y="31501"/>
                </a:lnTo>
                <a:close/>
                <a:moveTo>
                  <a:pt x="123326" y="31501"/>
                </a:moveTo>
                <a:lnTo>
                  <a:pt x="123326" y="35261"/>
                </a:lnTo>
                <a:lnTo>
                  <a:pt x="119535" y="35261"/>
                </a:lnTo>
                <a:lnTo>
                  <a:pt x="119535" y="31501"/>
                </a:lnTo>
                <a:close/>
                <a:moveTo>
                  <a:pt x="127301" y="31501"/>
                </a:moveTo>
                <a:lnTo>
                  <a:pt x="127301" y="35261"/>
                </a:lnTo>
                <a:lnTo>
                  <a:pt x="123510" y="35261"/>
                </a:lnTo>
                <a:lnTo>
                  <a:pt x="123510" y="31501"/>
                </a:lnTo>
                <a:close/>
                <a:moveTo>
                  <a:pt x="131277" y="31501"/>
                </a:moveTo>
                <a:lnTo>
                  <a:pt x="131277" y="35261"/>
                </a:lnTo>
                <a:lnTo>
                  <a:pt x="127485" y="35261"/>
                </a:lnTo>
                <a:lnTo>
                  <a:pt x="127485" y="31501"/>
                </a:lnTo>
                <a:close/>
                <a:moveTo>
                  <a:pt x="135252" y="31501"/>
                </a:moveTo>
                <a:lnTo>
                  <a:pt x="135252" y="35261"/>
                </a:lnTo>
                <a:lnTo>
                  <a:pt x="131461" y="35261"/>
                </a:lnTo>
                <a:lnTo>
                  <a:pt x="131461" y="31501"/>
                </a:lnTo>
                <a:close/>
                <a:moveTo>
                  <a:pt x="139227" y="31501"/>
                </a:moveTo>
                <a:lnTo>
                  <a:pt x="139227" y="35261"/>
                </a:lnTo>
                <a:lnTo>
                  <a:pt x="135436" y="35261"/>
                </a:lnTo>
                <a:lnTo>
                  <a:pt x="135436" y="31501"/>
                </a:lnTo>
                <a:close/>
                <a:moveTo>
                  <a:pt x="143202" y="31501"/>
                </a:moveTo>
                <a:lnTo>
                  <a:pt x="143202" y="35261"/>
                </a:lnTo>
                <a:lnTo>
                  <a:pt x="139411" y="35261"/>
                </a:lnTo>
                <a:lnTo>
                  <a:pt x="139411" y="31501"/>
                </a:lnTo>
                <a:close/>
                <a:moveTo>
                  <a:pt x="147177" y="31501"/>
                </a:moveTo>
                <a:lnTo>
                  <a:pt x="147177" y="35261"/>
                </a:lnTo>
                <a:lnTo>
                  <a:pt x="143387" y="35261"/>
                </a:lnTo>
                <a:lnTo>
                  <a:pt x="143387" y="31501"/>
                </a:lnTo>
                <a:close/>
                <a:moveTo>
                  <a:pt x="151224" y="31501"/>
                </a:moveTo>
                <a:lnTo>
                  <a:pt x="151224" y="35261"/>
                </a:lnTo>
                <a:lnTo>
                  <a:pt x="147362" y="35261"/>
                </a:lnTo>
                <a:lnTo>
                  <a:pt x="147362" y="31501"/>
                </a:lnTo>
                <a:close/>
                <a:moveTo>
                  <a:pt x="4068" y="35444"/>
                </a:moveTo>
                <a:lnTo>
                  <a:pt x="4068" y="39203"/>
                </a:lnTo>
                <a:lnTo>
                  <a:pt x="184" y="39203"/>
                </a:lnTo>
                <a:lnTo>
                  <a:pt x="184" y="35444"/>
                </a:lnTo>
                <a:close/>
                <a:moveTo>
                  <a:pt x="8043" y="35444"/>
                </a:moveTo>
                <a:lnTo>
                  <a:pt x="8043" y="39203"/>
                </a:lnTo>
                <a:lnTo>
                  <a:pt x="4252" y="39203"/>
                </a:lnTo>
                <a:lnTo>
                  <a:pt x="4252" y="35444"/>
                </a:lnTo>
                <a:close/>
                <a:moveTo>
                  <a:pt x="12018" y="35444"/>
                </a:moveTo>
                <a:lnTo>
                  <a:pt x="12018" y="39203"/>
                </a:lnTo>
                <a:lnTo>
                  <a:pt x="8227" y="39203"/>
                </a:lnTo>
                <a:lnTo>
                  <a:pt x="8227" y="35444"/>
                </a:lnTo>
                <a:close/>
                <a:moveTo>
                  <a:pt x="15993" y="35444"/>
                </a:moveTo>
                <a:lnTo>
                  <a:pt x="15993" y="39203"/>
                </a:lnTo>
                <a:lnTo>
                  <a:pt x="12202" y="39203"/>
                </a:lnTo>
                <a:lnTo>
                  <a:pt x="12202" y="35444"/>
                </a:lnTo>
                <a:close/>
                <a:moveTo>
                  <a:pt x="19968" y="35444"/>
                </a:moveTo>
                <a:lnTo>
                  <a:pt x="19968" y="39203"/>
                </a:lnTo>
                <a:lnTo>
                  <a:pt x="16177" y="39203"/>
                </a:lnTo>
                <a:lnTo>
                  <a:pt x="16177" y="35444"/>
                </a:lnTo>
                <a:close/>
                <a:moveTo>
                  <a:pt x="23944" y="35444"/>
                </a:moveTo>
                <a:lnTo>
                  <a:pt x="23944" y="39203"/>
                </a:lnTo>
                <a:lnTo>
                  <a:pt x="20153" y="39203"/>
                </a:lnTo>
                <a:lnTo>
                  <a:pt x="20153" y="35444"/>
                </a:lnTo>
                <a:close/>
                <a:moveTo>
                  <a:pt x="27919" y="35444"/>
                </a:moveTo>
                <a:lnTo>
                  <a:pt x="27919" y="39203"/>
                </a:lnTo>
                <a:lnTo>
                  <a:pt x="24129" y="39203"/>
                </a:lnTo>
                <a:lnTo>
                  <a:pt x="24129" y="35444"/>
                </a:lnTo>
                <a:close/>
                <a:moveTo>
                  <a:pt x="31895" y="35444"/>
                </a:moveTo>
                <a:lnTo>
                  <a:pt x="31895" y="39203"/>
                </a:lnTo>
                <a:lnTo>
                  <a:pt x="28104" y="39203"/>
                </a:lnTo>
                <a:lnTo>
                  <a:pt x="28104" y="35444"/>
                </a:lnTo>
                <a:close/>
                <a:moveTo>
                  <a:pt x="35870" y="35444"/>
                </a:moveTo>
                <a:lnTo>
                  <a:pt x="35870" y="39203"/>
                </a:lnTo>
                <a:lnTo>
                  <a:pt x="32079" y="39203"/>
                </a:lnTo>
                <a:lnTo>
                  <a:pt x="32079" y="35444"/>
                </a:lnTo>
                <a:close/>
                <a:moveTo>
                  <a:pt x="39845" y="35444"/>
                </a:moveTo>
                <a:lnTo>
                  <a:pt x="39845" y="39203"/>
                </a:lnTo>
                <a:lnTo>
                  <a:pt x="36054" y="39203"/>
                </a:lnTo>
                <a:lnTo>
                  <a:pt x="36054" y="35444"/>
                </a:lnTo>
                <a:close/>
                <a:moveTo>
                  <a:pt x="43821" y="35444"/>
                </a:moveTo>
                <a:lnTo>
                  <a:pt x="43821" y="39203"/>
                </a:lnTo>
                <a:lnTo>
                  <a:pt x="40029" y="39203"/>
                </a:lnTo>
                <a:lnTo>
                  <a:pt x="40029" y="35444"/>
                </a:lnTo>
                <a:close/>
                <a:moveTo>
                  <a:pt x="47796" y="35444"/>
                </a:moveTo>
                <a:lnTo>
                  <a:pt x="47796" y="39203"/>
                </a:lnTo>
                <a:lnTo>
                  <a:pt x="44005" y="39203"/>
                </a:lnTo>
                <a:lnTo>
                  <a:pt x="44005" y="35444"/>
                </a:lnTo>
                <a:close/>
                <a:moveTo>
                  <a:pt x="51771" y="35444"/>
                </a:moveTo>
                <a:lnTo>
                  <a:pt x="51771" y="39203"/>
                </a:lnTo>
                <a:lnTo>
                  <a:pt x="47980" y="39203"/>
                </a:lnTo>
                <a:lnTo>
                  <a:pt x="47980" y="35444"/>
                </a:lnTo>
                <a:close/>
                <a:moveTo>
                  <a:pt x="55746" y="35444"/>
                </a:moveTo>
                <a:lnTo>
                  <a:pt x="55746" y="39203"/>
                </a:lnTo>
                <a:lnTo>
                  <a:pt x="51956" y="39203"/>
                </a:lnTo>
                <a:lnTo>
                  <a:pt x="51956" y="35444"/>
                </a:lnTo>
                <a:close/>
                <a:moveTo>
                  <a:pt x="59721" y="35444"/>
                </a:moveTo>
                <a:lnTo>
                  <a:pt x="59721" y="39203"/>
                </a:lnTo>
                <a:lnTo>
                  <a:pt x="55931" y="39203"/>
                </a:lnTo>
                <a:lnTo>
                  <a:pt x="55931" y="35444"/>
                </a:lnTo>
                <a:close/>
                <a:moveTo>
                  <a:pt x="63696" y="35444"/>
                </a:moveTo>
                <a:lnTo>
                  <a:pt x="63696" y="39203"/>
                </a:lnTo>
                <a:lnTo>
                  <a:pt x="59906" y="39203"/>
                </a:lnTo>
                <a:lnTo>
                  <a:pt x="59906" y="35444"/>
                </a:lnTo>
                <a:close/>
                <a:moveTo>
                  <a:pt x="67672" y="35444"/>
                </a:moveTo>
                <a:lnTo>
                  <a:pt x="67672" y="39203"/>
                </a:lnTo>
                <a:lnTo>
                  <a:pt x="63881" y="39203"/>
                </a:lnTo>
                <a:lnTo>
                  <a:pt x="63881" y="35444"/>
                </a:lnTo>
                <a:close/>
                <a:moveTo>
                  <a:pt x="71648" y="35444"/>
                </a:moveTo>
                <a:lnTo>
                  <a:pt x="71648" y="39203"/>
                </a:lnTo>
                <a:lnTo>
                  <a:pt x="67857" y="39203"/>
                </a:lnTo>
                <a:lnTo>
                  <a:pt x="67857" y="35444"/>
                </a:lnTo>
                <a:close/>
                <a:moveTo>
                  <a:pt x="75623" y="35444"/>
                </a:moveTo>
                <a:lnTo>
                  <a:pt x="75623" y="39203"/>
                </a:lnTo>
                <a:lnTo>
                  <a:pt x="71832" y="39203"/>
                </a:lnTo>
                <a:lnTo>
                  <a:pt x="71832" y="35444"/>
                </a:lnTo>
                <a:close/>
                <a:moveTo>
                  <a:pt x="79598" y="35444"/>
                </a:moveTo>
                <a:lnTo>
                  <a:pt x="79598" y="39203"/>
                </a:lnTo>
                <a:lnTo>
                  <a:pt x="75807" y="39203"/>
                </a:lnTo>
                <a:lnTo>
                  <a:pt x="75807" y="35444"/>
                </a:lnTo>
                <a:close/>
                <a:moveTo>
                  <a:pt x="83573" y="35444"/>
                </a:moveTo>
                <a:lnTo>
                  <a:pt x="83573" y="39203"/>
                </a:lnTo>
                <a:lnTo>
                  <a:pt x="79782" y="39203"/>
                </a:lnTo>
                <a:lnTo>
                  <a:pt x="79782" y="35444"/>
                </a:lnTo>
                <a:close/>
                <a:moveTo>
                  <a:pt x="87549" y="35444"/>
                </a:moveTo>
                <a:lnTo>
                  <a:pt x="87549" y="39203"/>
                </a:lnTo>
                <a:lnTo>
                  <a:pt x="83757" y="39203"/>
                </a:lnTo>
                <a:lnTo>
                  <a:pt x="83757" y="35444"/>
                </a:lnTo>
                <a:close/>
                <a:moveTo>
                  <a:pt x="91524" y="35444"/>
                </a:moveTo>
                <a:lnTo>
                  <a:pt x="91524" y="39203"/>
                </a:lnTo>
                <a:lnTo>
                  <a:pt x="87733" y="39203"/>
                </a:lnTo>
                <a:lnTo>
                  <a:pt x="87733" y="35444"/>
                </a:lnTo>
                <a:close/>
                <a:moveTo>
                  <a:pt x="95499" y="35444"/>
                </a:moveTo>
                <a:lnTo>
                  <a:pt x="95499" y="39203"/>
                </a:lnTo>
                <a:lnTo>
                  <a:pt x="91708" y="39203"/>
                </a:lnTo>
                <a:lnTo>
                  <a:pt x="91708" y="35444"/>
                </a:lnTo>
                <a:close/>
                <a:moveTo>
                  <a:pt x="99474" y="35444"/>
                </a:moveTo>
                <a:lnTo>
                  <a:pt x="99474" y="39203"/>
                </a:lnTo>
                <a:lnTo>
                  <a:pt x="95684" y="39203"/>
                </a:lnTo>
                <a:lnTo>
                  <a:pt x="95684" y="35444"/>
                </a:lnTo>
                <a:close/>
                <a:moveTo>
                  <a:pt x="103449" y="35444"/>
                </a:moveTo>
                <a:lnTo>
                  <a:pt x="103449" y="39203"/>
                </a:lnTo>
                <a:lnTo>
                  <a:pt x="99659" y="39203"/>
                </a:lnTo>
                <a:lnTo>
                  <a:pt x="99659" y="35444"/>
                </a:lnTo>
                <a:close/>
                <a:moveTo>
                  <a:pt x="107424" y="35444"/>
                </a:moveTo>
                <a:lnTo>
                  <a:pt x="107424" y="39203"/>
                </a:lnTo>
                <a:lnTo>
                  <a:pt x="103634" y="39203"/>
                </a:lnTo>
                <a:lnTo>
                  <a:pt x="103634" y="35444"/>
                </a:lnTo>
                <a:close/>
                <a:moveTo>
                  <a:pt x="111400" y="35444"/>
                </a:moveTo>
                <a:lnTo>
                  <a:pt x="111400" y="39203"/>
                </a:lnTo>
                <a:lnTo>
                  <a:pt x="107609" y="39203"/>
                </a:lnTo>
                <a:lnTo>
                  <a:pt x="107609" y="35444"/>
                </a:lnTo>
                <a:close/>
                <a:moveTo>
                  <a:pt x="115376" y="35444"/>
                </a:moveTo>
                <a:lnTo>
                  <a:pt x="115376" y="39203"/>
                </a:lnTo>
                <a:lnTo>
                  <a:pt x="111585" y="39203"/>
                </a:lnTo>
                <a:lnTo>
                  <a:pt x="111585" y="35444"/>
                </a:lnTo>
                <a:close/>
                <a:moveTo>
                  <a:pt x="119351" y="35444"/>
                </a:moveTo>
                <a:lnTo>
                  <a:pt x="119351" y="39203"/>
                </a:lnTo>
                <a:lnTo>
                  <a:pt x="115560" y="39203"/>
                </a:lnTo>
                <a:lnTo>
                  <a:pt x="115560" y="35444"/>
                </a:lnTo>
                <a:close/>
                <a:moveTo>
                  <a:pt x="123326" y="35444"/>
                </a:moveTo>
                <a:lnTo>
                  <a:pt x="123326" y="39203"/>
                </a:lnTo>
                <a:lnTo>
                  <a:pt x="119535" y="39203"/>
                </a:lnTo>
                <a:lnTo>
                  <a:pt x="119535" y="35444"/>
                </a:lnTo>
                <a:close/>
                <a:moveTo>
                  <a:pt x="127301" y="35444"/>
                </a:moveTo>
                <a:lnTo>
                  <a:pt x="127301" y="39203"/>
                </a:lnTo>
                <a:lnTo>
                  <a:pt x="123510" y="39203"/>
                </a:lnTo>
                <a:lnTo>
                  <a:pt x="123510" y="35444"/>
                </a:lnTo>
                <a:close/>
                <a:moveTo>
                  <a:pt x="131277" y="35444"/>
                </a:moveTo>
                <a:lnTo>
                  <a:pt x="131277" y="39203"/>
                </a:lnTo>
                <a:lnTo>
                  <a:pt x="127485" y="39203"/>
                </a:lnTo>
                <a:lnTo>
                  <a:pt x="127485" y="35444"/>
                </a:lnTo>
                <a:close/>
                <a:moveTo>
                  <a:pt x="135252" y="35444"/>
                </a:moveTo>
                <a:lnTo>
                  <a:pt x="135252" y="39203"/>
                </a:lnTo>
                <a:lnTo>
                  <a:pt x="131461" y="39203"/>
                </a:lnTo>
                <a:lnTo>
                  <a:pt x="131461" y="35444"/>
                </a:lnTo>
                <a:close/>
                <a:moveTo>
                  <a:pt x="139227" y="35444"/>
                </a:moveTo>
                <a:lnTo>
                  <a:pt x="139227" y="39203"/>
                </a:lnTo>
                <a:lnTo>
                  <a:pt x="135436" y="39203"/>
                </a:lnTo>
                <a:lnTo>
                  <a:pt x="135436" y="35444"/>
                </a:lnTo>
                <a:close/>
                <a:moveTo>
                  <a:pt x="143202" y="35444"/>
                </a:moveTo>
                <a:lnTo>
                  <a:pt x="143202" y="39203"/>
                </a:lnTo>
                <a:lnTo>
                  <a:pt x="139411" y="39203"/>
                </a:lnTo>
                <a:lnTo>
                  <a:pt x="139411" y="35444"/>
                </a:lnTo>
                <a:close/>
                <a:moveTo>
                  <a:pt x="147177" y="35444"/>
                </a:moveTo>
                <a:lnTo>
                  <a:pt x="147177" y="39203"/>
                </a:lnTo>
                <a:lnTo>
                  <a:pt x="143387" y="39203"/>
                </a:lnTo>
                <a:lnTo>
                  <a:pt x="143387" y="35444"/>
                </a:lnTo>
                <a:close/>
                <a:moveTo>
                  <a:pt x="151224" y="35444"/>
                </a:moveTo>
                <a:lnTo>
                  <a:pt x="151224" y="39203"/>
                </a:lnTo>
                <a:lnTo>
                  <a:pt x="147362" y="39203"/>
                </a:lnTo>
                <a:lnTo>
                  <a:pt x="147362" y="35444"/>
                </a:lnTo>
                <a:close/>
                <a:moveTo>
                  <a:pt x="4068" y="39386"/>
                </a:moveTo>
                <a:lnTo>
                  <a:pt x="4068" y="43147"/>
                </a:lnTo>
                <a:lnTo>
                  <a:pt x="184" y="43147"/>
                </a:lnTo>
                <a:lnTo>
                  <a:pt x="184" y="39386"/>
                </a:lnTo>
                <a:close/>
                <a:moveTo>
                  <a:pt x="8043" y="39386"/>
                </a:moveTo>
                <a:lnTo>
                  <a:pt x="8043" y="43147"/>
                </a:lnTo>
                <a:lnTo>
                  <a:pt x="4252" y="43147"/>
                </a:lnTo>
                <a:lnTo>
                  <a:pt x="4252" y="39386"/>
                </a:lnTo>
                <a:close/>
                <a:moveTo>
                  <a:pt x="12018" y="39386"/>
                </a:moveTo>
                <a:lnTo>
                  <a:pt x="12018" y="43147"/>
                </a:lnTo>
                <a:lnTo>
                  <a:pt x="8227" y="43147"/>
                </a:lnTo>
                <a:lnTo>
                  <a:pt x="8227" y="39386"/>
                </a:lnTo>
                <a:close/>
                <a:moveTo>
                  <a:pt x="15993" y="39386"/>
                </a:moveTo>
                <a:lnTo>
                  <a:pt x="15993" y="43147"/>
                </a:lnTo>
                <a:lnTo>
                  <a:pt x="12202" y="43147"/>
                </a:lnTo>
                <a:lnTo>
                  <a:pt x="12202" y="39386"/>
                </a:lnTo>
                <a:close/>
                <a:moveTo>
                  <a:pt x="19968" y="39386"/>
                </a:moveTo>
                <a:lnTo>
                  <a:pt x="19968" y="43147"/>
                </a:lnTo>
                <a:lnTo>
                  <a:pt x="16177" y="43147"/>
                </a:lnTo>
                <a:lnTo>
                  <a:pt x="16177" y="39386"/>
                </a:lnTo>
                <a:close/>
                <a:moveTo>
                  <a:pt x="23944" y="39386"/>
                </a:moveTo>
                <a:lnTo>
                  <a:pt x="23944" y="43147"/>
                </a:lnTo>
                <a:lnTo>
                  <a:pt x="20153" y="43147"/>
                </a:lnTo>
                <a:lnTo>
                  <a:pt x="20153" y="39386"/>
                </a:lnTo>
                <a:close/>
                <a:moveTo>
                  <a:pt x="27919" y="39386"/>
                </a:moveTo>
                <a:lnTo>
                  <a:pt x="27919" y="43147"/>
                </a:lnTo>
                <a:lnTo>
                  <a:pt x="24129" y="43147"/>
                </a:lnTo>
                <a:lnTo>
                  <a:pt x="24129" y="39386"/>
                </a:lnTo>
                <a:close/>
                <a:moveTo>
                  <a:pt x="31895" y="39386"/>
                </a:moveTo>
                <a:lnTo>
                  <a:pt x="31895" y="43147"/>
                </a:lnTo>
                <a:lnTo>
                  <a:pt x="28104" y="43147"/>
                </a:lnTo>
                <a:lnTo>
                  <a:pt x="28104" y="39386"/>
                </a:lnTo>
                <a:close/>
                <a:moveTo>
                  <a:pt x="35870" y="39386"/>
                </a:moveTo>
                <a:lnTo>
                  <a:pt x="35870" y="43147"/>
                </a:lnTo>
                <a:lnTo>
                  <a:pt x="32079" y="43147"/>
                </a:lnTo>
                <a:lnTo>
                  <a:pt x="32079" y="39386"/>
                </a:lnTo>
                <a:close/>
                <a:moveTo>
                  <a:pt x="39845" y="39386"/>
                </a:moveTo>
                <a:lnTo>
                  <a:pt x="39845" y="43147"/>
                </a:lnTo>
                <a:lnTo>
                  <a:pt x="36054" y="43147"/>
                </a:lnTo>
                <a:lnTo>
                  <a:pt x="36054" y="39386"/>
                </a:lnTo>
                <a:close/>
                <a:moveTo>
                  <a:pt x="43821" y="39386"/>
                </a:moveTo>
                <a:lnTo>
                  <a:pt x="43821" y="43147"/>
                </a:lnTo>
                <a:lnTo>
                  <a:pt x="40029" y="43147"/>
                </a:lnTo>
                <a:lnTo>
                  <a:pt x="40029" y="39386"/>
                </a:lnTo>
                <a:close/>
                <a:moveTo>
                  <a:pt x="47796" y="39386"/>
                </a:moveTo>
                <a:lnTo>
                  <a:pt x="47796" y="43147"/>
                </a:lnTo>
                <a:lnTo>
                  <a:pt x="44005" y="43147"/>
                </a:lnTo>
                <a:lnTo>
                  <a:pt x="44005" y="39386"/>
                </a:lnTo>
                <a:close/>
                <a:moveTo>
                  <a:pt x="51771" y="39386"/>
                </a:moveTo>
                <a:lnTo>
                  <a:pt x="51771" y="43147"/>
                </a:lnTo>
                <a:lnTo>
                  <a:pt x="47980" y="43147"/>
                </a:lnTo>
                <a:lnTo>
                  <a:pt x="47980" y="39386"/>
                </a:lnTo>
                <a:close/>
                <a:moveTo>
                  <a:pt x="55746" y="39386"/>
                </a:moveTo>
                <a:lnTo>
                  <a:pt x="55746" y="43147"/>
                </a:lnTo>
                <a:lnTo>
                  <a:pt x="51956" y="43147"/>
                </a:lnTo>
                <a:lnTo>
                  <a:pt x="51956" y="39386"/>
                </a:lnTo>
                <a:close/>
                <a:moveTo>
                  <a:pt x="59721" y="39386"/>
                </a:moveTo>
                <a:lnTo>
                  <a:pt x="59721" y="43147"/>
                </a:lnTo>
                <a:lnTo>
                  <a:pt x="55931" y="43147"/>
                </a:lnTo>
                <a:lnTo>
                  <a:pt x="55931" y="39386"/>
                </a:lnTo>
                <a:close/>
                <a:moveTo>
                  <a:pt x="63696" y="39386"/>
                </a:moveTo>
                <a:lnTo>
                  <a:pt x="63696" y="43147"/>
                </a:lnTo>
                <a:lnTo>
                  <a:pt x="59906" y="43147"/>
                </a:lnTo>
                <a:lnTo>
                  <a:pt x="59906" y="39386"/>
                </a:lnTo>
                <a:close/>
                <a:moveTo>
                  <a:pt x="67672" y="39386"/>
                </a:moveTo>
                <a:lnTo>
                  <a:pt x="67672" y="43147"/>
                </a:lnTo>
                <a:lnTo>
                  <a:pt x="63881" y="43147"/>
                </a:lnTo>
                <a:lnTo>
                  <a:pt x="63881" y="39386"/>
                </a:lnTo>
                <a:close/>
                <a:moveTo>
                  <a:pt x="71648" y="39386"/>
                </a:moveTo>
                <a:lnTo>
                  <a:pt x="71648" y="43147"/>
                </a:lnTo>
                <a:lnTo>
                  <a:pt x="67857" y="43147"/>
                </a:lnTo>
                <a:lnTo>
                  <a:pt x="67857" y="39386"/>
                </a:lnTo>
                <a:close/>
                <a:moveTo>
                  <a:pt x="75623" y="39386"/>
                </a:moveTo>
                <a:lnTo>
                  <a:pt x="75623" y="43147"/>
                </a:lnTo>
                <a:lnTo>
                  <a:pt x="71832" y="43147"/>
                </a:lnTo>
                <a:lnTo>
                  <a:pt x="71832" y="39386"/>
                </a:lnTo>
                <a:close/>
                <a:moveTo>
                  <a:pt x="79598" y="39386"/>
                </a:moveTo>
                <a:lnTo>
                  <a:pt x="79598" y="43147"/>
                </a:lnTo>
                <a:lnTo>
                  <a:pt x="75807" y="43147"/>
                </a:lnTo>
                <a:lnTo>
                  <a:pt x="75807" y="39386"/>
                </a:lnTo>
                <a:close/>
                <a:moveTo>
                  <a:pt x="83573" y="39386"/>
                </a:moveTo>
                <a:lnTo>
                  <a:pt x="83573" y="43147"/>
                </a:lnTo>
                <a:lnTo>
                  <a:pt x="79782" y="43147"/>
                </a:lnTo>
                <a:lnTo>
                  <a:pt x="79782" y="39386"/>
                </a:lnTo>
                <a:close/>
                <a:moveTo>
                  <a:pt x="87549" y="39386"/>
                </a:moveTo>
                <a:lnTo>
                  <a:pt x="87549" y="43147"/>
                </a:lnTo>
                <a:lnTo>
                  <a:pt x="83757" y="43147"/>
                </a:lnTo>
                <a:lnTo>
                  <a:pt x="83757" y="39386"/>
                </a:lnTo>
                <a:close/>
                <a:moveTo>
                  <a:pt x="91524" y="39386"/>
                </a:moveTo>
                <a:lnTo>
                  <a:pt x="91524" y="43147"/>
                </a:lnTo>
                <a:lnTo>
                  <a:pt x="87733" y="43147"/>
                </a:lnTo>
                <a:lnTo>
                  <a:pt x="87733" y="39386"/>
                </a:lnTo>
                <a:close/>
                <a:moveTo>
                  <a:pt x="95499" y="39386"/>
                </a:moveTo>
                <a:lnTo>
                  <a:pt x="95499" y="43147"/>
                </a:lnTo>
                <a:lnTo>
                  <a:pt x="91708" y="43147"/>
                </a:lnTo>
                <a:lnTo>
                  <a:pt x="91708" y="39386"/>
                </a:lnTo>
                <a:close/>
                <a:moveTo>
                  <a:pt x="99474" y="39386"/>
                </a:moveTo>
                <a:lnTo>
                  <a:pt x="99474" y="43147"/>
                </a:lnTo>
                <a:lnTo>
                  <a:pt x="95684" y="43147"/>
                </a:lnTo>
                <a:lnTo>
                  <a:pt x="95684" y="39386"/>
                </a:lnTo>
                <a:close/>
                <a:moveTo>
                  <a:pt x="103449" y="39386"/>
                </a:moveTo>
                <a:lnTo>
                  <a:pt x="103449" y="43147"/>
                </a:lnTo>
                <a:lnTo>
                  <a:pt x="99659" y="43147"/>
                </a:lnTo>
                <a:lnTo>
                  <a:pt x="99659" y="39386"/>
                </a:lnTo>
                <a:close/>
                <a:moveTo>
                  <a:pt x="107424" y="39386"/>
                </a:moveTo>
                <a:lnTo>
                  <a:pt x="107424" y="43147"/>
                </a:lnTo>
                <a:lnTo>
                  <a:pt x="103634" y="43147"/>
                </a:lnTo>
                <a:lnTo>
                  <a:pt x="103634" y="39386"/>
                </a:lnTo>
                <a:close/>
                <a:moveTo>
                  <a:pt x="111400" y="39386"/>
                </a:moveTo>
                <a:lnTo>
                  <a:pt x="111400" y="43147"/>
                </a:lnTo>
                <a:lnTo>
                  <a:pt x="107609" y="43147"/>
                </a:lnTo>
                <a:lnTo>
                  <a:pt x="107609" y="39386"/>
                </a:lnTo>
                <a:close/>
                <a:moveTo>
                  <a:pt x="115376" y="39386"/>
                </a:moveTo>
                <a:lnTo>
                  <a:pt x="115376" y="43147"/>
                </a:lnTo>
                <a:lnTo>
                  <a:pt x="111585" y="43147"/>
                </a:lnTo>
                <a:lnTo>
                  <a:pt x="111585" y="39386"/>
                </a:lnTo>
                <a:close/>
                <a:moveTo>
                  <a:pt x="119351" y="39386"/>
                </a:moveTo>
                <a:lnTo>
                  <a:pt x="119351" y="43147"/>
                </a:lnTo>
                <a:lnTo>
                  <a:pt x="115560" y="43147"/>
                </a:lnTo>
                <a:lnTo>
                  <a:pt x="115560" y="39386"/>
                </a:lnTo>
                <a:close/>
                <a:moveTo>
                  <a:pt x="123326" y="39386"/>
                </a:moveTo>
                <a:lnTo>
                  <a:pt x="123326" y="43147"/>
                </a:lnTo>
                <a:lnTo>
                  <a:pt x="119535" y="43147"/>
                </a:lnTo>
                <a:lnTo>
                  <a:pt x="119535" y="39386"/>
                </a:lnTo>
                <a:close/>
                <a:moveTo>
                  <a:pt x="127301" y="39386"/>
                </a:moveTo>
                <a:lnTo>
                  <a:pt x="127301" y="43147"/>
                </a:lnTo>
                <a:lnTo>
                  <a:pt x="123510" y="43147"/>
                </a:lnTo>
                <a:lnTo>
                  <a:pt x="123510" y="39386"/>
                </a:lnTo>
                <a:close/>
                <a:moveTo>
                  <a:pt x="131277" y="39386"/>
                </a:moveTo>
                <a:lnTo>
                  <a:pt x="131277" y="43147"/>
                </a:lnTo>
                <a:lnTo>
                  <a:pt x="127485" y="43147"/>
                </a:lnTo>
                <a:lnTo>
                  <a:pt x="127485" y="39386"/>
                </a:lnTo>
                <a:close/>
                <a:moveTo>
                  <a:pt x="135252" y="39386"/>
                </a:moveTo>
                <a:lnTo>
                  <a:pt x="135252" y="43147"/>
                </a:lnTo>
                <a:lnTo>
                  <a:pt x="131461" y="43147"/>
                </a:lnTo>
                <a:lnTo>
                  <a:pt x="131461" y="39386"/>
                </a:lnTo>
                <a:close/>
                <a:moveTo>
                  <a:pt x="139227" y="39386"/>
                </a:moveTo>
                <a:lnTo>
                  <a:pt x="139227" y="43147"/>
                </a:lnTo>
                <a:lnTo>
                  <a:pt x="135436" y="43147"/>
                </a:lnTo>
                <a:lnTo>
                  <a:pt x="135436" y="39386"/>
                </a:lnTo>
                <a:close/>
                <a:moveTo>
                  <a:pt x="143202" y="39386"/>
                </a:moveTo>
                <a:lnTo>
                  <a:pt x="143202" y="43147"/>
                </a:lnTo>
                <a:lnTo>
                  <a:pt x="139411" y="43147"/>
                </a:lnTo>
                <a:lnTo>
                  <a:pt x="139411" y="39386"/>
                </a:lnTo>
                <a:close/>
                <a:moveTo>
                  <a:pt x="147177" y="39386"/>
                </a:moveTo>
                <a:lnTo>
                  <a:pt x="147177" y="43147"/>
                </a:lnTo>
                <a:lnTo>
                  <a:pt x="143387" y="43147"/>
                </a:lnTo>
                <a:lnTo>
                  <a:pt x="143387" y="39386"/>
                </a:lnTo>
                <a:close/>
                <a:moveTo>
                  <a:pt x="151224" y="39386"/>
                </a:moveTo>
                <a:lnTo>
                  <a:pt x="151224" y="43147"/>
                </a:lnTo>
                <a:lnTo>
                  <a:pt x="147362" y="43147"/>
                </a:lnTo>
                <a:lnTo>
                  <a:pt x="147362" y="39386"/>
                </a:lnTo>
                <a:close/>
                <a:moveTo>
                  <a:pt x="4068" y="43330"/>
                </a:moveTo>
                <a:lnTo>
                  <a:pt x="4068" y="47089"/>
                </a:lnTo>
                <a:lnTo>
                  <a:pt x="184" y="47089"/>
                </a:lnTo>
                <a:lnTo>
                  <a:pt x="184" y="43330"/>
                </a:lnTo>
                <a:close/>
                <a:moveTo>
                  <a:pt x="8043" y="43330"/>
                </a:moveTo>
                <a:lnTo>
                  <a:pt x="8043" y="47089"/>
                </a:lnTo>
                <a:lnTo>
                  <a:pt x="4252" y="47089"/>
                </a:lnTo>
                <a:lnTo>
                  <a:pt x="4252" y="43330"/>
                </a:lnTo>
                <a:close/>
                <a:moveTo>
                  <a:pt x="12018" y="43330"/>
                </a:moveTo>
                <a:lnTo>
                  <a:pt x="12018" y="47089"/>
                </a:lnTo>
                <a:lnTo>
                  <a:pt x="8227" y="47089"/>
                </a:lnTo>
                <a:lnTo>
                  <a:pt x="8227" y="43330"/>
                </a:lnTo>
                <a:close/>
                <a:moveTo>
                  <a:pt x="15993" y="43330"/>
                </a:moveTo>
                <a:lnTo>
                  <a:pt x="15993" y="47089"/>
                </a:lnTo>
                <a:lnTo>
                  <a:pt x="12202" y="47089"/>
                </a:lnTo>
                <a:lnTo>
                  <a:pt x="12202" y="43330"/>
                </a:lnTo>
                <a:close/>
                <a:moveTo>
                  <a:pt x="19968" y="43330"/>
                </a:moveTo>
                <a:lnTo>
                  <a:pt x="19968" y="47089"/>
                </a:lnTo>
                <a:lnTo>
                  <a:pt x="16177" y="47089"/>
                </a:lnTo>
                <a:lnTo>
                  <a:pt x="16177" y="43330"/>
                </a:lnTo>
                <a:close/>
                <a:moveTo>
                  <a:pt x="23944" y="43330"/>
                </a:moveTo>
                <a:lnTo>
                  <a:pt x="23944" y="47089"/>
                </a:lnTo>
                <a:lnTo>
                  <a:pt x="20153" y="47089"/>
                </a:lnTo>
                <a:lnTo>
                  <a:pt x="20153" y="43330"/>
                </a:lnTo>
                <a:close/>
                <a:moveTo>
                  <a:pt x="27919" y="43330"/>
                </a:moveTo>
                <a:lnTo>
                  <a:pt x="27919" y="47089"/>
                </a:lnTo>
                <a:lnTo>
                  <a:pt x="24129" y="47089"/>
                </a:lnTo>
                <a:lnTo>
                  <a:pt x="24129" y="43330"/>
                </a:lnTo>
                <a:close/>
                <a:moveTo>
                  <a:pt x="31895" y="43330"/>
                </a:moveTo>
                <a:lnTo>
                  <a:pt x="31895" y="47089"/>
                </a:lnTo>
                <a:lnTo>
                  <a:pt x="28104" y="47089"/>
                </a:lnTo>
                <a:lnTo>
                  <a:pt x="28104" y="43330"/>
                </a:lnTo>
                <a:close/>
                <a:moveTo>
                  <a:pt x="35870" y="43330"/>
                </a:moveTo>
                <a:lnTo>
                  <a:pt x="35870" y="47089"/>
                </a:lnTo>
                <a:lnTo>
                  <a:pt x="32079" y="47089"/>
                </a:lnTo>
                <a:lnTo>
                  <a:pt x="32079" y="43330"/>
                </a:lnTo>
                <a:close/>
                <a:moveTo>
                  <a:pt x="39845" y="43330"/>
                </a:moveTo>
                <a:lnTo>
                  <a:pt x="39845" y="47089"/>
                </a:lnTo>
                <a:lnTo>
                  <a:pt x="36054" y="47089"/>
                </a:lnTo>
                <a:lnTo>
                  <a:pt x="36054" y="43330"/>
                </a:lnTo>
                <a:close/>
                <a:moveTo>
                  <a:pt x="43821" y="43330"/>
                </a:moveTo>
                <a:lnTo>
                  <a:pt x="43821" y="47089"/>
                </a:lnTo>
                <a:lnTo>
                  <a:pt x="40029" y="47089"/>
                </a:lnTo>
                <a:lnTo>
                  <a:pt x="40029" y="43330"/>
                </a:lnTo>
                <a:close/>
                <a:moveTo>
                  <a:pt x="47796" y="43330"/>
                </a:moveTo>
                <a:lnTo>
                  <a:pt x="47796" y="47089"/>
                </a:lnTo>
                <a:lnTo>
                  <a:pt x="44005" y="47089"/>
                </a:lnTo>
                <a:lnTo>
                  <a:pt x="44005" y="43330"/>
                </a:lnTo>
                <a:close/>
                <a:moveTo>
                  <a:pt x="51771" y="43330"/>
                </a:moveTo>
                <a:lnTo>
                  <a:pt x="51771" y="47089"/>
                </a:lnTo>
                <a:lnTo>
                  <a:pt x="47980" y="47089"/>
                </a:lnTo>
                <a:lnTo>
                  <a:pt x="47980" y="43330"/>
                </a:lnTo>
                <a:close/>
                <a:moveTo>
                  <a:pt x="55746" y="43330"/>
                </a:moveTo>
                <a:lnTo>
                  <a:pt x="55746" y="47089"/>
                </a:lnTo>
                <a:lnTo>
                  <a:pt x="51956" y="47089"/>
                </a:lnTo>
                <a:lnTo>
                  <a:pt x="51956" y="43330"/>
                </a:lnTo>
                <a:close/>
                <a:moveTo>
                  <a:pt x="59721" y="43330"/>
                </a:moveTo>
                <a:lnTo>
                  <a:pt x="59721" y="47089"/>
                </a:lnTo>
                <a:lnTo>
                  <a:pt x="55931" y="47089"/>
                </a:lnTo>
                <a:lnTo>
                  <a:pt x="55931" y="43330"/>
                </a:lnTo>
                <a:close/>
                <a:moveTo>
                  <a:pt x="63696" y="43330"/>
                </a:moveTo>
                <a:lnTo>
                  <a:pt x="63696" y="47089"/>
                </a:lnTo>
                <a:lnTo>
                  <a:pt x="59906" y="47089"/>
                </a:lnTo>
                <a:lnTo>
                  <a:pt x="59906" y="43330"/>
                </a:lnTo>
                <a:close/>
                <a:moveTo>
                  <a:pt x="67672" y="43330"/>
                </a:moveTo>
                <a:lnTo>
                  <a:pt x="67672" y="47089"/>
                </a:lnTo>
                <a:lnTo>
                  <a:pt x="63881" y="47089"/>
                </a:lnTo>
                <a:lnTo>
                  <a:pt x="63881" y="43330"/>
                </a:lnTo>
                <a:close/>
                <a:moveTo>
                  <a:pt x="71648" y="43330"/>
                </a:moveTo>
                <a:lnTo>
                  <a:pt x="71648" y="47089"/>
                </a:lnTo>
                <a:lnTo>
                  <a:pt x="67857" y="47089"/>
                </a:lnTo>
                <a:lnTo>
                  <a:pt x="67857" y="43330"/>
                </a:lnTo>
                <a:close/>
                <a:moveTo>
                  <a:pt x="75623" y="43330"/>
                </a:moveTo>
                <a:lnTo>
                  <a:pt x="75623" y="47089"/>
                </a:lnTo>
                <a:lnTo>
                  <a:pt x="71832" y="47089"/>
                </a:lnTo>
                <a:lnTo>
                  <a:pt x="71832" y="43330"/>
                </a:lnTo>
                <a:close/>
                <a:moveTo>
                  <a:pt x="79598" y="43330"/>
                </a:moveTo>
                <a:lnTo>
                  <a:pt x="79598" y="47089"/>
                </a:lnTo>
                <a:lnTo>
                  <a:pt x="75807" y="47089"/>
                </a:lnTo>
                <a:lnTo>
                  <a:pt x="75807" y="43330"/>
                </a:lnTo>
                <a:close/>
                <a:moveTo>
                  <a:pt x="83573" y="43330"/>
                </a:moveTo>
                <a:lnTo>
                  <a:pt x="83573" y="47089"/>
                </a:lnTo>
                <a:lnTo>
                  <a:pt x="79782" y="47089"/>
                </a:lnTo>
                <a:lnTo>
                  <a:pt x="79782" y="43330"/>
                </a:lnTo>
                <a:close/>
                <a:moveTo>
                  <a:pt x="87549" y="43330"/>
                </a:moveTo>
                <a:lnTo>
                  <a:pt x="87549" y="47089"/>
                </a:lnTo>
                <a:lnTo>
                  <a:pt x="83757" y="47089"/>
                </a:lnTo>
                <a:lnTo>
                  <a:pt x="83757" y="43330"/>
                </a:lnTo>
                <a:close/>
                <a:moveTo>
                  <a:pt x="91524" y="43330"/>
                </a:moveTo>
                <a:lnTo>
                  <a:pt x="91524" y="47089"/>
                </a:lnTo>
                <a:lnTo>
                  <a:pt x="87733" y="47089"/>
                </a:lnTo>
                <a:lnTo>
                  <a:pt x="87733" y="43330"/>
                </a:lnTo>
                <a:close/>
                <a:moveTo>
                  <a:pt x="95499" y="43330"/>
                </a:moveTo>
                <a:lnTo>
                  <a:pt x="95499" y="47089"/>
                </a:lnTo>
                <a:lnTo>
                  <a:pt x="91708" y="47089"/>
                </a:lnTo>
                <a:lnTo>
                  <a:pt x="91708" y="43330"/>
                </a:lnTo>
                <a:close/>
                <a:moveTo>
                  <a:pt x="99474" y="43330"/>
                </a:moveTo>
                <a:lnTo>
                  <a:pt x="99474" y="47089"/>
                </a:lnTo>
                <a:lnTo>
                  <a:pt x="95684" y="47089"/>
                </a:lnTo>
                <a:lnTo>
                  <a:pt x="95684" y="43330"/>
                </a:lnTo>
                <a:close/>
                <a:moveTo>
                  <a:pt x="103449" y="43330"/>
                </a:moveTo>
                <a:lnTo>
                  <a:pt x="103449" y="47089"/>
                </a:lnTo>
                <a:lnTo>
                  <a:pt x="99659" y="47089"/>
                </a:lnTo>
                <a:lnTo>
                  <a:pt x="99659" y="43330"/>
                </a:lnTo>
                <a:close/>
                <a:moveTo>
                  <a:pt x="107424" y="43330"/>
                </a:moveTo>
                <a:lnTo>
                  <a:pt x="107424" y="47089"/>
                </a:lnTo>
                <a:lnTo>
                  <a:pt x="103634" y="47089"/>
                </a:lnTo>
                <a:lnTo>
                  <a:pt x="103634" y="43330"/>
                </a:lnTo>
                <a:close/>
                <a:moveTo>
                  <a:pt x="111400" y="43330"/>
                </a:moveTo>
                <a:lnTo>
                  <a:pt x="111400" y="47089"/>
                </a:lnTo>
                <a:lnTo>
                  <a:pt x="107609" y="47089"/>
                </a:lnTo>
                <a:lnTo>
                  <a:pt x="107609" y="43330"/>
                </a:lnTo>
                <a:close/>
                <a:moveTo>
                  <a:pt x="115376" y="43330"/>
                </a:moveTo>
                <a:lnTo>
                  <a:pt x="115376" y="47089"/>
                </a:lnTo>
                <a:lnTo>
                  <a:pt x="111585" y="47089"/>
                </a:lnTo>
                <a:lnTo>
                  <a:pt x="111585" y="43330"/>
                </a:lnTo>
                <a:close/>
                <a:moveTo>
                  <a:pt x="119351" y="43330"/>
                </a:moveTo>
                <a:lnTo>
                  <a:pt x="119351" y="47089"/>
                </a:lnTo>
                <a:lnTo>
                  <a:pt x="115560" y="47089"/>
                </a:lnTo>
                <a:lnTo>
                  <a:pt x="115560" y="43330"/>
                </a:lnTo>
                <a:close/>
                <a:moveTo>
                  <a:pt x="123326" y="43330"/>
                </a:moveTo>
                <a:lnTo>
                  <a:pt x="123326" y="47089"/>
                </a:lnTo>
                <a:lnTo>
                  <a:pt x="119535" y="47089"/>
                </a:lnTo>
                <a:lnTo>
                  <a:pt x="119535" y="43330"/>
                </a:lnTo>
                <a:close/>
                <a:moveTo>
                  <a:pt x="127301" y="43330"/>
                </a:moveTo>
                <a:lnTo>
                  <a:pt x="127301" y="47089"/>
                </a:lnTo>
                <a:lnTo>
                  <a:pt x="123510" y="47089"/>
                </a:lnTo>
                <a:lnTo>
                  <a:pt x="123510" y="43330"/>
                </a:lnTo>
                <a:close/>
                <a:moveTo>
                  <a:pt x="131277" y="43330"/>
                </a:moveTo>
                <a:lnTo>
                  <a:pt x="131277" y="47089"/>
                </a:lnTo>
                <a:lnTo>
                  <a:pt x="127485" y="47089"/>
                </a:lnTo>
                <a:lnTo>
                  <a:pt x="127485" y="43330"/>
                </a:lnTo>
                <a:close/>
                <a:moveTo>
                  <a:pt x="135252" y="43330"/>
                </a:moveTo>
                <a:lnTo>
                  <a:pt x="135252" y="47089"/>
                </a:lnTo>
                <a:lnTo>
                  <a:pt x="131461" y="47089"/>
                </a:lnTo>
                <a:lnTo>
                  <a:pt x="131461" y="43330"/>
                </a:lnTo>
                <a:close/>
                <a:moveTo>
                  <a:pt x="139227" y="43330"/>
                </a:moveTo>
                <a:lnTo>
                  <a:pt x="139227" y="47089"/>
                </a:lnTo>
                <a:lnTo>
                  <a:pt x="135436" y="47089"/>
                </a:lnTo>
                <a:lnTo>
                  <a:pt x="135436" y="43330"/>
                </a:lnTo>
                <a:close/>
                <a:moveTo>
                  <a:pt x="143202" y="43330"/>
                </a:moveTo>
                <a:lnTo>
                  <a:pt x="143202" y="47089"/>
                </a:lnTo>
                <a:lnTo>
                  <a:pt x="139411" y="47089"/>
                </a:lnTo>
                <a:lnTo>
                  <a:pt x="139411" y="43330"/>
                </a:lnTo>
                <a:close/>
                <a:moveTo>
                  <a:pt x="147177" y="43330"/>
                </a:moveTo>
                <a:lnTo>
                  <a:pt x="147177" y="47089"/>
                </a:lnTo>
                <a:lnTo>
                  <a:pt x="143387" y="47089"/>
                </a:lnTo>
                <a:lnTo>
                  <a:pt x="143387" y="43330"/>
                </a:lnTo>
                <a:close/>
                <a:moveTo>
                  <a:pt x="151224" y="43330"/>
                </a:moveTo>
                <a:lnTo>
                  <a:pt x="151224" y="47089"/>
                </a:lnTo>
                <a:lnTo>
                  <a:pt x="147362" y="47089"/>
                </a:lnTo>
                <a:lnTo>
                  <a:pt x="147362" y="43330"/>
                </a:lnTo>
                <a:close/>
                <a:moveTo>
                  <a:pt x="4068" y="47272"/>
                </a:moveTo>
                <a:lnTo>
                  <a:pt x="4068" y="51032"/>
                </a:lnTo>
                <a:lnTo>
                  <a:pt x="184" y="51032"/>
                </a:lnTo>
                <a:lnTo>
                  <a:pt x="184" y="47272"/>
                </a:lnTo>
                <a:close/>
                <a:moveTo>
                  <a:pt x="8043" y="47272"/>
                </a:moveTo>
                <a:lnTo>
                  <a:pt x="8043" y="51032"/>
                </a:lnTo>
                <a:lnTo>
                  <a:pt x="4252" y="51032"/>
                </a:lnTo>
                <a:lnTo>
                  <a:pt x="4252" y="47272"/>
                </a:lnTo>
                <a:close/>
                <a:moveTo>
                  <a:pt x="12018" y="47272"/>
                </a:moveTo>
                <a:lnTo>
                  <a:pt x="12018" y="51032"/>
                </a:lnTo>
                <a:lnTo>
                  <a:pt x="8227" y="51032"/>
                </a:lnTo>
                <a:lnTo>
                  <a:pt x="8227" y="47272"/>
                </a:lnTo>
                <a:close/>
                <a:moveTo>
                  <a:pt x="15993" y="47272"/>
                </a:moveTo>
                <a:lnTo>
                  <a:pt x="15993" y="51032"/>
                </a:lnTo>
                <a:lnTo>
                  <a:pt x="12202" y="51032"/>
                </a:lnTo>
                <a:lnTo>
                  <a:pt x="12202" y="47272"/>
                </a:lnTo>
                <a:close/>
                <a:moveTo>
                  <a:pt x="19968" y="47272"/>
                </a:moveTo>
                <a:lnTo>
                  <a:pt x="19968" y="51032"/>
                </a:lnTo>
                <a:lnTo>
                  <a:pt x="16177" y="51032"/>
                </a:lnTo>
                <a:lnTo>
                  <a:pt x="16177" y="47272"/>
                </a:lnTo>
                <a:close/>
                <a:moveTo>
                  <a:pt x="23944" y="47272"/>
                </a:moveTo>
                <a:lnTo>
                  <a:pt x="23944" y="51032"/>
                </a:lnTo>
                <a:lnTo>
                  <a:pt x="20153" y="51032"/>
                </a:lnTo>
                <a:lnTo>
                  <a:pt x="20153" y="47272"/>
                </a:lnTo>
                <a:close/>
                <a:moveTo>
                  <a:pt x="27919" y="47272"/>
                </a:moveTo>
                <a:lnTo>
                  <a:pt x="27919" y="51032"/>
                </a:lnTo>
                <a:lnTo>
                  <a:pt x="24129" y="51032"/>
                </a:lnTo>
                <a:lnTo>
                  <a:pt x="24129" y="47272"/>
                </a:lnTo>
                <a:close/>
                <a:moveTo>
                  <a:pt x="31895" y="47272"/>
                </a:moveTo>
                <a:lnTo>
                  <a:pt x="31895" y="51032"/>
                </a:lnTo>
                <a:lnTo>
                  <a:pt x="28104" y="51032"/>
                </a:lnTo>
                <a:lnTo>
                  <a:pt x="28104" y="47272"/>
                </a:lnTo>
                <a:close/>
                <a:moveTo>
                  <a:pt x="35870" y="47272"/>
                </a:moveTo>
                <a:lnTo>
                  <a:pt x="35870" y="51032"/>
                </a:lnTo>
                <a:lnTo>
                  <a:pt x="32079" y="51032"/>
                </a:lnTo>
                <a:lnTo>
                  <a:pt x="32079" y="47272"/>
                </a:lnTo>
                <a:close/>
                <a:moveTo>
                  <a:pt x="39845" y="47272"/>
                </a:moveTo>
                <a:lnTo>
                  <a:pt x="39845" y="51032"/>
                </a:lnTo>
                <a:lnTo>
                  <a:pt x="36054" y="51032"/>
                </a:lnTo>
                <a:lnTo>
                  <a:pt x="36054" y="47272"/>
                </a:lnTo>
                <a:close/>
                <a:moveTo>
                  <a:pt x="43821" y="47272"/>
                </a:moveTo>
                <a:lnTo>
                  <a:pt x="43821" y="51032"/>
                </a:lnTo>
                <a:lnTo>
                  <a:pt x="40029" y="51032"/>
                </a:lnTo>
                <a:lnTo>
                  <a:pt x="40029" y="47272"/>
                </a:lnTo>
                <a:close/>
                <a:moveTo>
                  <a:pt x="47796" y="47272"/>
                </a:moveTo>
                <a:lnTo>
                  <a:pt x="47796" y="51032"/>
                </a:lnTo>
                <a:lnTo>
                  <a:pt x="44005" y="51032"/>
                </a:lnTo>
                <a:lnTo>
                  <a:pt x="44005" y="47272"/>
                </a:lnTo>
                <a:close/>
                <a:moveTo>
                  <a:pt x="51771" y="47272"/>
                </a:moveTo>
                <a:lnTo>
                  <a:pt x="51771" y="51032"/>
                </a:lnTo>
                <a:lnTo>
                  <a:pt x="47980" y="51032"/>
                </a:lnTo>
                <a:lnTo>
                  <a:pt x="47980" y="47272"/>
                </a:lnTo>
                <a:close/>
                <a:moveTo>
                  <a:pt x="55746" y="47272"/>
                </a:moveTo>
                <a:lnTo>
                  <a:pt x="55746" y="51032"/>
                </a:lnTo>
                <a:lnTo>
                  <a:pt x="51955" y="51032"/>
                </a:lnTo>
                <a:lnTo>
                  <a:pt x="51955" y="47272"/>
                </a:lnTo>
                <a:close/>
                <a:moveTo>
                  <a:pt x="59721" y="47272"/>
                </a:moveTo>
                <a:lnTo>
                  <a:pt x="59721" y="51032"/>
                </a:lnTo>
                <a:lnTo>
                  <a:pt x="55931" y="51032"/>
                </a:lnTo>
                <a:lnTo>
                  <a:pt x="55931" y="47272"/>
                </a:lnTo>
                <a:close/>
                <a:moveTo>
                  <a:pt x="63696" y="47272"/>
                </a:moveTo>
                <a:lnTo>
                  <a:pt x="63696" y="51032"/>
                </a:lnTo>
                <a:lnTo>
                  <a:pt x="59906" y="51032"/>
                </a:lnTo>
                <a:lnTo>
                  <a:pt x="59906" y="47272"/>
                </a:lnTo>
                <a:close/>
                <a:moveTo>
                  <a:pt x="67672" y="47272"/>
                </a:moveTo>
                <a:lnTo>
                  <a:pt x="67672" y="51032"/>
                </a:lnTo>
                <a:lnTo>
                  <a:pt x="63881" y="51032"/>
                </a:lnTo>
                <a:lnTo>
                  <a:pt x="63881" y="47272"/>
                </a:lnTo>
                <a:close/>
                <a:moveTo>
                  <a:pt x="71648" y="47272"/>
                </a:moveTo>
                <a:lnTo>
                  <a:pt x="71648" y="51032"/>
                </a:lnTo>
                <a:lnTo>
                  <a:pt x="67857" y="51032"/>
                </a:lnTo>
                <a:lnTo>
                  <a:pt x="67857" y="47272"/>
                </a:lnTo>
                <a:close/>
                <a:moveTo>
                  <a:pt x="75623" y="47272"/>
                </a:moveTo>
                <a:lnTo>
                  <a:pt x="75623" y="51032"/>
                </a:lnTo>
                <a:lnTo>
                  <a:pt x="71832" y="51032"/>
                </a:lnTo>
                <a:lnTo>
                  <a:pt x="71832" y="47272"/>
                </a:lnTo>
                <a:close/>
                <a:moveTo>
                  <a:pt x="79598" y="47272"/>
                </a:moveTo>
                <a:lnTo>
                  <a:pt x="79598" y="51032"/>
                </a:lnTo>
                <a:lnTo>
                  <a:pt x="75807" y="51032"/>
                </a:lnTo>
                <a:lnTo>
                  <a:pt x="75807" y="47272"/>
                </a:lnTo>
                <a:close/>
                <a:moveTo>
                  <a:pt x="83573" y="47272"/>
                </a:moveTo>
                <a:lnTo>
                  <a:pt x="83573" y="51032"/>
                </a:lnTo>
                <a:lnTo>
                  <a:pt x="79782" y="51032"/>
                </a:lnTo>
                <a:lnTo>
                  <a:pt x="79782" y="47272"/>
                </a:lnTo>
                <a:close/>
                <a:moveTo>
                  <a:pt x="87549" y="47272"/>
                </a:moveTo>
                <a:lnTo>
                  <a:pt x="87549" y="51032"/>
                </a:lnTo>
                <a:lnTo>
                  <a:pt x="83757" y="51032"/>
                </a:lnTo>
                <a:lnTo>
                  <a:pt x="83757" y="47272"/>
                </a:lnTo>
                <a:close/>
                <a:moveTo>
                  <a:pt x="91524" y="47272"/>
                </a:moveTo>
                <a:lnTo>
                  <a:pt x="91524" y="51032"/>
                </a:lnTo>
                <a:lnTo>
                  <a:pt x="87733" y="51032"/>
                </a:lnTo>
                <a:lnTo>
                  <a:pt x="87733" y="47272"/>
                </a:lnTo>
                <a:close/>
                <a:moveTo>
                  <a:pt x="95499" y="47272"/>
                </a:moveTo>
                <a:lnTo>
                  <a:pt x="95499" y="51032"/>
                </a:lnTo>
                <a:lnTo>
                  <a:pt x="91708" y="51032"/>
                </a:lnTo>
                <a:lnTo>
                  <a:pt x="91708" y="47272"/>
                </a:lnTo>
                <a:close/>
                <a:moveTo>
                  <a:pt x="99474" y="47272"/>
                </a:moveTo>
                <a:lnTo>
                  <a:pt x="99474" y="51032"/>
                </a:lnTo>
                <a:lnTo>
                  <a:pt x="95684" y="51032"/>
                </a:lnTo>
                <a:lnTo>
                  <a:pt x="95684" y="47272"/>
                </a:lnTo>
                <a:close/>
                <a:moveTo>
                  <a:pt x="103449" y="47272"/>
                </a:moveTo>
                <a:lnTo>
                  <a:pt x="103449" y="51032"/>
                </a:lnTo>
                <a:lnTo>
                  <a:pt x="99659" y="51032"/>
                </a:lnTo>
                <a:lnTo>
                  <a:pt x="99659" y="47272"/>
                </a:lnTo>
                <a:close/>
                <a:moveTo>
                  <a:pt x="107424" y="47272"/>
                </a:moveTo>
                <a:lnTo>
                  <a:pt x="107424" y="51032"/>
                </a:lnTo>
                <a:lnTo>
                  <a:pt x="103634" y="51032"/>
                </a:lnTo>
                <a:lnTo>
                  <a:pt x="103634" y="47272"/>
                </a:lnTo>
                <a:close/>
                <a:moveTo>
                  <a:pt x="111400" y="47272"/>
                </a:moveTo>
                <a:lnTo>
                  <a:pt x="111400" y="51032"/>
                </a:lnTo>
                <a:lnTo>
                  <a:pt x="107609" y="51032"/>
                </a:lnTo>
                <a:lnTo>
                  <a:pt x="107609" y="47272"/>
                </a:lnTo>
                <a:close/>
                <a:moveTo>
                  <a:pt x="115376" y="47272"/>
                </a:moveTo>
                <a:lnTo>
                  <a:pt x="115376" y="51032"/>
                </a:lnTo>
                <a:lnTo>
                  <a:pt x="111585" y="51032"/>
                </a:lnTo>
                <a:lnTo>
                  <a:pt x="111585" y="47272"/>
                </a:lnTo>
                <a:close/>
                <a:moveTo>
                  <a:pt x="119351" y="47272"/>
                </a:moveTo>
                <a:lnTo>
                  <a:pt x="119351" y="51032"/>
                </a:lnTo>
                <a:lnTo>
                  <a:pt x="115560" y="51032"/>
                </a:lnTo>
                <a:lnTo>
                  <a:pt x="115560" y="47272"/>
                </a:lnTo>
                <a:close/>
                <a:moveTo>
                  <a:pt x="123326" y="47272"/>
                </a:moveTo>
                <a:lnTo>
                  <a:pt x="123326" y="51032"/>
                </a:lnTo>
                <a:lnTo>
                  <a:pt x="119535" y="51032"/>
                </a:lnTo>
                <a:lnTo>
                  <a:pt x="119535" y="47272"/>
                </a:lnTo>
                <a:close/>
                <a:moveTo>
                  <a:pt x="127301" y="47272"/>
                </a:moveTo>
                <a:lnTo>
                  <a:pt x="127301" y="51032"/>
                </a:lnTo>
                <a:lnTo>
                  <a:pt x="123510" y="51032"/>
                </a:lnTo>
                <a:lnTo>
                  <a:pt x="123510" y="47272"/>
                </a:lnTo>
                <a:close/>
                <a:moveTo>
                  <a:pt x="131277" y="47272"/>
                </a:moveTo>
                <a:lnTo>
                  <a:pt x="131277" y="51032"/>
                </a:lnTo>
                <a:lnTo>
                  <a:pt x="127485" y="51032"/>
                </a:lnTo>
                <a:lnTo>
                  <a:pt x="127485" y="47272"/>
                </a:lnTo>
                <a:close/>
                <a:moveTo>
                  <a:pt x="135252" y="47272"/>
                </a:moveTo>
                <a:lnTo>
                  <a:pt x="135252" y="51032"/>
                </a:lnTo>
                <a:lnTo>
                  <a:pt x="131461" y="51032"/>
                </a:lnTo>
                <a:lnTo>
                  <a:pt x="131461" y="47272"/>
                </a:lnTo>
                <a:close/>
                <a:moveTo>
                  <a:pt x="139227" y="47272"/>
                </a:moveTo>
                <a:lnTo>
                  <a:pt x="139227" y="51032"/>
                </a:lnTo>
                <a:lnTo>
                  <a:pt x="135436" y="51032"/>
                </a:lnTo>
                <a:lnTo>
                  <a:pt x="135436" y="47272"/>
                </a:lnTo>
                <a:close/>
                <a:moveTo>
                  <a:pt x="143202" y="47272"/>
                </a:moveTo>
                <a:lnTo>
                  <a:pt x="143202" y="51032"/>
                </a:lnTo>
                <a:lnTo>
                  <a:pt x="139411" y="51032"/>
                </a:lnTo>
                <a:lnTo>
                  <a:pt x="139411" y="47272"/>
                </a:lnTo>
                <a:close/>
                <a:moveTo>
                  <a:pt x="147177" y="47272"/>
                </a:moveTo>
                <a:lnTo>
                  <a:pt x="147177" y="51032"/>
                </a:lnTo>
                <a:lnTo>
                  <a:pt x="143387" y="51032"/>
                </a:lnTo>
                <a:lnTo>
                  <a:pt x="143387" y="47272"/>
                </a:lnTo>
                <a:close/>
                <a:moveTo>
                  <a:pt x="151224" y="47272"/>
                </a:moveTo>
                <a:lnTo>
                  <a:pt x="151224" y="51032"/>
                </a:lnTo>
                <a:lnTo>
                  <a:pt x="147362" y="51032"/>
                </a:lnTo>
                <a:lnTo>
                  <a:pt x="147362" y="47272"/>
                </a:lnTo>
                <a:close/>
                <a:moveTo>
                  <a:pt x="4068" y="51215"/>
                </a:moveTo>
                <a:lnTo>
                  <a:pt x="4068" y="54974"/>
                </a:lnTo>
                <a:lnTo>
                  <a:pt x="184" y="54974"/>
                </a:lnTo>
                <a:lnTo>
                  <a:pt x="184" y="51215"/>
                </a:lnTo>
                <a:close/>
                <a:moveTo>
                  <a:pt x="8043" y="51215"/>
                </a:moveTo>
                <a:lnTo>
                  <a:pt x="8043" y="54974"/>
                </a:lnTo>
                <a:lnTo>
                  <a:pt x="4252" y="54974"/>
                </a:lnTo>
                <a:lnTo>
                  <a:pt x="4252" y="51215"/>
                </a:lnTo>
                <a:close/>
                <a:moveTo>
                  <a:pt x="12018" y="51215"/>
                </a:moveTo>
                <a:lnTo>
                  <a:pt x="12018" y="54974"/>
                </a:lnTo>
                <a:lnTo>
                  <a:pt x="8227" y="54974"/>
                </a:lnTo>
                <a:lnTo>
                  <a:pt x="8227" y="51215"/>
                </a:lnTo>
                <a:close/>
                <a:moveTo>
                  <a:pt x="15993" y="51215"/>
                </a:moveTo>
                <a:lnTo>
                  <a:pt x="15993" y="54974"/>
                </a:lnTo>
                <a:lnTo>
                  <a:pt x="12202" y="54974"/>
                </a:lnTo>
                <a:lnTo>
                  <a:pt x="12202" y="51215"/>
                </a:lnTo>
                <a:close/>
                <a:moveTo>
                  <a:pt x="19968" y="51215"/>
                </a:moveTo>
                <a:lnTo>
                  <a:pt x="19968" y="54974"/>
                </a:lnTo>
                <a:lnTo>
                  <a:pt x="16177" y="54974"/>
                </a:lnTo>
                <a:lnTo>
                  <a:pt x="16177" y="51215"/>
                </a:lnTo>
                <a:close/>
                <a:moveTo>
                  <a:pt x="23944" y="51215"/>
                </a:moveTo>
                <a:lnTo>
                  <a:pt x="23944" y="54974"/>
                </a:lnTo>
                <a:lnTo>
                  <a:pt x="20153" y="54974"/>
                </a:lnTo>
                <a:lnTo>
                  <a:pt x="20153" y="51215"/>
                </a:lnTo>
                <a:close/>
                <a:moveTo>
                  <a:pt x="27919" y="51215"/>
                </a:moveTo>
                <a:lnTo>
                  <a:pt x="27919" y="54974"/>
                </a:lnTo>
                <a:lnTo>
                  <a:pt x="24129" y="54974"/>
                </a:lnTo>
                <a:lnTo>
                  <a:pt x="24129" y="51215"/>
                </a:lnTo>
                <a:close/>
                <a:moveTo>
                  <a:pt x="31895" y="51215"/>
                </a:moveTo>
                <a:lnTo>
                  <a:pt x="31895" y="54974"/>
                </a:lnTo>
                <a:lnTo>
                  <a:pt x="28104" y="54974"/>
                </a:lnTo>
                <a:lnTo>
                  <a:pt x="28104" y="51215"/>
                </a:lnTo>
                <a:close/>
                <a:moveTo>
                  <a:pt x="35870" y="51215"/>
                </a:moveTo>
                <a:lnTo>
                  <a:pt x="35870" y="54974"/>
                </a:lnTo>
                <a:lnTo>
                  <a:pt x="32079" y="54974"/>
                </a:lnTo>
                <a:lnTo>
                  <a:pt x="32079" y="51215"/>
                </a:lnTo>
                <a:close/>
                <a:moveTo>
                  <a:pt x="39845" y="51215"/>
                </a:moveTo>
                <a:lnTo>
                  <a:pt x="39845" y="54974"/>
                </a:lnTo>
                <a:lnTo>
                  <a:pt x="36054" y="54974"/>
                </a:lnTo>
                <a:lnTo>
                  <a:pt x="36054" y="51215"/>
                </a:lnTo>
                <a:close/>
                <a:moveTo>
                  <a:pt x="43821" y="51215"/>
                </a:moveTo>
                <a:lnTo>
                  <a:pt x="43821" y="54974"/>
                </a:lnTo>
                <a:lnTo>
                  <a:pt x="40029" y="54974"/>
                </a:lnTo>
                <a:lnTo>
                  <a:pt x="40029" y="51215"/>
                </a:lnTo>
                <a:close/>
                <a:moveTo>
                  <a:pt x="47796" y="51215"/>
                </a:moveTo>
                <a:lnTo>
                  <a:pt x="47796" y="54974"/>
                </a:lnTo>
                <a:lnTo>
                  <a:pt x="44005" y="54974"/>
                </a:lnTo>
                <a:lnTo>
                  <a:pt x="44005" y="51215"/>
                </a:lnTo>
                <a:close/>
                <a:moveTo>
                  <a:pt x="51771" y="51215"/>
                </a:moveTo>
                <a:lnTo>
                  <a:pt x="51771" y="54974"/>
                </a:lnTo>
                <a:lnTo>
                  <a:pt x="47980" y="54974"/>
                </a:lnTo>
                <a:lnTo>
                  <a:pt x="47980" y="51215"/>
                </a:lnTo>
                <a:close/>
                <a:moveTo>
                  <a:pt x="55746" y="51215"/>
                </a:moveTo>
                <a:lnTo>
                  <a:pt x="55746" y="54974"/>
                </a:lnTo>
                <a:lnTo>
                  <a:pt x="51955" y="54974"/>
                </a:lnTo>
                <a:lnTo>
                  <a:pt x="51955" y="51215"/>
                </a:lnTo>
                <a:close/>
                <a:moveTo>
                  <a:pt x="59721" y="51215"/>
                </a:moveTo>
                <a:lnTo>
                  <a:pt x="59721" y="54974"/>
                </a:lnTo>
                <a:lnTo>
                  <a:pt x="55931" y="54974"/>
                </a:lnTo>
                <a:lnTo>
                  <a:pt x="55931" y="51215"/>
                </a:lnTo>
                <a:close/>
                <a:moveTo>
                  <a:pt x="63696" y="51215"/>
                </a:moveTo>
                <a:lnTo>
                  <a:pt x="63696" y="54974"/>
                </a:lnTo>
                <a:lnTo>
                  <a:pt x="59906" y="54974"/>
                </a:lnTo>
                <a:lnTo>
                  <a:pt x="59906" y="51215"/>
                </a:lnTo>
                <a:close/>
                <a:moveTo>
                  <a:pt x="67672" y="51215"/>
                </a:moveTo>
                <a:lnTo>
                  <a:pt x="67672" y="54974"/>
                </a:lnTo>
                <a:lnTo>
                  <a:pt x="63881" y="54974"/>
                </a:lnTo>
                <a:lnTo>
                  <a:pt x="63881" y="51215"/>
                </a:lnTo>
                <a:close/>
                <a:moveTo>
                  <a:pt x="71648" y="51215"/>
                </a:moveTo>
                <a:lnTo>
                  <a:pt x="71648" y="54974"/>
                </a:lnTo>
                <a:lnTo>
                  <a:pt x="67857" y="54974"/>
                </a:lnTo>
                <a:lnTo>
                  <a:pt x="67857" y="51215"/>
                </a:lnTo>
                <a:close/>
                <a:moveTo>
                  <a:pt x="75623" y="51215"/>
                </a:moveTo>
                <a:lnTo>
                  <a:pt x="75623" y="54974"/>
                </a:lnTo>
                <a:lnTo>
                  <a:pt x="71832" y="54974"/>
                </a:lnTo>
                <a:lnTo>
                  <a:pt x="71832" y="51215"/>
                </a:lnTo>
                <a:close/>
                <a:moveTo>
                  <a:pt x="79598" y="51215"/>
                </a:moveTo>
                <a:lnTo>
                  <a:pt x="79598" y="54974"/>
                </a:lnTo>
                <a:lnTo>
                  <a:pt x="75807" y="54974"/>
                </a:lnTo>
                <a:lnTo>
                  <a:pt x="75807" y="51215"/>
                </a:lnTo>
                <a:close/>
                <a:moveTo>
                  <a:pt x="83573" y="51215"/>
                </a:moveTo>
                <a:lnTo>
                  <a:pt x="83573" y="54974"/>
                </a:lnTo>
                <a:lnTo>
                  <a:pt x="79782" y="54974"/>
                </a:lnTo>
                <a:lnTo>
                  <a:pt x="79782" y="51215"/>
                </a:lnTo>
                <a:close/>
                <a:moveTo>
                  <a:pt x="87549" y="51215"/>
                </a:moveTo>
                <a:lnTo>
                  <a:pt x="87549" y="54974"/>
                </a:lnTo>
                <a:lnTo>
                  <a:pt x="83757" y="54974"/>
                </a:lnTo>
                <a:lnTo>
                  <a:pt x="83757" y="51215"/>
                </a:lnTo>
                <a:close/>
                <a:moveTo>
                  <a:pt x="91524" y="51215"/>
                </a:moveTo>
                <a:lnTo>
                  <a:pt x="91524" y="54974"/>
                </a:lnTo>
                <a:lnTo>
                  <a:pt x="87733" y="54974"/>
                </a:lnTo>
                <a:lnTo>
                  <a:pt x="87733" y="51215"/>
                </a:lnTo>
                <a:close/>
                <a:moveTo>
                  <a:pt x="95499" y="51215"/>
                </a:moveTo>
                <a:lnTo>
                  <a:pt x="95499" y="54974"/>
                </a:lnTo>
                <a:lnTo>
                  <a:pt x="91708" y="54974"/>
                </a:lnTo>
                <a:lnTo>
                  <a:pt x="91708" y="51215"/>
                </a:lnTo>
                <a:close/>
                <a:moveTo>
                  <a:pt x="99474" y="51215"/>
                </a:moveTo>
                <a:lnTo>
                  <a:pt x="99474" y="54974"/>
                </a:lnTo>
                <a:lnTo>
                  <a:pt x="95684" y="54974"/>
                </a:lnTo>
                <a:lnTo>
                  <a:pt x="95684" y="51215"/>
                </a:lnTo>
                <a:close/>
                <a:moveTo>
                  <a:pt x="103449" y="51215"/>
                </a:moveTo>
                <a:lnTo>
                  <a:pt x="103449" y="54974"/>
                </a:lnTo>
                <a:lnTo>
                  <a:pt x="99659" y="54974"/>
                </a:lnTo>
                <a:lnTo>
                  <a:pt x="99659" y="51215"/>
                </a:lnTo>
                <a:close/>
                <a:moveTo>
                  <a:pt x="107424" y="51215"/>
                </a:moveTo>
                <a:lnTo>
                  <a:pt x="107424" y="54974"/>
                </a:lnTo>
                <a:lnTo>
                  <a:pt x="103634" y="54974"/>
                </a:lnTo>
                <a:lnTo>
                  <a:pt x="103634" y="51215"/>
                </a:lnTo>
                <a:close/>
                <a:moveTo>
                  <a:pt x="111400" y="51215"/>
                </a:moveTo>
                <a:lnTo>
                  <a:pt x="111400" y="54974"/>
                </a:lnTo>
                <a:lnTo>
                  <a:pt x="107609" y="54974"/>
                </a:lnTo>
                <a:lnTo>
                  <a:pt x="107609" y="51215"/>
                </a:lnTo>
                <a:close/>
                <a:moveTo>
                  <a:pt x="115376" y="51215"/>
                </a:moveTo>
                <a:lnTo>
                  <a:pt x="115376" y="54974"/>
                </a:lnTo>
                <a:lnTo>
                  <a:pt x="111585" y="54974"/>
                </a:lnTo>
                <a:lnTo>
                  <a:pt x="111585" y="51215"/>
                </a:lnTo>
                <a:close/>
                <a:moveTo>
                  <a:pt x="119351" y="51215"/>
                </a:moveTo>
                <a:lnTo>
                  <a:pt x="119351" y="54974"/>
                </a:lnTo>
                <a:lnTo>
                  <a:pt x="115560" y="54974"/>
                </a:lnTo>
                <a:lnTo>
                  <a:pt x="115560" y="51215"/>
                </a:lnTo>
                <a:close/>
                <a:moveTo>
                  <a:pt x="123326" y="51215"/>
                </a:moveTo>
                <a:lnTo>
                  <a:pt x="123326" y="54974"/>
                </a:lnTo>
                <a:lnTo>
                  <a:pt x="119535" y="54974"/>
                </a:lnTo>
                <a:lnTo>
                  <a:pt x="119535" y="51215"/>
                </a:lnTo>
                <a:close/>
                <a:moveTo>
                  <a:pt x="127301" y="51215"/>
                </a:moveTo>
                <a:lnTo>
                  <a:pt x="127301" y="54974"/>
                </a:lnTo>
                <a:lnTo>
                  <a:pt x="123510" y="54974"/>
                </a:lnTo>
                <a:lnTo>
                  <a:pt x="123510" y="51215"/>
                </a:lnTo>
                <a:close/>
                <a:moveTo>
                  <a:pt x="131277" y="51215"/>
                </a:moveTo>
                <a:lnTo>
                  <a:pt x="131277" y="54974"/>
                </a:lnTo>
                <a:lnTo>
                  <a:pt x="127485" y="54974"/>
                </a:lnTo>
                <a:lnTo>
                  <a:pt x="127485" y="51215"/>
                </a:lnTo>
                <a:close/>
                <a:moveTo>
                  <a:pt x="135252" y="51215"/>
                </a:moveTo>
                <a:lnTo>
                  <a:pt x="135252" y="54974"/>
                </a:lnTo>
                <a:lnTo>
                  <a:pt x="131461" y="54974"/>
                </a:lnTo>
                <a:lnTo>
                  <a:pt x="131461" y="51215"/>
                </a:lnTo>
                <a:close/>
                <a:moveTo>
                  <a:pt x="139227" y="51215"/>
                </a:moveTo>
                <a:lnTo>
                  <a:pt x="139227" y="54974"/>
                </a:lnTo>
                <a:lnTo>
                  <a:pt x="135436" y="54974"/>
                </a:lnTo>
                <a:lnTo>
                  <a:pt x="135436" y="51215"/>
                </a:lnTo>
                <a:close/>
                <a:moveTo>
                  <a:pt x="143202" y="51215"/>
                </a:moveTo>
                <a:lnTo>
                  <a:pt x="143202" y="54974"/>
                </a:lnTo>
                <a:lnTo>
                  <a:pt x="139411" y="54974"/>
                </a:lnTo>
                <a:lnTo>
                  <a:pt x="139411" y="51215"/>
                </a:lnTo>
                <a:close/>
                <a:moveTo>
                  <a:pt x="147177" y="51215"/>
                </a:moveTo>
                <a:lnTo>
                  <a:pt x="147177" y="54974"/>
                </a:lnTo>
                <a:lnTo>
                  <a:pt x="143387" y="54974"/>
                </a:lnTo>
                <a:lnTo>
                  <a:pt x="143387" y="51215"/>
                </a:lnTo>
                <a:close/>
                <a:moveTo>
                  <a:pt x="151224" y="51215"/>
                </a:moveTo>
                <a:lnTo>
                  <a:pt x="151224" y="54974"/>
                </a:lnTo>
                <a:lnTo>
                  <a:pt x="147362" y="54974"/>
                </a:lnTo>
                <a:lnTo>
                  <a:pt x="147362" y="51215"/>
                </a:lnTo>
                <a:close/>
                <a:moveTo>
                  <a:pt x="4068" y="55157"/>
                </a:moveTo>
                <a:lnTo>
                  <a:pt x="4068" y="58918"/>
                </a:lnTo>
                <a:lnTo>
                  <a:pt x="184" y="58918"/>
                </a:lnTo>
                <a:lnTo>
                  <a:pt x="184" y="55157"/>
                </a:lnTo>
                <a:close/>
                <a:moveTo>
                  <a:pt x="8043" y="55157"/>
                </a:moveTo>
                <a:lnTo>
                  <a:pt x="8043" y="58918"/>
                </a:lnTo>
                <a:lnTo>
                  <a:pt x="4252" y="58918"/>
                </a:lnTo>
                <a:lnTo>
                  <a:pt x="4252" y="55157"/>
                </a:lnTo>
                <a:close/>
                <a:moveTo>
                  <a:pt x="12018" y="55157"/>
                </a:moveTo>
                <a:lnTo>
                  <a:pt x="12018" y="58918"/>
                </a:lnTo>
                <a:lnTo>
                  <a:pt x="8227" y="58918"/>
                </a:lnTo>
                <a:lnTo>
                  <a:pt x="8227" y="55157"/>
                </a:lnTo>
                <a:close/>
                <a:moveTo>
                  <a:pt x="15993" y="55157"/>
                </a:moveTo>
                <a:lnTo>
                  <a:pt x="15993" y="58918"/>
                </a:lnTo>
                <a:lnTo>
                  <a:pt x="12202" y="58918"/>
                </a:lnTo>
                <a:lnTo>
                  <a:pt x="12202" y="55157"/>
                </a:lnTo>
                <a:close/>
                <a:moveTo>
                  <a:pt x="19968" y="55157"/>
                </a:moveTo>
                <a:lnTo>
                  <a:pt x="19968" y="58918"/>
                </a:lnTo>
                <a:lnTo>
                  <a:pt x="16177" y="58918"/>
                </a:lnTo>
                <a:lnTo>
                  <a:pt x="16177" y="55157"/>
                </a:lnTo>
                <a:close/>
                <a:moveTo>
                  <a:pt x="23944" y="55157"/>
                </a:moveTo>
                <a:lnTo>
                  <a:pt x="23944" y="58918"/>
                </a:lnTo>
                <a:lnTo>
                  <a:pt x="20153" y="58918"/>
                </a:lnTo>
                <a:lnTo>
                  <a:pt x="20153" y="55157"/>
                </a:lnTo>
                <a:close/>
                <a:moveTo>
                  <a:pt x="27919" y="55157"/>
                </a:moveTo>
                <a:lnTo>
                  <a:pt x="27919" y="58918"/>
                </a:lnTo>
                <a:lnTo>
                  <a:pt x="24129" y="58918"/>
                </a:lnTo>
                <a:lnTo>
                  <a:pt x="24129" y="55157"/>
                </a:lnTo>
                <a:close/>
                <a:moveTo>
                  <a:pt x="31895" y="55157"/>
                </a:moveTo>
                <a:lnTo>
                  <a:pt x="31895" y="58918"/>
                </a:lnTo>
                <a:lnTo>
                  <a:pt x="28104" y="58918"/>
                </a:lnTo>
                <a:lnTo>
                  <a:pt x="28104" y="55157"/>
                </a:lnTo>
                <a:close/>
                <a:moveTo>
                  <a:pt x="35870" y="55157"/>
                </a:moveTo>
                <a:lnTo>
                  <a:pt x="35870" y="58918"/>
                </a:lnTo>
                <a:lnTo>
                  <a:pt x="32079" y="58918"/>
                </a:lnTo>
                <a:lnTo>
                  <a:pt x="32079" y="55157"/>
                </a:lnTo>
                <a:close/>
                <a:moveTo>
                  <a:pt x="39845" y="55157"/>
                </a:moveTo>
                <a:lnTo>
                  <a:pt x="39845" y="58918"/>
                </a:lnTo>
                <a:lnTo>
                  <a:pt x="36054" y="58918"/>
                </a:lnTo>
                <a:lnTo>
                  <a:pt x="36054" y="55157"/>
                </a:lnTo>
                <a:close/>
                <a:moveTo>
                  <a:pt x="43821" y="55157"/>
                </a:moveTo>
                <a:lnTo>
                  <a:pt x="43821" y="58918"/>
                </a:lnTo>
                <a:lnTo>
                  <a:pt x="40029" y="58918"/>
                </a:lnTo>
                <a:lnTo>
                  <a:pt x="40029" y="55157"/>
                </a:lnTo>
                <a:close/>
                <a:moveTo>
                  <a:pt x="47796" y="55157"/>
                </a:moveTo>
                <a:lnTo>
                  <a:pt x="47796" y="58918"/>
                </a:lnTo>
                <a:lnTo>
                  <a:pt x="44005" y="58918"/>
                </a:lnTo>
                <a:lnTo>
                  <a:pt x="44005" y="55157"/>
                </a:lnTo>
                <a:close/>
                <a:moveTo>
                  <a:pt x="51771" y="55157"/>
                </a:moveTo>
                <a:lnTo>
                  <a:pt x="51771" y="58918"/>
                </a:lnTo>
                <a:lnTo>
                  <a:pt x="47980" y="58918"/>
                </a:lnTo>
                <a:lnTo>
                  <a:pt x="47980" y="55157"/>
                </a:lnTo>
                <a:close/>
                <a:moveTo>
                  <a:pt x="55746" y="55157"/>
                </a:moveTo>
                <a:lnTo>
                  <a:pt x="55746" y="58918"/>
                </a:lnTo>
                <a:lnTo>
                  <a:pt x="51955" y="58918"/>
                </a:lnTo>
                <a:lnTo>
                  <a:pt x="51955" y="55157"/>
                </a:lnTo>
                <a:close/>
                <a:moveTo>
                  <a:pt x="59721" y="55157"/>
                </a:moveTo>
                <a:lnTo>
                  <a:pt x="59721" y="58918"/>
                </a:lnTo>
                <a:lnTo>
                  <a:pt x="55931" y="58918"/>
                </a:lnTo>
                <a:lnTo>
                  <a:pt x="55931" y="55157"/>
                </a:lnTo>
                <a:close/>
                <a:moveTo>
                  <a:pt x="63696" y="55157"/>
                </a:moveTo>
                <a:lnTo>
                  <a:pt x="63696" y="58918"/>
                </a:lnTo>
                <a:lnTo>
                  <a:pt x="59906" y="58918"/>
                </a:lnTo>
                <a:lnTo>
                  <a:pt x="59906" y="55157"/>
                </a:lnTo>
                <a:close/>
                <a:moveTo>
                  <a:pt x="67672" y="55157"/>
                </a:moveTo>
                <a:lnTo>
                  <a:pt x="67672" y="58918"/>
                </a:lnTo>
                <a:lnTo>
                  <a:pt x="63881" y="58918"/>
                </a:lnTo>
                <a:lnTo>
                  <a:pt x="63881" y="55157"/>
                </a:lnTo>
                <a:close/>
                <a:moveTo>
                  <a:pt x="71648" y="55157"/>
                </a:moveTo>
                <a:lnTo>
                  <a:pt x="71648" y="58918"/>
                </a:lnTo>
                <a:lnTo>
                  <a:pt x="67857" y="58918"/>
                </a:lnTo>
                <a:lnTo>
                  <a:pt x="67857" y="55157"/>
                </a:lnTo>
                <a:close/>
                <a:moveTo>
                  <a:pt x="75623" y="55157"/>
                </a:moveTo>
                <a:lnTo>
                  <a:pt x="75623" y="58918"/>
                </a:lnTo>
                <a:lnTo>
                  <a:pt x="71832" y="58918"/>
                </a:lnTo>
                <a:lnTo>
                  <a:pt x="71832" y="55157"/>
                </a:lnTo>
                <a:close/>
                <a:moveTo>
                  <a:pt x="79598" y="55157"/>
                </a:moveTo>
                <a:lnTo>
                  <a:pt x="79598" y="58918"/>
                </a:lnTo>
                <a:lnTo>
                  <a:pt x="75807" y="58918"/>
                </a:lnTo>
                <a:lnTo>
                  <a:pt x="75807" y="55157"/>
                </a:lnTo>
                <a:close/>
                <a:moveTo>
                  <a:pt x="83573" y="55157"/>
                </a:moveTo>
                <a:lnTo>
                  <a:pt x="83573" y="58918"/>
                </a:lnTo>
                <a:lnTo>
                  <a:pt x="79782" y="58918"/>
                </a:lnTo>
                <a:lnTo>
                  <a:pt x="79782" y="55157"/>
                </a:lnTo>
                <a:close/>
                <a:moveTo>
                  <a:pt x="87549" y="55157"/>
                </a:moveTo>
                <a:lnTo>
                  <a:pt x="87549" y="58918"/>
                </a:lnTo>
                <a:lnTo>
                  <a:pt x="83757" y="58918"/>
                </a:lnTo>
                <a:lnTo>
                  <a:pt x="83757" y="55157"/>
                </a:lnTo>
                <a:close/>
                <a:moveTo>
                  <a:pt x="91524" y="55157"/>
                </a:moveTo>
                <a:lnTo>
                  <a:pt x="91524" y="58918"/>
                </a:lnTo>
                <a:lnTo>
                  <a:pt x="87733" y="58918"/>
                </a:lnTo>
                <a:lnTo>
                  <a:pt x="87733" y="55157"/>
                </a:lnTo>
                <a:close/>
                <a:moveTo>
                  <a:pt x="95499" y="55157"/>
                </a:moveTo>
                <a:lnTo>
                  <a:pt x="95499" y="58918"/>
                </a:lnTo>
                <a:lnTo>
                  <a:pt x="91708" y="58918"/>
                </a:lnTo>
                <a:lnTo>
                  <a:pt x="91708" y="55157"/>
                </a:lnTo>
                <a:close/>
                <a:moveTo>
                  <a:pt x="99474" y="55157"/>
                </a:moveTo>
                <a:lnTo>
                  <a:pt x="99474" y="58918"/>
                </a:lnTo>
                <a:lnTo>
                  <a:pt x="95684" y="58918"/>
                </a:lnTo>
                <a:lnTo>
                  <a:pt x="95684" y="55157"/>
                </a:lnTo>
                <a:close/>
                <a:moveTo>
                  <a:pt x="103449" y="55157"/>
                </a:moveTo>
                <a:lnTo>
                  <a:pt x="103449" y="58918"/>
                </a:lnTo>
                <a:lnTo>
                  <a:pt x="99659" y="58918"/>
                </a:lnTo>
                <a:lnTo>
                  <a:pt x="99659" y="55157"/>
                </a:lnTo>
                <a:close/>
                <a:moveTo>
                  <a:pt x="107424" y="55157"/>
                </a:moveTo>
                <a:lnTo>
                  <a:pt x="107424" y="58918"/>
                </a:lnTo>
                <a:lnTo>
                  <a:pt x="103634" y="58918"/>
                </a:lnTo>
                <a:lnTo>
                  <a:pt x="103634" y="55157"/>
                </a:lnTo>
                <a:close/>
                <a:moveTo>
                  <a:pt x="111400" y="55157"/>
                </a:moveTo>
                <a:lnTo>
                  <a:pt x="111400" y="58918"/>
                </a:lnTo>
                <a:lnTo>
                  <a:pt x="107609" y="58918"/>
                </a:lnTo>
                <a:lnTo>
                  <a:pt x="107609" y="55157"/>
                </a:lnTo>
                <a:close/>
                <a:moveTo>
                  <a:pt x="115376" y="55157"/>
                </a:moveTo>
                <a:lnTo>
                  <a:pt x="115376" y="58918"/>
                </a:lnTo>
                <a:lnTo>
                  <a:pt x="111585" y="58918"/>
                </a:lnTo>
                <a:lnTo>
                  <a:pt x="111585" y="55157"/>
                </a:lnTo>
                <a:close/>
                <a:moveTo>
                  <a:pt x="119351" y="55157"/>
                </a:moveTo>
                <a:lnTo>
                  <a:pt x="119351" y="58918"/>
                </a:lnTo>
                <a:lnTo>
                  <a:pt x="115560" y="58918"/>
                </a:lnTo>
                <a:lnTo>
                  <a:pt x="115560" y="55157"/>
                </a:lnTo>
                <a:close/>
                <a:moveTo>
                  <a:pt x="123326" y="55157"/>
                </a:moveTo>
                <a:lnTo>
                  <a:pt x="123326" y="58918"/>
                </a:lnTo>
                <a:lnTo>
                  <a:pt x="119535" y="58918"/>
                </a:lnTo>
                <a:lnTo>
                  <a:pt x="119535" y="55157"/>
                </a:lnTo>
                <a:close/>
                <a:moveTo>
                  <a:pt x="127301" y="55157"/>
                </a:moveTo>
                <a:lnTo>
                  <a:pt x="127301" y="58918"/>
                </a:lnTo>
                <a:lnTo>
                  <a:pt x="123510" y="58918"/>
                </a:lnTo>
                <a:lnTo>
                  <a:pt x="123510" y="55157"/>
                </a:lnTo>
                <a:close/>
                <a:moveTo>
                  <a:pt x="131277" y="55157"/>
                </a:moveTo>
                <a:lnTo>
                  <a:pt x="131277" y="58918"/>
                </a:lnTo>
                <a:lnTo>
                  <a:pt x="127485" y="58918"/>
                </a:lnTo>
                <a:lnTo>
                  <a:pt x="127485" y="55157"/>
                </a:lnTo>
                <a:close/>
                <a:moveTo>
                  <a:pt x="135252" y="55157"/>
                </a:moveTo>
                <a:lnTo>
                  <a:pt x="135252" y="58918"/>
                </a:lnTo>
                <a:lnTo>
                  <a:pt x="131461" y="58918"/>
                </a:lnTo>
                <a:lnTo>
                  <a:pt x="131461" y="55157"/>
                </a:lnTo>
                <a:close/>
                <a:moveTo>
                  <a:pt x="139227" y="55157"/>
                </a:moveTo>
                <a:lnTo>
                  <a:pt x="139227" y="58918"/>
                </a:lnTo>
                <a:lnTo>
                  <a:pt x="135436" y="58918"/>
                </a:lnTo>
                <a:lnTo>
                  <a:pt x="135436" y="55157"/>
                </a:lnTo>
                <a:close/>
                <a:moveTo>
                  <a:pt x="143202" y="55157"/>
                </a:moveTo>
                <a:lnTo>
                  <a:pt x="143202" y="58918"/>
                </a:lnTo>
                <a:lnTo>
                  <a:pt x="139411" y="58918"/>
                </a:lnTo>
                <a:lnTo>
                  <a:pt x="139411" y="55157"/>
                </a:lnTo>
                <a:close/>
                <a:moveTo>
                  <a:pt x="147177" y="55157"/>
                </a:moveTo>
                <a:lnTo>
                  <a:pt x="147177" y="58918"/>
                </a:lnTo>
                <a:lnTo>
                  <a:pt x="143387" y="58918"/>
                </a:lnTo>
                <a:lnTo>
                  <a:pt x="143387" y="55157"/>
                </a:lnTo>
                <a:close/>
                <a:moveTo>
                  <a:pt x="151224" y="55157"/>
                </a:moveTo>
                <a:lnTo>
                  <a:pt x="151224" y="58918"/>
                </a:lnTo>
                <a:lnTo>
                  <a:pt x="147362" y="58918"/>
                </a:lnTo>
                <a:lnTo>
                  <a:pt x="147362" y="55157"/>
                </a:lnTo>
                <a:close/>
                <a:moveTo>
                  <a:pt x="4068" y="59101"/>
                </a:moveTo>
                <a:lnTo>
                  <a:pt x="4068" y="62861"/>
                </a:lnTo>
                <a:lnTo>
                  <a:pt x="184" y="62861"/>
                </a:lnTo>
                <a:lnTo>
                  <a:pt x="184" y="59101"/>
                </a:lnTo>
                <a:close/>
                <a:moveTo>
                  <a:pt x="8043" y="59101"/>
                </a:moveTo>
                <a:lnTo>
                  <a:pt x="8043" y="62861"/>
                </a:lnTo>
                <a:lnTo>
                  <a:pt x="4252" y="62861"/>
                </a:lnTo>
                <a:lnTo>
                  <a:pt x="4252" y="59101"/>
                </a:lnTo>
                <a:close/>
                <a:moveTo>
                  <a:pt x="12018" y="59101"/>
                </a:moveTo>
                <a:lnTo>
                  <a:pt x="12018" y="62861"/>
                </a:lnTo>
                <a:lnTo>
                  <a:pt x="8227" y="62861"/>
                </a:lnTo>
                <a:lnTo>
                  <a:pt x="8227" y="59101"/>
                </a:lnTo>
                <a:close/>
                <a:moveTo>
                  <a:pt x="15993" y="59101"/>
                </a:moveTo>
                <a:lnTo>
                  <a:pt x="15993" y="62861"/>
                </a:lnTo>
                <a:lnTo>
                  <a:pt x="12202" y="62861"/>
                </a:lnTo>
                <a:lnTo>
                  <a:pt x="12202" y="59101"/>
                </a:lnTo>
                <a:close/>
                <a:moveTo>
                  <a:pt x="19968" y="59101"/>
                </a:moveTo>
                <a:lnTo>
                  <a:pt x="19968" y="62861"/>
                </a:lnTo>
                <a:lnTo>
                  <a:pt x="16177" y="62861"/>
                </a:lnTo>
                <a:lnTo>
                  <a:pt x="16177" y="59101"/>
                </a:lnTo>
                <a:close/>
                <a:moveTo>
                  <a:pt x="23944" y="59101"/>
                </a:moveTo>
                <a:lnTo>
                  <a:pt x="23944" y="62861"/>
                </a:lnTo>
                <a:lnTo>
                  <a:pt x="20153" y="62861"/>
                </a:lnTo>
                <a:lnTo>
                  <a:pt x="20153" y="59101"/>
                </a:lnTo>
                <a:close/>
                <a:moveTo>
                  <a:pt x="27919" y="59101"/>
                </a:moveTo>
                <a:lnTo>
                  <a:pt x="27919" y="62861"/>
                </a:lnTo>
                <a:lnTo>
                  <a:pt x="24129" y="62861"/>
                </a:lnTo>
                <a:lnTo>
                  <a:pt x="24129" y="59101"/>
                </a:lnTo>
                <a:close/>
                <a:moveTo>
                  <a:pt x="31895" y="59101"/>
                </a:moveTo>
                <a:lnTo>
                  <a:pt x="31895" y="62861"/>
                </a:lnTo>
                <a:lnTo>
                  <a:pt x="28104" y="62861"/>
                </a:lnTo>
                <a:lnTo>
                  <a:pt x="28104" y="59101"/>
                </a:lnTo>
                <a:close/>
                <a:moveTo>
                  <a:pt x="35870" y="59101"/>
                </a:moveTo>
                <a:lnTo>
                  <a:pt x="35870" y="62861"/>
                </a:lnTo>
                <a:lnTo>
                  <a:pt x="32079" y="62861"/>
                </a:lnTo>
                <a:lnTo>
                  <a:pt x="32079" y="59101"/>
                </a:lnTo>
                <a:close/>
                <a:moveTo>
                  <a:pt x="39845" y="59101"/>
                </a:moveTo>
                <a:lnTo>
                  <a:pt x="39845" y="62861"/>
                </a:lnTo>
                <a:lnTo>
                  <a:pt x="36054" y="62861"/>
                </a:lnTo>
                <a:lnTo>
                  <a:pt x="36054" y="59101"/>
                </a:lnTo>
                <a:close/>
                <a:moveTo>
                  <a:pt x="43821" y="59101"/>
                </a:moveTo>
                <a:lnTo>
                  <a:pt x="43821" y="62861"/>
                </a:lnTo>
                <a:lnTo>
                  <a:pt x="40029" y="62861"/>
                </a:lnTo>
                <a:lnTo>
                  <a:pt x="40029" y="59101"/>
                </a:lnTo>
                <a:close/>
                <a:moveTo>
                  <a:pt x="47796" y="59101"/>
                </a:moveTo>
                <a:lnTo>
                  <a:pt x="47796" y="62861"/>
                </a:lnTo>
                <a:lnTo>
                  <a:pt x="44005" y="62861"/>
                </a:lnTo>
                <a:lnTo>
                  <a:pt x="44005" y="59101"/>
                </a:lnTo>
                <a:close/>
                <a:moveTo>
                  <a:pt x="51771" y="59101"/>
                </a:moveTo>
                <a:lnTo>
                  <a:pt x="51771" y="62861"/>
                </a:lnTo>
                <a:lnTo>
                  <a:pt x="47980" y="62861"/>
                </a:lnTo>
                <a:lnTo>
                  <a:pt x="47980" y="59101"/>
                </a:lnTo>
                <a:close/>
                <a:moveTo>
                  <a:pt x="55746" y="59101"/>
                </a:moveTo>
                <a:lnTo>
                  <a:pt x="55746" y="62861"/>
                </a:lnTo>
                <a:lnTo>
                  <a:pt x="51955" y="62861"/>
                </a:lnTo>
                <a:lnTo>
                  <a:pt x="51955" y="59101"/>
                </a:lnTo>
                <a:close/>
                <a:moveTo>
                  <a:pt x="59721" y="59101"/>
                </a:moveTo>
                <a:lnTo>
                  <a:pt x="59721" y="62861"/>
                </a:lnTo>
                <a:lnTo>
                  <a:pt x="55931" y="62861"/>
                </a:lnTo>
                <a:lnTo>
                  <a:pt x="55931" y="59101"/>
                </a:lnTo>
                <a:close/>
                <a:moveTo>
                  <a:pt x="63696" y="59101"/>
                </a:moveTo>
                <a:lnTo>
                  <a:pt x="63696" y="62861"/>
                </a:lnTo>
                <a:lnTo>
                  <a:pt x="59906" y="62861"/>
                </a:lnTo>
                <a:lnTo>
                  <a:pt x="59906" y="59101"/>
                </a:lnTo>
                <a:close/>
                <a:moveTo>
                  <a:pt x="67672" y="59101"/>
                </a:moveTo>
                <a:lnTo>
                  <a:pt x="67672" y="62861"/>
                </a:lnTo>
                <a:lnTo>
                  <a:pt x="63881" y="62861"/>
                </a:lnTo>
                <a:lnTo>
                  <a:pt x="63881" y="59101"/>
                </a:lnTo>
                <a:close/>
                <a:moveTo>
                  <a:pt x="71648" y="59101"/>
                </a:moveTo>
                <a:lnTo>
                  <a:pt x="71648" y="62861"/>
                </a:lnTo>
                <a:lnTo>
                  <a:pt x="67857" y="62861"/>
                </a:lnTo>
                <a:lnTo>
                  <a:pt x="67857" y="59101"/>
                </a:lnTo>
                <a:close/>
                <a:moveTo>
                  <a:pt x="75623" y="59101"/>
                </a:moveTo>
                <a:lnTo>
                  <a:pt x="75623" y="62861"/>
                </a:lnTo>
                <a:lnTo>
                  <a:pt x="71832" y="62861"/>
                </a:lnTo>
                <a:lnTo>
                  <a:pt x="71832" y="59101"/>
                </a:lnTo>
                <a:close/>
                <a:moveTo>
                  <a:pt x="79598" y="59101"/>
                </a:moveTo>
                <a:lnTo>
                  <a:pt x="79598" y="62861"/>
                </a:lnTo>
                <a:lnTo>
                  <a:pt x="75807" y="62861"/>
                </a:lnTo>
                <a:lnTo>
                  <a:pt x="75807" y="59101"/>
                </a:lnTo>
                <a:close/>
                <a:moveTo>
                  <a:pt x="83573" y="59101"/>
                </a:moveTo>
                <a:lnTo>
                  <a:pt x="83573" y="62861"/>
                </a:lnTo>
                <a:lnTo>
                  <a:pt x="79782" y="62861"/>
                </a:lnTo>
                <a:lnTo>
                  <a:pt x="79782" y="59101"/>
                </a:lnTo>
                <a:close/>
                <a:moveTo>
                  <a:pt x="87549" y="59101"/>
                </a:moveTo>
                <a:lnTo>
                  <a:pt x="87549" y="62861"/>
                </a:lnTo>
                <a:lnTo>
                  <a:pt x="83757" y="62861"/>
                </a:lnTo>
                <a:lnTo>
                  <a:pt x="83757" y="59101"/>
                </a:lnTo>
                <a:close/>
                <a:moveTo>
                  <a:pt x="91524" y="59101"/>
                </a:moveTo>
                <a:lnTo>
                  <a:pt x="91524" y="62861"/>
                </a:lnTo>
                <a:lnTo>
                  <a:pt x="87733" y="62861"/>
                </a:lnTo>
                <a:lnTo>
                  <a:pt x="87733" y="59101"/>
                </a:lnTo>
                <a:close/>
                <a:moveTo>
                  <a:pt x="95499" y="59101"/>
                </a:moveTo>
                <a:lnTo>
                  <a:pt x="95499" y="62861"/>
                </a:lnTo>
                <a:lnTo>
                  <a:pt x="91708" y="62861"/>
                </a:lnTo>
                <a:lnTo>
                  <a:pt x="91708" y="59101"/>
                </a:lnTo>
                <a:close/>
                <a:moveTo>
                  <a:pt x="99474" y="59101"/>
                </a:moveTo>
                <a:lnTo>
                  <a:pt x="99474" y="62861"/>
                </a:lnTo>
                <a:lnTo>
                  <a:pt x="95684" y="62861"/>
                </a:lnTo>
                <a:lnTo>
                  <a:pt x="95684" y="59101"/>
                </a:lnTo>
                <a:close/>
                <a:moveTo>
                  <a:pt x="103449" y="59101"/>
                </a:moveTo>
                <a:lnTo>
                  <a:pt x="103449" y="62861"/>
                </a:lnTo>
                <a:lnTo>
                  <a:pt x="99659" y="62861"/>
                </a:lnTo>
                <a:lnTo>
                  <a:pt x="99659" y="59101"/>
                </a:lnTo>
                <a:close/>
                <a:moveTo>
                  <a:pt x="107424" y="59101"/>
                </a:moveTo>
                <a:lnTo>
                  <a:pt x="107424" y="62861"/>
                </a:lnTo>
                <a:lnTo>
                  <a:pt x="103634" y="62861"/>
                </a:lnTo>
                <a:lnTo>
                  <a:pt x="103634" y="59101"/>
                </a:lnTo>
                <a:close/>
                <a:moveTo>
                  <a:pt x="111400" y="59101"/>
                </a:moveTo>
                <a:lnTo>
                  <a:pt x="111400" y="62861"/>
                </a:lnTo>
                <a:lnTo>
                  <a:pt x="107609" y="62861"/>
                </a:lnTo>
                <a:lnTo>
                  <a:pt x="107609" y="59101"/>
                </a:lnTo>
                <a:close/>
                <a:moveTo>
                  <a:pt x="115376" y="59101"/>
                </a:moveTo>
                <a:lnTo>
                  <a:pt x="115376" y="62861"/>
                </a:lnTo>
                <a:lnTo>
                  <a:pt x="111585" y="62861"/>
                </a:lnTo>
                <a:lnTo>
                  <a:pt x="111585" y="59101"/>
                </a:lnTo>
                <a:close/>
                <a:moveTo>
                  <a:pt x="119351" y="59101"/>
                </a:moveTo>
                <a:lnTo>
                  <a:pt x="119351" y="62861"/>
                </a:lnTo>
                <a:lnTo>
                  <a:pt x="115560" y="62861"/>
                </a:lnTo>
                <a:lnTo>
                  <a:pt x="115560" y="59101"/>
                </a:lnTo>
                <a:close/>
                <a:moveTo>
                  <a:pt x="123326" y="59101"/>
                </a:moveTo>
                <a:lnTo>
                  <a:pt x="123326" y="62861"/>
                </a:lnTo>
                <a:lnTo>
                  <a:pt x="119535" y="62861"/>
                </a:lnTo>
                <a:lnTo>
                  <a:pt x="119535" y="59101"/>
                </a:lnTo>
                <a:close/>
                <a:moveTo>
                  <a:pt x="127301" y="59101"/>
                </a:moveTo>
                <a:lnTo>
                  <a:pt x="127301" y="62861"/>
                </a:lnTo>
                <a:lnTo>
                  <a:pt x="123510" y="62861"/>
                </a:lnTo>
                <a:lnTo>
                  <a:pt x="123510" y="59101"/>
                </a:lnTo>
                <a:close/>
                <a:moveTo>
                  <a:pt x="131277" y="59101"/>
                </a:moveTo>
                <a:lnTo>
                  <a:pt x="131277" y="62861"/>
                </a:lnTo>
                <a:lnTo>
                  <a:pt x="127485" y="62861"/>
                </a:lnTo>
                <a:lnTo>
                  <a:pt x="127485" y="59101"/>
                </a:lnTo>
                <a:close/>
                <a:moveTo>
                  <a:pt x="135252" y="59101"/>
                </a:moveTo>
                <a:lnTo>
                  <a:pt x="135252" y="62861"/>
                </a:lnTo>
                <a:lnTo>
                  <a:pt x="131461" y="62861"/>
                </a:lnTo>
                <a:lnTo>
                  <a:pt x="131461" y="59101"/>
                </a:lnTo>
                <a:close/>
                <a:moveTo>
                  <a:pt x="139227" y="59101"/>
                </a:moveTo>
                <a:lnTo>
                  <a:pt x="139227" y="62861"/>
                </a:lnTo>
                <a:lnTo>
                  <a:pt x="135436" y="62861"/>
                </a:lnTo>
                <a:lnTo>
                  <a:pt x="135436" y="59101"/>
                </a:lnTo>
                <a:close/>
                <a:moveTo>
                  <a:pt x="143202" y="59101"/>
                </a:moveTo>
                <a:lnTo>
                  <a:pt x="143202" y="62861"/>
                </a:lnTo>
                <a:lnTo>
                  <a:pt x="139411" y="62861"/>
                </a:lnTo>
                <a:lnTo>
                  <a:pt x="139411" y="59101"/>
                </a:lnTo>
                <a:close/>
                <a:moveTo>
                  <a:pt x="147177" y="59101"/>
                </a:moveTo>
                <a:lnTo>
                  <a:pt x="147177" y="62861"/>
                </a:lnTo>
                <a:lnTo>
                  <a:pt x="143387" y="62861"/>
                </a:lnTo>
                <a:lnTo>
                  <a:pt x="143387" y="59101"/>
                </a:lnTo>
                <a:close/>
                <a:moveTo>
                  <a:pt x="151224" y="59101"/>
                </a:moveTo>
                <a:lnTo>
                  <a:pt x="151224" y="62861"/>
                </a:lnTo>
                <a:lnTo>
                  <a:pt x="147362" y="62861"/>
                </a:lnTo>
                <a:lnTo>
                  <a:pt x="147362" y="59101"/>
                </a:lnTo>
                <a:close/>
                <a:moveTo>
                  <a:pt x="4068" y="63043"/>
                </a:moveTo>
                <a:lnTo>
                  <a:pt x="4068" y="66803"/>
                </a:lnTo>
                <a:lnTo>
                  <a:pt x="184" y="66803"/>
                </a:lnTo>
                <a:lnTo>
                  <a:pt x="184" y="63043"/>
                </a:lnTo>
                <a:close/>
                <a:moveTo>
                  <a:pt x="8043" y="63043"/>
                </a:moveTo>
                <a:lnTo>
                  <a:pt x="8043" y="66803"/>
                </a:lnTo>
                <a:lnTo>
                  <a:pt x="4252" y="66803"/>
                </a:lnTo>
                <a:lnTo>
                  <a:pt x="4252" y="63043"/>
                </a:lnTo>
                <a:close/>
                <a:moveTo>
                  <a:pt x="12018" y="63043"/>
                </a:moveTo>
                <a:lnTo>
                  <a:pt x="12018" y="66803"/>
                </a:lnTo>
                <a:lnTo>
                  <a:pt x="8227" y="66803"/>
                </a:lnTo>
                <a:lnTo>
                  <a:pt x="8227" y="63043"/>
                </a:lnTo>
                <a:close/>
                <a:moveTo>
                  <a:pt x="15993" y="63043"/>
                </a:moveTo>
                <a:lnTo>
                  <a:pt x="15993" y="66803"/>
                </a:lnTo>
                <a:lnTo>
                  <a:pt x="12202" y="66803"/>
                </a:lnTo>
                <a:lnTo>
                  <a:pt x="12202" y="63043"/>
                </a:lnTo>
                <a:close/>
                <a:moveTo>
                  <a:pt x="19968" y="63043"/>
                </a:moveTo>
                <a:lnTo>
                  <a:pt x="19968" y="66803"/>
                </a:lnTo>
                <a:lnTo>
                  <a:pt x="16177" y="66803"/>
                </a:lnTo>
                <a:lnTo>
                  <a:pt x="16177" y="63043"/>
                </a:lnTo>
                <a:close/>
                <a:moveTo>
                  <a:pt x="23944" y="63043"/>
                </a:moveTo>
                <a:lnTo>
                  <a:pt x="23944" y="66803"/>
                </a:lnTo>
                <a:lnTo>
                  <a:pt x="20153" y="66803"/>
                </a:lnTo>
                <a:lnTo>
                  <a:pt x="20153" y="63043"/>
                </a:lnTo>
                <a:close/>
                <a:moveTo>
                  <a:pt x="27919" y="63043"/>
                </a:moveTo>
                <a:lnTo>
                  <a:pt x="27919" y="66803"/>
                </a:lnTo>
                <a:lnTo>
                  <a:pt x="24129" y="66803"/>
                </a:lnTo>
                <a:lnTo>
                  <a:pt x="24129" y="63043"/>
                </a:lnTo>
                <a:close/>
                <a:moveTo>
                  <a:pt x="31895" y="63043"/>
                </a:moveTo>
                <a:lnTo>
                  <a:pt x="31895" y="66803"/>
                </a:lnTo>
                <a:lnTo>
                  <a:pt x="28104" y="66803"/>
                </a:lnTo>
                <a:lnTo>
                  <a:pt x="28104" y="63043"/>
                </a:lnTo>
                <a:close/>
                <a:moveTo>
                  <a:pt x="35870" y="63043"/>
                </a:moveTo>
                <a:lnTo>
                  <a:pt x="35870" y="66803"/>
                </a:lnTo>
                <a:lnTo>
                  <a:pt x="32079" y="66803"/>
                </a:lnTo>
                <a:lnTo>
                  <a:pt x="32079" y="63043"/>
                </a:lnTo>
                <a:close/>
                <a:moveTo>
                  <a:pt x="39845" y="63043"/>
                </a:moveTo>
                <a:lnTo>
                  <a:pt x="39845" y="66803"/>
                </a:lnTo>
                <a:lnTo>
                  <a:pt x="36054" y="66803"/>
                </a:lnTo>
                <a:lnTo>
                  <a:pt x="36054" y="63043"/>
                </a:lnTo>
                <a:close/>
                <a:moveTo>
                  <a:pt x="43821" y="63043"/>
                </a:moveTo>
                <a:lnTo>
                  <a:pt x="43821" y="66803"/>
                </a:lnTo>
                <a:lnTo>
                  <a:pt x="40029" y="66803"/>
                </a:lnTo>
                <a:lnTo>
                  <a:pt x="40029" y="63043"/>
                </a:lnTo>
                <a:close/>
                <a:moveTo>
                  <a:pt x="47796" y="63043"/>
                </a:moveTo>
                <a:lnTo>
                  <a:pt x="47796" y="66803"/>
                </a:lnTo>
                <a:lnTo>
                  <a:pt x="44005" y="66803"/>
                </a:lnTo>
                <a:lnTo>
                  <a:pt x="44005" y="63043"/>
                </a:lnTo>
                <a:close/>
                <a:moveTo>
                  <a:pt x="51771" y="63043"/>
                </a:moveTo>
                <a:lnTo>
                  <a:pt x="51771" y="66803"/>
                </a:lnTo>
                <a:lnTo>
                  <a:pt x="47980" y="66803"/>
                </a:lnTo>
                <a:lnTo>
                  <a:pt x="47980" y="63043"/>
                </a:lnTo>
                <a:close/>
                <a:moveTo>
                  <a:pt x="55746" y="63043"/>
                </a:moveTo>
                <a:lnTo>
                  <a:pt x="55746" y="66803"/>
                </a:lnTo>
                <a:lnTo>
                  <a:pt x="51955" y="66803"/>
                </a:lnTo>
                <a:lnTo>
                  <a:pt x="51955" y="63043"/>
                </a:lnTo>
                <a:close/>
                <a:moveTo>
                  <a:pt x="59721" y="63043"/>
                </a:moveTo>
                <a:lnTo>
                  <a:pt x="59721" y="66803"/>
                </a:lnTo>
                <a:lnTo>
                  <a:pt x="55931" y="66803"/>
                </a:lnTo>
                <a:lnTo>
                  <a:pt x="55931" y="63043"/>
                </a:lnTo>
                <a:close/>
                <a:moveTo>
                  <a:pt x="63696" y="63043"/>
                </a:moveTo>
                <a:lnTo>
                  <a:pt x="63696" y="66803"/>
                </a:lnTo>
                <a:lnTo>
                  <a:pt x="59906" y="66803"/>
                </a:lnTo>
                <a:lnTo>
                  <a:pt x="59906" y="63043"/>
                </a:lnTo>
                <a:close/>
                <a:moveTo>
                  <a:pt x="67672" y="63043"/>
                </a:moveTo>
                <a:lnTo>
                  <a:pt x="67672" y="66803"/>
                </a:lnTo>
                <a:lnTo>
                  <a:pt x="63881" y="66803"/>
                </a:lnTo>
                <a:lnTo>
                  <a:pt x="63881" y="63043"/>
                </a:lnTo>
                <a:close/>
                <a:moveTo>
                  <a:pt x="71648" y="63043"/>
                </a:moveTo>
                <a:lnTo>
                  <a:pt x="71648" y="66803"/>
                </a:lnTo>
                <a:lnTo>
                  <a:pt x="67857" y="66803"/>
                </a:lnTo>
                <a:lnTo>
                  <a:pt x="67857" y="63043"/>
                </a:lnTo>
                <a:close/>
                <a:moveTo>
                  <a:pt x="75623" y="63043"/>
                </a:moveTo>
                <a:lnTo>
                  <a:pt x="75623" y="66803"/>
                </a:lnTo>
                <a:lnTo>
                  <a:pt x="71832" y="66803"/>
                </a:lnTo>
                <a:lnTo>
                  <a:pt x="71832" y="63043"/>
                </a:lnTo>
                <a:close/>
                <a:moveTo>
                  <a:pt x="79598" y="63043"/>
                </a:moveTo>
                <a:lnTo>
                  <a:pt x="79598" y="66803"/>
                </a:lnTo>
                <a:lnTo>
                  <a:pt x="75807" y="66803"/>
                </a:lnTo>
                <a:lnTo>
                  <a:pt x="75807" y="63043"/>
                </a:lnTo>
                <a:close/>
                <a:moveTo>
                  <a:pt x="83573" y="63043"/>
                </a:moveTo>
                <a:lnTo>
                  <a:pt x="83573" y="66803"/>
                </a:lnTo>
                <a:lnTo>
                  <a:pt x="79782" y="66803"/>
                </a:lnTo>
                <a:lnTo>
                  <a:pt x="79782" y="63043"/>
                </a:lnTo>
                <a:close/>
                <a:moveTo>
                  <a:pt x="87549" y="63043"/>
                </a:moveTo>
                <a:lnTo>
                  <a:pt x="87549" y="66803"/>
                </a:lnTo>
                <a:lnTo>
                  <a:pt x="83757" y="66803"/>
                </a:lnTo>
                <a:lnTo>
                  <a:pt x="83757" y="63043"/>
                </a:lnTo>
                <a:close/>
                <a:moveTo>
                  <a:pt x="91524" y="63043"/>
                </a:moveTo>
                <a:lnTo>
                  <a:pt x="91524" y="66803"/>
                </a:lnTo>
                <a:lnTo>
                  <a:pt x="87733" y="66803"/>
                </a:lnTo>
                <a:lnTo>
                  <a:pt x="87733" y="63043"/>
                </a:lnTo>
                <a:close/>
                <a:moveTo>
                  <a:pt x="95499" y="63043"/>
                </a:moveTo>
                <a:lnTo>
                  <a:pt x="95499" y="66803"/>
                </a:lnTo>
                <a:lnTo>
                  <a:pt x="91708" y="66803"/>
                </a:lnTo>
                <a:lnTo>
                  <a:pt x="91708" y="63043"/>
                </a:lnTo>
                <a:close/>
                <a:moveTo>
                  <a:pt x="99474" y="63043"/>
                </a:moveTo>
                <a:lnTo>
                  <a:pt x="99474" y="66803"/>
                </a:lnTo>
                <a:lnTo>
                  <a:pt x="95684" y="66803"/>
                </a:lnTo>
                <a:lnTo>
                  <a:pt x="95684" y="63043"/>
                </a:lnTo>
                <a:close/>
                <a:moveTo>
                  <a:pt x="103449" y="63043"/>
                </a:moveTo>
                <a:lnTo>
                  <a:pt x="103449" y="66803"/>
                </a:lnTo>
                <a:lnTo>
                  <a:pt x="99659" y="66803"/>
                </a:lnTo>
                <a:lnTo>
                  <a:pt x="99659" y="63043"/>
                </a:lnTo>
                <a:close/>
                <a:moveTo>
                  <a:pt x="107424" y="63043"/>
                </a:moveTo>
                <a:lnTo>
                  <a:pt x="107424" y="66803"/>
                </a:lnTo>
                <a:lnTo>
                  <a:pt x="103634" y="66803"/>
                </a:lnTo>
                <a:lnTo>
                  <a:pt x="103634" y="63043"/>
                </a:lnTo>
                <a:close/>
                <a:moveTo>
                  <a:pt x="111400" y="63043"/>
                </a:moveTo>
                <a:lnTo>
                  <a:pt x="111400" y="66803"/>
                </a:lnTo>
                <a:lnTo>
                  <a:pt x="107609" y="66803"/>
                </a:lnTo>
                <a:lnTo>
                  <a:pt x="107609" y="63043"/>
                </a:lnTo>
                <a:close/>
                <a:moveTo>
                  <a:pt x="115376" y="63043"/>
                </a:moveTo>
                <a:lnTo>
                  <a:pt x="115376" y="66803"/>
                </a:lnTo>
                <a:lnTo>
                  <a:pt x="111585" y="66803"/>
                </a:lnTo>
                <a:lnTo>
                  <a:pt x="111585" y="63043"/>
                </a:lnTo>
                <a:close/>
                <a:moveTo>
                  <a:pt x="119351" y="63044"/>
                </a:moveTo>
                <a:lnTo>
                  <a:pt x="119351" y="66803"/>
                </a:lnTo>
                <a:lnTo>
                  <a:pt x="115560" y="66803"/>
                </a:lnTo>
                <a:lnTo>
                  <a:pt x="115560" y="63044"/>
                </a:lnTo>
                <a:close/>
                <a:moveTo>
                  <a:pt x="123326" y="63044"/>
                </a:moveTo>
                <a:lnTo>
                  <a:pt x="123326" y="66803"/>
                </a:lnTo>
                <a:lnTo>
                  <a:pt x="119535" y="66803"/>
                </a:lnTo>
                <a:lnTo>
                  <a:pt x="119535" y="63044"/>
                </a:lnTo>
                <a:close/>
                <a:moveTo>
                  <a:pt x="127301" y="63044"/>
                </a:moveTo>
                <a:lnTo>
                  <a:pt x="127301" y="66803"/>
                </a:lnTo>
                <a:lnTo>
                  <a:pt x="123510" y="66803"/>
                </a:lnTo>
                <a:lnTo>
                  <a:pt x="123510" y="63044"/>
                </a:lnTo>
                <a:close/>
                <a:moveTo>
                  <a:pt x="131277" y="63044"/>
                </a:moveTo>
                <a:lnTo>
                  <a:pt x="131277" y="66803"/>
                </a:lnTo>
                <a:lnTo>
                  <a:pt x="127485" y="66803"/>
                </a:lnTo>
                <a:lnTo>
                  <a:pt x="127485" y="63044"/>
                </a:lnTo>
                <a:close/>
                <a:moveTo>
                  <a:pt x="135252" y="63044"/>
                </a:moveTo>
                <a:lnTo>
                  <a:pt x="135252" y="66803"/>
                </a:lnTo>
                <a:lnTo>
                  <a:pt x="131461" y="66803"/>
                </a:lnTo>
                <a:lnTo>
                  <a:pt x="131461" y="63044"/>
                </a:lnTo>
                <a:close/>
                <a:moveTo>
                  <a:pt x="139227" y="63044"/>
                </a:moveTo>
                <a:lnTo>
                  <a:pt x="139227" y="66803"/>
                </a:lnTo>
                <a:lnTo>
                  <a:pt x="135436" y="66803"/>
                </a:lnTo>
                <a:lnTo>
                  <a:pt x="135436" y="63044"/>
                </a:lnTo>
                <a:close/>
                <a:moveTo>
                  <a:pt x="143202" y="63044"/>
                </a:moveTo>
                <a:lnTo>
                  <a:pt x="143202" y="66803"/>
                </a:lnTo>
                <a:lnTo>
                  <a:pt x="139411" y="66803"/>
                </a:lnTo>
                <a:lnTo>
                  <a:pt x="139411" y="63044"/>
                </a:lnTo>
                <a:close/>
                <a:moveTo>
                  <a:pt x="147177" y="63044"/>
                </a:moveTo>
                <a:lnTo>
                  <a:pt x="147177" y="66803"/>
                </a:lnTo>
                <a:lnTo>
                  <a:pt x="143387" y="66803"/>
                </a:lnTo>
                <a:lnTo>
                  <a:pt x="143387" y="63044"/>
                </a:lnTo>
                <a:close/>
                <a:moveTo>
                  <a:pt x="151224" y="63044"/>
                </a:moveTo>
                <a:lnTo>
                  <a:pt x="151224" y="66803"/>
                </a:lnTo>
                <a:lnTo>
                  <a:pt x="147362" y="66803"/>
                </a:lnTo>
                <a:lnTo>
                  <a:pt x="147362" y="63044"/>
                </a:lnTo>
                <a:close/>
                <a:moveTo>
                  <a:pt x="4068" y="66986"/>
                </a:moveTo>
                <a:lnTo>
                  <a:pt x="4068" y="70746"/>
                </a:lnTo>
                <a:lnTo>
                  <a:pt x="184" y="70746"/>
                </a:lnTo>
                <a:lnTo>
                  <a:pt x="184" y="66986"/>
                </a:lnTo>
                <a:close/>
                <a:moveTo>
                  <a:pt x="8043" y="66986"/>
                </a:moveTo>
                <a:lnTo>
                  <a:pt x="8043" y="70746"/>
                </a:lnTo>
                <a:lnTo>
                  <a:pt x="4252" y="70746"/>
                </a:lnTo>
                <a:lnTo>
                  <a:pt x="4252" y="66986"/>
                </a:lnTo>
                <a:close/>
                <a:moveTo>
                  <a:pt x="12018" y="66986"/>
                </a:moveTo>
                <a:lnTo>
                  <a:pt x="12018" y="70746"/>
                </a:lnTo>
                <a:lnTo>
                  <a:pt x="8227" y="70746"/>
                </a:lnTo>
                <a:lnTo>
                  <a:pt x="8227" y="66986"/>
                </a:lnTo>
                <a:close/>
                <a:moveTo>
                  <a:pt x="15993" y="66986"/>
                </a:moveTo>
                <a:lnTo>
                  <a:pt x="15993" y="70746"/>
                </a:lnTo>
                <a:lnTo>
                  <a:pt x="12202" y="70746"/>
                </a:lnTo>
                <a:lnTo>
                  <a:pt x="12202" y="66986"/>
                </a:lnTo>
                <a:close/>
                <a:moveTo>
                  <a:pt x="19968" y="66986"/>
                </a:moveTo>
                <a:lnTo>
                  <a:pt x="19968" y="70746"/>
                </a:lnTo>
                <a:lnTo>
                  <a:pt x="16177" y="70746"/>
                </a:lnTo>
                <a:lnTo>
                  <a:pt x="16177" y="66986"/>
                </a:lnTo>
                <a:close/>
                <a:moveTo>
                  <a:pt x="23944" y="66986"/>
                </a:moveTo>
                <a:lnTo>
                  <a:pt x="23944" y="70746"/>
                </a:lnTo>
                <a:lnTo>
                  <a:pt x="20153" y="70746"/>
                </a:lnTo>
                <a:lnTo>
                  <a:pt x="20153" y="66986"/>
                </a:lnTo>
                <a:close/>
                <a:moveTo>
                  <a:pt x="27919" y="66986"/>
                </a:moveTo>
                <a:lnTo>
                  <a:pt x="27919" y="70746"/>
                </a:lnTo>
                <a:lnTo>
                  <a:pt x="24129" y="70746"/>
                </a:lnTo>
                <a:lnTo>
                  <a:pt x="24129" y="66986"/>
                </a:lnTo>
                <a:close/>
                <a:moveTo>
                  <a:pt x="31895" y="66986"/>
                </a:moveTo>
                <a:lnTo>
                  <a:pt x="31895" y="70746"/>
                </a:lnTo>
                <a:lnTo>
                  <a:pt x="28104" y="70746"/>
                </a:lnTo>
                <a:lnTo>
                  <a:pt x="28104" y="66986"/>
                </a:lnTo>
                <a:close/>
                <a:moveTo>
                  <a:pt x="35870" y="66986"/>
                </a:moveTo>
                <a:lnTo>
                  <a:pt x="35870" y="70746"/>
                </a:lnTo>
                <a:lnTo>
                  <a:pt x="32079" y="70746"/>
                </a:lnTo>
                <a:lnTo>
                  <a:pt x="32079" y="66986"/>
                </a:lnTo>
                <a:close/>
                <a:moveTo>
                  <a:pt x="39845" y="66986"/>
                </a:moveTo>
                <a:lnTo>
                  <a:pt x="39845" y="70746"/>
                </a:lnTo>
                <a:lnTo>
                  <a:pt x="36054" y="70746"/>
                </a:lnTo>
                <a:lnTo>
                  <a:pt x="36054" y="66986"/>
                </a:lnTo>
                <a:close/>
                <a:moveTo>
                  <a:pt x="43821" y="66986"/>
                </a:moveTo>
                <a:lnTo>
                  <a:pt x="43821" y="70746"/>
                </a:lnTo>
                <a:lnTo>
                  <a:pt x="40029" y="70746"/>
                </a:lnTo>
                <a:lnTo>
                  <a:pt x="40029" y="66986"/>
                </a:lnTo>
                <a:close/>
                <a:moveTo>
                  <a:pt x="47796" y="66986"/>
                </a:moveTo>
                <a:lnTo>
                  <a:pt x="47796" y="70746"/>
                </a:lnTo>
                <a:lnTo>
                  <a:pt x="44005" y="70746"/>
                </a:lnTo>
                <a:lnTo>
                  <a:pt x="44005" y="66986"/>
                </a:lnTo>
                <a:close/>
                <a:moveTo>
                  <a:pt x="51771" y="66986"/>
                </a:moveTo>
                <a:lnTo>
                  <a:pt x="51771" y="70746"/>
                </a:lnTo>
                <a:lnTo>
                  <a:pt x="47980" y="70746"/>
                </a:lnTo>
                <a:lnTo>
                  <a:pt x="47980" y="66986"/>
                </a:lnTo>
                <a:close/>
                <a:moveTo>
                  <a:pt x="55746" y="66986"/>
                </a:moveTo>
                <a:lnTo>
                  <a:pt x="55746" y="70746"/>
                </a:lnTo>
                <a:lnTo>
                  <a:pt x="51955" y="70746"/>
                </a:lnTo>
                <a:lnTo>
                  <a:pt x="51955" y="66986"/>
                </a:lnTo>
                <a:close/>
                <a:moveTo>
                  <a:pt x="59721" y="66986"/>
                </a:moveTo>
                <a:lnTo>
                  <a:pt x="59721" y="70746"/>
                </a:lnTo>
                <a:lnTo>
                  <a:pt x="55931" y="70746"/>
                </a:lnTo>
                <a:lnTo>
                  <a:pt x="55931" y="66986"/>
                </a:lnTo>
                <a:close/>
                <a:moveTo>
                  <a:pt x="63696" y="66986"/>
                </a:moveTo>
                <a:lnTo>
                  <a:pt x="63696" y="70746"/>
                </a:lnTo>
                <a:lnTo>
                  <a:pt x="59906" y="70746"/>
                </a:lnTo>
                <a:lnTo>
                  <a:pt x="59906" y="66986"/>
                </a:lnTo>
                <a:close/>
                <a:moveTo>
                  <a:pt x="67672" y="66986"/>
                </a:moveTo>
                <a:lnTo>
                  <a:pt x="67672" y="70746"/>
                </a:lnTo>
                <a:lnTo>
                  <a:pt x="63881" y="70746"/>
                </a:lnTo>
                <a:lnTo>
                  <a:pt x="63881" y="66986"/>
                </a:lnTo>
                <a:close/>
                <a:moveTo>
                  <a:pt x="71648" y="66986"/>
                </a:moveTo>
                <a:lnTo>
                  <a:pt x="71648" y="70746"/>
                </a:lnTo>
                <a:lnTo>
                  <a:pt x="67857" y="70746"/>
                </a:lnTo>
                <a:lnTo>
                  <a:pt x="67857" y="66986"/>
                </a:lnTo>
                <a:close/>
                <a:moveTo>
                  <a:pt x="75623" y="66986"/>
                </a:moveTo>
                <a:lnTo>
                  <a:pt x="75623" y="70746"/>
                </a:lnTo>
                <a:lnTo>
                  <a:pt x="71832" y="70746"/>
                </a:lnTo>
                <a:lnTo>
                  <a:pt x="71832" y="66986"/>
                </a:lnTo>
                <a:close/>
                <a:moveTo>
                  <a:pt x="79598" y="66986"/>
                </a:moveTo>
                <a:lnTo>
                  <a:pt x="79598" y="70746"/>
                </a:lnTo>
                <a:lnTo>
                  <a:pt x="75807" y="70746"/>
                </a:lnTo>
                <a:lnTo>
                  <a:pt x="75807" y="66986"/>
                </a:lnTo>
                <a:close/>
                <a:moveTo>
                  <a:pt x="83573" y="66986"/>
                </a:moveTo>
                <a:lnTo>
                  <a:pt x="83573" y="70746"/>
                </a:lnTo>
                <a:lnTo>
                  <a:pt x="79782" y="70746"/>
                </a:lnTo>
                <a:lnTo>
                  <a:pt x="79782" y="66986"/>
                </a:lnTo>
                <a:close/>
                <a:moveTo>
                  <a:pt x="87549" y="66986"/>
                </a:moveTo>
                <a:lnTo>
                  <a:pt x="87549" y="70746"/>
                </a:lnTo>
                <a:lnTo>
                  <a:pt x="83757" y="70746"/>
                </a:lnTo>
                <a:lnTo>
                  <a:pt x="83757" y="66986"/>
                </a:lnTo>
                <a:close/>
                <a:moveTo>
                  <a:pt x="91524" y="66986"/>
                </a:moveTo>
                <a:lnTo>
                  <a:pt x="91524" y="70746"/>
                </a:lnTo>
                <a:lnTo>
                  <a:pt x="87733" y="70746"/>
                </a:lnTo>
                <a:lnTo>
                  <a:pt x="87733" y="66986"/>
                </a:lnTo>
                <a:close/>
                <a:moveTo>
                  <a:pt x="95499" y="66986"/>
                </a:moveTo>
                <a:lnTo>
                  <a:pt x="95499" y="70746"/>
                </a:lnTo>
                <a:lnTo>
                  <a:pt x="91708" y="70746"/>
                </a:lnTo>
                <a:lnTo>
                  <a:pt x="91708" y="66986"/>
                </a:lnTo>
                <a:close/>
                <a:moveTo>
                  <a:pt x="99474" y="66986"/>
                </a:moveTo>
                <a:lnTo>
                  <a:pt x="99474" y="70746"/>
                </a:lnTo>
                <a:lnTo>
                  <a:pt x="95684" y="70746"/>
                </a:lnTo>
                <a:lnTo>
                  <a:pt x="95684" y="66986"/>
                </a:lnTo>
                <a:close/>
                <a:moveTo>
                  <a:pt x="103449" y="66986"/>
                </a:moveTo>
                <a:lnTo>
                  <a:pt x="103449" y="70746"/>
                </a:lnTo>
                <a:lnTo>
                  <a:pt x="99659" y="70746"/>
                </a:lnTo>
                <a:lnTo>
                  <a:pt x="99659" y="66986"/>
                </a:lnTo>
                <a:close/>
                <a:moveTo>
                  <a:pt x="107424" y="66986"/>
                </a:moveTo>
                <a:lnTo>
                  <a:pt x="107424" y="70746"/>
                </a:lnTo>
                <a:lnTo>
                  <a:pt x="103634" y="70746"/>
                </a:lnTo>
                <a:lnTo>
                  <a:pt x="103634" y="66986"/>
                </a:lnTo>
                <a:close/>
                <a:moveTo>
                  <a:pt x="111400" y="66986"/>
                </a:moveTo>
                <a:lnTo>
                  <a:pt x="111400" y="70746"/>
                </a:lnTo>
                <a:lnTo>
                  <a:pt x="107609" y="70746"/>
                </a:lnTo>
                <a:lnTo>
                  <a:pt x="107609" y="66986"/>
                </a:lnTo>
                <a:close/>
                <a:moveTo>
                  <a:pt x="115376" y="66986"/>
                </a:moveTo>
                <a:lnTo>
                  <a:pt x="115376" y="70746"/>
                </a:lnTo>
                <a:lnTo>
                  <a:pt x="111585" y="70746"/>
                </a:lnTo>
                <a:lnTo>
                  <a:pt x="111585" y="66986"/>
                </a:lnTo>
                <a:close/>
                <a:moveTo>
                  <a:pt x="119351" y="66986"/>
                </a:moveTo>
                <a:lnTo>
                  <a:pt x="119351" y="70746"/>
                </a:lnTo>
                <a:lnTo>
                  <a:pt x="115560" y="70746"/>
                </a:lnTo>
                <a:lnTo>
                  <a:pt x="115560" y="66986"/>
                </a:lnTo>
                <a:close/>
                <a:moveTo>
                  <a:pt x="123326" y="66986"/>
                </a:moveTo>
                <a:lnTo>
                  <a:pt x="123326" y="70746"/>
                </a:lnTo>
                <a:lnTo>
                  <a:pt x="119535" y="70746"/>
                </a:lnTo>
                <a:lnTo>
                  <a:pt x="119535" y="66986"/>
                </a:lnTo>
                <a:close/>
                <a:moveTo>
                  <a:pt x="127301" y="66986"/>
                </a:moveTo>
                <a:lnTo>
                  <a:pt x="127301" y="70746"/>
                </a:lnTo>
                <a:lnTo>
                  <a:pt x="123510" y="70746"/>
                </a:lnTo>
                <a:lnTo>
                  <a:pt x="123510" y="66986"/>
                </a:lnTo>
                <a:close/>
                <a:moveTo>
                  <a:pt x="131277" y="66986"/>
                </a:moveTo>
                <a:lnTo>
                  <a:pt x="131277" y="70746"/>
                </a:lnTo>
                <a:lnTo>
                  <a:pt x="127485" y="70746"/>
                </a:lnTo>
                <a:lnTo>
                  <a:pt x="127485" y="66986"/>
                </a:lnTo>
                <a:close/>
                <a:moveTo>
                  <a:pt x="135252" y="66986"/>
                </a:moveTo>
                <a:lnTo>
                  <a:pt x="135252" y="70746"/>
                </a:lnTo>
                <a:lnTo>
                  <a:pt x="131461" y="70746"/>
                </a:lnTo>
                <a:lnTo>
                  <a:pt x="131461" y="66986"/>
                </a:lnTo>
                <a:close/>
                <a:moveTo>
                  <a:pt x="139227" y="66986"/>
                </a:moveTo>
                <a:lnTo>
                  <a:pt x="139227" y="70746"/>
                </a:lnTo>
                <a:lnTo>
                  <a:pt x="135436" y="70746"/>
                </a:lnTo>
                <a:lnTo>
                  <a:pt x="135436" y="66986"/>
                </a:lnTo>
                <a:close/>
                <a:moveTo>
                  <a:pt x="143202" y="66986"/>
                </a:moveTo>
                <a:lnTo>
                  <a:pt x="143202" y="70746"/>
                </a:lnTo>
                <a:lnTo>
                  <a:pt x="139411" y="70746"/>
                </a:lnTo>
                <a:lnTo>
                  <a:pt x="139411" y="66986"/>
                </a:lnTo>
                <a:close/>
                <a:moveTo>
                  <a:pt x="147177" y="66986"/>
                </a:moveTo>
                <a:lnTo>
                  <a:pt x="147177" y="70746"/>
                </a:lnTo>
                <a:lnTo>
                  <a:pt x="143387" y="70746"/>
                </a:lnTo>
                <a:lnTo>
                  <a:pt x="143387" y="66986"/>
                </a:lnTo>
                <a:close/>
                <a:moveTo>
                  <a:pt x="151224" y="66986"/>
                </a:moveTo>
                <a:lnTo>
                  <a:pt x="151224" y="70746"/>
                </a:lnTo>
                <a:lnTo>
                  <a:pt x="147362" y="70746"/>
                </a:lnTo>
                <a:lnTo>
                  <a:pt x="147362" y="66986"/>
                </a:lnTo>
                <a:close/>
                <a:moveTo>
                  <a:pt x="4068" y="70929"/>
                </a:moveTo>
                <a:lnTo>
                  <a:pt x="4068" y="74689"/>
                </a:lnTo>
                <a:lnTo>
                  <a:pt x="184" y="74689"/>
                </a:lnTo>
                <a:lnTo>
                  <a:pt x="184" y="70929"/>
                </a:lnTo>
                <a:close/>
                <a:moveTo>
                  <a:pt x="8043" y="70929"/>
                </a:moveTo>
                <a:lnTo>
                  <a:pt x="8043" y="74689"/>
                </a:lnTo>
                <a:lnTo>
                  <a:pt x="4252" y="74689"/>
                </a:lnTo>
                <a:lnTo>
                  <a:pt x="4252" y="70929"/>
                </a:lnTo>
                <a:close/>
                <a:moveTo>
                  <a:pt x="12018" y="70929"/>
                </a:moveTo>
                <a:lnTo>
                  <a:pt x="12018" y="74689"/>
                </a:lnTo>
                <a:lnTo>
                  <a:pt x="8227" y="74689"/>
                </a:lnTo>
                <a:lnTo>
                  <a:pt x="8227" y="70929"/>
                </a:lnTo>
                <a:close/>
                <a:moveTo>
                  <a:pt x="15993" y="70929"/>
                </a:moveTo>
                <a:lnTo>
                  <a:pt x="15993" y="74689"/>
                </a:lnTo>
                <a:lnTo>
                  <a:pt x="12202" y="74689"/>
                </a:lnTo>
                <a:lnTo>
                  <a:pt x="12202" y="70929"/>
                </a:lnTo>
                <a:close/>
                <a:moveTo>
                  <a:pt x="19968" y="70929"/>
                </a:moveTo>
                <a:lnTo>
                  <a:pt x="19968" y="74689"/>
                </a:lnTo>
                <a:lnTo>
                  <a:pt x="16177" y="74689"/>
                </a:lnTo>
                <a:lnTo>
                  <a:pt x="16177" y="70929"/>
                </a:lnTo>
                <a:close/>
                <a:moveTo>
                  <a:pt x="23944" y="70929"/>
                </a:moveTo>
                <a:lnTo>
                  <a:pt x="23944" y="74689"/>
                </a:lnTo>
                <a:lnTo>
                  <a:pt x="20153" y="74689"/>
                </a:lnTo>
                <a:lnTo>
                  <a:pt x="20153" y="70929"/>
                </a:lnTo>
                <a:close/>
                <a:moveTo>
                  <a:pt x="27919" y="70929"/>
                </a:moveTo>
                <a:lnTo>
                  <a:pt x="27919" y="74689"/>
                </a:lnTo>
                <a:lnTo>
                  <a:pt x="24129" y="74689"/>
                </a:lnTo>
                <a:lnTo>
                  <a:pt x="24129" y="70929"/>
                </a:lnTo>
                <a:close/>
                <a:moveTo>
                  <a:pt x="31895" y="70929"/>
                </a:moveTo>
                <a:lnTo>
                  <a:pt x="31895" y="74689"/>
                </a:lnTo>
                <a:lnTo>
                  <a:pt x="28104" y="74689"/>
                </a:lnTo>
                <a:lnTo>
                  <a:pt x="28104" y="70929"/>
                </a:lnTo>
                <a:close/>
                <a:moveTo>
                  <a:pt x="35870" y="70929"/>
                </a:moveTo>
                <a:lnTo>
                  <a:pt x="35870" y="74689"/>
                </a:lnTo>
                <a:lnTo>
                  <a:pt x="32079" y="74689"/>
                </a:lnTo>
                <a:lnTo>
                  <a:pt x="32079" y="70929"/>
                </a:lnTo>
                <a:close/>
                <a:moveTo>
                  <a:pt x="39845" y="70929"/>
                </a:moveTo>
                <a:lnTo>
                  <a:pt x="39845" y="74689"/>
                </a:lnTo>
                <a:lnTo>
                  <a:pt x="36054" y="74689"/>
                </a:lnTo>
                <a:lnTo>
                  <a:pt x="36054" y="70929"/>
                </a:lnTo>
                <a:close/>
                <a:moveTo>
                  <a:pt x="43821" y="70929"/>
                </a:moveTo>
                <a:lnTo>
                  <a:pt x="43821" y="74689"/>
                </a:lnTo>
                <a:lnTo>
                  <a:pt x="40029" y="74689"/>
                </a:lnTo>
                <a:lnTo>
                  <a:pt x="40029" y="70929"/>
                </a:lnTo>
                <a:close/>
                <a:moveTo>
                  <a:pt x="47796" y="70929"/>
                </a:moveTo>
                <a:lnTo>
                  <a:pt x="47796" y="74689"/>
                </a:lnTo>
                <a:lnTo>
                  <a:pt x="44005" y="74689"/>
                </a:lnTo>
                <a:lnTo>
                  <a:pt x="44005" y="70929"/>
                </a:lnTo>
                <a:close/>
                <a:moveTo>
                  <a:pt x="51771" y="70929"/>
                </a:moveTo>
                <a:lnTo>
                  <a:pt x="51771" y="74689"/>
                </a:lnTo>
                <a:lnTo>
                  <a:pt x="47980" y="74689"/>
                </a:lnTo>
                <a:lnTo>
                  <a:pt x="47980" y="70929"/>
                </a:lnTo>
                <a:close/>
                <a:moveTo>
                  <a:pt x="55746" y="70929"/>
                </a:moveTo>
                <a:lnTo>
                  <a:pt x="55746" y="74689"/>
                </a:lnTo>
                <a:lnTo>
                  <a:pt x="51955" y="74689"/>
                </a:lnTo>
                <a:lnTo>
                  <a:pt x="51955" y="70929"/>
                </a:lnTo>
                <a:close/>
                <a:moveTo>
                  <a:pt x="59721" y="70929"/>
                </a:moveTo>
                <a:lnTo>
                  <a:pt x="59721" y="74689"/>
                </a:lnTo>
                <a:lnTo>
                  <a:pt x="55931" y="74689"/>
                </a:lnTo>
                <a:lnTo>
                  <a:pt x="55931" y="70929"/>
                </a:lnTo>
                <a:close/>
                <a:moveTo>
                  <a:pt x="63696" y="70929"/>
                </a:moveTo>
                <a:lnTo>
                  <a:pt x="63696" y="74689"/>
                </a:lnTo>
                <a:lnTo>
                  <a:pt x="59906" y="74689"/>
                </a:lnTo>
                <a:lnTo>
                  <a:pt x="59906" y="70929"/>
                </a:lnTo>
                <a:close/>
                <a:moveTo>
                  <a:pt x="67672" y="70929"/>
                </a:moveTo>
                <a:lnTo>
                  <a:pt x="67672" y="74689"/>
                </a:lnTo>
                <a:lnTo>
                  <a:pt x="63881" y="74689"/>
                </a:lnTo>
                <a:lnTo>
                  <a:pt x="63881" y="70929"/>
                </a:lnTo>
                <a:close/>
                <a:moveTo>
                  <a:pt x="71648" y="70929"/>
                </a:moveTo>
                <a:lnTo>
                  <a:pt x="71648" y="74689"/>
                </a:lnTo>
                <a:lnTo>
                  <a:pt x="67857" y="74689"/>
                </a:lnTo>
                <a:lnTo>
                  <a:pt x="67857" y="70929"/>
                </a:lnTo>
                <a:close/>
                <a:moveTo>
                  <a:pt x="75623" y="70929"/>
                </a:moveTo>
                <a:lnTo>
                  <a:pt x="75623" y="74689"/>
                </a:lnTo>
                <a:lnTo>
                  <a:pt x="71832" y="74689"/>
                </a:lnTo>
                <a:lnTo>
                  <a:pt x="71832" y="70929"/>
                </a:lnTo>
                <a:close/>
                <a:moveTo>
                  <a:pt x="79598" y="70929"/>
                </a:moveTo>
                <a:lnTo>
                  <a:pt x="79598" y="74689"/>
                </a:lnTo>
                <a:lnTo>
                  <a:pt x="75807" y="74689"/>
                </a:lnTo>
                <a:lnTo>
                  <a:pt x="75807" y="70929"/>
                </a:lnTo>
                <a:close/>
                <a:moveTo>
                  <a:pt x="83573" y="70929"/>
                </a:moveTo>
                <a:lnTo>
                  <a:pt x="83573" y="74689"/>
                </a:lnTo>
                <a:lnTo>
                  <a:pt x="79782" y="74689"/>
                </a:lnTo>
                <a:lnTo>
                  <a:pt x="79782" y="70929"/>
                </a:lnTo>
                <a:close/>
                <a:moveTo>
                  <a:pt x="87549" y="70929"/>
                </a:moveTo>
                <a:lnTo>
                  <a:pt x="87549" y="74689"/>
                </a:lnTo>
                <a:lnTo>
                  <a:pt x="83757" y="74689"/>
                </a:lnTo>
                <a:lnTo>
                  <a:pt x="83757" y="70929"/>
                </a:lnTo>
                <a:close/>
                <a:moveTo>
                  <a:pt x="91524" y="70929"/>
                </a:moveTo>
                <a:lnTo>
                  <a:pt x="91524" y="74689"/>
                </a:lnTo>
                <a:lnTo>
                  <a:pt x="87733" y="74689"/>
                </a:lnTo>
                <a:lnTo>
                  <a:pt x="87733" y="70929"/>
                </a:lnTo>
                <a:close/>
                <a:moveTo>
                  <a:pt x="95499" y="70929"/>
                </a:moveTo>
                <a:lnTo>
                  <a:pt x="95499" y="74689"/>
                </a:lnTo>
                <a:lnTo>
                  <a:pt x="91708" y="74689"/>
                </a:lnTo>
                <a:lnTo>
                  <a:pt x="91708" y="70929"/>
                </a:lnTo>
                <a:close/>
                <a:moveTo>
                  <a:pt x="99474" y="70929"/>
                </a:moveTo>
                <a:lnTo>
                  <a:pt x="99474" y="74689"/>
                </a:lnTo>
                <a:lnTo>
                  <a:pt x="95684" y="74689"/>
                </a:lnTo>
                <a:lnTo>
                  <a:pt x="95684" y="70929"/>
                </a:lnTo>
                <a:close/>
                <a:moveTo>
                  <a:pt x="103449" y="70929"/>
                </a:moveTo>
                <a:lnTo>
                  <a:pt x="103449" y="74689"/>
                </a:lnTo>
                <a:lnTo>
                  <a:pt x="99659" y="74689"/>
                </a:lnTo>
                <a:lnTo>
                  <a:pt x="99659" y="70929"/>
                </a:lnTo>
                <a:close/>
                <a:moveTo>
                  <a:pt x="107424" y="70929"/>
                </a:moveTo>
                <a:lnTo>
                  <a:pt x="107424" y="74689"/>
                </a:lnTo>
                <a:lnTo>
                  <a:pt x="103634" y="74689"/>
                </a:lnTo>
                <a:lnTo>
                  <a:pt x="103634" y="70929"/>
                </a:lnTo>
                <a:close/>
                <a:moveTo>
                  <a:pt x="111400" y="70929"/>
                </a:moveTo>
                <a:lnTo>
                  <a:pt x="111400" y="74689"/>
                </a:lnTo>
                <a:lnTo>
                  <a:pt x="107609" y="74689"/>
                </a:lnTo>
                <a:lnTo>
                  <a:pt x="107609" y="70929"/>
                </a:lnTo>
                <a:close/>
                <a:moveTo>
                  <a:pt x="115376" y="70929"/>
                </a:moveTo>
                <a:lnTo>
                  <a:pt x="115376" y="74689"/>
                </a:lnTo>
                <a:lnTo>
                  <a:pt x="111585" y="74689"/>
                </a:lnTo>
                <a:lnTo>
                  <a:pt x="111585" y="70929"/>
                </a:lnTo>
                <a:close/>
                <a:moveTo>
                  <a:pt x="119351" y="70929"/>
                </a:moveTo>
                <a:lnTo>
                  <a:pt x="119351" y="74689"/>
                </a:lnTo>
                <a:lnTo>
                  <a:pt x="115560" y="74689"/>
                </a:lnTo>
                <a:lnTo>
                  <a:pt x="115560" y="70929"/>
                </a:lnTo>
                <a:close/>
                <a:moveTo>
                  <a:pt x="123326" y="70929"/>
                </a:moveTo>
                <a:lnTo>
                  <a:pt x="123326" y="74689"/>
                </a:lnTo>
                <a:lnTo>
                  <a:pt x="119535" y="74689"/>
                </a:lnTo>
                <a:lnTo>
                  <a:pt x="119535" y="70929"/>
                </a:lnTo>
                <a:close/>
                <a:moveTo>
                  <a:pt x="127301" y="70929"/>
                </a:moveTo>
                <a:lnTo>
                  <a:pt x="127301" y="74689"/>
                </a:lnTo>
                <a:lnTo>
                  <a:pt x="123510" y="74689"/>
                </a:lnTo>
                <a:lnTo>
                  <a:pt x="123510" y="70929"/>
                </a:lnTo>
                <a:close/>
                <a:moveTo>
                  <a:pt x="131277" y="70929"/>
                </a:moveTo>
                <a:lnTo>
                  <a:pt x="131277" y="74689"/>
                </a:lnTo>
                <a:lnTo>
                  <a:pt x="127485" y="74689"/>
                </a:lnTo>
                <a:lnTo>
                  <a:pt x="127485" y="70929"/>
                </a:lnTo>
                <a:close/>
                <a:moveTo>
                  <a:pt x="135252" y="70929"/>
                </a:moveTo>
                <a:lnTo>
                  <a:pt x="135252" y="74689"/>
                </a:lnTo>
                <a:lnTo>
                  <a:pt x="131461" y="74689"/>
                </a:lnTo>
                <a:lnTo>
                  <a:pt x="131461" y="70929"/>
                </a:lnTo>
                <a:close/>
                <a:moveTo>
                  <a:pt x="139227" y="70929"/>
                </a:moveTo>
                <a:lnTo>
                  <a:pt x="139227" y="74689"/>
                </a:lnTo>
                <a:lnTo>
                  <a:pt x="135436" y="74689"/>
                </a:lnTo>
                <a:lnTo>
                  <a:pt x="135436" y="70929"/>
                </a:lnTo>
                <a:close/>
                <a:moveTo>
                  <a:pt x="143202" y="70929"/>
                </a:moveTo>
                <a:lnTo>
                  <a:pt x="143202" y="74689"/>
                </a:lnTo>
                <a:lnTo>
                  <a:pt x="139411" y="74689"/>
                </a:lnTo>
                <a:lnTo>
                  <a:pt x="139411" y="70929"/>
                </a:lnTo>
                <a:close/>
                <a:moveTo>
                  <a:pt x="147177" y="70929"/>
                </a:moveTo>
                <a:lnTo>
                  <a:pt x="147177" y="74689"/>
                </a:lnTo>
                <a:lnTo>
                  <a:pt x="143387" y="74689"/>
                </a:lnTo>
                <a:lnTo>
                  <a:pt x="143387" y="70929"/>
                </a:lnTo>
                <a:close/>
                <a:moveTo>
                  <a:pt x="151224" y="70929"/>
                </a:moveTo>
                <a:lnTo>
                  <a:pt x="151224" y="74689"/>
                </a:lnTo>
                <a:lnTo>
                  <a:pt x="147362" y="74689"/>
                </a:lnTo>
                <a:lnTo>
                  <a:pt x="147362" y="70929"/>
                </a:lnTo>
                <a:close/>
                <a:moveTo>
                  <a:pt x="4068" y="74872"/>
                </a:moveTo>
                <a:lnTo>
                  <a:pt x="4068" y="78632"/>
                </a:lnTo>
                <a:lnTo>
                  <a:pt x="184" y="78632"/>
                </a:lnTo>
                <a:lnTo>
                  <a:pt x="184" y="74872"/>
                </a:lnTo>
                <a:close/>
                <a:moveTo>
                  <a:pt x="8043" y="74872"/>
                </a:moveTo>
                <a:lnTo>
                  <a:pt x="8043" y="78632"/>
                </a:lnTo>
                <a:lnTo>
                  <a:pt x="4252" y="78632"/>
                </a:lnTo>
                <a:lnTo>
                  <a:pt x="4252" y="74872"/>
                </a:lnTo>
                <a:close/>
                <a:moveTo>
                  <a:pt x="12018" y="74872"/>
                </a:moveTo>
                <a:lnTo>
                  <a:pt x="12018" y="78632"/>
                </a:lnTo>
                <a:lnTo>
                  <a:pt x="8227" y="78632"/>
                </a:lnTo>
                <a:lnTo>
                  <a:pt x="8227" y="74872"/>
                </a:lnTo>
                <a:close/>
                <a:moveTo>
                  <a:pt x="15993" y="74872"/>
                </a:moveTo>
                <a:lnTo>
                  <a:pt x="15993" y="78632"/>
                </a:lnTo>
                <a:lnTo>
                  <a:pt x="12202" y="78632"/>
                </a:lnTo>
                <a:lnTo>
                  <a:pt x="12202" y="74872"/>
                </a:lnTo>
                <a:close/>
                <a:moveTo>
                  <a:pt x="19968" y="74872"/>
                </a:moveTo>
                <a:lnTo>
                  <a:pt x="19968" y="78632"/>
                </a:lnTo>
                <a:lnTo>
                  <a:pt x="16177" y="78632"/>
                </a:lnTo>
                <a:lnTo>
                  <a:pt x="16177" y="74872"/>
                </a:lnTo>
                <a:close/>
                <a:moveTo>
                  <a:pt x="23944" y="74872"/>
                </a:moveTo>
                <a:lnTo>
                  <a:pt x="23944" y="78632"/>
                </a:lnTo>
                <a:lnTo>
                  <a:pt x="20153" y="78632"/>
                </a:lnTo>
                <a:lnTo>
                  <a:pt x="20153" y="74872"/>
                </a:lnTo>
                <a:close/>
                <a:moveTo>
                  <a:pt x="27919" y="74872"/>
                </a:moveTo>
                <a:lnTo>
                  <a:pt x="27919" y="78632"/>
                </a:lnTo>
                <a:lnTo>
                  <a:pt x="24129" y="78632"/>
                </a:lnTo>
                <a:lnTo>
                  <a:pt x="24129" y="74872"/>
                </a:lnTo>
                <a:close/>
                <a:moveTo>
                  <a:pt x="31895" y="74872"/>
                </a:moveTo>
                <a:lnTo>
                  <a:pt x="31895" y="78632"/>
                </a:lnTo>
                <a:lnTo>
                  <a:pt x="28104" y="78632"/>
                </a:lnTo>
                <a:lnTo>
                  <a:pt x="28104" y="74872"/>
                </a:lnTo>
                <a:close/>
                <a:moveTo>
                  <a:pt x="35870" y="74872"/>
                </a:moveTo>
                <a:lnTo>
                  <a:pt x="35870" y="78632"/>
                </a:lnTo>
                <a:lnTo>
                  <a:pt x="32079" y="78632"/>
                </a:lnTo>
                <a:lnTo>
                  <a:pt x="32079" y="74872"/>
                </a:lnTo>
                <a:close/>
                <a:moveTo>
                  <a:pt x="39845" y="74872"/>
                </a:moveTo>
                <a:lnTo>
                  <a:pt x="39845" y="78632"/>
                </a:lnTo>
                <a:lnTo>
                  <a:pt x="36054" y="78632"/>
                </a:lnTo>
                <a:lnTo>
                  <a:pt x="36054" y="74872"/>
                </a:lnTo>
                <a:close/>
                <a:moveTo>
                  <a:pt x="43821" y="74872"/>
                </a:moveTo>
                <a:lnTo>
                  <a:pt x="43821" y="78632"/>
                </a:lnTo>
                <a:lnTo>
                  <a:pt x="40029" y="78632"/>
                </a:lnTo>
                <a:lnTo>
                  <a:pt x="40029" y="74872"/>
                </a:lnTo>
                <a:close/>
                <a:moveTo>
                  <a:pt x="47796" y="74872"/>
                </a:moveTo>
                <a:lnTo>
                  <a:pt x="47796" y="78632"/>
                </a:lnTo>
                <a:lnTo>
                  <a:pt x="44005" y="78632"/>
                </a:lnTo>
                <a:lnTo>
                  <a:pt x="44005" y="74872"/>
                </a:lnTo>
                <a:close/>
                <a:moveTo>
                  <a:pt x="51771" y="74872"/>
                </a:moveTo>
                <a:lnTo>
                  <a:pt x="51771" y="78632"/>
                </a:lnTo>
                <a:lnTo>
                  <a:pt x="47980" y="78632"/>
                </a:lnTo>
                <a:lnTo>
                  <a:pt x="47980" y="74872"/>
                </a:lnTo>
                <a:close/>
                <a:moveTo>
                  <a:pt x="55746" y="74872"/>
                </a:moveTo>
                <a:lnTo>
                  <a:pt x="55746" y="78632"/>
                </a:lnTo>
                <a:lnTo>
                  <a:pt x="51955" y="78632"/>
                </a:lnTo>
                <a:lnTo>
                  <a:pt x="51955" y="74872"/>
                </a:lnTo>
                <a:close/>
                <a:moveTo>
                  <a:pt x="59721" y="74872"/>
                </a:moveTo>
                <a:lnTo>
                  <a:pt x="59721" y="78632"/>
                </a:lnTo>
                <a:lnTo>
                  <a:pt x="55931" y="78632"/>
                </a:lnTo>
                <a:lnTo>
                  <a:pt x="55931" y="74872"/>
                </a:lnTo>
                <a:close/>
                <a:moveTo>
                  <a:pt x="63696" y="74872"/>
                </a:moveTo>
                <a:lnTo>
                  <a:pt x="63696" y="78632"/>
                </a:lnTo>
                <a:lnTo>
                  <a:pt x="59906" y="78632"/>
                </a:lnTo>
                <a:lnTo>
                  <a:pt x="59906" y="74872"/>
                </a:lnTo>
                <a:close/>
                <a:moveTo>
                  <a:pt x="67672" y="74872"/>
                </a:moveTo>
                <a:lnTo>
                  <a:pt x="67672" y="78632"/>
                </a:lnTo>
                <a:lnTo>
                  <a:pt x="63881" y="78632"/>
                </a:lnTo>
                <a:lnTo>
                  <a:pt x="63881" y="74872"/>
                </a:lnTo>
                <a:close/>
                <a:moveTo>
                  <a:pt x="71648" y="74872"/>
                </a:moveTo>
                <a:lnTo>
                  <a:pt x="71648" y="78632"/>
                </a:lnTo>
                <a:lnTo>
                  <a:pt x="67857" y="78632"/>
                </a:lnTo>
                <a:lnTo>
                  <a:pt x="67857" y="74872"/>
                </a:lnTo>
                <a:close/>
                <a:moveTo>
                  <a:pt x="75623" y="74872"/>
                </a:moveTo>
                <a:lnTo>
                  <a:pt x="75623" y="78632"/>
                </a:lnTo>
                <a:lnTo>
                  <a:pt x="71832" y="78632"/>
                </a:lnTo>
                <a:lnTo>
                  <a:pt x="71832" y="74872"/>
                </a:lnTo>
                <a:close/>
                <a:moveTo>
                  <a:pt x="79598" y="74872"/>
                </a:moveTo>
                <a:lnTo>
                  <a:pt x="79598" y="78632"/>
                </a:lnTo>
                <a:lnTo>
                  <a:pt x="75807" y="78632"/>
                </a:lnTo>
                <a:lnTo>
                  <a:pt x="75807" y="74872"/>
                </a:lnTo>
                <a:close/>
                <a:moveTo>
                  <a:pt x="83573" y="74872"/>
                </a:moveTo>
                <a:lnTo>
                  <a:pt x="83573" y="78632"/>
                </a:lnTo>
                <a:lnTo>
                  <a:pt x="79782" y="78632"/>
                </a:lnTo>
                <a:lnTo>
                  <a:pt x="79782" y="74872"/>
                </a:lnTo>
                <a:close/>
                <a:moveTo>
                  <a:pt x="87549" y="74872"/>
                </a:moveTo>
                <a:lnTo>
                  <a:pt x="87549" y="78632"/>
                </a:lnTo>
                <a:lnTo>
                  <a:pt x="83757" y="78632"/>
                </a:lnTo>
                <a:lnTo>
                  <a:pt x="83757" y="74872"/>
                </a:lnTo>
                <a:close/>
                <a:moveTo>
                  <a:pt x="91524" y="74872"/>
                </a:moveTo>
                <a:lnTo>
                  <a:pt x="91524" y="78632"/>
                </a:lnTo>
                <a:lnTo>
                  <a:pt x="87733" y="78632"/>
                </a:lnTo>
                <a:lnTo>
                  <a:pt x="87733" y="74872"/>
                </a:lnTo>
                <a:close/>
                <a:moveTo>
                  <a:pt x="95499" y="74872"/>
                </a:moveTo>
                <a:lnTo>
                  <a:pt x="95499" y="78632"/>
                </a:lnTo>
                <a:lnTo>
                  <a:pt x="91708" y="78632"/>
                </a:lnTo>
                <a:lnTo>
                  <a:pt x="91708" y="74872"/>
                </a:lnTo>
                <a:close/>
                <a:moveTo>
                  <a:pt x="99474" y="74872"/>
                </a:moveTo>
                <a:lnTo>
                  <a:pt x="99474" y="78632"/>
                </a:lnTo>
                <a:lnTo>
                  <a:pt x="95684" y="78632"/>
                </a:lnTo>
                <a:lnTo>
                  <a:pt x="95684" y="74872"/>
                </a:lnTo>
                <a:close/>
                <a:moveTo>
                  <a:pt x="103449" y="74872"/>
                </a:moveTo>
                <a:lnTo>
                  <a:pt x="103449" y="78632"/>
                </a:lnTo>
                <a:lnTo>
                  <a:pt x="99659" y="78632"/>
                </a:lnTo>
                <a:lnTo>
                  <a:pt x="99659" y="74872"/>
                </a:lnTo>
                <a:close/>
                <a:moveTo>
                  <a:pt x="107424" y="74872"/>
                </a:moveTo>
                <a:lnTo>
                  <a:pt x="107424" y="78632"/>
                </a:lnTo>
                <a:lnTo>
                  <a:pt x="103634" y="78632"/>
                </a:lnTo>
                <a:lnTo>
                  <a:pt x="103634" y="74872"/>
                </a:lnTo>
                <a:close/>
                <a:moveTo>
                  <a:pt x="111400" y="74872"/>
                </a:moveTo>
                <a:lnTo>
                  <a:pt x="111400" y="78632"/>
                </a:lnTo>
                <a:lnTo>
                  <a:pt x="107609" y="78632"/>
                </a:lnTo>
                <a:lnTo>
                  <a:pt x="107609" y="74872"/>
                </a:lnTo>
                <a:close/>
                <a:moveTo>
                  <a:pt x="115376" y="74872"/>
                </a:moveTo>
                <a:lnTo>
                  <a:pt x="115376" y="78632"/>
                </a:lnTo>
                <a:lnTo>
                  <a:pt x="111585" y="78632"/>
                </a:lnTo>
                <a:lnTo>
                  <a:pt x="111585" y="74872"/>
                </a:lnTo>
                <a:close/>
                <a:moveTo>
                  <a:pt x="119351" y="74872"/>
                </a:moveTo>
                <a:lnTo>
                  <a:pt x="119351" y="78632"/>
                </a:lnTo>
                <a:lnTo>
                  <a:pt x="115560" y="78632"/>
                </a:lnTo>
                <a:lnTo>
                  <a:pt x="115560" y="74872"/>
                </a:lnTo>
                <a:close/>
                <a:moveTo>
                  <a:pt x="123326" y="74872"/>
                </a:moveTo>
                <a:lnTo>
                  <a:pt x="123326" y="78632"/>
                </a:lnTo>
                <a:lnTo>
                  <a:pt x="119535" y="78632"/>
                </a:lnTo>
                <a:lnTo>
                  <a:pt x="119535" y="74872"/>
                </a:lnTo>
                <a:close/>
                <a:moveTo>
                  <a:pt x="127301" y="74872"/>
                </a:moveTo>
                <a:lnTo>
                  <a:pt x="127301" y="78632"/>
                </a:lnTo>
                <a:lnTo>
                  <a:pt x="123510" y="78632"/>
                </a:lnTo>
                <a:lnTo>
                  <a:pt x="123510" y="74872"/>
                </a:lnTo>
                <a:close/>
                <a:moveTo>
                  <a:pt x="131277" y="74872"/>
                </a:moveTo>
                <a:lnTo>
                  <a:pt x="131277" y="78632"/>
                </a:lnTo>
                <a:lnTo>
                  <a:pt x="127485" y="78632"/>
                </a:lnTo>
                <a:lnTo>
                  <a:pt x="127485" y="74872"/>
                </a:lnTo>
                <a:close/>
                <a:moveTo>
                  <a:pt x="135252" y="74872"/>
                </a:moveTo>
                <a:lnTo>
                  <a:pt x="135252" y="78632"/>
                </a:lnTo>
                <a:lnTo>
                  <a:pt x="131461" y="78632"/>
                </a:lnTo>
                <a:lnTo>
                  <a:pt x="131461" y="74872"/>
                </a:lnTo>
                <a:close/>
                <a:moveTo>
                  <a:pt x="139227" y="74872"/>
                </a:moveTo>
                <a:lnTo>
                  <a:pt x="139227" y="78632"/>
                </a:lnTo>
                <a:lnTo>
                  <a:pt x="135436" y="78632"/>
                </a:lnTo>
                <a:lnTo>
                  <a:pt x="135436" y="74872"/>
                </a:lnTo>
                <a:close/>
                <a:moveTo>
                  <a:pt x="143202" y="74872"/>
                </a:moveTo>
                <a:lnTo>
                  <a:pt x="143202" y="78632"/>
                </a:lnTo>
                <a:lnTo>
                  <a:pt x="139411" y="78632"/>
                </a:lnTo>
                <a:lnTo>
                  <a:pt x="139411" y="74872"/>
                </a:lnTo>
                <a:close/>
                <a:moveTo>
                  <a:pt x="147177" y="74872"/>
                </a:moveTo>
                <a:lnTo>
                  <a:pt x="147177" y="78632"/>
                </a:lnTo>
                <a:lnTo>
                  <a:pt x="143387" y="78632"/>
                </a:lnTo>
                <a:lnTo>
                  <a:pt x="143387" y="74872"/>
                </a:lnTo>
                <a:close/>
                <a:moveTo>
                  <a:pt x="151224" y="74872"/>
                </a:moveTo>
                <a:lnTo>
                  <a:pt x="151224" y="78632"/>
                </a:lnTo>
                <a:lnTo>
                  <a:pt x="147362" y="78632"/>
                </a:lnTo>
                <a:lnTo>
                  <a:pt x="147362" y="74872"/>
                </a:lnTo>
                <a:close/>
                <a:moveTo>
                  <a:pt x="4068" y="78815"/>
                </a:moveTo>
                <a:lnTo>
                  <a:pt x="4068" y="82574"/>
                </a:lnTo>
                <a:lnTo>
                  <a:pt x="184" y="82574"/>
                </a:lnTo>
                <a:lnTo>
                  <a:pt x="184" y="78815"/>
                </a:lnTo>
                <a:close/>
                <a:moveTo>
                  <a:pt x="8043" y="78815"/>
                </a:moveTo>
                <a:lnTo>
                  <a:pt x="8043" y="82574"/>
                </a:lnTo>
                <a:lnTo>
                  <a:pt x="4252" y="82574"/>
                </a:lnTo>
                <a:lnTo>
                  <a:pt x="4252" y="78815"/>
                </a:lnTo>
                <a:close/>
                <a:moveTo>
                  <a:pt x="12018" y="78815"/>
                </a:moveTo>
                <a:lnTo>
                  <a:pt x="12018" y="82574"/>
                </a:lnTo>
                <a:lnTo>
                  <a:pt x="8227" y="82574"/>
                </a:lnTo>
                <a:lnTo>
                  <a:pt x="8227" y="78815"/>
                </a:lnTo>
                <a:close/>
                <a:moveTo>
                  <a:pt x="15993" y="78815"/>
                </a:moveTo>
                <a:lnTo>
                  <a:pt x="15993" y="82574"/>
                </a:lnTo>
                <a:lnTo>
                  <a:pt x="12202" y="82574"/>
                </a:lnTo>
                <a:lnTo>
                  <a:pt x="12202" y="78815"/>
                </a:lnTo>
                <a:close/>
                <a:moveTo>
                  <a:pt x="19968" y="78815"/>
                </a:moveTo>
                <a:lnTo>
                  <a:pt x="19968" y="82574"/>
                </a:lnTo>
                <a:lnTo>
                  <a:pt x="16177" y="82574"/>
                </a:lnTo>
                <a:lnTo>
                  <a:pt x="16177" y="78815"/>
                </a:lnTo>
                <a:close/>
                <a:moveTo>
                  <a:pt x="23944" y="78815"/>
                </a:moveTo>
                <a:lnTo>
                  <a:pt x="23944" y="82574"/>
                </a:lnTo>
                <a:lnTo>
                  <a:pt x="20152" y="82574"/>
                </a:lnTo>
                <a:lnTo>
                  <a:pt x="20152" y="78815"/>
                </a:lnTo>
                <a:close/>
                <a:moveTo>
                  <a:pt x="27919" y="78815"/>
                </a:moveTo>
                <a:lnTo>
                  <a:pt x="27919" y="82574"/>
                </a:lnTo>
                <a:lnTo>
                  <a:pt x="24129" y="82574"/>
                </a:lnTo>
                <a:lnTo>
                  <a:pt x="24129" y="78815"/>
                </a:lnTo>
                <a:close/>
                <a:moveTo>
                  <a:pt x="31895" y="78815"/>
                </a:moveTo>
                <a:lnTo>
                  <a:pt x="31895" y="82574"/>
                </a:lnTo>
                <a:lnTo>
                  <a:pt x="28104" y="82574"/>
                </a:lnTo>
                <a:lnTo>
                  <a:pt x="28104" y="78815"/>
                </a:lnTo>
                <a:close/>
                <a:moveTo>
                  <a:pt x="35870" y="78815"/>
                </a:moveTo>
                <a:lnTo>
                  <a:pt x="35870" y="82574"/>
                </a:lnTo>
                <a:lnTo>
                  <a:pt x="32079" y="82574"/>
                </a:lnTo>
                <a:lnTo>
                  <a:pt x="32079" y="78815"/>
                </a:lnTo>
                <a:close/>
                <a:moveTo>
                  <a:pt x="39845" y="78815"/>
                </a:moveTo>
                <a:lnTo>
                  <a:pt x="39845" y="82574"/>
                </a:lnTo>
                <a:lnTo>
                  <a:pt x="36054" y="82574"/>
                </a:lnTo>
                <a:lnTo>
                  <a:pt x="36054" y="78815"/>
                </a:lnTo>
                <a:close/>
                <a:moveTo>
                  <a:pt x="43821" y="78815"/>
                </a:moveTo>
                <a:lnTo>
                  <a:pt x="43821" y="82574"/>
                </a:lnTo>
                <a:lnTo>
                  <a:pt x="40029" y="82574"/>
                </a:lnTo>
                <a:lnTo>
                  <a:pt x="40029" y="78815"/>
                </a:lnTo>
                <a:close/>
                <a:moveTo>
                  <a:pt x="47796" y="78815"/>
                </a:moveTo>
                <a:lnTo>
                  <a:pt x="47796" y="82574"/>
                </a:lnTo>
                <a:lnTo>
                  <a:pt x="44005" y="82574"/>
                </a:lnTo>
                <a:lnTo>
                  <a:pt x="44005" y="78815"/>
                </a:lnTo>
                <a:close/>
                <a:moveTo>
                  <a:pt x="51771" y="78815"/>
                </a:moveTo>
                <a:lnTo>
                  <a:pt x="51771" y="82574"/>
                </a:lnTo>
                <a:lnTo>
                  <a:pt x="47980" y="82574"/>
                </a:lnTo>
                <a:lnTo>
                  <a:pt x="47980" y="78815"/>
                </a:lnTo>
                <a:close/>
                <a:moveTo>
                  <a:pt x="55746" y="78815"/>
                </a:moveTo>
                <a:lnTo>
                  <a:pt x="55746" y="82574"/>
                </a:lnTo>
                <a:lnTo>
                  <a:pt x="51955" y="82574"/>
                </a:lnTo>
                <a:lnTo>
                  <a:pt x="51955" y="78815"/>
                </a:lnTo>
                <a:close/>
                <a:moveTo>
                  <a:pt x="59721" y="78815"/>
                </a:moveTo>
                <a:lnTo>
                  <a:pt x="59721" y="82574"/>
                </a:lnTo>
                <a:lnTo>
                  <a:pt x="55931" y="82574"/>
                </a:lnTo>
                <a:lnTo>
                  <a:pt x="55931" y="78815"/>
                </a:lnTo>
                <a:close/>
                <a:moveTo>
                  <a:pt x="63696" y="78815"/>
                </a:moveTo>
                <a:lnTo>
                  <a:pt x="63696" y="82574"/>
                </a:lnTo>
                <a:lnTo>
                  <a:pt x="59906" y="82574"/>
                </a:lnTo>
                <a:lnTo>
                  <a:pt x="59906" y="78815"/>
                </a:lnTo>
                <a:close/>
                <a:moveTo>
                  <a:pt x="67672" y="78815"/>
                </a:moveTo>
                <a:lnTo>
                  <a:pt x="67672" y="82574"/>
                </a:lnTo>
                <a:lnTo>
                  <a:pt x="63881" y="82574"/>
                </a:lnTo>
                <a:lnTo>
                  <a:pt x="63881" y="78815"/>
                </a:lnTo>
                <a:close/>
                <a:moveTo>
                  <a:pt x="71648" y="78815"/>
                </a:moveTo>
                <a:lnTo>
                  <a:pt x="71648" y="82574"/>
                </a:lnTo>
                <a:lnTo>
                  <a:pt x="67857" y="82574"/>
                </a:lnTo>
                <a:lnTo>
                  <a:pt x="67857" y="78815"/>
                </a:lnTo>
                <a:close/>
                <a:moveTo>
                  <a:pt x="75623" y="78815"/>
                </a:moveTo>
                <a:lnTo>
                  <a:pt x="75623" y="82574"/>
                </a:lnTo>
                <a:lnTo>
                  <a:pt x="71832" y="82574"/>
                </a:lnTo>
                <a:lnTo>
                  <a:pt x="71832" y="78815"/>
                </a:lnTo>
                <a:close/>
                <a:moveTo>
                  <a:pt x="79598" y="78815"/>
                </a:moveTo>
                <a:lnTo>
                  <a:pt x="79598" y="82574"/>
                </a:lnTo>
                <a:lnTo>
                  <a:pt x="75807" y="82574"/>
                </a:lnTo>
                <a:lnTo>
                  <a:pt x="75807" y="78815"/>
                </a:lnTo>
                <a:close/>
                <a:moveTo>
                  <a:pt x="83573" y="78815"/>
                </a:moveTo>
                <a:lnTo>
                  <a:pt x="83573" y="82574"/>
                </a:lnTo>
                <a:lnTo>
                  <a:pt x="79782" y="82574"/>
                </a:lnTo>
                <a:lnTo>
                  <a:pt x="79782" y="78815"/>
                </a:lnTo>
                <a:close/>
                <a:moveTo>
                  <a:pt x="87549" y="78815"/>
                </a:moveTo>
                <a:lnTo>
                  <a:pt x="87549" y="82574"/>
                </a:lnTo>
                <a:lnTo>
                  <a:pt x="83757" y="82574"/>
                </a:lnTo>
                <a:lnTo>
                  <a:pt x="83757" y="78815"/>
                </a:lnTo>
                <a:close/>
                <a:moveTo>
                  <a:pt x="91524" y="78815"/>
                </a:moveTo>
                <a:lnTo>
                  <a:pt x="91524" y="82574"/>
                </a:lnTo>
                <a:lnTo>
                  <a:pt x="87733" y="82574"/>
                </a:lnTo>
                <a:lnTo>
                  <a:pt x="87733" y="78815"/>
                </a:lnTo>
                <a:close/>
                <a:moveTo>
                  <a:pt x="95499" y="78815"/>
                </a:moveTo>
                <a:lnTo>
                  <a:pt x="95499" y="82574"/>
                </a:lnTo>
                <a:lnTo>
                  <a:pt x="91708" y="82574"/>
                </a:lnTo>
                <a:lnTo>
                  <a:pt x="91708" y="78815"/>
                </a:lnTo>
                <a:close/>
                <a:moveTo>
                  <a:pt x="99474" y="78815"/>
                </a:moveTo>
                <a:lnTo>
                  <a:pt x="99474" y="82574"/>
                </a:lnTo>
                <a:lnTo>
                  <a:pt x="95684" y="82574"/>
                </a:lnTo>
                <a:lnTo>
                  <a:pt x="95684" y="78815"/>
                </a:lnTo>
                <a:close/>
                <a:moveTo>
                  <a:pt x="103449" y="78815"/>
                </a:moveTo>
                <a:lnTo>
                  <a:pt x="103449" y="82574"/>
                </a:lnTo>
                <a:lnTo>
                  <a:pt x="99659" y="82574"/>
                </a:lnTo>
                <a:lnTo>
                  <a:pt x="99659" y="78815"/>
                </a:lnTo>
                <a:close/>
                <a:moveTo>
                  <a:pt x="107424" y="78815"/>
                </a:moveTo>
                <a:lnTo>
                  <a:pt x="107424" y="82574"/>
                </a:lnTo>
                <a:lnTo>
                  <a:pt x="103634" y="82574"/>
                </a:lnTo>
                <a:lnTo>
                  <a:pt x="103634" y="78815"/>
                </a:lnTo>
                <a:close/>
                <a:moveTo>
                  <a:pt x="111400" y="78815"/>
                </a:moveTo>
                <a:lnTo>
                  <a:pt x="111400" y="82574"/>
                </a:lnTo>
                <a:lnTo>
                  <a:pt x="107609" y="82574"/>
                </a:lnTo>
                <a:lnTo>
                  <a:pt x="107609" y="78815"/>
                </a:lnTo>
                <a:close/>
                <a:moveTo>
                  <a:pt x="115376" y="78815"/>
                </a:moveTo>
                <a:lnTo>
                  <a:pt x="115376" y="82574"/>
                </a:lnTo>
                <a:lnTo>
                  <a:pt x="111585" y="82574"/>
                </a:lnTo>
                <a:lnTo>
                  <a:pt x="111585" y="78815"/>
                </a:lnTo>
                <a:close/>
                <a:moveTo>
                  <a:pt x="119351" y="78815"/>
                </a:moveTo>
                <a:lnTo>
                  <a:pt x="119351" y="82574"/>
                </a:lnTo>
                <a:lnTo>
                  <a:pt x="115560" y="82574"/>
                </a:lnTo>
                <a:lnTo>
                  <a:pt x="115560" y="78815"/>
                </a:lnTo>
                <a:close/>
                <a:moveTo>
                  <a:pt x="123326" y="78815"/>
                </a:moveTo>
                <a:lnTo>
                  <a:pt x="123326" y="82574"/>
                </a:lnTo>
                <a:lnTo>
                  <a:pt x="119535" y="82574"/>
                </a:lnTo>
                <a:lnTo>
                  <a:pt x="119535" y="78815"/>
                </a:lnTo>
                <a:close/>
                <a:moveTo>
                  <a:pt x="127301" y="78815"/>
                </a:moveTo>
                <a:lnTo>
                  <a:pt x="127301" y="82574"/>
                </a:lnTo>
                <a:lnTo>
                  <a:pt x="123510" y="82574"/>
                </a:lnTo>
                <a:lnTo>
                  <a:pt x="123510" y="78815"/>
                </a:lnTo>
                <a:close/>
                <a:moveTo>
                  <a:pt x="131277" y="78815"/>
                </a:moveTo>
                <a:lnTo>
                  <a:pt x="131277" y="82574"/>
                </a:lnTo>
                <a:lnTo>
                  <a:pt x="127485" y="82574"/>
                </a:lnTo>
                <a:lnTo>
                  <a:pt x="127485" y="78815"/>
                </a:lnTo>
                <a:close/>
                <a:moveTo>
                  <a:pt x="135252" y="78815"/>
                </a:moveTo>
                <a:lnTo>
                  <a:pt x="135252" y="82574"/>
                </a:lnTo>
                <a:lnTo>
                  <a:pt x="131461" y="82574"/>
                </a:lnTo>
                <a:lnTo>
                  <a:pt x="131461" y="78815"/>
                </a:lnTo>
                <a:close/>
                <a:moveTo>
                  <a:pt x="139227" y="78815"/>
                </a:moveTo>
                <a:lnTo>
                  <a:pt x="139227" y="82574"/>
                </a:lnTo>
                <a:lnTo>
                  <a:pt x="135436" y="82574"/>
                </a:lnTo>
                <a:lnTo>
                  <a:pt x="135436" y="78815"/>
                </a:lnTo>
                <a:close/>
                <a:moveTo>
                  <a:pt x="143202" y="78815"/>
                </a:moveTo>
                <a:lnTo>
                  <a:pt x="143202" y="82574"/>
                </a:lnTo>
                <a:lnTo>
                  <a:pt x="139411" y="82574"/>
                </a:lnTo>
                <a:lnTo>
                  <a:pt x="139411" y="78815"/>
                </a:lnTo>
                <a:close/>
                <a:moveTo>
                  <a:pt x="147177" y="78815"/>
                </a:moveTo>
                <a:lnTo>
                  <a:pt x="147177" y="82574"/>
                </a:lnTo>
                <a:lnTo>
                  <a:pt x="143387" y="82574"/>
                </a:lnTo>
                <a:lnTo>
                  <a:pt x="143387" y="78815"/>
                </a:lnTo>
                <a:close/>
                <a:moveTo>
                  <a:pt x="151224" y="78815"/>
                </a:moveTo>
                <a:lnTo>
                  <a:pt x="151224" y="82574"/>
                </a:lnTo>
                <a:lnTo>
                  <a:pt x="147362" y="82574"/>
                </a:lnTo>
                <a:lnTo>
                  <a:pt x="147362" y="78815"/>
                </a:lnTo>
                <a:close/>
                <a:moveTo>
                  <a:pt x="4068" y="82757"/>
                </a:moveTo>
                <a:lnTo>
                  <a:pt x="4068" y="86517"/>
                </a:lnTo>
                <a:lnTo>
                  <a:pt x="184" y="86517"/>
                </a:lnTo>
                <a:lnTo>
                  <a:pt x="184" y="82757"/>
                </a:lnTo>
                <a:close/>
                <a:moveTo>
                  <a:pt x="8043" y="82757"/>
                </a:moveTo>
                <a:lnTo>
                  <a:pt x="8043" y="86517"/>
                </a:lnTo>
                <a:lnTo>
                  <a:pt x="4252" y="86517"/>
                </a:lnTo>
                <a:lnTo>
                  <a:pt x="4252" y="82757"/>
                </a:lnTo>
                <a:close/>
                <a:moveTo>
                  <a:pt x="12018" y="82757"/>
                </a:moveTo>
                <a:lnTo>
                  <a:pt x="12018" y="86517"/>
                </a:lnTo>
                <a:lnTo>
                  <a:pt x="8227" y="86517"/>
                </a:lnTo>
                <a:lnTo>
                  <a:pt x="8227" y="82757"/>
                </a:lnTo>
                <a:close/>
                <a:moveTo>
                  <a:pt x="15993" y="82757"/>
                </a:moveTo>
                <a:lnTo>
                  <a:pt x="15993" y="86517"/>
                </a:lnTo>
                <a:lnTo>
                  <a:pt x="12202" y="86517"/>
                </a:lnTo>
                <a:lnTo>
                  <a:pt x="12202" y="82757"/>
                </a:lnTo>
                <a:close/>
                <a:moveTo>
                  <a:pt x="19968" y="82757"/>
                </a:moveTo>
                <a:lnTo>
                  <a:pt x="19968" y="86517"/>
                </a:lnTo>
                <a:lnTo>
                  <a:pt x="16177" y="86517"/>
                </a:lnTo>
                <a:lnTo>
                  <a:pt x="16177" y="82757"/>
                </a:lnTo>
                <a:close/>
                <a:moveTo>
                  <a:pt x="23944" y="82757"/>
                </a:moveTo>
                <a:lnTo>
                  <a:pt x="23944" y="86517"/>
                </a:lnTo>
                <a:lnTo>
                  <a:pt x="20152" y="86517"/>
                </a:lnTo>
                <a:lnTo>
                  <a:pt x="20152" y="82757"/>
                </a:lnTo>
                <a:close/>
                <a:moveTo>
                  <a:pt x="27919" y="82757"/>
                </a:moveTo>
                <a:lnTo>
                  <a:pt x="27919" y="86517"/>
                </a:lnTo>
                <a:lnTo>
                  <a:pt x="24129" y="86517"/>
                </a:lnTo>
                <a:lnTo>
                  <a:pt x="24129" y="82757"/>
                </a:lnTo>
                <a:close/>
                <a:moveTo>
                  <a:pt x="31895" y="82757"/>
                </a:moveTo>
                <a:lnTo>
                  <a:pt x="31895" y="86517"/>
                </a:lnTo>
                <a:lnTo>
                  <a:pt x="28104" y="86517"/>
                </a:lnTo>
                <a:lnTo>
                  <a:pt x="28104" y="82757"/>
                </a:lnTo>
                <a:close/>
                <a:moveTo>
                  <a:pt x="35870" y="82757"/>
                </a:moveTo>
                <a:lnTo>
                  <a:pt x="35870" y="86517"/>
                </a:lnTo>
                <a:lnTo>
                  <a:pt x="32079" y="86517"/>
                </a:lnTo>
                <a:lnTo>
                  <a:pt x="32079" y="82757"/>
                </a:lnTo>
                <a:close/>
                <a:moveTo>
                  <a:pt x="39845" y="82757"/>
                </a:moveTo>
                <a:lnTo>
                  <a:pt x="39845" y="86517"/>
                </a:lnTo>
                <a:lnTo>
                  <a:pt x="36054" y="86517"/>
                </a:lnTo>
                <a:lnTo>
                  <a:pt x="36054" y="82757"/>
                </a:lnTo>
                <a:close/>
                <a:moveTo>
                  <a:pt x="43821" y="82757"/>
                </a:moveTo>
                <a:lnTo>
                  <a:pt x="43821" y="86517"/>
                </a:lnTo>
                <a:lnTo>
                  <a:pt x="40029" y="86517"/>
                </a:lnTo>
                <a:lnTo>
                  <a:pt x="40029" y="82757"/>
                </a:lnTo>
                <a:close/>
                <a:moveTo>
                  <a:pt x="47796" y="82757"/>
                </a:moveTo>
                <a:lnTo>
                  <a:pt x="47796" y="86517"/>
                </a:lnTo>
                <a:lnTo>
                  <a:pt x="44005" y="86517"/>
                </a:lnTo>
                <a:lnTo>
                  <a:pt x="44005" y="82757"/>
                </a:lnTo>
                <a:close/>
                <a:moveTo>
                  <a:pt x="51771" y="82757"/>
                </a:moveTo>
                <a:lnTo>
                  <a:pt x="51771" y="86517"/>
                </a:lnTo>
                <a:lnTo>
                  <a:pt x="47980" y="86517"/>
                </a:lnTo>
                <a:lnTo>
                  <a:pt x="47980" y="82757"/>
                </a:lnTo>
                <a:close/>
                <a:moveTo>
                  <a:pt x="55746" y="82757"/>
                </a:moveTo>
                <a:lnTo>
                  <a:pt x="55746" y="86517"/>
                </a:lnTo>
                <a:lnTo>
                  <a:pt x="51955" y="86517"/>
                </a:lnTo>
                <a:lnTo>
                  <a:pt x="51955" y="82757"/>
                </a:lnTo>
                <a:close/>
                <a:moveTo>
                  <a:pt x="59721" y="82757"/>
                </a:moveTo>
                <a:lnTo>
                  <a:pt x="59721" y="86517"/>
                </a:lnTo>
                <a:lnTo>
                  <a:pt x="55931" y="86517"/>
                </a:lnTo>
                <a:lnTo>
                  <a:pt x="55931" y="82757"/>
                </a:lnTo>
                <a:close/>
                <a:moveTo>
                  <a:pt x="63696" y="82757"/>
                </a:moveTo>
                <a:lnTo>
                  <a:pt x="63696" y="86517"/>
                </a:lnTo>
                <a:lnTo>
                  <a:pt x="59906" y="86517"/>
                </a:lnTo>
                <a:lnTo>
                  <a:pt x="59906" y="82757"/>
                </a:lnTo>
                <a:close/>
                <a:moveTo>
                  <a:pt x="67672" y="82757"/>
                </a:moveTo>
                <a:lnTo>
                  <a:pt x="67672" y="86517"/>
                </a:lnTo>
                <a:lnTo>
                  <a:pt x="63881" y="86517"/>
                </a:lnTo>
                <a:lnTo>
                  <a:pt x="63881" y="82757"/>
                </a:lnTo>
                <a:close/>
                <a:moveTo>
                  <a:pt x="71648" y="82757"/>
                </a:moveTo>
                <a:lnTo>
                  <a:pt x="71648" y="86517"/>
                </a:lnTo>
                <a:lnTo>
                  <a:pt x="67857" y="86517"/>
                </a:lnTo>
                <a:lnTo>
                  <a:pt x="67857" y="82757"/>
                </a:lnTo>
                <a:close/>
                <a:moveTo>
                  <a:pt x="75623" y="82757"/>
                </a:moveTo>
                <a:lnTo>
                  <a:pt x="75623" y="86517"/>
                </a:lnTo>
                <a:lnTo>
                  <a:pt x="71832" y="86517"/>
                </a:lnTo>
                <a:lnTo>
                  <a:pt x="71832" y="82757"/>
                </a:lnTo>
                <a:close/>
                <a:moveTo>
                  <a:pt x="79598" y="82757"/>
                </a:moveTo>
                <a:lnTo>
                  <a:pt x="79598" y="86517"/>
                </a:lnTo>
                <a:lnTo>
                  <a:pt x="75807" y="86517"/>
                </a:lnTo>
                <a:lnTo>
                  <a:pt x="75807" y="82757"/>
                </a:lnTo>
                <a:close/>
                <a:moveTo>
                  <a:pt x="83573" y="82757"/>
                </a:moveTo>
                <a:lnTo>
                  <a:pt x="83573" y="86517"/>
                </a:lnTo>
                <a:lnTo>
                  <a:pt x="79782" y="86517"/>
                </a:lnTo>
                <a:lnTo>
                  <a:pt x="79782" y="82757"/>
                </a:lnTo>
                <a:close/>
                <a:moveTo>
                  <a:pt x="87549" y="82757"/>
                </a:moveTo>
                <a:lnTo>
                  <a:pt x="87549" y="86517"/>
                </a:lnTo>
                <a:lnTo>
                  <a:pt x="83757" y="86517"/>
                </a:lnTo>
                <a:lnTo>
                  <a:pt x="83757" y="82757"/>
                </a:lnTo>
                <a:close/>
                <a:moveTo>
                  <a:pt x="91524" y="82757"/>
                </a:moveTo>
                <a:lnTo>
                  <a:pt x="91524" y="86517"/>
                </a:lnTo>
                <a:lnTo>
                  <a:pt x="87733" y="86517"/>
                </a:lnTo>
                <a:lnTo>
                  <a:pt x="87733" y="82757"/>
                </a:lnTo>
                <a:close/>
                <a:moveTo>
                  <a:pt x="95499" y="82757"/>
                </a:moveTo>
                <a:lnTo>
                  <a:pt x="95499" y="86517"/>
                </a:lnTo>
                <a:lnTo>
                  <a:pt x="91708" y="86517"/>
                </a:lnTo>
                <a:lnTo>
                  <a:pt x="91708" y="82757"/>
                </a:lnTo>
                <a:close/>
                <a:moveTo>
                  <a:pt x="99474" y="82757"/>
                </a:moveTo>
                <a:lnTo>
                  <a:pt x="99474" y="86517"/>
                </a:lnTo>
                <a:lnTo>
                  <a:pt x="95684" y="86517"/>
                </a:lnTo>
                <a:lnTo>
                  <a:pt x="95684" y="82757"/>
                </a:lnTo>
                <a:close/>
                <a:moveTo>
                  <a:pt x="103449" y="82757"/>
                </a:moveTo>
                <a:lnTo>
                  <a:pt x="103449" y="86517"/>
                </a:lnTo>
                <a:lnTo>
                  <a:pt x="99659" y="86517"/>
                </a:lnTo>
                <a:lnTo>
                  <a:pt x="99659" y="82757"/>
                </a:lnTo>
                <a:close/>
                <a:moveTo>
                  <a:pt x="107424" y="82757"/>
                </a:moveTo>
                <a:lnTo>
                  <a:pt x="107424" y="86517"/>
                </a:lnTo>
                <a:lnTo>
                  <a:pt x="103634" y="86517"/>
                </a:lnTo>
                <a:lnTo>
                  <a:pt x="103634" y="82757"/>
                </a:lnTo>
                <a:close/>
                <a:moveTo>
                  <a:pt x="111400" y="82757"/>
                </a:moveTo>
                <a:lnTo>
                  <a:pt x="111400" y="86517"/>
                </a:lnTo>
                <a:lnTo>
                  <a:pt x="107609" y="86517"/>
                </a:lnTo>
                <a:lnTo>
                  <a:pt x="107609" y="82757"/>
                </a:lnTo>
                <a:close/>
                <a:moveTo>
                  <a:pt x="115376" y="82757"/>
                </a:moveTo>
                <a:lnTo>
                  <a:pt x="115376" y="86517"/>
                </a:lnTo>
                <a:lnTo>
                  <a:pt x="111585" y="86517"/>
                </a:lnTo>
                <a:lnTo>
                  <a:pt x="111585" y="82757"/>
                </a:lnTo>
                <a:close/>
                <a:moveTo>
                  <a:pt x="119351" y="82757"/>
                </a:moveTo>
                <a:lnTo>
                  <a:pt x="119351" y="86517"/>
                </a:lnTo>
                <a:lnTo>
                  <a:pt x="115560" y="86517"/>
                </a:lnTo>
                <a:lnTo>
                  <a:pt x="115560" y="82757"/>
                </a:lnTo>
                <a:close/>
                <a:moveTo>
                  <a:pt x="123326" y="82757"/>
                </a:moveTo>
                <a:lnTo>
                  <a:pt x="123326" y="86517"/>
                </a:lnTo>
                <a:lnTo>
                  <a:pt x="119535" y="86517"/>
                </a:lnTo>
                <a:lnTo>
                  <a:pt x="119535" y="82757"/>
                </a:lnTo>
                <a:close/>
                <a:moveTo>
                  <a:pt x="127301" y="82757"/>
                </a:moveTo>
                <a:lnTo>
                  <a:pt x="127301" y="86517"/>
                </a:lnTo>
                <a:lnTo>
                  <a:pt x="123510" y="86517"/>
                </a:lnTo>
                <a:lnTo>
                  <a:pt x="123510" y="82757"/>
                </a:lnTo>
                <a:close/>
                <a:moveTo>
                  <a:pt x="131277" y="82757"/>
                </a:moveTo>
                <a:lnTo>
                  <a:pt x="131277" y="86517"/>
                </a:lnTo>
                <a:lnTo>
                  <a:pt x="127485" y="86517"/>
                </a:lnTo>
                <a:lnTo>
                  <a:pt x="127485" y="82757"/>
                </a:lnTo>
                <a:close/>
                <a:moveTo>
                  <a:pt x="135252" y="82757"/>
                </a:moveTo>
                <a:lnTo>
                  <a:pt x="135252" y="86517"/>
                </a:lnTo>
                <a:lnTo>
                  <a:pt x="131461" y="86517"/>
                </a:lnTo>
                <a:lnTo>
                  <a:pt x="131461" y="82757"/>
                </a:lnTo>
                <a:close/>
                <a:moveTo>
                  <a:pt x="139227" y="82757"/>
                </a:moveTo>
                <a:lnTo>
                  <a:pt x="139227" y="86517"/>
                </a:lnTo>
                <a:lnTo>
                  <a:pt x="135436" y="86517"/>
                </a:lnTo>
                <a:lnTo>
                  <a:pt x="135436" y="82757"/>
                </a:lnTo>
                <a:close/>
                <a:moveTo>
                  <a:pt x="143202" y="82757"/>
                </a:moveTo>
                <a:lnTo>
                  <a:pt x="143202" y="86517"/>
                </a:lnTo>
                <a:lnTo>
                  <a:pt x="139411" y="86517"/>
                </a:lnTo>
                <a:lnTo>
                  <a:pt x="139411" y="82757"/>
                </a:lnTo>
                <a:close/>
                <a:moveTo>
                  <a:pt x="147177" y="82757"/>
                </a:moveTo>
                <a:lnTo>
                  <a:pt x="147177" y="86517"/>
                </a:lnTo>
                <a:lnTo>
                  <a:pt x="143387" y="86517"/>
                </a:lnTo>
                <a:lnTo>
                  <a:pt x="143387" y="82757"/>
                </a:lnTo>
                <a:close/>
                <a:moveTo>
                  <a:pt x="151224" y="82757"/>
                </a:moveTo>
                <a:lnTo>
                  <a:pt x="151224" y="86517"/>
                </a:lnTo>
                <a:lnTo>
                  <a:pt x="147362" y="86517"/>
                </a:lnTo>
                <a:lnTo>
                  <a:pt x="147362" y="82757"/>
                </a:lnTo>
                <a:close/>
                <a:moveTo>
                  <a:pt x="4068" y="86700"/>
                </a:moveTo>
                <a:lnTo>
                  <a:pt x="4068" y="90460"/>
                </a:lnTo>
                <a:lnTo>
                  <a:pt x="184" y="90460"/>
                </a:lnTo>
                <a:lnTo>
                  <a:pt x="184" y="86700"/>
                </a:lnTo>
                <a:close/>
                <a:moveTo>
                  <a:pt x="8043" y="86700"/>
                </a:moveTo>
                <a:lnTo>
                  <a:pt x="8043" y="90460"/>
                </a:lnTo>
                <a:lnTo>
                  <a:pt x="4252" y="90460"/>
                </a:lnTo>
                <a:lnTo>
                  <a:pt x="4252" y="86700"/>
                </a:lnTo>
                <a:close/>
                <a:moveTo>
                  <a:pt x="12018" y="86700"/>
                </a:moveTo>
                <a:lnTo>
                  <a:pt x="12018" y="90460"/>
                </a:lnTo>
                <a:lnTo>
                  <a:pt x="8227" y="90460"/>
                </a:lnTo>
                <a:lnTo>
                  <a:pt x="8227" y="86700"/>
                </a:lnTo>
                <a:close/>
                <a:moveTo>
                  <a:pt x="15993" y="86700"/>
                </a:moveTo>
                <a:lnTo>
                  <a:pt x="15993" y="90460"/>
                </a:lnTo>
                <a:lnTo>
                  <a:pt x="12202" y="90460"/>
                </a:lnTo>
                <a:lnTo>
                  <a:pt x="12202" y="86700"/>
                </a:lnTo>
                <a:close/>
                <a:moveTo>
                  <a:pt x="19968" y="86700"/>
                </a:moveTo>
                <a:lnTo>
                  <a:pt x="19968" y="90460"/>
                </a:lnTo>
                <a:lnTo>
                  <a:pt x="16177" y="90460"/>
                </a:lnTo>
                <a:lnTo>
                  <a:pt x="16177" y="86700"/>
                </a:lnTo>
                <a:close/>
                <a:moveTo>
                  <a:pt x="23944" y="86700"/>
                </a:moveTo>
                <a:lnTo>
                  <a:pt x="23944" y="90460"/>
                </a:lnTo>
                <a:lnTo>
                  <a:pt x="20152" y="90460"/>
                </a:lnTo>
                <a:lnTo>
                  <a:pt x="20152" y="86700"/>
                </a:lnTo>
                <a:close/>
                <a:moveTo>
                  <a:pt x="27919" y="86700"/>
                </a:moveTo>
                <a:lnTo>
                  <a:pt x="27919" y="90460"/>
                </a:lnTo>
                <a:lnTo>
                  <a:pt x="24129" y="90460"/>
                </a:lnTo>
                <a:lnTo>
                  <a:pt x="24129" y="86700"/>
                </a:lnTo>
                <a:close/>
                <a:moveTo>
                  <a:pt x="31895" y="86700"/>
                </a:moveTo>
                <a:lnTo>
                  <a:pt x="31895" y="90460"/>
                </a:lnTo>
                <a:lnTo>
                  <a:pt x="28104" y="90460"/>
                </a:lnTo>
                <a:lnTo>
                  <a:pt x="28104" y="86700"/>
                </a:lnTo>
                <a:close/>
                <a:moveTo>
                  <a:pt x="35870" y="86700"/>
                </a:moveTo>
                <a:lnTo>
                  <a:pt x="35870" y="90460"/>
                </a:lnTo>
                <a:lnTo>
                  <a:pt x="32079" y="90460"/>
                </a:lnTo>
                <a:lnTo>
                  <a:pt x="32079" y="86700"/>
                </a:lnTo>
                <a:close/>
                <a:moveTo>
                  <a:pt x="39845" y="86700"/>
                </a:moveTo>
                <a:lnTo>
                  <a:pt x="39845" y="90460"/>
                </a:lnTo>
                <a:lnTo>
                  <a:pt x="36054" y="90460"/>
                </a:lnTo>
                <a:lnTo>
                  <a:pt x="36054" y="86700"/>
                </a:lnTo>
                <a:close/>
                <a:moveTo>
                  <a:pt x="43821" y="86700"/>
                </a:moveTo>
                <a:lnTo>
                  <a:pt x="43821" y="90460"/>
                </a:lnTo>
                <a:lnTo>
                  <a:pt x="40029" y="90460"/>
                </a:lnTo>
                <a:lnTo>
                  <a:pt x="40029" y="86700"/>
                </a:lnTo>
                <a:close/>
                <a:moveTo>
                  <a:pt x="47796" y="86700"/>
                </a:moveTo>
                <a:lnTo>
                  <a:pt x="47796" y="90460"/>
                </a:lnTo>
                <a:lnTo>
                  <a:pt x="44005" y="90460"/>
                </a:lnTo>
                <a:lnTo>
                  <a:pt x="44005" y="86700"/>
                </a:lnTo>
                <a:close/>
                <a:moveTo>
                  <a:pt x="51771" y="86700"/>
                </a:moveTo>
                <a:lnTo>
                  <a:pt x="51771" y="90460"/>
                </a:lnTo>
                <a:lnTo>
                  <a:pt x="47980" y="90460"/>
                </a:lnTo>
                <a:lnTo>
                  <a:pt x="47980" y="86700"/>
                </a:lnTo>
                <a:close/>
                <a:moveTo>
                  <a:pt x="55746" y="86700"/>
                </a:moveTo>
                <a:lnTo>
                  <a:pt x="55746" y="90460"/>
                </a:lnTo>
                <a:lnTo>
                  <a:pt x="51955" y="90460"/>
                </a:lnTo>
                <a:lnTo>
                  <a:pt x="51955" y="86700"/>
                </a:lnTo>
                <a:close/>
                <a:moveTo>
                  <a:pt x="59721" y="86700"/>
                </a:moveTo>
                <a:lnTo>
                  <a:pt x="59721" y="90460"/>
                </a:lnTo>
                <a:lnTo>
                  <a:pt x="55931" y="90460"/>
                </a:lnTo>
                <a:lnTo>
                  <a:pt x="55931" y="86700"/>
                </a:lnTo>
                <a:close/>
                <a:moveTo>
                  <a:pt x="63696" y="86700"/>
                </a:moveTo>
                <a:lnTo>
                  <a:pt x="63696" y="90460"/>
                </a:lnTo>
                <a:lnTo>
                  <a:pt x="59906" y="90460"/>
                </a:lnTo>
                <a:lnTo>
                  <a:pt x="59906" y="86700"/>
                </a:lnTo>
                <a:close/>
                <a:moveTo>
                  <a:pt x="67672" y="86700"/>
                </a:moveTo>
                <a:lnTo>
                  <a:pt x="67672" y="90460"/>
                </a:lnTo>
                <a:lnTo>
                  <a:pt x="63881" y="90460"/>
                </a:lnTo>
                <a:lnTo>
                  <a:pt x="63881" y="86700"/>
                </a:lnTo>
                <a:close/>
                <a:moveTo>
                  <a:pt x="71648" y="86700"/>
                </a:moveTo>
                <a:lnTo>
                  <a:pt x="71648" y="90460"/>
                </a:lnTo>
                <a:lnTo>
                  <a:pt x="67857" y="90460"/>
                </a:lnTo>
                <a:lnTo>
                  <a:pt x="67857" y="86700"/>
                </a:lnTo>
                <a:close/>
                <a:moveTo>
                  <a:pt x="75623" y="86700"/>
                </a:moveTo>
                <a:lnTo>
                  <a:pt x="75623" y="90460"/>
                </a:lnTo>
                <a:lnTo>
                  <a:pt x="71832" y="90460"/>
                </a:lnTo>
                <a:lnTo>
                  <a:pt x="71832" y="86700"/>
                </a:lnTo>
                <a:close/>
                <a:moveTo>
                  <a:pt x="79598" y="86700"/>
                </a:moveTo>
                <a:lnTo>
                  <a:pt x="79598" y="90460"/>
                </a:lnTo>
                <a:lnTo>
                  <a:pt x="75807" y="90460"/>
                </a:lnTo>
                <a:lnTo>
                  <a:pt x="75807" y="86700"/>
                </a:lnTo>
                <a:close/>
                <a:moveTo>
                  <a:pt x="83573" y="86700"/>
                </a:moveTo>
                <a:lnTo>
                  <a:pt x="83573" y="90460"/>
                </a:lnTo>
                <a:lnTo>
                  <a:pt x="79782" y="90460"/>
                </a:lnTo>
                <a:lnTo>
                  <a:pt x="79782" y="86700"/>
                </a:lnTo>
                <a:close/>
                <a:moveTo>
                  <a:pt x="87549" y="86700"/>
                </a:moveTo>
                <a:lnTo>
                  <a:pt x="87549" y="90460"/>
                </a:lnTo>
                <a:lnTo>
                  <a:pt x="83757" y="90460"/>
                </a:lnTo>
                <a:lnTo>
                  <a:pt x="83757" y="86700"/>
                </a:lnTo>
                <a:close/>
                <a:moveTo>
                  <a:pt x="91524" y="86700"/>
                </a:moveTo>
                <a:lnTo>
                  <a:pt x="91524" y="90460"/>
                </a:lnTo>
                <a:lnTo>
                  <a:pt x="87733" y="90460"/>
                </a:lnTo>
                <a:lnTo>
                  <a:pt x="87733" y="86700"/>
                </a:lnTo>
                <a:close/>
                <a:moveTo>
                  <a:pt x="95499" y="86700"/>
                </a:moveTo>
                <a:lnTo>
                  <a:pt x="95499" y="90460"/>
                </a:lnTo>
                <a:lnTo>
                  <a:pt x="91708" y="90460"/>
                </a:lnTo>
                <a:lnTo>
                  <a:pt x="91708" y="86700"/>
                </a:lnTo>
                <a:close/>
                <a:moveTo>
                  <a:pt x="99474" y="86700"/>
                </a:moveTo>
                <a:lnTo>
                  <a:pt x="99474" y="90460"/>
                </a:lnTo>
                <a:lnTo>
                  <a:pt x="95684" y="90460"/>
                </a:lnTo>
                <a:lnTo>
                  <a:pt x="95684" y="86700"/>
                </a:lnTo>
                <a:close/>
                <a:moveTo>
                  <a:pt x="103449" y="86700"/>
                </a:moveTo>
                <a:lnTo>
                  <a:pt x="103449" y="90460"/>
                </a:lnTo>
                <a:lnTo>
                  <a:pt x="99659" y="90460"/>
                </a:lnTo>
                <a:lnTo>
                  <a:pt x="99659" y="86700"/>
                </a:lnTo>
                <a:close/>
                <a:moveTo>
                  <a:pt x="107424" y="86700"/>
                </a:moveTo>
                <a:lnTo>
                  <a:pt x="107424" y="90460"/>
                </a:lnTo>
                <a:lnTo>
                  <a:pt x="103634" y="90460"/>
                </a:lnTo>
                <a:lnTo>
                  <a:pt x="103634" y="86700"/>
                </a:lnTo>
                <a:close/>
                <a:moveTo>
                  <a:pt x="111400" y="86700"/>
                </a:moveTo>
                <a:lnTo>
                  <a:pt x="111400" y="90460"/>
                </a:lnTo>
                <a:lnTo>
                  <a:pt x="107609" y="90460"/>
                </a:lnTo>
                <a:lnTo>
                  <a:pt x="107609" y="86700"/>
                </a:lnTo>
                <a:close/>
                <a:moveTo>
                  <a:pt x="115376" y="86700"/>
                </a:moveTo>
                <a:lnTo>
                  <a:pt x="115376" y="90460"/>
                </a:lnTo>
                <a:lnTo>
                  <a:pt x="111585" y="90460"/>
                </a:lnTo>
                <a:lnTo>
                  <a:pt x="111585" y="86700"/>
                </a:lnTo>
                <a:close/>
                <a:moveTo>
                  <a:pt x="119351" y="86700"/>
                </a:moveTo>
                <a:lnTo>
                  <a:pt x="119351" y="90460"/>
                </a:lnTo>
                <a:lnTo>
                  <a:pt x="115560" y="90460"/>
                </a:lnTo>
                <a:lnTo>
                  <a:pt x="115560" y="86700"/>
                </a:lnTo>
                <a:close/>
                <a:moveTo>
                  <a:pt x="123326" y="86700"/>
                </a:moveTo>
                <a:lnTo>
                  <a:pt x="123326" y="90460"/>
                </a:lnTo>
                <a:lnTo>
                  <a:pt x="119535" y="90460"/>
                </a:lnTo>
                <a:lnTo>
                  <a:pt x="119535" y="86700"/>
                </a:lnTo>
                <a:close/>
                <a:moveTo>
                  <a:pt x="127301" y="86700"/>
                </a:moveTo>
                <a:lnTo>
                  <a:pt x="127301" y="90460"/>
                </a:lnTo>
                <a:lnTo>
                  <a:pt x="123510" y="90460"/>
                </a:lnTo>
                <a:lnTo>
                  <a:pt x="123510" y="86700"/>
                </a:lnTo>
                <a:close/>
                <a:moveTo>
                  <a:pt x="131277" y="86700"/>
                </a:moveTo>
                <a:lnTo>
                  <a:pt x="131277" y="90460"/>
                </a:lnTo>
                <a:lnTo>
                  <a:pt x="127485" y="90460"/>
                </a:lnTo>
                <a:lnTo>
                  <a:pt x="127485" y="86700"/>
                </a:lnTo>
                <a:close/>
                <a:moveTo>
                  <a:pt x="135252" y="86700"/>
                </a:moveTo>
                <a:lnTo>
                  <a:pt x="135252" y="90460"/>
                </a:lnTo>
                <a:lnTo>
                  <a:pt x="131461" y="90460"/>
                </a:lnTo>
                <a:lnTo>
                  <a:pt x="131461" y="86700"/>
                </a:lnTo>
                <a:close/>
                <a:moveTo>
                  <a:pt x="139227" y="86700"/>
                </a:moveTo>
                <a:lnTo>
                  <a:pt x="139227" y="90460"/>
                </a:lnTo>
                <a:lnTo>
                  <a:pt x="135436" y="90460"/>
                </a:lnTo>
                <a:lnTo>
                  <a:pt x="135436" y="86700"/>
                </a:lnTo>
                <a:close/>
                <a:moveTo>
                  <a:pt x="143202" y="86700"/>
                </a:moveTo>
                <a:lnTo>
                  <a:pt x="143202" y="90460"/>
                </a:lnTo>
                <a:lnTo>
                  <a:pt x="139411" y="90460"/>
                </a:lnTo>
                <a:lnTo>
                  <a:pt x="139411" y="86700"/>
                </a:lnTo>
                <a:close/>
                <a:moveTo>
                  <a:pt x="147177" y="86700"/>
                </a:moveTo>
                <a:lnTo>
                  <a:pt x="147177" y="90460"/>
                </a:lnTo>
                <a:lnTo>
                  <a:pt x="143387" y="90460"/>
                </a:lnTo>
                <a:lnTo>
                  <a:pt x="143387" y="86700"/>
                </a:lnTo>
                <a:close/>
                <a:moveTo>
                  <a:pt x="151224" y="86700"/>
                </a:moveTo>
                <a:lnTo>
                  <a:pt x="151224" y="90460"/>
                </a:lnTo>
                <a:lnTo>
                  <a:pt x="147362" y="90460"/>
                </a:lnTo>
                <a:lnTo>
                  <a:pt x="147362" y="86700"/>
                </a:lnTo>
                <a:close/>
                <a:moveTo>
                  <a:pt x="4068" y="90643"/>
                </a:moveTo>
                <a:lnTo>
                  <a:pt x="4068" y="94403"/>
                </a:lnTo>
                <a:lnTo>
                  <a:pt x="184" y="94403"/>
                </a:lnTo>
                <a:lnTo>
                  <a:pt x="184" y="90643"/>
                </a:lnTo>
                <a:close/>
                <a:moveTo>
                  <a:pt x="8043" y="90643"/>
                </a:moveTo>
                <a:lnTo>
                  <a:pt x="8043" y="94403"/>
                </a:lnTo>
                <a:lnTo>
                  <a:pt x="4252" y="94403"/>
                </a:lnTo>
                <a:lnTo>
                  <a:pt x="4252" y="90643"/>
                </a:lnTo>
                <a:close/>
                <a:moveTo>
                  <a:pt x="12018" y="90643"/>
                </a:moveTo>
                <a:lnTo>
                  <a:pt x="12018" y="94403"/>
                </a:lnTo>
                <a:lnTo>
                  <a:pt x="8227" y="94403"/>
                </a:lnTo>
                <a:lnTo>
                  <a:pt x="8227" y="90643"/>
                </a:lnTo>
                <a:close/>
                <a:moveTo>
                  <a:pt x="15993" y="90643"/>
                </a:moveTo>
                <a:lnTo>
                  <a:pt x="15993" y="94403"/>
                </a:lnTo>
                <a:lnTo>
                  <a:pt x="12202" y="94403"/>
                </a:lnTo>
                <a:lnTo>
                  <a:pt x="12202" y="90643"/>
                </a:lnTo>
                <a:close/>
                <a:moveTo>
                  <a:pt x="19968" y="90643"/>
                </a:moveTo>
                <a:lnTo>
                  <a:pt x="19968" y="94403"/>
                </a:lnTo>
                <a:lnTo>
                  <a:pt x="16177" y="94403"/>
                </a:lnTo>
                <a:lnTo>
                  <a:pt x="16177" y="90643"/>
                </a:lnTo>
                <a:close/>
                <a:moveTo>
                  <a:pt x="23944" y="90643"/>
                </a:moveTo>
                <a:lnTo>
                  <a:pt x="23944" y="94403"/>
                </a:lnTo>
                <a:lnTo>
                  <a:pt x="20152" y="94403"/>
                </a:lnTo>
                <a:lnTo>
                  <a:pt x="20152" y="90643"/>
                </a:lnTo>
                <a:close/>
                <a:moveTo>
                  <a:pt x="27919" y="90643"/>
                </a:moveTo>
                <a:lnTo>
                  <a:pt x="27919" y="94403"/>
                </a:lnTo>
                <a:lnTo>
                  <a:pt x="24129" y="94403"/>
                </a:lnTo>
                <a:lnTo>
                  <a:pt x="24129" y="90643"/>
                </a:lnTo>
                <a:close/>
                <a:moveTo>
                  <a:pt x="31895" y="90643"/>
                </a:moveTo>
                <a:lnTo>
                  <a:pt x="31895" y="94403"/>
                </a:lnTo>
                <a:lnTo>
                  <a:pt x="28104" y="94403"/>
                </a:lnTo>
                <a:lnTo>
                  <a:pt x="28104" y="90643"/>
                </a:lnTo>
                <a:close/>
                <a:moveTo>
                  <a:pt x="35870" y="90643"/>
                </a:moveTo>
                <a:lnTo>
                  <a:pt x="35870" y="94403"/>
                </a:lnTo>
                <a:lnTo>
                  <a:pt x="32079" y="94403"/>
                </a:lnTo>
                <a:lnTo>
                  <a:pt x="32079" y="90643"/>
                </a:lnTo>
                <a:close/>
                <a:moveTo>
                  <a:pt x="39845" y="90643"/>
                </a:moveTo>
                <a:lnTo>
                  <a:pt x="39845" y="94403"/>
                </a:lnTo>
                <a:lnTo>
                  <a:pt x="36054" y="94403"/>
                </a:lnTo>
                <a:lnTo>
                  <a:pt x="36054" y="90643"/>
                </a:lnTo>
                <a:close/>
                <a:moveTo>
                  <a:pt x="43821" y="90643"/>
                </a:moveTo>
                <a:lnTo>
                  <a:pt x="43821" y="94403"/>
                </a:lnTo>
                <a:lnTo>
                  <a:pt x="40029" y="94403"/>
                </a:lnTo>
                <a:lnTo>
                  <a:pt x="40029" y="90643"/>
                </a:lnTo>
                <a:close/>
                <a:moveTo>
                  <a:pt x="47796" y="90643"/>
                </a:moveTo>
                <a:lnTo>
                  <a:pt x="47796" y="94403"/>
                </a:lnTo>
                <a:lnTo>
                  <a:pt x="44005" y="94403"/>
                </a:lnTo>
                <a:lnTo>
                  <a:pt x="44005" y="90643"/>
                </a:lnTo>
                <a:close/>
                <a:moveTo>
                  <a:pt x="51771" y="90643"/>
                </a:moveTo>
                <a:lnTo>
                  <a:pt x="51771" y="94403"/>
                </a:lnTo>
                <a:lnTo>
                  <a:pt x="47980" y="94403"/>
                </a:lnTo>
                <a:lnTo>
                  <a:pt x="47980" y="90643"/>
                </a:lnTo>
                <a:close/>
                <a:moveTo>
                  <a:pt x="55746" y="90643"/>
                </a:moveTo>
                <a:lnTo>
                  <a:pt x="55746" y="94403"/>
                </a:lnTo>
                <a:lnTo>
                  <a:pt x="51955" y="94403"/>
                </a:lnTo>
                <a:lnTo>
                  <a:pt x="51955" y="90643"/>
                </a:lnTo>
                <a:close/>
                <a:moveTo>
                  <a:pt x="59721" y="90643"/>
                </a:moveTo>
                <a:lnTo>
                  <a:pt x="59721" y="94403"/>
                </a:lnTo>
                <a:lnTo>
                  <a:pt x="55931" y="94403"/>
                </a:lnTo>
                <a:lnTo>
                  <a:pt x="55931" y="90643"/>
                </a:lnTo>
                <a:close/>
                <a:moveTo>
                  <a:pt x="63696" y="90643"/>
                </a:moveTo>
                <a:lnTo>
                  <a:pt x="63696" y="94403"/>
                </a:lnTo>
                <a:lnTo>
                  <a:pt x="59906" y="94403"/>
                </a:lnTo>
                <a:lnTo>
                  <a:pt x="59906" y="90643"/>
                </a:lnTo>
                <a:close/>
                <a:moveTo>
                  <a:pt x="67672" y="90643"/>
                </a:moveTo>
                <a:lnTo>
                  <a:pt x="67672" y="94403"/>
                </a:lnTo>
                <a:lnTo>
                  <a:pt x="63881" y="94403"/>
                </a:lnTo>
                <a:lnTo>
                  <a:pt x="63881" y="90643"/>
                </a:lnTo>
                <a:close/>
                <a:moveTo>
                  <a:pt x="71648" y="90643"/>
                </a:moveTo>
                <a:lnTo>
                  <a:pt x="71648" y="94403"/>
                </a:lnTo>
                <a:lnTo>
                  <a:pt x="67857" y="94403"/>
                </a:lnTo>
                <a:lnTo>
                  <a:pt x="67857" y="90643"/>
                </a:lnTo>
                <a:close/>
                <a:moveTo>
                  <a:pt x="75623" y="90643"/>
                </a:moveTo>
                <a:lnTo>
                  <a:pt x="75623" y="94403"/>
                </a:lnTo>
                <a:lnTo>
                  <a:pt x="71832" y="94403"/>
                </a:lnTo>
                <a:lnTo>
                  <a:pt x="71832" y="90643"/>
                </a:lnTo>
                <a:close/>
                <a:moveTo>
                  <a:pt x="79598" y="90643"/>
                </a:moveTo>
                <a:lnTo>
                  <a:pt x="79598" y="94403"/>
                </a:lnTo>
                <a:lnTo>
                  <a:pt x="75807" y="94403"/>
                </a:lnTo>
                <a:lnTo>
                  <a:pt x="75807" y="90643"/>
                </a:lnTo>
                <a:close/>
                <a:moveTo>
                  <a:pt x="83573" y="90643"/>
                </a:moveTo>
                <a:lnTo>
                  <a:pt x="83573" y="94403"/>
                </a:lnTo>
                <a:lnTo>
                  <a:pt x="79782" y="94403"/>
                </a:lnTo>
                <a:lnTo>
                  <a:pt x="79782" y="90643"/>
                </a:lnTo>
                <a:close/>
                <a:moveTo>
                  <a:pt x="87549" y="90643"/>
                </a:moveTo>
                <a:lnTo>
                  <a:pt x="87549" y="94403"/>
                </a:lnTo>
                <a:lnTo>
                  <a:pt x="83757" y="94403"/>
                </a:lnTo>
                <a:lnTo>
                  <a:pt x="83757" y="90643"/>
                </a:lnTo>
                <a:close/>
                <a:moveTo>
                  <a:pt x="91524" y="90643"/>
                </a:moveTo>
                <a:lnTo>
                  <a:pt x="91524" y="94403"/>
                </a:lnTo>
                <a:lnTo>
                  <a:pt x="87733" y="94403"/>
                </a:lnTo>
                <a:lnTo>
                  <a:pt x="87733" y="90643"/>
                </a:lnTo>
                <a:close/>
                <a:moveTo>
                  <a:pt x="95499" y="90643"/>
                </a:moveTo>
                <a:lnTo>
                  <a:pt x="95499" y="94403"/>
                </a:lnTo>
                <a:lnTo>
                  <a:pt x="91708" y="94403"/>
                </a:lnTo>
                <a:lnTo>
                  <a:pt x="91708" y="90643"/>
                </a:lnTo>
                <a:close/>
                <a:moveTo>
                  <a:pt x="99474" y="90643"/>
                </a:moveTo>
                <a:lnTo>
                  <a:pt x="99474" y="94403"/>
                </a:lnTo>
                <a:lnTo>
                  <a:pt x="95684" y="94403"/>
                </a:lnTo>
                <a:lnTo>
                  <a:pt x="95684" y="90643"/>
                </a:lnTo>
                <a:close/>
                <a:moveTo>
                  <a:pt x="103449" y="90643"/>
                </a:moveTo>
                <a:lnTo>
                  <a:pt x="103449" y="94403"/>
                </a:lnTo>
                <a:lnTo>
                  <a:pt x="99659" y="94403"/>
                </a:lnTo>
                <a:lnTo>
                  <a:pt x="99659" y="90643"/>
                </a:lnTo>
                <a:close/>
                <a:moveTo>
                  <a:pt x="107424" y="90643"/>
                </a:moveTo>
                <a:lnTo>
                  <a:pt x="107424" y="94403"/>
                </a:lnTo>
                <a:lnTo>
                  <a:pt x="103634" y="94403"/>
                </a:lnTo>
                <a:lnTo>
                  <a:pt x="103634" y="90643"/>
                </a:lnTo>
                <a:close/>
                <a:moveTo>
                  <a:pt x="111400" y="90643"/>
                </a:moveTo>
                <a:lnTo>
                  <a:pt x="111400" y="94403"/>
                </a:lnTo>
                <a:lnTo>
                  <a:pt x="107609" y="94403"/>
                </a:lnTo>
                <a:lnTo>
                  <a:pt x="107609" y="90643"/>
                </a:lnTo>
                <a:close/>
                <a:moveTo>
                  <a:pt x="115376" y="90643"/>
                </a:moveTo>
                <a:lnTo>
                  <a:pt x="115376" y="94403"/>
                </a:lnTo>
                <a:lnTo>
                  <a:pt x="111585" y="94403"/>
                </a:lnTo>
                <a:lnTo>
                  <a:pt x="111585" y="90643"/>
                </a:lnTo>
                <a:close/>
                <a:moveTo>
                  <a:pt x="119351" y="90643"/>
                </a:moveTo>
                <a:lnTo>
                  <a:pt x="119351" y="94403"/>
                </a:lnTo>
                <a:lnTo>
                  <a:pt x="115560" y="94403"/>
                </a:lnTo>
                <a:lnTo>
                  <a:pt x="115560" y="90643"/>
                </a:lnTo>
                <a:close/>
                <a:moveTo>
                  <a:pt x="123326" y="90643"/>
                </a:moveTo>
                <a:lnTo>
                  <a:pt x="123326" y="94403"/>
                </a:lnTo>
                <a:lnTo>
                  <a:pt x="119535" y="94403"/>
                </a:lnTo>
                <a:lnTo>
                  <a:pt x="119535" y="90643"/>
                </a:lnTo>
                <a:close/>
                <a:moveTo>
                  <a:pt x="127301" y="90643"/>
                </a:moveTo>
                <a:lnTo>
                  <a:pt x="127301" y="94403"/>
                </a:lnTo>
                <a:lnTo>
                  <a:pt x="123510" y="94403"/>
                </a:lnTo>
                <a:lnTo>
                  <a:pt x="123510" y="90643"/>
                </a:lnTo>
                <a:close/>
                <a:moveTo>
                  <a:pt x="131277" y="90643"/>
                </a:moveTo>
                <a:lnTo>
                  <a:pt x="131277" y="94403"/>
                </a:lnTo>
                <a:lnTo>
                  <a:pt x="127485" y="94403"/>
                </a:lnTo>
                <a:lnTo>
                  <a:pt x="127485" y="90643"/>
                </a:lnTo>
                <a:close/>
                <a:moveTo>
                  <a:pt x="135252" y="90643"/>
                </a:moveTo>
                <a:lnTo>
                  <a:pt x="135252" y="94403"/>
                </a:lnTo>
                <a:lnTo>
                  <a:pt x="131461" y="94403"/>
                </a:lnTo>
                <a:lnTo>
                  <a:pt x="131461" y="90643"/>
                </a:lnTo>
                <a:close/>
                <a:moveTo>
                  <a:pt x="139227" y="90643"/>
                </a:moveTo>
                <a:lnTo>
                  <a:pt x="139227" y="94403"/>
                </a:lnTo>
                <a:lnTo>
                  <a:pt x="135436" y="94403"/>
                </a:lnTo>
                <a:lnTo>
                  <a:pt x="135436" y="90643"/>
                </a:lnTo>
                <a:close/>
                <a:moveTo>
                  <a:pt x="143202" y="90643"/>
                </a:moveTo>
                <a:lnTo>
                  <a:pt x="143202" y="94403"/>
                </a:lnTo>
                <a:lnTo>
                  <a:pt x="139411" y="94403"/>
                </a:lnTo>
                <a:lnTo>
                  <a:pt x="139411" y="90643"/>
                </a:lnTo>
                <a:close/>
                <a:moveTo>
                  <a:pt x="147177" y="90643"/>
                </a:moveTo>
                <a:lnTo>
                  <a:pt x="147177" y="94403"/>
                </a:lnTo>
                <a:lnTo>
                  <a:pt x="143387" y="94403"/>
                </a:lnTo>
                <a:lnTo>
                  <a:pt x="143387" y="90643"/>
                </a:lnTo>
                <a:close/>
                <a:moveTo>
                  <a:pt x="151224" y="90643"/>
                </a:moveTo>
                <a:lnTo>
                  <a:pt x="151224" y="94403"/>
                </a:lnTo>
                <a:lnTo>
                  <a:pt x="147362" y="94403"/>
                </a:lnTo>
                <a:lnTo>
                  <a:pt x="147362" y="90643"/>
                </a:lnTo>
                <a:close/>
                <a:moveTo>
                  <a:pt x="4068" y="94586"/>
                </a:moveTo>
                <a:lnTo>
                  <a:pt x="4068" y="98345"/>
                </a:lnTo>
                <a:lnTo>
                  <a:pt x="184" y="98345"/>
                </a:lnTo>
                <a:lnTo>
                  <a:pt x="184" y="94586"/>
                </a:lnTo>
                <a:close/>
                <a:moveTo>
                  <a:pt x="8043" y="94586"/>
                </a:moveTo>
                <a:lnTo>
                  <a:pt x="8043" y="98345"/>
                </a:lnTo>
                <a:lnTo>
                  <a:pt x="4252" y="98345"/>
                </a:lnTo>
                <a:lnTo>
                  <a:pt x="4252" y="94586"/>
                </a:lnTo>
                <a:close/>
                <a:moveTo>
                  <a:pt x="12018" y="94586"/>
                </a:moveTo>
                <a:lnTo>
                  <a:pt x="12018" y="98345"/>
                </a:lnTo>
                <a:lnTo>
                  <a:pt x="8227" y="98345"/>
                </a:lnTo>
                <a:lnTo>
                  <a:pt x="8227" y="94586"/>
                </a:lnTo>
                <a:close/>
                <a:moveTo>
                  <a:pt x="15993" y="94586"/>
                </a:moveTo>
                <a:lnTo>
                  <a:pt x="15993" y="98345"/>
                </a:lnTo>
                <a:lnTo>
                  <a:pt x="12202" y="98345"/>
                </a:lnTo>
                <a:lnTo>
                  <a:pt x="12202" y="94586"/>
                </a:lnTo>
                <a:close/>
                <a:moveTo>
                  <a:pt x="19968" y="94586"/>
                </a:moveTo>
                <a:lnTo>
                  <a:pt x="19968" y="98345"/>
                </a:lnTo>
                <a:lnTo>
                  <a:pt x="16177" y="98345"/>
                </a:lnTo>
                <a:lnTo>
                  <a:pt x="16177" y="94586"/>
                </a:lnTo>
                <a:close/>
                <a:moveTo>
                  <a:pt x="23944" y="94586"/>
                </a:moveTo>
                <a:lnTo>
                  <a:pt x="23944" y="98345"/>
                </a:lnTo>
                <a:lnTo>
                  <a:pt x="20152" y="98345"/>
                </a:lnTo>
                <a:lnTo>
                  <a:pt x="20152" y="94586"/>
                </a:lnTo>
                <a:close/>
                <a:moveTo>
                  <a:pt x="27919" y="94586"/>
                </a:moveTo>
                <a:lnTo>
                  <a:pt x="27919" y="98345"/>
                </a:lnTo>
                <a:lnTo>
                  <a:pt x="24129" y="98345"/>
                </a:lnTo>
                <a:lnTo>
                  <a:pt x="24129" y="94586"/>
                </a:lnTo>
                <a:close/>
                <a:moveTo>
                  <a:pt x="31895" y="94586"/>
                </a:moveTo>
                <a:lnTo>
                  <a:pt x="31895" y="98345"/>
                </a:lnTo>
                <a:lnTo>
                  <a:pt x="28104" y="98345"/>
                </a:lnTo>
                <a:lnTo>
                  <a:pt x="28104" y="94586"/>
                </a:lnTo>
                <a:close/>
                <a:moveTo>
                  <a:pt x="35870" y="94586"/>
                </a:moveTo>
                <a:lnTo>
                  <a:pt x="35870" y="98345"/>
                </a:lnTo>
                <a:lnTo>
                  <a:pt x="32079" y="98345"/>
                </a:lnTo>
                <a:lnTo>
                  <a:pt x="32079" y="94586"/>
                </a:lnTo>
                <a:close/>
                <a:moveTo>
                  <a:pt x="39845" y="94586"/>
                </a:moveTo>
                <a:lnTo>
                  <a:pt x="39845" y="98345"/>
                </a:lnTo>
                <a:lnTo>
                  <a:pt x="36054" y="98345"/>
                </a:lnTo>
                <a:lnTo>
                  <a:pt x="36054" y="94586"/>
                </a:lnTo>
                <a:close/>
                <a:moveTo>
                  <a:pt x="43821" y="94586"/>
                </a:moveTo>
                <a:lnTo>
                  <a:pt x="43821" y="98345"/>
                </a:lnTo>
                <a:lnTo>
                  <a:pt x="40029" y="98345"/>
                </a:lnTo>
                <a:lnTo>
                  <a:pt x="40029" y="94586"/>
                </a:lnTo>
                <a:close/>
                <a:moveTo>
                  <a:pt x="47796" y="94586"/>
                </a:moveTo>
                <a:lnTo>
                  <a:pt x="47796" y="98345"/>
                </a:lnTo>
                <a:lnTo>
                  <a:pt x="44005" y="98345"/>
                </a:lnTo>
                <a:lnTo>
                  <a:pt x="44005" y="94586"/>
                </a:lnTo>
                <a:close/>
                <a:moveTo>
                  <a:pt x="51771" y="94586"/>
                </a:moveTo>
                <a:lnTo>
                  <a:pt x="51771" y="98345"/>
                </a:lnTo>
                <a:lnTo>
                  <a:pt x="47980" y="98345"/>
                </a:lnTo>
                <a:lnTo>
                  <a:pt x="47980" y="94586"/>
                </a:lnTo>
                <a:close/>
                <a:moveTo>
                  <a:pt x="55746" y="94586"/>
                </a:moveTo>
                <a:lnTo>
                  <a:pt x="55746" y="98345"/>
                </a:lnTo>
                <a:lnTo>
                  <a:pt x="51955" y="98345"/>
                </a:lnTo>
                <a:lnTo>
                  <a:pt x="51955" y="94586"/>
                </a:lnTo>
                <a:close/>
                <a:moveTo>
                  <a:pt x="59721" y="94586"/>
                </a:moveTo>
                <a:lnTo>
                  <a:pt x="59721" y="98345"/>
                </a:lnTo>
                <a:lnTo>
                  <a:pt x="55931" y="98345"/>
                </a:lnTo>
                <a:lnTo>
                  <a:pt x="55931" y="94586"/>
                </a:lnTo>
                <a:close/>
                <a:moveTo>
                  <a:pt x="63696" y="94586"/>
                </a:moveTo>
                <a:lnTo>
                  <a:pt x="63696" y="98345"/>
                </a:lnTo>
                <a:lnTo>
                  <a:pt x="59906" y="98345"/>
                </a:lnTo>
                <a:lnTo>
                  <a:pt x="59906" y="94586"/>
                </a:lnTo>
                <a:close/>
                <a:moveTo>
                  <a:pt x="67672" y="94586"/>
                </a:moveTo>
                <a:lnTo>
                  <a:pt x="67672" y="98345"/>
                </a:lnTo>
                <a:lnTo>
                  <a:pt x="63881" y="98345"/>
                </a:lnTo>
                <a:lnTo>
                  <a:pt x="63881" y="94586"/>
                </a:lnTo>
                <a:close/>
                <a:moveTo>
                  <a:pt x="71648" y="94586"/>
                </a:moveTo>
                <a:lnTo>
                  <a:pt x="71648" y="98345"/>
                </a:lnTo>
                <a:lnTo>
                  <a:pt x="67857" y="98345"/>
                </a:lnTo>
                <a:lnTo>
                  <a:pt x="67857" y="94586"/>
                </a:lnTo>
                <a:close/>
                <a:moveTo>
                  <a:pt x="75623" y="94586"/>
                </a:moveTo>
                <a:lnTo>
                  <a:pt x="75623" y="98345"/>
                </a:lnTo>
                <a:lnTo>
                  <a:pt x="71832" y="98345"/>
                </a:lnTo>
                <a:lnTo>
                  <a:pt x="71832" y="94586"/>
                </a:lnTo>
                <a:close/>
                <a:moveTo>
                  <a:pt x="79598" y="94586"/>
                </a:moveTo>
                <a:lnTo>
                  <a:pt x="79598" y="98345"/>
                </a:lnTo>
                <a:lnTo>
                  <a:pt x="75807" y="98345"/>
                </a:lnTo>
                <a:lnTo>
                  <a:pt x="75807" y="94586"/>
                </a:lnTo>
                <a:close/>
                <a:moveTo>
                  <a:pt x="83573" y="94586"/>
                </a:moveTo>
                <a:lnTo>
                  <a:pt x="83573" y="98345"/>
                </a:lnTo>
                <a:lnTo>
                  <a:pt x="79782" y="98345"/>
                </a:lnTo>
                <a:lnTo>
                  <a:pt x="79782" y="94586"/>
                </a:lnTo>
                <a:close/>
                <a:moveTo>
                  <a:pt x="87549" y="94586"/>
                </a:moveTo>
                <a:lnTo>
                  <a:pt x="87549" y="98345"/>
                </a:lnTo>
                <a:lnTo>
                  <a:pt x="83757" y="98345"/>
                </a:lnTo>
                <a:lnTo>
                  <a:pt x="83757" y="94586"/>
                </a:lnTo>
                <a:close/>
                <a:moveTo>
                  <a:pt x="91524" y="94586"/>
                </a:moveTo>
                <a:lnTo>
                  <a:pt x="91524" y="98345"/>
                </a:lnTo>
                <a:lnTo>
                  <a:pt x="87733" y="98345"/>
                </a:lnTo>
                <a:lnTo>
                  <a:pt x="87733" y="94586"/>
                </a:lnTo>
                <a:close/>
                <a:moveTo>
                  <a:pt x="95499" y="94586"/>
                </a:moveTo>
                <a:lnTo>
                  <a:pt x="95499" y="98345"/>
                </a:lnTo>
                <a:lnTo>
                  <a:pt x="91708" y="98345"/>
                </a:lnTo>
                <a:lnTo>
                  <a:pt x="91708" y="94586"/>
                </a:lnTo>
                <a:close/>
                <a:moveTo>
                  <a:pt x="99474" y="94586"/>
                </a:moveTo>
                <a:lnTo>
                  <a:pt x="99474" y="98345"/>
                </a:lnTo>
                <a:lnTo>
                  <a:pt x="95684" y="98345"/>
                </a:lnTo>
                <a:lnTo>
                  <a:pt x="95684" y="94586"/>
                </a:lnTo>
                <a:close/>
                <a:moveTo>
                  <a:pt x="103449" y="94586"/>
                </a:moveTo>
                <a:lnTo>
                  <a:pt x="103449" y="98345"/>
                </a:lnTo>
                <a:lnTo>
                  <a:pt x="99659" y="98345"/>
                </a:lnTo>
                <a:lnTo>
                  <a:pt x="99659" y="94586"/>
                </a:lnTo>
                <a:close/>
                <a:moveTo>
                  <a:pt x="107424" y="94586"/>
                </a:moveTo>
                <a:lnTo>
                  <a:pt x="107424" y="98345"/>
                </a:lnTo>
                <a:lnTo>
                  <a:pt x="103634" y="98345"/>
                </a:lnTo>
                <a:lnTo>
                  <a:pt x="103634" y="94586"/>
                </a:lnTo>
                <a:close/>
                <a:moveTo>
                  <a:pt x="111400" y="94586"/>
                </a:moveTo>
                <a:lnTo>
                  <a:pt x="111400" y="98345"/>
                </a:lnTo>
                <a:lnTo>
                  <a:pt x="107609" y="98345"/>
                </a:lnTo>
                <a:lnTo>
                  <a:pt x="107609" y="94586"/>
                </a:lnTo>
                <a:close/>
                <a:moveTo>
                  <a:pt x="115376" y="94586"/>
                </a:moveTo>
                <a:lnTo>
                  <a:pt x="115376" y="98345"/>
                </a:lnTo>
                <a:lnTo>
                  <a:pt x="111585" y="98345"/>
                </a:lnTo>
                <a:lnTo>
                  <a:pt x="111585" y="94586"/>
                </a:lnTo>
                <a:close/>
                <a:moveTo>
                  <a:pt x="119351" y="94586"/>
                </a:moveTo>
                <a:lnTo>
                  <a:pt x="119351" y="98345"/>
                </a:lnTo>
                <a:lnTo>
                  <a:pt x="115560" y="98345"/>
                </a:lnTo>
                <a:lnTo>
                  <a:pt x="115560" y="94586"/>
                </a:lnTo>
                <a:close/>
                <a:moveTo>
                  <a:pt x="123326" y="94586"/>
                </a:moveTo>
                <a:lnTo>
                  <a:pt x="123326" y="98345"/>
                </a:lnTo>
                <a:lnTo>
                  <a:pt x="119535" y="98345"/>
                </a:lnTo>
                <a:lnTo>
                  <a:pt x="119535" y="94586"/>
                </a:lnTo>
                <a:close/>
                <a:moveTo>
                  <a:pt x="127301" y="94586"/>
                </a:moveTo>
                <a:lnTo>
                  <a:pt x="127301" y="98345"/>
                </a:lnTo>
                <a:lnTo>
                  <a:pt x="123510" y="98345"/>
                </a:lnTo>
                <a:lnTo>
                  <a:pt x="123510" y="94586"/>
                </a:lnTo>
                <a:close/>
                <a:moveTo>
                  <a:pt x="131277" y="94586"/>
                </a:moveTo>
                <a:lnTo>
                  <a:pt x="131277" y="98345"/>
                </a:lnTo>
                <a:lnTo>
                  <a:pt x="127485" y="98345"/>
                </a:lnTo>
                <a:lnTo>
                  <a:pt x="127485" y="94586"/>
                </a:lnTo>
                <a:close/>
                <a:moveTo>
                  <a:pt x="135252" y="94586"/>
                </a:moveTo>
                <a:lnTo>
                  <a:pt x="135252" y="98345"/>
                </a:lnTo>
                <a:lnTo>
                  <a:pt x="131461" y="98345"/>
                </a:lnTo>
                <a:lnTo>
                  <a:pt x="131461" y="94586"/>
                </a:lnTo>
                <a:close/>
                <a:moveTo>
                  <a:pt x="139227" y="94586"/>
                </a:moveTo>
                <a:lnTo>
                  <a:pt x="139227" y="98345"/>
                </a:lnTo>
                <a:lnTo>
                  <a:pt x="135436" y="98345"/>
                </a:lnTo>
                <a:lnTo>
                  <a:pt x="135436" y="94586"/>
                </a:lnTo>
                <a:close/>
                <a:moveTo>
                  <a:pt x="143202" y="94586"/>
                </a:moveTo>
                <a:lnTo>
                  <a:pt x="143202" y="98345"/>
                </a:lnTo>
                <a:lnTo>
                  <a:pt x="139411" y="98345"/>
                </a:lnTo>
                <a:lnTo>
                  <a:pt x="139411" y="94586"/>
                </a:lnTo>
                <a:close/>
                <a:moveTo>
                  <a:pt x="147177" y="94586"/>
                </a:moveTo>
                <a:lnTo>
                  <a:pt x="147177" y="98345"/>
                </a:lnTo>
                <a:lnTo>
                  <a:pt x="143387" y="98345"/>
                </a:lnTo>
                <a:lnTo>
                  <a:pt x="143387" y="94586"/>
                </a:lnTo>
                <a:close/>
                <a:moveTo>
                  <a:pt x="151224" y="94586"/>
                </a:moveTo>
                <a:lnTo>
                  <a:pt x="151224" y="98345"/>
                </a:lnTo>
                <a:lnTo>
                  <a:pt x="147362" y="98345"/>
                </a:lnTo>
                <a:lnTo>
                  <a:pt x="147362" y="94586"/>
                </a:lnTo>
                <a:close/>
                <a:moveTo>
                  <a:pt x="4068" y="98528"/>
                </a:moveTo>
                <a:lnTo>
                  <a:pt x="4068" y="102167"/>
                </a:lnTo>
                <a:lnTo>
                  <a:pt x="184" y="102167"/>
                </a:lnTo>
                <a:lnTo>
                  <a:pt x="184" y="98528"/>
                </a:lnTo>
                <a:close/>
                <a:moveTo>
                  <a:pt x="8043" y="98528"/>
                </a:moveTo>
                <a:lnTo>
                  <a:pt x="8043" y="102167"/>
                </a:lnTo>
                <a:lnTo>
                  <a:pt x="4252" y="102167"/>
                </a:lnTo>
                <a:lnTo>
                  <a:pt x="4252" y="98528"/>
                </a:lnTo>
                <a:close/>
                <a:moveTo>
                  <a:pt x="12018" y="98528"/>
                </a:moveTo>
                <a:lnTo>
                  <a:pt x="12018" y="102167"/>
                </a:lnTo>
                <a:lnTo>
                  <a:pt x="8227" y="102167"/>
                </a:lnTo>
                <a:lnTo>
                  <a:pt x="8227" y="98528"/>
                </a:lnTo>
                <a:close/>
                <a:moveTo>
                  <a:pt x="15993" y="98528"/>
                </a:moveTo>
                <a:lnTo>
                  <a:pt x="15993" y="102167"/>
                </a:lnTo>
                <a:lnTo>
                  <a:pt x="12202" y="102167"/>
                </a:lnTo>
                <a:lnTo>
                  <a:pt x="12202" y="98528"/>
                </a:lnTo>
                <a:close/>
                <a:moveTo>
                  <a:pt x="19968" y="98528"/>
                </a:moveTo>
                <a:lnTo>
                  <a:pt x="19968" y="102167"/>
                </a:lnTo>
                <a:lnTo>
                  <a:pt x="16178" y="102167"/>
                </a:lnTo>
                <a:lnTo>
                  <a:pt x="16178" y="98528"/>
                </a:lnTo>
                <a:close/>
                <a:moveTo>
                  <a:pt x="23944" y="98528"/>
                </a:moveTo>
                <a:lnTo>
                  <a:pt x="23944" y="102167"/>
                </a:lnTo>
                <a:lnTo>
                  <a:pt x="20153" y="102167"/>
                </a:lnTo>
                <a:lnTo>
                  <a:pt x="20153" y="98528"/>
                </a:lnTo>
                <a:close/>
                <a:moveTo>
                  <a:pt x="27919" y="98528"/>
                </a:moveTo>
                <a:lnTo>
                  <a:pt x="27919" y="102167"/>
                </a:lnTo>
                <a:lnTo>
                  <a:pt x="24129" y="102167"/>
                </a:lnTo>
                <a:lnTo>
                  <a:pt x="24129" y="98528"/>
                </a:lnTo>
                <a:close/>
                <a:moveTo>
                  <a:pt x="31895" y="98528"/>
                </a:moveTo>
                <a:lnTo>
                  <a:pt x="31895" y="102167"/>
                </a:lnTo>
                <a:lnTo>
                  <a:pt x="28104" y="102167"/>
                </a:lnTo>
                <a:lnTo>
                  <a:pt x="28104" y="98528"/>
                </a:lnTo>
                <a:close/>
                <a:moveTo>
                  <a:pt x="35870" y="98528"/>
                </a:moveTo>
                <a:lnTo>
                  <a:pt x="35870" y="102167"/>
                </a:lnTo>
                <a:lnTo>
                  <a:pt x="32079" y="102167"/>
                </a:lnTo>
                <a:lnTo>
                  <a:pt x="32079" y="98528"/>
                </a:lnTo>
                <a:close/>
                <a:moveTo>
                  <a:pt x="39845" y="98528"/>
                </a:moveTo>
                <a:lnTo>
                  <a:pt x="39845" y="102167"/>
                </a:lnTo>
                <a:lnTo>
                  <a:pt x="36054" y="102167"/>
                </a:lnTo>
                <a:lnTo>
                  <a:pt x="36054" y="98528"/>
                </a:lnTo>
                <a:close/>
                <a:moveTo>
                  <a:pt x="43821" y="98528"/>
                </a:moveTo>
                <a:lnTo>
                  <a:pt x="43821" y="102167"/>
                </a:lnTo>
                <a:lnTo>
                  <a:pt x="40029" y="102167"/>
                </a:lnTo>
                <a:lnTo>
                  <a:pt x="40029" y="98528"/>
                </a:lnTo>
                <a:close/>
                <a:moveTo>
                  <a:pt x="47796" y="98528"/>
                </a:moveTo>
                <a:lnTo>
                  <a:pt x="47796" y="102167"/>
                </a:lnTo>
                <a:lnTo>
                  <a:pt x="44005" y="102167"/>
                </a:lnTo>
                <a:lnTo>
                  <a:pt x="44005" y="98528"/>
                </a:lnTo>
                <a:close/>
                <a:moveTo>
                  <a:pt x="51771" y="98528"/>
                </a:moveTo>
                <a:lnTo>
                  <a:pt x="51771" y="102167"/>
                </a:lnTo>
                <a:lnTo>
                  <a:pt x="47980" y="102167"/>
                </a:lnTo>
                <a:lnTo>
                  <a:pt x="47980" y="98528"/>
                </a:lnTo>
                <a:close/>
                <a:moveTo>
                  <a:pt x="55746" y="98528"/>
                </a:moveTo>
                <a:lnTo>
                  <a:pt x="55746" y="102167"/>
                </a:lnTo>
                <a:lnTo>
                  <a:pt x="51955" y="102167"/>
                </a:lnTo>
                <a:lnTo>
                  <a:pt x="51955" y="98528"/>
                </a:lnTo>
                <a:close/>
                <a:moveTo>
                  <a:pt x="59721" y="98528"/>
                </a:moveTo>
                <a:lnTo>
                  <a:pt x="59721" y="102167"/>
                </a:lnTo>
                <a:lnTo>
                  <a:pt x="55931" y="102167"/>
                </a:lnTo>
                <a:lnTo>
                  <a:pt x="55931" y="98528"/>
                </a:lnTo>
                <a:close/>
                <a:moveTo>
                  <a:pt x="63696" y="98528"/>
                </a:moveTo>
                <a:lnTo>
                  <a:pt x="63696" y="102167"/>
                </a:lnTo>
                <a:lnTo>
                  <a:pt x="59906" y="102167"/>
                </a:lnTo>
                <a:lnTo>
                  <a:pt x="59906" y="98528"/>
                </a:lnTo>
                <a:close/>
                <a:moveTo>
                  <a:pt x="67672" y="98528"/>
                </a:moveTo>
                <a:lnTo>
                  <a:pt x="67672" y="102167"/>
                </a:lnTo>
                <a:lnTo>
                  <a:pt x="63881" y="102167"/>
                </a:lnTo>
                <a:lnTo>
                  <a:pt x="63881" y="98528"/>
                </a:lnTo>
                <a:close/>
                <a:moveTo>
                  <a:pt x="71648" y="98528"/>
                </a:moveTo>
                <a:lnTo>
                  <a:pt x="71648" y="102167"/>
                </a:lnTo>
                <a:lnTo>
                  <a:pt x="67857" y="102167"/>
                </a:lnTo>
                <a:lnTo>
                  <a:pt x="67857" y="98528"/>
                </a:lnTo>
                <a:close/>
                <a:moveTo>
                  <a:pt x="75623" y="98528"/>
                </a:moveTo>
                <a:lnTo>
                  <a:pt x="75623" y="102167"/>
                </a:lnTo>
                <a:lnTo>
                  <a:pt x="71832" y="102167"/>
                </a:lnTo>
                <a:lnTo>
                  <a:pt x="71832" y="98528"/>
                </a:lnTo>
                <a:close/>
                <a:moveTo>
                  <a:pt x="79598" y="98528"/>
                </a:moveTo>
                <a:lnTo>
                  <a:pt x="79598" y="102167"/>
                </a:lnTo>
                <a:lnTo>
                  <a:pt x="75807" y="102167"/>
                </a:lnTo>
                <a:lnTo>
                  <a:pt x="75807" y="98528"/>
                </a:lnTo>
                <a:close/>
                <a:moveTo>
                  <a:pt x="83573" y="98528"/>
                </a:moveTo>
                <a:lnTo>
                  <a:pt x="83573" y="102167"/>
                </a:lnTo>
                <a:lnTo>
                  <a:pt x="79782" y="102167"/>
                </a:lnTo>
                <a:lnTo>
                  <a:pt x="79782" y="98528"/>
                </a:lnTo>
                <a:close/>
                <a:moveTo>
                  <a:pt x="87549" y="98528"/>
                </a:moveTo>
                <a:lnTo>
                  <a:pt x="87549" y="102167"/>
                </a:lnTo>
                <a:lnTo>
                  <a:pt x="83757" y="102167"/>
                </a:lnTo>
                <a:lnTo>
                  <a:pt x="83757" y="98528"/>
                </a:lnTo>
                <a:close/>
                <a:moveTo>
                  <a:pt x="91524" y="98528"/>
                </a:moveTo>
                <a:lnTo>
                  <a:pt x="91524" y="102167"/>
                </a:lnTo>
                <a:lnTo>
                  <a:pt x="87733" y="102167"/>
                </a:lnTo>
                <a:lnTo>
                  <a:pt x="87733" y="98528"/>
                </a:lnTo>
                <a:close/>
                <a:moveTo>
                  <a:pt x="95499" y="98528"/>
                </a:moveTo>
                <a:lnTo>
                  <a:pt x="95499" y="102167"/>
                </a:lnTo>
                <a:lnTo>
                  <a:pt x="91708" y="102167"/>
                </a:lnTo>
                <a:lnTo>
                  <a:pt x="91708" y="98528"/>
                </a:lnTo>
                <a:close/>
                <a:moveTo>
                  <a:pt x="99474" y="98528"/>
                </a:moveTo>
                <a:lnTo>
                  <a:pt x="99474" y="102167"/>
                </a:lnTo>
                <a:lnTo>
                  <a:pt x="95684" y="102167"/>
                </a:lnTo>
                <a:lnTo>
                  <a:pt x="95684" y="98528"/>
                </a:lnTo>
                <a:close/>
                <a:moveTo>
                  <a:pt x="103449" y="98528"/>
                </a:moveTo>
                <a:lnTo>
                  <a:pt x="103449" y="102167"/>
                </a:lnTo>
                <a:lnTo>
                  <a:pt x="99659" y="102167"/>
                </a:lnTo>
                <a:lnTo>
                  <a:pt x="99659" y="98528"/>
                </a:lnTo>
                <a:close/>
                <a:moveTo>
                  <a:pt x="107424" y="98528"/>
                </a:moveTo>
                <a:lnTo>
                  <a:pt x="107424" y="102167"/>
                </a:lnTo>
                <a:lnTo>
                  <a:pt x="103634" y="102167"/>
                </a:lnTo>
                <a:lnTo>
                  <a:pt x="103634" y="98528"/>
                </a:lnTo>
                <a:close/>
                <a:moveTo>
                  <a:pt x="111400" y="98528"/>
                </a:moveTo>
                <a:lnTo>
                  <a:pt x="111400" y="102167"/>
                </a:lnTo>
                <a:lnTo>
                  <a:pt x="107609" y="102167"/>
                </a:lnTo>
                <a:lnTo>
                  <a:pt x="107609" y="98528"/>
                </a:lnTo>
                <a:close/>
                <a:moveTo>
                  <a:pt x="115376" y="98528"/>
                </a:moveTo>
                <a:lnTo>
                  <a:pt x="115376" y="102167"/>
                </a:lnTo>
                <a:lnTo>
                  <a:pt x="111585" y="102167"/>
                </a:lnTo>
                <a:lnTo>
                  <a:pt x="111585" y="98528"/>
                </a:lnTo>
                <a:close/>
                <a:moveTo>
                  <a:pt x="119351" y="98528"/>
                </a:moveTo>
                <a:lnTo>
                  <a:pt x="119351" y="102167"/>
                </a:lnTo>
                <a:lnTo>
                  <a:pt x="115560" y="102167"/>
                </a:lnTo>
                <a:lnTo>
                  <a:pt x="115560" y="98528"/>
                </a:lnTo>
                <a:close/>
                <a:moveTo>
                  <a:pt x="123326" y="98528"/>
                </a:moveTo>
                <a:lnTo>
                  <a:pt x="123326" y="102167"/>
                </a:lnTo>
                <a:lnTo>
                  <a:pt x="119535" y="102167"/>
                </a:lnTo>
                <a:lnTo>
                  <a:pt x="119535" y="98528"/>
                </a:lnTo>
                <a:close/>
                <a:moveTo>
                  <a:pt x="127301" y="98528"/>
                </a:moveTo>
                <a:lnTo>
                  <a:pt x="127301" y="102167"/>
                </a:lnTo>
                <a:lnTo>
                  <a:pt x="123510" y="102167"/>
                </a:lnTo>
                <a:lnTo>
                  <a:pt x="123510" y="98528"/>
                </a:lnTo>
                <a:close/>
                <a:moveTo>
                  <a:pt x="131277" y="98528"/>
                </a:moveTo>
                <a:lnTo>
                  <a:pt x="131277" y="102167"/>
                </a:lnTo>
                <a:lnTo>
                  <a:pt x="127485" y="102167"/>
                </a:lnTo>
                <a:lnTo>
                  <a:pt x="127485" y="98528"/>
                </a:lnTo>
                <a:close/>
                <a:moveTo>
                  <a:pt x="135252" y="98528"/>
                </a:moveTo>
                <a:lnTo>
                  <a:pt x="135252" y="102167"/>
                </a:lnTo>
                <a:lnTo>
                  <a:pt x="131461" y="102167"/>
                </a:lnTo>
                <a:lnTo>
                  <a:pt x="131461" y="98528"/>
                </a:lnTo>
                <a:close/>
                <a:moveTo>
                  <a:pt x="139227" y="98528"/>
                </a:moveTo>
                <a:lnTo>
                  <a:pt x="139227" y="102167"/>
                </a:lnTo>
                <a:lnTo>
                  <a:pt x="135436" y="102167"/>
                </a:lnTo>
                <a:lnTo>
                  <a:pt x="135436" y="98528"/>
                </a:lnTo>
                <a:close/>
                <a:moveTo>
                  <a:pt x="143202" y="98528"/>
                </a:moveTo>
                <a:lnTo>
                  <a:pt x="143202" y="102167"/>
                </a:lnTo>
                <a:lnTo>
                  <a:pt x="139411" y="102167"/>
                </a:lnTo>
                <a:lnTo>
                  <a:pt x="139411" y="98528"/>
                </a:lnTo>
                <a:close/>
                <a:moveTo>
                  <a:pt x="147177" y="98528"/>
                </a:moveTo>
                <a:lnTo>
                  <a:pt x="147177" y="102167"/>
                </a:lnTo>
                <a:lnTo>
                  <a:pt x="143387" y="102167"/>
                </a:lnTo>
                <a:lnTo>
                  <a:pt x="143387" y="98528"/>
                </a:lnTo>
                <a:close/>
                <a:moveTo>
                  <a:pt x="151224" y="98528"/>
                </a:moveTo>
                <a:lnTo>
                  <a:pt x="151224" y="102167"/>
                </a:lnTo>
                <a:lnTo>
                  <a:pt x="147362" y="102167"/>
                </a:lnTo>
                <a:lnTo>
                  <a:pt x="147362" y="98528"/>
                </a:lnTo>
                <a:close/>
                <a:moveTo>
                  <a:pt x="93" y="0"/>
                </a:moveTo>
                <a:lnTo>
                  <a:pt x="93" y="92"/>
                </a:lnTo>
                <a:lnTo>
                  <a:pt x="0" y="92"/>
                </a:lnTo>
                <a:lnTo>
                  <a:pt x="0" y="102350"/>
                </a:lnTo>
                <a:lnTo>
                  <a:pt x="151408" y="102350"/>
                </a:lnTo>
                <a:lnTo>
                  <a:pt x="151408" y="102167"/>
                </a:lnTo>
                <a:lnTo>
                  <a:pt x="151408" y="98528"/>
                </a:lnTo>
                <a:lnTo>
                  <a:pt x="151408" y="98345"/>
                </a:lnTo>
                <a:lnTo>
                  <a:pt x="151408" y="94586"/>
                </a:lnTo>
                <a:lnTo>
                  <a:pt x="151408" y="94403"/>
                </a:lnTo>
                <a:lnTo>
                  <a:pt x="151408" y="90643"/>
                </a:lnTo>
                <a:lnTo>
                  <a:pt x="151408" y="90460"/>
                </a:lnTo>
                <a:lnTo>
                  <a:pt x="151408" y="86700"/>
                </a:lnTo>
                <a:lnTo>
                  <a:pt x="151408" y="86517"/>
                </a:lnTo>
                <a:lnTo>
                  <a:pt x="151408" y="82757"/>
                </a:lnTo>
                <a:lnTo>
                  <a:pt x="151408" y="82574"/>
                </a:lnTo>
                <a:lnTo>
                  <a:pt x="151408" y="78814"/>
                </a:lnTo>
                <a:lnTo>
                  <a:pt x="151408" y="78631"/>
                </a:lnTo>
                <a:lnTo>
                  <a:pt x="151408" y="74872"/>
                </a:lnTo>
                <a:lnTo>
                  <a:pt x="151408" y="74689"/>
                </a:lnTo>
                <a:lnTo>
                  <a:pt x="151408" y="70928"/>
                </a:lnTo>
                <a:lnTo>
                  <a:pt x="151408" y="70745"/>
                </a:lnTo>
                <a:lnTo>
                  <a:pt x="151408" y="66986"/>
                </a:lnTo>
                <a:lnTo>
                  <a:pt x="151408" y="66803"/>
                </a:lnTo>
                <a:lnTo>
                  <a:pt x="151408" y="63043"/>
                </a:lnTo>
                <a:lnTo>
                  <a:pt x="151408" y="62860"/>
                </a:lnTo>
                <a:lnTo>
                  <a:pt x="151408" y="59101"/>
                </a:lnTo>
                <a:lnTo>
                  <a:pt x="151408" y="58918"/>
                </a:lnTo>
                <a:lnTo>
                  <a:pt x="151408" y="55157"/>
                </a:lnTo>
                <a:lnTo>
                  <a:pt x="151408" y="54974"/>
                </a:lnTo>
                <a:lnTo>
                  <a:pt x="151408" y="51215"/>
                </a:lnTo>
                <a:lnTo>
                  <a:pt x="151408" y="51032"/>
                </a:lnTo>
                <a:lnTo>
                  <a:pt x="151408" y="47272"/>
                </a:lnTo>
                <a:lnTo>
                  <a:pt x="151408" y="47089"/>
                </a:lnTo>
                <a:lnTo>
                  <a:pt x="151408" y="43330"/>
                </a:lnTo>
                <a:lnTo>
                  <a:pt x="151408" y="43147"/>
                </a:lnTo>
                <a:lnTo>
                  <a:pt x="151408" y="39386"/>
                </a:lnTo>
                <a:lnTo>
                  <a:pt x="151408" y="39203"/>
                </a:lnTo>
                <a:lnTo>
                  <a:pt x="151408" y="35444"/>
                </a:lnTo>
                <a:lnTo>
                  <a:pt x="151408" y="35261"/>
                </a:lnTo>
                <a:lnTo>
                  <a:pt x="151408" y="31501"/>
                </a:lnTo>
                <a:lnTo>
                  <a:pt x="151408" y="31318"/>
                </a:lnTo>
                <a:lnTo>
                  <a:pt x="151408" y="27559"/>
                </a:lnTo>
                <a:lnTo>
                  <a:pt x="151408" y="27376"/>
                </a:lnTo>
                <a:lnTo>
                  <a:pt x="151408" y="23615"/>
                </a:lnTo>
                <a:lnTo>
                  <a:pt x="151408" y="23432"/>
                </a:lnTo>
                <a:lnTo>
                  <a:pt x="151408" y="19673"/>
                </a:lnTo>
                <a:lnTo>
                  <a:pt x="151408" y="19490"/>
                </a:lnTo>
                <a:lnTo>
                  <a:pt x="151408" y="15730"/>
                </a:lnTo>
                <a:lnTo>
                  <a:pt x="151408" y="15547"/>
                </a:lnTo>
                <a:lnTo>
                  <a:pt x="151408" y="11788"/>
                </a:lnTo>
                <a:lnTo>
                  <a:pt x="151408" y="11605"/>
                </a:lnTo>
                <a:lnTo>
                  <a:pt x="151408" y="7844"/>
                </a:lnTo>
                <a:lnTo>
                  <a:pt x="151408" y="7661"/>
                </a:lnTo>
                <a:lnTo>
                  <a:pt x="151408" y="3902"/>
                </a:lnTo>
                <a:lnTo>
                  <a:pt x="151408" y="3719"/>
                </a:lnTo>
                <a:lnTo>
                  <a:pt x="151408" y="183"/>
                </a:lnTo>
                <a:lnTo>
                  <a:pt x="151408" y="92"/>
                </a:lnTo>
                <a:lnTo>
                  <a:pt x="15140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24"/>
          <p:cNvSpPr/>
          <p:nvPr/>
        </p:nvSpPr>
        <p:spPr>
          <a:xfrm>
            <a:off x="8201188" y="4265463"/>
            <a:ext cx="809400" cy="809400"/>
          </a:xfrm>
          <a:prstGeom prst="donut">
            <a:avLst>
              <a:gd name="adj" fmla="val 25000"/>
            </a:avLst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24"/>
          <p:cNvSpPr txBox="1">
            <a:spLocks noGrp="1"/>
          </p:cNvSpPr>
          <p:nvPr>
            <p:ph type="title"/>
          </p:nvPr>
        </p:nvSpPr>
        <p:spPr>
          <a:xfrm>
            <a:off x="720000" y="797775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919" name="Google Shape;919;p24"/>
          <p:cNvGrpSpPr/>
          <p:nvPr/>
        </p:nvGrpSpPr>
        <p:grpSpPr>
          <a:xfrm>
            <a:off x="693499" y="406664"/>
            <a:ext cx="7976312" cy="4317750"/>
            <a:chOff x="719999" y="573225"/>
            <a:chExt cx="7938209" cy="4317750"/>
          </a:xfrm>
        </p:grpSpPr>
        <p:grpSp>
          <p:nvGrpSpPr>
            <p:cNvPr id="920" name="Google Shape;920;p24"/>
            <p:cNvGrpSpPr/>
            <p:nvPr/>
          </p:nvGrpSpPr>
          <p:grpSpPr>
            <a:xfrm>
              <a:off x="719999" y="573225"/>
              <a:ext cx="7938209" cy="4317750"/>
              <a:chOff x="720000" y="573225"/>
              <a:chExt cx="7704007" cy="4317750"/>
            </a:xfrm>
          </p:grpSpPr>
          <p:sp>
            <p:nvSpPr>
              <p:cNvPr id="921" name="Google Shape;921;p24"/>
              <p:cNvSpPr/>
              <p:nvPr/>
            </p:nvSpPr>
            <p:spPr>
              <a:xfrm>
                <a:off x="720000" y="573225"/>
                <a:ext cx="7704000" cy="426900"/>
              </a:xfrm>
              <a:prstGeom prst="roundRect">
                <a:avLst>
                  <a:gd name="adj" fmla="val 26774"/>
                </a:avLst>
              </a:prstGeom>
              <a:solidFill>
                <a:schemeClr val="accent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22" name="Google Shape;922;p24"/>
              <p:cNvSpPr/>
              <p:nvPr/>
            </p:nvSpPr>
            <p:spPr>
              <a:xfrm>
                <a:off x="723907" y="904875"/>
                <a:ext cx="7700100" cy="39861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923" name="Google Shape;923;p24"/>
            <p:cNvGrpSpPr/>
            <p:nvPr/>
          </p:nvGrpSpPr>
          <p:grpSpPr>
            <a:xfrm>
              <a:off x="7842475" y="646225"/>
              <a:ext cx="706370" cy="198722"/>
              <a:chOff x="7438100" y="656825"/>
              <a:chExt cx="706370" cy="198722"/>
            </a:xfrm>
          </p:grpSpPr>
          <p:sp>
            <p:nvSpPr>
              <p:cNvPr id="924" name="Google Shape;924;p24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25" name="Google Shape;925;p24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26" name="Google Shape;926;p24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27" name="Google Shape;927;p24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28" name="Google Shape;928;p24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29" name="Google Shape;929;p24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30" name="Google Shape;930;p24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31" name="Google Shape;931;p24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32" name="Google Shape;932;p24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33" name="Google Shape;933;p24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34" name="Google Shape;934;p24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35" name="Google Shape;935;p24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36" name="Google Shape;936;p24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937" name="Google Shape;937;p24"/>
            <p:cNvSpPr/>
            <p:nvPr/>
          </p:nvSpPr>
          <p:spPr>
            <a:xfrm>
              <a:off x="8438202" y="904875"/>
              <a:ext cx="219900" cy="39861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938" name="Google Shape;938;p24"/>
            <p:cNvSpPr/>
            <p:nvPr/>
          </p:nvSpPr>
          <p:spPr>
            <a:xfrm>
              <a:off x="8438215" y="904875"/>
              <a:ext cx="219900" cy="651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bg>
      <p:bgPr>
        <a:solidFill>
          <a:schemeClr val="accent1"/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25"/>
          <p:cNvSpPr/>
          <p:nvPr/>
        </p:nvSpPr>
        <p:spPr>
          <a:xfrm>
            <a:off x="-34375" y="-542662"/>
            <a:ext cx="9214312" cy="6228826"/>
          </a:xfrm>
          <a:custGeom>
            <a:avLst/>
            <a:gdLst/>
            <a:ahLst/>
            <a:cxnLst/>
            <a:rect l="l" t="t" r="r" b="b"/>
            <a:pathLst>
              <a:path w="151408" h="102351" extrusionOk="0">
                <a:moveTo>
                  <a:pt x="4068" y="183"/>
                </a:moveTo>
                <a:lnTo>
                  <a:pt x="4068" y="3719"/>
                </a:lnTo>
                <a:lnTo>
                  <a:pt x="184" y="3719"/>
                </a:lnTo>
                <a:lnTo>
                  <a:pt x="184" y="183"/>
                </a:lnTo>
                <a:close/>
                <a:moveTo>
                  <a:pt x="8043" y="183"/>
                </a:moveTo>
                <a:lnTo>
                  <a:pt x="8043" y="3719"/>
                </a:lnTo>
                <a:lnTo>
                  <a:pt x="4252" y="3719"/>
                </a:lnTo>
                <a:lnTo>
                  <a:pt x="4252" y="183"/>
                </a:lnTo>
                <a:close/>
                <a:moveTo>
                  <a:pt x="12018" y="183"/>
                </a:moveTo>
                <a:lnTo>
                  <a:pt x="12018" y="3719"/>
                </a:lnTo>
                <a:lnTo>
                  <a:pt x="8227" y="3719"/>
                </a:lnTo>
                <a:lnTo>
                  <a:pt x="8227" y="183"/>
                </a:lnTo>
                <a:close/>
                <a:moveTo>
                  <a:pt x="15993" y="183"/>
                </a:moveTo>
                <a:lnTo>
                  <a:pt x="15993" y="3719"/>
                </a:lnTo>
                <a:lnTo>
                  <a:pt x="12202" y="3719"/>
                </a:lnTo>
                <a:lnTo>
                  <a:pt x="12202" y="183"/>
                </a:lnTo>
                <a:close/>
                <a:moveTo>
                  <a:pt x="19968" y="183"/>
                </a:moveTo>
                <a:lnTo>
                  <a:pt x="19968" y="3719"/>
                </a:lnTo>
                <a:lnTo>
                  <a:pt x="16177" y="3719"/>
                </a:lnTo>
                <a:lnTo>
                  <a:pt x="16177" y="183"/>
                </a:lnTo>
                <a:close/>
                <a:moveTo>
                  <a:pt x="23944" y="183"/>
                </a:moveTo>
                <a:lnTo>
                  <a:pt x="23944" y="3719"/>
                </a:lnTo>
                <a:lnTo>
                  <a:pt x="20153" y="3719"/>
                </a:lnTo>
                <a:lnTo>
                  <a:pt x="20153" y="183"/>
                </a:lnTo>
                <a:close/>
                <a:moveTo>
                  <a:pt x="27919" y="183"/>
                </a:moveTo>
                <a:lnTo>
                  <a:pt x="27919" y="3719"/>
                </a:lnTo>
                <a:lnTo>
                  <a:pt x="24129" y="3719"/>
                </a:lnTo>
                <a:lnTo>
                  <a:pt x="24129" y="183"/>
                </a:lnTo>
                <a:close/>
                <a:moveTo>
                  <a:pt x="31895" y="183"/>
                </a:moveTo>
                <a:lnTo>
                  <a:pt x="31895" y="3719"/>
                </a:lnTo>
                <a:lnTo>
                  <a:pt x="28104" y="3719"/>
                </a:lnTo>
                <a:lnTo>
                  <a:pt x="28104" y="183"/>
                </a:lnTo>
                <a:close/>
                <a:moveTo>
                  <a:pt x="35870" y="183"/>
                </a:moveTo>
                <a:lnTo>
                  <a:pt x="35870" y="3719"/>
                </a:lnTo>
                <a:lnTo>
                  <a:pt x="32079" y="3719"/>
                </a:lnTo>
                <a:lnTo>
                  <a:pt x="32079" y="183"/>
                </a:lnTo>
                <a:close/>
                <a:moveTo>
                  <a:pt x="39845" y="183"/>
                </a:moveTo>
                <a:lnTo>
                  <a:pt x="39845" y="3719"/>
                </a:lnTo>
                <a:lnTo>
                  <a:pt x="36054" y="3719"/>
                </a:lnTo>
                <a:lnTo>
                  <a:pt x="36054" y="183"/>
                </a:lnTo>
                <a:close/>
                <a:moveTo>
                  <a:pt x="43821" y="183"/>
                </a:moveTo>
                <a:lnTo>
                  <a:pt x="43821" y="3719"/>
                </a:lnTo>
                <a:lnTo>
                  <a:pt x="40029" y="3719"/>
                </a:lnTo>
                <a:lnTo>
                  <a:pt x="40029" y="183"/>
                </a:lnTo>
                <a:close/>
                <a:moveTo>
                  <a:pt x="47796" y="183"/>
                </a:moveTo>
                <a:lnTo>
                  <a:pt x="47796" y="3719"/>
                </a:lnTo>
                <a:lnTo>
                  <a:pt x="44005" y="3719"/>
                </a:lnTo>
                <a:lnTo>
                  <a:pt x="44005" y="183"/>
                </a:lnTo>
                <a:close/>
                <a:moveTo>
                  <a:pt x="51771" y="183"/>
                </a:moveTo>
                <a:lnTo>
                  <a:pt x="51771" y="3719"/>
                </a:lnTo>
                <a:lnTo>
                  <a:pt x="47980" y="3719"/>
                </a:lnTo>
                <a:lnTo>
                  <a:pt x="47980" y="183"/>
                </a:lnTo>
                <a:close/>
                <a:moveTo>
                  <a:pt x="55746" y="183"/>
                </a:moveTo>
                <a:lnTo>
                  <a:pt x="55746" y="3719"/>
                </a:lnTo>
                <a:lnTo>
                  <a:pt x="51956" y="3719"/>
                </a:lnTo>
                <a:lnTo>
                  <a:pt x="51956" y="183"/>
                </a:lnTo>
                <a:close/>
                <a:moveTo>
                  <a:pt x="59721" y="183"/>
                </a:moveTo>
                <a:lnTo>
                  <a:pt x="59721" y="3719"/>
                </a:lnTo>
                <a:lnTo>
                  <a:pt x="55931" y="3719"/>
                </a:lnTo>
                <a:lnTo>
                  <a:pt x="55931" y="183"/>
                </a:lnTo>
                <a:close/>
                <a:moveTo>
                  <a:pt x="63696" y="183"/>
                </a:moveTo>
                <a:lnTo>
                  <a:pt x="63696" y="3719"/>
                </a:lnTo>
                <a:lnTo>
                  <a:pt x="59906" y="3719"/>
                </a:lnTo>
                <a:lnTo>
                  <a:pt x="59906" y="183"/>
                </a:lnTo>
                <a:close/>
                <a:moveTo>
                  <a:pt x="67672" y="183"/>
                </a:moveTo>
                <a:lnTo>
                  <a:pt x="67672" y="3719"/>
                </a:lnTo>
                <a:lnTo>
                  <a:pt x="63881" y="3719"/>
                </a:lnTo>
                <a:lnTo>
                  <a:pt x="63881" y="183"/>
                </a:lnTo>
                <a:close/>
                <a:moveTo>
                  <a:pt x="71648" y="183"/>
                </a:moveTo>
                <a:lnTo>
                  <a:pt x="71648" y="3719"/>
                </a:lnTo>
                <a:lnTo>
                  <a:pt x="67857" y="3719"/>
                </a:lnTo>
                <a:lnTo>
                  <a:pt x="67857" y="183"/>
                </a:lnTo>
                <a:close/>
                <a:moveTo>
                  <a:pt x="75623" y="183"/>
                </a:moveTo>
                <a:lnTo>
                  <a:pt x="75623" y="3719"/>
                </a:lnTo>
                <a:lnTo>
                  <a:pt x="71832" y="3719"/>
                </a:lnTo>
                <a:lnTo>
                  <a:pt x="71832" y="183"/>
                </a:lnTo>
                <a:close/>
                <a:moveTo>
                  <a:pt x="79598" y="183"/>
                </a:moveTo>
                <a:lnTo>
                  <a:pt x="79598" y="3719"/>
                </a:lnTo>
                <a:lnTo>
                  <a:pt x="75807" y="3719"/>
                </a:lnTo>
                <a:lnTo>
                  <a:pt x="75807" y="183"/>
                </a:lnTo>
                <a:close/>
                <a:moveTo>
                  <a:pt x="83573" y="183"/>
                </a:moveTo>
                <a:lnTo>
                  <a:pt x="83573" y="3719"/>
                </a:lnTo>
                <a:lnTo>
                  <a:pt x="79782" y="3719"/>
                </a:lnTo>
                <a:lnTo>
                  <a:pt x="79782" y="183"/>
                </a:lnTo>
                <a:close/>
                <a:moveTo>
                  <a:pt x="87549" y="183"/>
                </a:moveTo>
                <a:lnTo>
                  <a:pt x="87549" y="3719"/>
                </a:lnTo>
                <a:lnTo>
                  <a:pt x="83757" y="3719"/>
                </a:lnTo>
                <a:lnTo>
                  <a:pt x="83757" y="183"/>
                </a:lnTo>
                <a:close/>
                <a:moveTo>
                  <a:pt x="91524" y="183"/>
                </a:moveTo>
                <a:lnTo>
                  <a:pt x="91524" y="3719"/>
                </a:lnTo>
                <a:lnTo>
                  <a:pt x="87733" y="3719"/>
                </a:lnTo>
                <a:lnTo>
                  <a:pt x="87733" y="183"/>
                </a:lnTo>
                <a:close/>
                <a:moveTo>
                  <a:pt x="95499" y="183"/>
                </a:moveTo>
                <a:lnTo>
                  <a:pt x="95499" y="3719"/>
                </a:lnTo>
                <a:lnTo>
                  <a:pt x="91708" y="3719"/>
                </a:lnTo>
                <a:lnTo>
                  <a:pt x="91708" y="183"/>
                </a:lnTo>
                <a:close/>
                <a:moveTo>
                  <a:pt x="99474" y="183"/>
                </a:moveTo>
                <a:lnTo>
                  <a:pt x="99474" y="3719"/>
                </a:lnTo>
                <a:lnTo>
                  <a:pt x="95684" y="3719"/>
                </a:lnTo>
                <a:lnTo>
                  <a:pt x="95684" y="183"/>
                </a:lnTo>
                <a:close/>
                <a:moveTo>
                  <a:pt x="103449" y="183"/>
                </a:moveTo>
                <a:lnTo>
                  <a:pt x="103449" y="3719"/>
                </a:lnTo>
                <a:lnTo>
                  <a:pt x="99659" y="3719"/>
                </a:lnTo>
                <a:lnTo>
                  <a:pt x="99659" y="183"/>
                </a:lnTo>
                <a:close/>
                <a:moveTo>
                  <a:pt x="107424" y="183"/>
                </a:moveTo>
                <a:lnTo>
                  <a:pt x="107424" y="3719"/>
                </a:lnTo>
                <a:lnTo>
                  <a:pt x="103634" y="3719"/>
                </a:lnTo>
                <a:lnTo>
                  <a:pt x="103634" y="183"/>
                </a:lnTo>
                <a:close/>
                <a:moveTo>
                  <a:pt x="111400" y="183"/>
                </a:moveTo>
                <a:lnTo>
                  <a:pt x="111400" y="3719"/>
                </a:lnTo>
                <a:lnTo>
                  <a:pt x="107609" y="3719"/>
                </a:lnTo>
                <a:lnTo>
                  <a:pt x="107609" y="183"/>
                </a:lnTo>
                <a:close/>
                <a:moveTo>
                  <a:pt x="115376" y="183"/>
                </a:moveTo>
                <a:lnTo>
                  <a:pt x="115376" y="3719"/>
                </a:lnTo>
                <a:lnTo>
                  <a:pt x="111585" y="3719"/>
                </a:lnTo>
                <a:lnTo>
                  <a:pt x="111585" y="183"/>
                </a:lnTo>
                <a:close/>
                <a:moveTo>
                  <a:pt x="119351" y="183"/>
                </a:moveTo>
                <a:lnTo>
                  <a:pt x="119351" y="3719"/>
                </a:lnTo>
                <a:lnTo>
                  <a:pt x="115560" y="3719"/>
                </a:lnTo>
                <a:lnTo>
                  <a:pt x="115560" y="183"/>
                </a:lnTo>
                <a:close/>
                <a:moveTo>
                  <a:pt x="123326" y="183"/>
                </a:moveTo>
                <a:lnTo>
                  <a:pt x="123326" y="3719"/>
                </a:lnTo>
                <a:lnTo>
                  <a:pt x="119535" y="3719"/>
                </a:lnTo>
                <a:lnTo>
                  <a:pt x="119535" y="183"/>
                </a:lnTo>
                <a:close/>
                <a:moveTo>
                  <a:pt x="127301" y="183"/>
                </a:moveTo>
                <a:lnTo>
                  <a:pt x="127301" y="3719"/>
                </a:lnTo>
                <a:lnTo>
                  <a:pt x="123510" y="3719"/>
                </a:lnTo>
                <a:lnTo>
                  <a:pt x="123510" y="183"/>
                </a:lnTo>
                <a:close/>
                <a:moveTo>
                  <a:pt x="131277" y="183"/>
                </a:moveTo>
                <a:lnTo>
                  <a:pt x="131277" y="3719"/>
                </a:lnTo>
                <a:lnTo>
                  <a:pt x="127485" y="3719"/>
                </a:lnTo>
                <a:lnTo>
                  <a:pt x="127485" y="183"/>
                </a:lnTo>
                <a:close/>
                <a:moveTo>
                  <a:pt x="135252" y="183"/>
                </a:moveTo>
                <a:lnTo>
                  <a:pt x="135252" y="3719"/>
                </a:lnTo>
                <a:lnTo>
                  <a:pt x="131461" y="3719"/>
                </a:lnTo>
                <a:lnTo>
                  <a:pt x="131461" y="183"/>
                </a:lnTo>
                <a:close/>
                <a:moveTo>
                  <a:pt x="139227" y="183"/>
                </a:moveTo>
                <a:lnTo>
                  <a:pt x="139227" y="3719"/>
                </a:lnTo>
                <a:lnTo>
                  <a:pt x="135436" y="3719"/>
                </a:lnTo>
                <a:lnTo>
                  <a:pt x="135436" y="183"/>
                </a:lnTo>
                <a:close/>
                <a:moveTo>
                  <a:pt x="143202" y="183"/>
                </a:moveTo>
                <a:lnTo>
                  <a:pt x="143202" y="3719"/>
                </a:lnTo>
                <a:lnTo>
                  <a:pt x="139411" y="3719"/>
                </a:lnTo>
                <a:lnTo>
                  <a:pt x="139411" y="183"/>
                </a:lnTo>
                <a:close/>
                <a:moveTo>
                  <a:pt x="147177" y="183"/>
                </a:moveTo>
                <a:lnTo>
                  <a:pt x="147177" y="3719"/>
                </a:lnTo>
                <a:lnTo>
                  <a:pt x="143387" y="3719"/>
                </a:lnTo>
                <a:lnTo>
                  <a:pt x="143387" y="183"/>
                </a:lnTo>
                <a:close/>
                <a:moveTo>
                  <a:pt x="151224" y="183"/>
                </a:moveTo>
                <a:lnTo>
                  <a:pt x="151224" y="3719"/>
                </a:lnTo>
                <a:lnTo>
                  <a:pt x="147362" y="3719"/>
                </a:lnTo>
                <a:lnTo>
                  <a:pt x="147362" y="183"/>
                </a:lnTo>
                <a:close/>
                <a:moveTo>
                  <a:pt x="4068" y="3902"/>
                </a:moveTo>
                <a:lnTo>
                  <a:pt x="4068" y="7661"/>
                </a:lnTo>
                <a:lnTo>
                  <a:pt x="184" y="7661"/>
                </a:lnTo>
                <a:lnTo>
                  <a:pt x="184" y="3902"/>
                </a:lnTo>
                <a:close/>
                <a:moveTo>
                  <a:pt x="8043" y="3902"/>
                </a:moveTo>
                <a:lnTo>
                  <a:pt x="8043" y="7661"/>
                </a:lnTo>
                <a:lnTo>
                  <a:pt x="4252" y="7661"/>
                </a:lnTo>
                <a:lnTo>
                  <a:pt x="4252" y="3902"/>
                </a:lnTo>
                <a:close/>
                <a:moveTo>
                  <a:pt x="12018" y="3902"/>
                </a:moveTo>
                <a:lnTo>
                  <a:pt x="12018" y="7661"/>
                </a:lnTo>
                <a:lnTo>
                  <a:pt x="8227" y="7661"/>
                </a:lnTo>
                <a:lnTo>
                  <a:pt x="8227" y="3902"/>
                </a:lnTo>
                <a:close/>
                <a:moveTo>
                  <a:pt x="15993" y="3902"/>
                </a:moveTo>
                <a:lnTo>
                  <a:pt x="15993" y="7661"/>
                </a:lnTo>
                <a:lnTo>
                  <a:pt x="12202" y="7661"/>
                </a:lnTo>
                <a:lnTo>
                  <a:pt x="12202" y="3902"/>
                </a:lnTo>
                <a:close/>
                <a:moveTo>
                  <a:pt x="19968" y="3902"/>
                </a:moveTo>
                <a:lnTo>
                  <a:pt x="19968" y="7661"/>
                </a:lnTo>
                <a:lnTo>
                  <a:pt x="16177" y="7661"/>
                </a:lnTo>
                <a:lnTo>
                  <a:pt x="16177" y="3902"/>
                </a:lnTo>
                <a:close/>
                <a:moveTo>
                  <a:pt x="23944" y="3902"/>
                </a:moveTo>
                <a:lnTo>
                  <a:pt x="23944" y="7661"/>
                </a:lnTo>
                <a:lnTo>
                  <a:pt x="20153" y="7661"/>
                </a:lnTo>
                <a:lnTo>
                  <a:pt x="20153" y="3902"/>
                </a:lnTo>
                <a:close/>
                <a:moveTo>
                  <a:pt x="27919" y="3902"/>
                </a:moveTo>
                <a:lnTo>
                  <a:pt x="27919" y="7661"/>
                </a:lnTo>
                <a:lnTo>
                  <a:pt x="24129" y="7661"/>
                </a:lnTo>
                <a:lnTo>
                  <a:pt x="24129" y="3902"/>
                </a:lnTo>
                <a:close/>
                <a:moveTo>
                  <a:pt x="31895" y="3902"/>
                </a:moveTo>
                <a:lnTo>
                  <a:pt x="31895" y="7661"/>
                </a:lnTo>
                <a:lnTo>
                  <a:pt x="28104" y="7661"/>
                </a:lnTo>
                <a:lnTo>
                  <a:pt x="28104" y="3902"/>
                </a:lnTo>
                <a:close/>
                <a:moveTo>
                  <a:pt x="35870" y="3902"/>
                </a:moveTo>
                <a:lnTo>
                  <a:pt x="35870" y="7661"/>
                </a:lnTo>
                <a:lnTo>
                  <a:pt x="32079" y="7661"/>
                </a:lnTo>
                <a:lnTo>
                  <a:pt x="32079" y="3902"/>
                </a:lnTo>
                <a:close/>
                <a:moveTo>
                  <a:pt x="39845" y="3902"/>
                </a:moveTo>
                <a:lnTo>
                  <a:pt x="39845" y="7661"/>
                </a:lnTo>
                <a:lnTo>
                  <a:pt x="36054" y="7661"/>
                </a:lnTo>
                <a:lnTo>
                  <a:pt x="36054" y="3902"/>
                </a:lnTo>
                <a:close/>
                <a:moveTo>
                  <a:pt x="43821" y="3902"/>
                </a:moveTo>
                <a:lnTo>
                  <a:pt x="43821" y="7661"/>
                </a:lnTo>
                <a:lnTo>
                  <a:pt x="40029" y="7661"/>
                </a:lnTo>
                <a:lnTo>
                  <a:pt x="40029" y="3902"/>
                </a:lnTo>
                <a:close/>
                <a:moveTo>
                  <a:pt x="47796" y="3902"/>
                </a:moveTo>
                <a:lnTo>
                  <a:pt x="47796" y="7661"/>
                </a:lnTo>
                <a:lnTo>
                  <a:pt x="44005" y="7661"/>
                </a:lnTo>
                <a:lnTo>
                  <a:pt x="44005" y="3902"/>
                </a:lnTo>
                <a:close/>
                <a:moveTo>
                  <a:pt x="51771" y="3902"/>
                </a:moveTo>
                <a:lnTo>
                  <a:pt x="51771" y="7661"/>
                </a:lnTo>
                <a:lnTo>
                  <a:pt x="47980" y="7661"/>
                </a:lnTo>
                <a:lnTo>
                  <a:pt x="47980" y="3902"/>
                </a:lnTo>
                <a:close/>
                <a:moveTo>
                  <a:pt x="55746" y="3902"/>
                </a:moveTo>
                <a:lnTo>
                  <a:pt x="55746" y="7661"/>
                </a:lnTo>
                <a:lnTo>
                  <a:pt x="51956" y="7661"/>
                </a:lnTo>
                <a:lnTo>
                  <a:pt x="51956" y="3902"/>
                </a:lnTo>
                <a:close/>
                <a:moveTo>
                  <a:pt x="59721" y="3902"/>
                </a:moveTo>
                <a:lnTo>
                  <a:pt x="59721" y="7661"/>
                </a:lnTo>
                <a:lnTo>
                  <a:pt x="55931" y="7661"/>
                </a:lnTo>
                <a:lnTo>
                  <a:pt x="55931" y="3902"/>
                </a:lnTo>
                <a:close/>
                <a:moveTo>
                  <a:pt x="63696" y="3902"/>
                </a:moveTo>
                <a:lnTo>
                  <a:pt x="63696" y="7661"/>
                </a:lnTo>
                <a:lnTo>
                  <a:pt x="59906" y="7661"/>
                </a:lnTo>
                <a:lnTo>
                  <a:pt x="59906" y="3902"/>
                </a:lnTo>
                <a:close/>
                <a:moveTo>
                  <a:pt x="67672" y="3902"/>
                </a:moveTo>
                <a:lnTo>
                  <a:pt x="67672" y="7661"/>
                </a:lnTo>
                <a:lnTo>
                  <a:pt x="63881" y="7661"/>
                </a:lnTo>
                <a:lnTo>
                  <a:pt x="63881" y="3902"/>
                </a:lnTo>
                <a:close/>
                <a:moveTo>
                  <a:pt x="71648" y="3902"/>
                </a:moveTo>
                <a:lnTo>
                  <a:pt x="71648" y="7661"/>
                </a:lnTo>
                <a:lnTo>
                  <a:pt x="67857" y="7661"/>
                </a:lnTo>
                <a:lnTo>
                  <a:pt x="67857" y="3902"/>
                </a:lnTo>
                <a:close/>
                <a:moveTo>
                  <a:pt x="75623" y="3902"/>
                </a:moveTo>
                <a:lnTo>
                  <a:pt x="75623" y="7661"/>
                </a:lnTo>
                <a:lnTo>
                  <a:pt x="71832" y="7661"/>
                </a:lnTo>
                <a:lnTo>
                  <a:pt x="71832" y="3902"/>
                </a:lnTo>
                <a:close/>
                <a:moveTo>
                  <a:pt x="79598" y="3902"/>
                </a:moveTo>
                <a:lnTo>
                  <a:pt x="79598" y="7661"/>
                </a:lnTo>
                <a:lnTo>
                  <a:pt x="75807" y="7661"/>
                </a:lnTo>
                <a:lnTo>
                  <a:pt x="75807" y="3902"/>
                </a:lnTo>
                <a:close/>
                <a:moveTo>
                  <a:pt x="83573" y="3902"/>
                </a:moveTo>
                <a:lnTo>
                  <a:pt x="83573" y="7661"/>
                </a:lnTo>
                <a:lnTo>
                  <a:pt x="79782" y="7661"/>
                </a:lnTo>
                <a:lnTo>
                  <a:pt x="79782" y="3902"/>
                </a:lnTo>
                <a:close/>
                <a:moveTo>
                  <a:pt x="87549" y="3902"/>
                </a:moveTo>
                <a:lnTo>
                  <a:pt x="87549" y="7661"/>
                </a:lnTo>
                <a:lnTo>
                  <a:pt x="83757" y="7661"/>
                </a:lnTo>
                <a:lnTo>
                  <a:pt x="83757" y="3902"/>
                </a:lnTo>
                <a:close/>
                <a:moveTo>
                  <a:pt x="91524" y="3902"/>
                </a:moveTo>
                <a:lnTo>
                  <a:pt x="91524" y="7661"/>
                </a:lnTo>
                <a:lnTo>
                  <a:pt x="87733" y="7661"/>
                </a:lnTo>
                <a:lnTo>
                  <a:pt x="87733" y="3902"/>
                </a:lnTo>
                <a:close/>
                <a:moveTo>
                  <a:pt x="95499" y="3902"/>
                </a:moveTo>
                <a:lnTo>
                  <a:pt x="95499" y="7661"/>
                </a:lnTo>
                <a:lnTo>
                  <a:pt x="91708" y="7661"/>
                </a:lnTo>
                <a:lnTo>
                  <a:pt x="91708" y="3902"/>
                </a:lnTo>
                <a:close/>
                <a:moveTo>
                  <a:pt x="99474" y="3902"/>
                </a:moveTo>
                <a:lnTo>
                  <a:pt x="99474" y="7661"/>
                </a:lnTo>
                <a:lnTo>
                  <a:pt x="95684" y="7661"/>
                </a:lnTo>
                <a:lnTo>
                  <a:pt x="95684" y="3902"/>
                </a:lnTo>
                <a:close/>
                <a:moveTo>
                  <a:pt x="103449" y="3902"/>
                </a:moveTo>
                <a:lnTo>
                  <a:pt x="103449" y="7661"/>
                </a:lnTo>
                <a:lnTo>
                  <a:pt x="99659" y="7661"/>
                </a:lnTo>
                <a:lnTo>
                  <a:pt x="99659" y="3902"/>
                </a:lnTo>
                <a:close/>
                <a:moveTo>
                  <a:pt x="107424" y="3902"/>
                </a:moveTo>
                <a:lnTo>
                  <a:pt x="107424" y="7661"/>
                </a:lnTo>
                <a:lnTo>
                  <a:pt x="103634" y="7661"/>
                </a:lnTo>
                <a:lnTo>
                  <a:pt x="103634" y="3902"/>
                </a:lnTo>
                <a:close/>
                <a:moveTo>
                  <a:pt x="111400" y="3902"/>
                </a:moveTo>
                <a:lnTo>
                  <a:pt x="111400" y="7661"/>
                </a:lnTo>
                <a:lnTo>
                  <a:pt x="107609" y="7661"/>
                </a:lnTo>
                <a:lnTo>
                  <a:pt x="107609" y="3902"/>
                </a:lnTo>
                <a:close/>
                <a:moveTo>
                  <a:pt x="115376" y="3902"/>
                </a:moveTo>
                <a:lnTo>
                  <a:pt x="115376" y="7661"/>
                </a:lnTo>
                <a:lnTo>
                  <a:pt x="111585" y="7661"/>
                </a:lnTo>
                <a:lnTo>
                  <a:pt x="111585" y="3902"/>
                </a:lnTo>
                <a:close/>
                <a:moveTo>
                  <a:pt x="119351" y="3902"/>
                </a:moveTo>
                <a:lnTo>
                  <a:pt x="119351" y="7661"/>
                </a:lnTo>
                <a:lnTo>
                  <a:pt x="115560" y="7661"/>
                </a:lnTo>
                <a:lnTo>
                  <a:pt x="115560" y="3902"/>
                </a:lnTo>
                <a:close/>
                <a:moveTo>
                  <a:pt x="123326" y="3902"/>
                </a:moveTo>
                <a:lnTo>
                  <a:pt x="123326" y="7661"/>
                </a:lnTo>
                <a:lnTo>
                  <a:pt x="119535" y="7661"/>
                </a:lnTo>
                <a:lnTo>
                  <a:pt x="119535" y="3902"/>
                </a:lnTo>
                <a:close/>
                <a:moveTo>
                  <a:pt x="127301" y="3902"/>
                </a:moveTo>
                <a:lnTo>
                  <a:pt x="127301" y="7661"/>
                </a:lnTo>
                <a:lnTo>
                  <a:pt x="123510" y="7661"/>
                </a:lnTo>
                <a:lnTo>
                  <a:pt x="123510" y="3902"/>
                </a:lnTo>
                <a:close/>
                <a:moveTo>
                  <a:pt x="131277" y="3902"/>
                </a:moveTo>
                <a:lnTo>
                  <a:pt x="131277" y="7661"/>
                </a:lnTo>
                <a:lnTo>
                  <a:pt x="127485" y="7661"/>
                </a:lnTo>
                <a:lnTo>
                  <a:pt x="127485" y="3902"/>
                </a:lnTo>
                <a:close/>
                <a:moveTo>
                  <a:pt x="135252" y="3902"/>
                </a:moveTo>
                <a:lnTo>
                  <a:pt x="135252" y="7661"/>
                </a:lnTo>
                <a:lnTo>
                  <a:pt x="131461" y="7661"/>
                </a:lnTo>
                <a:lnTo>
                  <a:pt x="131461" y="3902"/>
                </a:lnTo>
                <a:close/>
                <a:moveTo>
                  <a:pt x="139227" y="3902"/>
                </a:moveTo>
                <a:lnTo>
                  <a:pt x="139227" y="7661"/>
                </a:lnTo>
                <a:lnTo>
                  <a:pt x="135436" y="7661"/>
                </a:lnTo>
                <a:lnTo>
                  <a:pt x="135436" y="3902"/>
                </a:lnTo>
                <a:close/>
                <a:moveTo>
                  <a:pt x="143202" y="3902"/>
                </a:moveTo>
                <a:lnTo>
                  <a:pt x="143202" y="7661"/>
                </a:lnTo>
                <a:lnTo>
                  <a:pt x="139411" y="7661"/>
                </a:lnTo>
                <a:lnTo>
                  <a:pt x="139411" y="3902"/>
                </a:lnTo>
                <a:close/>
                <a:moveTo>
                  <a:pt x="147177" y="3902"/>
                </a:moveTo>
                <a:lnTo>
                  <a:pt x="147177" y="7661"/>
                </a:lnTo>
                <a:lnTo>
                  <a:pt x="143387" y="7661"/>
                </a:lnTo>
                <a:lnTo>
                  <a:pt x="143387" y="3902"/>
                </a:lnTo>
                <a:close/>
                <a:moveTo>
                  <a:pt x="151224" y="3902"/>
                </a:moveTo>
                <a:lnTo>
                  <a:pt x="151224" y="7661"/>
                </a:lnTo>
                <a:lnTo>
                  <a:pt x="147362" y="7661"/>
                </a:lnTo>
                <a:lnTo>
                  <a:pt x="147362" y="3902"/>
                </a:lnTo>
                <a:close/>
                <a:moveTo>
                  <a:pt x="4068" y="7844"/>
                </a:moveTo>
                <a:lnTo>
                  <a:pt x="4068" y="11605"/>
                </a:lnTo>
                <a:lnTo>
                  <a:pt x="184" y="11605"/>
                </a:lnTo>
                <a:lnTo>
                  <a:pt x="184" y="7844"/>
                </a:lnTo>
                <a:close/>
                <a:moveTo>
                  <a:pt x="8043" y="7844"/>
                </a:moveTo>
                <a:lnTo>
                  <a:pt x="8043" y="11605"/>
                </a:lnTo>
                <a:lnTo>
                  <a:pt x="4252" y="11605"/>
                </a:lnTo>
                <a:lnTo>
                  <a:pt x="4252" y="7844"/>
                </a:lnTo>
                <a:close/>
                <a:moveTo>
                  <a:pt x="12018" y="7844"/>
                </a:moveTo>
                <a:lnTo>
                  <a:pt x="12018" y="11605"/>
                </a:lnTo>
                <a:lnTo>
                  <a:pt x="8227" y="11605"/>
                </a:lnTo>
                <a:lnTo>
                  <a:pt x="8227" y="7844"/>
                </a:lnTo>
                <a:close/>
                <a:moveTo>
                  <a:pt x="15993" y="7844"/>
                </a:moveTo>
                <a:lnTo>
                  <a:pt x="15993" y="11605"/>
                </a:lnTo>
                <a:lnTo>
                  <a:pt x="12202" y="11605"/>
                </a:lnTo>
                <a:lnTo>
                  <a:pt x="12202" y="7844"/>
                </a:lnTo>
                <a:close/>
                <a:moveTo>
                  <a:pt x="19968" y="7844"/>
                </a:moveTo>
                <a:lnTo>
                  <a:pt x="19968" y="11605"/>
                </a:lnTo>
                <a:lnTo>
                  <a:pt x="16177" y="11605"/>
                </a:lnTo>
                <a:lnTo>
                  <a:pt x="16177" y="7844"/>
                </a:lnTo>
                <a:close/>
                <a:moveTo>
                  <a:pt x="23944" y="7844"/>
                </a:moveTo>
                <a:lnTo>
                  <a:pt x="23944" y="11605"/>
                </a:lnTo>
                <a:lnTo>
                  <a:pt x="20153" y="11605"/>
                </a:lnTo>
                <a:lnTo>
                  <a:pt x="20153" y="7844"/>
                </a:lnTo>
                <a:close/>
                <a:moveTo>
                  <a:pt x="27919" y="7844"/>
                </a:moveTo>
                <a:lnTo>
                  <a:pt x="27919" y="11605"/>
                </a:lnTo>
                <a:lnTo>
                  <a:pt x="24129" y="11605"/>
                </a:lnTo>
                <a:lnTo>
                  <a:pt x="24129" y="7844"/>
                </a:lnTo>
                <a:close/>
                <a:moveTo>
                  <a:pt x="31895" y="7844"/>
                </a:moveTo>
                <a:lnTo>
                  <a:pt x="31895" y="11605"/>
                </a:lnTo>
                <a:lnTo>
                  <a:pt x="28104" y="11605"/>
                </a:lnTo>
                <a:lnTo>
                  <a:pt x="28104" y="7844"/>
                </a:lnTo>
                <a:close/>
                <a:moveTo>
                  <a:pt x="35870" y="7844"/>
                </a:moveTo>
                <a:lnTo>
                  <a:pt x="35870" y="11605"/>
                </a:lnTo>
                <a:lnTo>
                  <a:pt x="32079" y="11605"/>
                </a:lnTo>
                <a:lnTo>
                  <a:pt x="32079" y="7844"/>
                </a:lnTo>
                <a:close/>
                <a:moveTo>
                  <a:pt x="39845" y="7844"/>
                </a:moveTo>
                <a:lnTo>
                  <a:pt x="39845" y="11605"/>
                </a:lnTo>
                <a:lnTo>
                  <a:pt x="36054" y="11605"/>
                </a:lnTo>
                <a:lnTo>
                  <a:pt x="36054" y="7844"/>
                </a:lnTo>
                <a:close/>
                <a:moveTo>
                  <a:pt x="43821" y="7844"/>
                </a:moveTo>
                <a:lnTo>
                  <a:pt x="43821" y="11605"/>
                </a:lnTo>
                <a:lnTo>
                  <a:pt x="40029" y="11605"/>
                </a:lnTo>
                <a:lnTo>
                  <a:pt x="40029" y="7844"/>
                </a:lnTo>
                <a:close/>
                <a:moveTo>
                  <a:pt x="47796" y="7844"/>
                </a:moveTo>
                <a:lnTo>
                  <a:pt x="47796" y="11605"/>
                </a:lnTo>
                <a:lnTo>
                  <a:pt x="44005" y="11605"/>
                </a:lnTo>
                <a:lnTo>
                  <a:pt x="44005" y="7844"/>
                </a:lnTo>
                <a:close/>
                <a:moveTo>
                  <a:pt x="51771" y="7844"/>
                </a:moveTo>
                <a:lnTo>
                  <a:pt x="51771" y="11605"/>
                </a:lnTo>
                <a:lnTo>
                  <a:pt x="47980" y="11605"/>
                </a:lnTo>
                <a:lnTo>
                  <a:pt x="47980" y="7844"/>
                </a:lnTo>
                <a:close/>
                <a:moveTo>
                  <a:pt x="55746" y="7844"/>
                </a:moveTo>
                <a:lnTo>
                  <a:pt x="55746" y="11605"/>
                </a:lnTo>
                <a:lnTo>
                  <a:pt x="51956" y="11605"/>
                </a:lnTo>
                <a:lnTo>
                  <a:pt x="51956" y="7844"/>
                </a:lnTo>
                <a:close/>
                <a:moveTo>
                  <a:pt x="59721" y="7844"/>
                </a:moveTo>
                <a:lnTo>
                  <a:pt x="59721" y="11605"/>
                </a:lnTo>
                <a:lnTo>
                  <a:pt x="55931" y="11605"/>
                </a:lnTo>
                <a:lnTo>
                  <a:pt x="55931" y="7844"/>
                </a:lnTo>
                <a:close/>
                <a:moveTo>
                  <a:pt x="63696" y="7844"/>
                </a:moveTo>
                <a:lnTo>
                  <a:pt x="63696" y="11605"/>
                </a:lnTo>
                <a:lnTo>
                  <a:pt x="59906" y="11605"/>
                </a:lnTo>
                <a:lnTo>
                  <a:pt x="59906" y="7844"/>
                </a:lnTo>
                <a:close/>
                <a:moveTo>
                  <a:pt x="67672" y="7844"/>
                </a:moveTo>
                <a:lnTo>
                  <a:pt x="67672" y="11605"/>
                </a:lnTo>
                <a:lnTo>
                  <a:pt x="63881" y="11605"/>
                </a:lnTo>
                <a:lnTo>
                  <a:pt x="63881" y="7844"/>
                </a:lnTo>
                <a:close/>
                <a:moveTo>
                  <a:pt x="71648" y="7844"/>
                </a:moveTo>
                <a:lnTo>
                  <a:pt x="71648" y="11605"/>
                </a:lnTo>
                <a:lnTo>
                  <a:pt x="67857" y="11605"/>
                </a:lnTo>
                <a:lnTo>
                  <a:pt x="67857" y="7844"/>
                </a:lnTo>
                <a:close/>
                <a:moveTo>
                  <a:pt x="75623" y="7844"/>
                </a:moveTo>
                <a:lnTo>
                  <a:pt x="75623" y="11605"/>
                </a:lnTo>
                <a:lnTo>
                  <a:pt x="71832" y="11605"/>
                </a:lnTo>
                <a:lnTo>
                  <a:pt x="71832" y="7844"/>
                </a:lnTo>
                <a:close/>
                <a:moveTo>
                  <a:pt x="79598" y="7844"/>
                </a:moveTo>
                <a:lnTo>
                  <a:pt x="79598" y="11605"/>
                </a:lnTo>
                <a:lnTo>
                  <a:pt x="75807" y="11605"/>
                </a:lnTo>
                <a:lnTo>
                  <a:pt x="75807" y="7844"/>
                </a:lnTo>
                <a:close/>
                <a:moveTo>
                  <a:pt x="83573" y="7844"/>
                </a:moveTo>
                <a:lnTo>
                  <a:pt x="83573" y="11605"/>
                </a:lnTo>
                <a:lnTo>
                  <a:pt x="79782" y="11605"/>
                </a:lnTo>
                <a:lnTo>
                  <a:pt x="79782" y="7844"/>
                </a:lnTo>
                <a:close/>
                <a:moveTo>
                  <a:pt x="87549" y="7844"/>
                </a:moveTo>
                <a:lnTo>
                  <a:pt x="87549" y="11605"/>
                </a:lnTo>
                <a:lnTo>
                  <a:pt x="83757" y="11605"/>
                </a:lnTo>
                <a:lnTo>
                  <a:pt x="83757" y="7844"/>
                </a:lnTo>
                <a:close/>
                <a:moveTo>
                  <a:pt x="91524" y="7844"/>
                </a:moveTo>
                <a:lnTo>
                  <a:pt x="91524" y="11605"/>
                </a:lnTo>
                <a:lnTo>
                  <a:pt x="87733" y="11605"/>
                </a:lnTo>
                <a:lnTo>
                  <a:pt x="87733" y="7844"/>
                </a:lnTo>
                <a:close/>
                <a:moveTo>
                  <a:pt x="95499" y="7844"/>
                </a:moveTo>
                <a:lnTo>
                  <a:pt x="95499" y="11605"/>
                </a:lnTo>
                <a:lnTo>
                  <a:pt x="91708" y="11605"/>
                </a:lnTo>
                <a:lnTo>
                  <a:pt x="91708" y="7844"/>
                </a:lnTo>
                <a:close/>
                <a:moveTo>
                  <a:pt x="99474" y="7844"/>
                </a:moveTo>
                <a:lnTo>
                  <a:pt x="99474" y="11605"/>
                </a:lnTo>
                <a:lnTo>
                  <a:pt x="95684" y="11605"/>
                </a:lnTo>
                <a:lnTo>
                  <a:pt x="95684" y="7844"/>
                </a:lnTo>
                <a:close/>
                <a:moveTo>
                  <a:pt x="103449" y="7844"/>
                </a:moveTo>
                <a:lnTo>
                  <a:pt x="103449" y="11605"/>
                </a:lnTo>
                <a:lnTo>
                  <a:pt x="99659" y="11605"/>
                </a:lnTo>
                <a:lnTo>
                  <a:pt x="99659" y="7844"/>
                </a:lnTo>
                <a:close/>
                <a:moveTo>
                  <a:pt x="107424" y="7844"/>
                </a:moveTo>
                <a:lnTo>
                  <a:pt x="107424" y="11605"/>
                </a:lnTo>
                <a:lnTo>
                  <a:pt x="103634" y="11605"/>
                </a:lnTo>
                <a:lnTo>
                  <a:pt x="103634" y="7844"/>
                </a:lnTo>
                <a:close/>
                <a:moveTo>
                  <a:pt x="111400" y="7844"/>
                </a:moveTo>
                <a:lnTo>
                  <a:pt x="111400" y="11605"/>
                </a:lnTo>
                <a:lnTo>
                  <a:pt x="107609" y="11605"/>
                </a:lnTo>
                <a:lnTo>
                  <a:pt x="107609" y="7844"/>
                </a:lnTo>
                <a:close/>
                <a:moveTo>
                  <a:pt x="115376" y="7844"/>
                </a:moveTo>
                <a:lnTo>
                  <a:pt x="115376" y="11605"/>
                </a:lnTo>
                <a:lnTo>
                  <a:pt x="111585" y="11605"/>
                </a:lnTo>
                <a:lnTo>
                  <a:pt x="111585" y="7844"/>
                </a:lnTo>
                <a:close/>
                <a:moveTo>
                  <a:pt x="119351" y="7844"/>
                </a:moveTo>
                <a:lnTo>
                  <a:pt x="119351" y="11605"/>
                </a:lnTo>
                <a:lnTo>
                  <a:pt x="115560" y="11605"/>
                </a:lnTo>
                <a:lnTo>
                  <a:pt x="115560" y="7844"/>
                </a:lnTo>
                <a:close/>
                <a:moveTo>
                  <a:pt x="123326" y="7844"/>
                </a:moveTo>
                <a:lnTo>
                  <a:pt x="123326" y="11605"/>
                </a:lnTo>
                <a:lnTo>
                  <a:pt x="119535" y="11605"/>
                </a:lnTo>
                <a:lnTo>
                  <a:pt x="119535" y="7844"/>
                </a:lnTo>
                <a:close/>
                <a:moveTo>
                  <a:pt x="127301" y="7844"/>
                </a:moveTo>
                <a:lnTo>
                  <a:pt x="127301" y="11605"/>
                </a:lnTo>
                <a:lnTo>
                  <a:pt x="123510" y="11605"/>
                </a:lnTo>
                <a:lnTo>
                  <a:pt x="123510" y="7844"/>
                </a:lnTo>
                <a:close/>
                <a:moveTo>
                  <a:pt x="131277" y="7844"/>
                </a:moveTo>
                <a:lnTo>
                  <a:pt x="131277" y="11605"/>
                </a:lnTo>
                <a:lnTo>
                  <a:pt x="127485" y="11605"/>
                </a:lnTo>
                <a:lnTo>
                  <a:pt x="127485" y="7844"/>
                </a:lnTo>
                <a:close/>
                <a:moveTo>
                  <a:pt x="135252" y="7844"/>
                </a:moveTo>
                <a:lnTo>
                  <a:pt x="135252" y="11605"/>
                </a:lnTo>
                <a:lnTo>
                  <a:pt x="131461" y="11605"/>
                </a:lnTo>
                <a:lnTo>
                  <a:pt x="131461" y="7844"/>
                </a:lnTo>
                <a:close/>
                <a:moveTo>
                  <a:pt x="139227" y="7844"/>
                </a:moveTo>
                <a:lnTo>
                  <a:pt x="139227" y="11605"/>
                </a:lnTo>
                <a:lnTo>
                  <a:pt x="135436" y="11605"/>
                </a:lnTo>
                <a:lnTo>
                  <a:pt x="135436" y="7844"/>
                </a:lnTo>
                <a:close/>
                <a:moveTo>
                  <a:pt x="143202" y="7844"/>
                </a:moveTo>
                <a:lnTo>
                  <a:pt x="143202" y="11605"/>
                </a:lnTo>
                <a:lnTo>
                  <a:pt x="139411" y="11605"/>
                </a:lnTo>
                <a:lnTo>
                  <a:pt x="139411" y="7844"/>
                </a:lnTo>
                <a:close/>
                <a:moveTo>
                  <a:pt x="147177" y="7844"/>
                </a:moveTo>
                <a:lnTo>
                  <a:pt x="147177" y="11605"/>
                </a:lnTo>
                <a:lnTo>
                  <a:pt x="143387" y="11605"/>
                </a:lnTo>
                <a:lnTo>
                  <a:pt x="143387" y="7844"/>
                </a:lnTo>
                <a:close/>
                <a:moveTo>
                  <a:pt x="151224" y="7844"/>
                </a:moveTo>
                <a:lnTo>
                  <a:pt x="151224" y="11605"/>
                </a:lnTo>
                <a:lnTo>
                  <a:pt x="147362" y="11605"/>
                </a:lnTo>
                <a:lnTo>
                  <a:pt x="147362" y="7844"/>
                </a:lnTo>
                <a:close/>
                <a:moveTo>
                  <a:pt x="4068" y="11788"/>
                </a:moveTo>
                <a:lnTo>
                  <a:pt x="4068" y="15547"/>
                </a:lnTo>
                <a:lnTo>
                  <a:pt x="184" y="15547"/>
                </a:lnTo>
                <a:lnTo>
                  <a:pt x="184" y="11788"/>
                </a:lnTo>
                <a:close/>
                <a:moveTo>
                  <a:pt x="8043" y="11788"/>
                </a:moveTo>
                <a:lnTo>
                  <a:pt x="8043" y="15547"/>
                </a:lnTo>
                <a:lnTo>
                  <a:pt x="4252" y="15547"/>
                </a:lnTo>
                <a:lnTo>
                  <a:pt x="4252" y="11788"/>
                </a:lnTo>
                <a:close/>
                <a:moveTo>
                  <a:pt x="12018" y="11788"/>
                </a:moveTo>
                <a:lnTo>
                  <a:pt x="12018" y="15547"/>
                </a:lnTo>
                <a:lnTo>
                  <a:pt x="8227" y="15547"/>
                </a:lnTo>
                <a:lnTo>
                  <a:pt x="8227" y="11788"/>
                </a:lnTo>
                <a:close/>
                <a:moveTo>
                  <a:pt x="15993" y="11788"/>
                </a:moveTo>
                <a:lnTo>
                  <a:pt x="15993" y="15547"/>
                </a:lnTo>
                <a:lnTo>
                  <a:pt x="12202" y="15547"/>
                </a:lnTo>
                <a:lnTo>
                  <a:pt x="12202" y="11788"/>
                </a:lnTo>
                <a:close/>
                <a:moveTo>
                  <a:pt x="19968" y="11788"/>
                </a:moveTo>
                <a:lnTo>
                  <a:pt x="19968" y="15547"/>
                </a:lnTo>
                <a:lnTo>
                  <a:pt x="16177" y="15547"/>
                </a:lnTo>
                <a:lnTo>
                  <a:pt x="16177" y="11788"/>
                </a:lnTo>
                <a:close/>
                <a:moveTo>
                  <a:pt x="23944" y="11788"/>
                </a:moveTo>
                <a:lnTo>
                  <a:pt x="23944" y="15547"/>
                </a:lnTo>
                <a:lnTo>
                  <a:pt x="20153" y="15547"/>
                </a:lnTo>
                <a:lnTo>
                  <a:pt x="20153" y="11788"/>
                </a:lnTo>
                <a:close/>
                <a:moveTo>
                  <a:pt x="27919" y="11788"/>
                </a:moveTo>
                <a:lnTo>
                  <a:pt x="27919" y="15547"/>
                </a:lnTo>
                <a:lnTo>
                  <a:pt x="24129" y="15547"/>
                </a:lnTo>
                <a:lnTo>
                  <a:pt x="24129" y="11788"/>
                </a:lnTo>
                <a:close/>
                <a:moveTo>
                  <a:pt x="31895" y="11788"/>
                </a:moveTo>
                <a:lnTo>
                  <a:pt x="31895" y="15547"/>
                </a:lnTo>
                <a:lnTo>
                  <a:pt x="28104" y="15547"/>
                </a:lnTo>
                <a:lnTo>
                  <a:pt x="28104" y="11788"/>
                </a:lnTo>
                <a:close/>
                <a:moveTo>
                  <a:pt x="35870" y="11788"/>
                </a:moveTo>
                <a:lnTo>
                  <a:pt x="35870" y="15547"/>
                </a:lnTo>
                <a:lnTo>
                  <a:pt x="32079" y="15547"/>
                </a:lnTo>
                <a:lnTo>
                  <a:pt x="32079" y="11788"/>
                </a:lnTo>
                <a:close/>
                <a:moveTo>
                  <a:pt x="39845" y="11788"/>
                </a:moveTo>
                <a:lnTo>
                  <a:pt x="39845" y="15547"/>
                </a:lnTo>
                <a:lnTo>
                  <a:pt x="36054" y="15547"/>
                </a:lnTo>
                <a:lnTo>
                  <a:pt x="36054" y="11788"/>
                </a:lnTo>
                <a:close/>
                <a:moveTo>
                  <a:pt x="43821" y="11788"/>
                </a:moveTo>
                <a:lnTo>
                  <a:pt x="43821" y="15547"/>
                </a:lnTo>
                <a:lnTo>
                  <a:pt x="40029" y="15547"/>
                </a:lnTo>
                <a:lnTo>
                  <a:pt x="40029" y="11788"/>
                </a:lnTo>
                <a:close/>
                <a:moveTo>
                  <a:pt x="47796" y="11788"/>
                </a:moveTo>
                <a:lnTo>
                  <a:pt x="47796" y="15547"/>
                </a:lnTo>
                <a:lnTo>
                  <a:pt x="44005" y="15547"/>
                </a:lnTo>
                <a:lnTo>
                  <a:pt x="44005" y="11788"/>
                </a:lnTo>
                <a:close/>
                <a:moveTo>
                  <a:pt x="51771" y="11788"/>
                </a:moveTo>
                <a:lnTo>
                  <a:pt x="51771" y="15547"/>
                </a:lnTo>
                <a:lnTo>
                  <a:pt x="47980" y="15547"/>
                </a:lnTo>
                <a:lnTo>
                  <a:pt x="47980" y="11788"/>
                </a:lnTo>
                <a:close/>
                <a:moveTo>
                  <a:pt x="55746" y="11788"/>
                </a:moveTo>
                <a:lnTo>
                  <a:pt x="55746" y="15547"/>
                </a:lnTo>
                <a:lnTo>
                  <a:pt x="51956" y="15547"/>
                </a:lnTo>
                <a:lnTo>
                  <a:pt x="51956" y="11788"/>
                </a:lnTo>
                <a:close/>
                <a:moveTo>
                  <a:pt x="59721" y="11788"/>
                </a:moveTo>
                <a:lnTo>
                  <a:pt x="59721" y="15547"/>
                </a:lnTo>
                <a:lnTo>
                  <a:pt x="55931" y="15547"/>
                </a:lnTo>
                <a:lnTo>
                  <a:pt x="55931" y="11788"/>
                </a:lnTo>
                <a:close/>
                <a:moveTo>
                  <a:pt x="63696" y="11788"/>
                </a:moveTo>
                <a:lnTo>
                  <a:pt x="63696" y="15547"/>
                </a:lnTo>
                <a:lnTo>
                  <a:pt x="59906" y="15547"/>
                </a:lnTo>
                <a:lnTo>
                  <a:pt x="59906" y="11788"/>
                </a:lnTo>
                <a:close/>
                <a:moveTo>
                  <a:pt x="67672" y="11788"/>
                </a:moveTo>
                <a:lnTo>
                  <a:pt x="67672" y="15547"/>
                </a:lnTo>
                <a:lnTo>
                  <a:pt x="63881" y="15547"/>
                </a:lnTo>
                <a:lnTo>
                  <a:pt x="63881" y="11788"/>
                </a:lnTo>
                <a:close/>
                <a:moveTo>
                  <a:pt x="71648" y="11788"/>
                </a:moveTo>
                <a:lnTo>
                  <a:pt x="71648" y="15547"/>
                </a:lnTo>
                <a:lnTo>
                  <a:pt x="67857" y="15547"/>
                </a:lnTo>
                <a:lnTo>
                  <a:pt x="67857" y="11788"/>
                </a:lnTo>
                <a:close/>
                <a:moveTo>
                  <a:pt x="75623" y="11788"/>
                </a:moveTo>
                <a:lnTo>
                  <a:pt x="75623" y="15547"/>
                </a:lnTo>
                <a:lnTo>
                  <a:pt x="71832" y="15547"/>
                </a:lnTo>
                <a:lnTo>
                  <a:pt x="71832" y="11788"/>
                </a:lnTo>
                <a:close/>
                <a:moveTo>
                  <a:pt x="79598" y="11788"/>
                </a:moveTo>
                <a:lnTo>
                  <a:pt x="79598" y="15547"/>
                </a:lnTo>
                <a:lnTo>
                  <a:pt x="75807" y="15547"/>
                </a:lnTo>
                <a:lnTo>
                  <a:pt x="75807" y="11788"/>
                </a:lnTo>
                <a:close/>
                <a:moveTo>
                  <a:pt x="83573" y="11788"/>
                </a:moveTo>
                <a:lnTo>
                  <a:pt x="83573" y="15547"/>
                </a:lnTo>
                <a:lnTo>
                  <a:pt x="79782" y="15547"/>
                </a:lnTo>
                <a:lnTo>
                  <a:pt x="79782" y="11788"/>
                </a:lnTo>
                <a:close/>
                <a:moveTo>
                  <a:pt x="87549" y="11788"/>
                </a:moveTo>
                <a:lnTo>
                  <a:pt x="87549" y="15547"/>
                </a:lnTo>
                <a:lnTo>
                  <a:pt x="83757" y="15547"/>
                </a:lnTo>
                <a:lnTo>
                  <a:pt x="83757" y="11788"/>
                </a:lnTo>
                <a:close/>
                <a:moveTo>
                  <a:pt x="91524" y="11788"/>
                </a:moveTo>
                <a:lnTo>
                  <a:pt x="91524" y="15547"/>
                </a:lnTo>
                <a:lnTo>
                  <a:pt x="87733" y="15547"/>
                </a:lnTo>
                <a:lnTo>
                  <a:pt x="87733" y="11788"/>
                </a:lnTo>
                <a:close/>
                <a:moveTo>
                  <a:pt x="95499" y="11788"/>
                </a:moveTo>
                <a:lnTo>
                  <a:pt x="95499" y="15547"/>
                </a:lnTo>
                <a:lnTo>
                  <a:pt x="91708" y="15547"/>
                </a:lnTo>
                <a:lnTo>
                  <a:pt x="91708" y="11788"/>
                </a:lnTo>
                <a:close/>
                <a:moveTo>
                  <a:pt x="99474" y="11788"/>
                </a:moveTo>
                <a:lnTo>
                  <a:pt x="99474" y="15547"/>
                </a:lnTo>
                <a:lnTo>
                  <a:pt x="95684" y="15547"/>
                </a:lnTo>
                <a:lnTo>
                  <a:pt x="95684" y="11788"/>
                </a:lnTo>
                <a:close/>
                <a:moveTo>
                  <a:pt x="103449" y="11788"/>
                </a:moveTo>
                <a:lnTo>
                  <a:pt x="103449" y="15547"/>
                </a:lnTo>
                <a:lnTo>
                  <a:pt x="99659" y="15547"/>
                </a:lnTo>
                <a:lnTo>
                  <a:pt x="99659" y="11788"/>
                </a:lnTo>
                <a:close/>
                <a:moveTo>
                  <a:pt x="107424" y="11788"/>
                </a:moveTo>
                <a:lnTo>
                  <a:pt x="107424" y="15547"/>
                </a:lnTo>
                <a:lnTo>
                  <a:pt x="103634" y="15547"/>
                </a:lnTo>
                <a:lnTo>
                  <a:pt x="103634" y="11788"/>
                </a:lnTo>
                <a:close/>
                <a:moveTo>
                  <a:pt x="111400" y="11788"/>
                </a:moveTo>
                <a:lnTo>
                  <a:pt x="111400" y="15547"/>
                </a:lnTo>
                <a:lnTo>
                  <a:pt x="107609" y="15547"/>
                </a:lnTo>
                <a:lnTo>
                  <a:pt x="107609" y="11788"/>
                </a:lnTo>
                <a:close/>
                <a:moveTo>
                  <a:pt x="115376" y="11788"/>
                </a:moveTo>
                <a:lnTo>
                  <a:pt x="115376" y="15547"/>
                </a:lnTo>
                <a:lnTo>
                  <a:pt x="111585" y="15547"/>
                </a:lnTo>
                <a:lnTo>
                  <a:pt x="111585" y="11788"/>
                </a:lnTo>
                <a:close/>
                <a:moveTo>
                  <a:pt x="119351" y="11788"/>
                </a:moveTo>
                <a:lnTo>
                  <a:pt x="119351" y="15547"/>
                </a:lnTo>
                <a:lnTo>
                  <a:pt x="115560" y="15547"/>
                </a:lnTo>
                <a:lnTo>
                  <a:pt x="115560" y="11788"/>
                </a:lnTo>
                <a:close/>
                <a:moveTo>
                  <a:pt x="123326" y="11788"/>
                </a:moveTo>
                <a:lnTo>
                  <a:pt x="123326" y="15547"/>
                </a:lnTo>
                <a:lnTo>
                  <a:pt x="119535" y="15547"/>
                </a:lnTo>
                <a:lnTo>
                  <a:pt x="119535" y="11788"/>
                </a:lnTo>
                <a:close/>
                <a:moveTo>
                  <a:pt x="127301" y="11788"/>
                </a:moveTo>
                <a:lnTo>
                  <a:pt x="127301" y="15547"/>
                </a:lnTo>
                <a:lnTo>
                  <a:pt x="123510" y="15547"/>
                </a:lnTo>
                <a:lnTo>
                  <a:pt x="123510" y="11788"/>
                </a:lnTo>
                <a:close/>
                <a:moveTo>
                  <a:pt x="131277" y="11788"/>
                </a:moveTo>
                <a:lnTo>
                  <a:pt x="131277" y="15547"/>
                </a:lnTo>
                <a:lnTo>
                  <a:pt x="127485" y="15547"/>
                </a:lnTo>
                <a:lnTo>
                  <a:pt x="127485" y="11788"/>
                </a:lnTo>
                <a:close/>
                <a:moveTo>
                  <a:pt x="135252" y="11788"/>
                </a:moveTo>
                <a:lnTo>
                  <a:pt x="135252" y="15547"/>
                </a:lnTo>
                <a:lnTo>
                  <a:pt x="131461" y="15547"/>
                </a:lnTo>
                <a:lnTo>
                  <a:pt x="131461" y="11788"/>
                </a:lnTo>
                <a:close/>
                <a:moveTo>
                  <a:pt x="139227" y="11788"/>
                </a:moveTo>
                <a:lnTo>
                  <a:pt x="139227" y="15547"/>
                </a:lnTo>
                <a:lnTo>
                  <a:pt x="135436" y="15547"/>
                </a:lnTo>
                <a:lnTo>
                  <a:pt x="135436" y="11788"/>
                </a:lnTo>
                <a:close/>
                <a:moveTo>
                  <a:pt x="143202" y="11788"/>
                </a:moveTo>
                <a:lnTo>
                  <a:pt x="143202" y="15547"/>
                </a:lnTo>
                <a:lnTo>
                  <a:pt x="139411" y="15547"/>
                </a:lnTo>
                <a:lnTo>
                  <a:pt x="139411" y="11788"/>
                </a:lnTo>
                <a:close/>
                <a:moveTo>
                  <a:pt x="147177" y="11788"/>
                </a:moveTo>
                <a:lnTo>
                  <a:pt x="147177" y="15547"/>
                </a:lnTo>
                <a:lnTo>
                  <a:pt x="143387" y="15547"/>
                </a:lnTo>
                <a:lnTo>
                  <a:pt x="143387" y="11788"/>
                </a:lnTo>
                <a:close/>
                <a:moveTo>
                  <a:pt x="151224" y="11788"/>
                </a:moveTo>
                <a:lnTo>
                  <a:pt x="151224" y="15547"/>
                </a:lnTo>
                <a:lnTo>
                  <a:pt x="147362" y="15547"/>
                </a:lnTo>
                <a:lnTo>
                  <a:pt x="147362" y="11788"/>
                </a:lnTo>
                <a:close/>
                <a:moveTo>
                  <a:pt x="4068" y="15730"/>
                </a:moveTo>
                <a:lnTo>
                  <a:pt x="4068" y="19490"/>
                </a:lnTo>
                <a:lnTo>
                  <a:pt x="184" y="19490"/>
                </a:lnTo>
                <a:lnTo>
                  <a:pt x="184" y="15730"/>
                </a:lnTo>
                <a:close/>
                <a:moveTo>
                  <a:pt x="8043" y="15730"/>
                </a:moveTo>
                <a:lnTo>
                  <a:pt x="8043" y="19490"/>
                </a:lnTo>
                <a:lnTo>
                  <a:pt x="4252" y="19490"/>
                </a:lnTo>
                <a:lnTo>
                  <a:pt x="4252" y="15730"/>
                </a:lnTo>
                <a:close/>
                <a:moveTo>
                  <a:pt x="12018" y="15730"/>
                </a:moveTo>
                <a:lnTo>
                  <a:pt x="12018" y="19490"/>
                </a:lnTo>
                <a:lnTo>
                  <a:pt x="8227" y="19490"/>
                </a:lnTo>
                <a:lnTo>
                  <a:pt x="8227" y="15730"/>
                </a:lnTo>
                <a:close/>
                <a:moveTo>
                  <a:pt x="15993" y="15730"/>
                </a:moveTo>
                <a:lnTo>
                  <a:pt x="15993" y="19490"/>
                </a:lnTo>
                <a:lnTo>
                  <a:pt x="12202" y="19490"/>
                </a:lnTo>
                <a:lnTo>
                  <a:pt x="12202" y="15730"/>
                </a:lnTo>
                <a:close/>
                <a:moveTo>
                  <a:pt x="19968" y="15730"/>
                </a:moveTo>
                <a:lnTo>
                  <a:pt x="19968" y="19490"/>
                </a:lnTo>
                <a:lnTo>
                  <a:pt x="16177" y="19490"/>
                </a:lnTo>
                <a:lnTo>
                  <a:pt x="16177" y="15730"/>
                </a:lnTo>
                <a:close/>
                <a:moveTo>
                  <a:pt x="23944" y="15730"/>
                </a:moveTo>
                <a:lnTo>
                  <a:pt x="23944" y="19490"/>
                </a:lnTo>
                <a:lnTo>
                  <a:pt x="20153" y="19490"/>
                </a:lnTo>
                <a:lnTo>
                  <a:pt x="20153" y="15730"/>
                </a:lnTo>
                <a:close/>
                <a:moveTo>
                  <a:pt x="27919" y="15730"/>
                </a:moveTo>
                <a:lnTo>
                  <a:pt x="27919" y="19490"/>
                </a:lnTo>
                <a:lnTo>
                  <a:pt x="24129" y="19490"/>
                </a:lnTo>
                <a:lnTo>
                  <a:pt x="24129" y="15730"/>
                </a:lnTo>
                <a:close/>
                <a:moveTo>
                  <a:pt x="31895" y="15730"/>
                </a:moveTo>
                <a:lnTo>
                  <a:pt x="31895" y="19490"/>
                </a:lnTo>
                <a:lnTo>
                  <a:pt x="28104" y="19490"/>
                </a:lnTo>
                <a:lnTo>
                  <a:pt x="28104" y="15730"/>
                </a:lnTo>
                <a:close/>
                <a:moveTo>
                  <a:pt x="35870" y="15730"/>
                </a:moveTo>
                <a:lnTo>
                  <a:pt x="35870" y="19490"/>
                </a:lnTo>
                <a:lnTo>
                  <a:pt x="32079" y="19490"/>
                </a:lnTo>
                <a:lnTo>
                  <a:pt x="32079" y="15730"/>
                </a:lnTo>
                <a:close/>
                <a:moveTo>
                  <a:pt x="39845" y="15730"/>
                </a:moveTo>
                <a:lnTo>
                  <a:pt x="39845" y="19490"/>
                </a:lnTo>
                <a:lnTo>
                  <a:pt x="36054" y="19490"/>
                </a:lnTo>
                <a:lnTo>
                  <a:pt x="36054" y="15730"/>
                </a:lnTo>
                <a:close/>
                <a:moveTo>
                  <a:pt x="43821" y="15730"/>
                </a:moveTo>
                <a:lnTo>
                  <a:pt x="43821" y="19490"/>
                </a:lnTo>
                <a:lnTo>
                  <a:pt x="40029" y="19490"/>
                </a:lnTo>
                <a:lnTo>
                  <a:pt x="40029" y="15730"/>
                </a:lnTo>
                <a:close/>
                <a:moveTo>
                  <a:pt x="47796" y="15730"/>
                </a:moveTo>
                <a:lnTo>
                  <a:pt x="47796" y="19490"/>
                </a:lnTo>
                <a:lnTo>
                  <a:pt x="44005" y="19490"/>
                </a:lnTo>
                <a:lnTo>
                  <a:pt x="44005" y="15730"/>
                </a:lnTo>
                <a:close/>
                <a:moveTo>
                  <a:pt x="51771" y="15730"/>
                </a:moveTo>
                <a:lnTo>
                  <a:pt x="51771" y="19490"/>
                </a:lnTo>
                <a:lnTo>
                  <a:pt x="47980" y="19490"/>
                </a:lnTo>
                <a:lnTo>
                  <a:pt x="47980" y="15730"/>
                </a:lnTo>
                <a:close/>
                <a:moveTo>
                  <a:pt x="55746" y="15730"/>
                </a:moveTo>
                <a:lnTo>
                  <a:pt x="55746" y="19490"/>
                </a:lnTo>
                <a:lnTo>
                  <a:pt x="51956" y="19490"/>
                </a:lnTo>
                <a:lnTo>
                  <a:pt x="51956" y="15730"/>
                </a:lnTo>
                <a:close/>
                <a:moveTo>
                  <a:pt x="59721" y="15730"/>
                </a:moveTo>
                <a:lnTo>
                  <a:pt x="59721" y="19490"/>
                </a:lnTo>
                <a:lnTo>
                  <a:pt x="55931" y="19490"/>
                </a:lnTo>
                <a:lnTo>
                  <a:pt x="55931" y="15730"/>
                </a:lnTo>
                <a:close/>
                <a:moveTo>
                  <a:pt x="63696" y="15730"/>
                </a:moveTo>
                <a:lnTo>
                  <a:pt x="63696" y="19490"/>
                </a:lnTo>
                <a:lnTo>
                  <a:pt x="59906" y="19490"/>
                </a:lnTo>
                <a:lnTo>
                  <a:pt x="59906" y="15730"/>
                </a:lnTo>
                <a:close/>
                <a:moveTo>
                  <a:pt x="67672" y="15730"/>
                </a:moveTo>
                <a:lnTo>
                  <a:pt x="67672" y="19490"/>
                </a:lnTo>
                <a:lnTo>
                  <a:pt x="63881" y="19490"/>
                </a:lnTo>
                <a:lnTo>
                  <a:pt x="63881" y="15730"/>
                </a:lnTo>
                <a:close/>
                <a:moveTo>
                  <a:pt x="71648" y="15730"/>
                </a:moveTo>
                <a:lnTo>
                  <a:pt x="71648" y="19490"/>
                </a:lnTo>
                <a:lnTo>
                  <a:pt x="67857" y="19490"/>
                </a:lnTo>
                <a:lnTo>
                  <a:pt x="67857" y="15730"/>
                </a:lnTo>
                <a:close/>
                <a:moveTo>
                  <a:pt x="75623" y="15730"/>
                </a:moveTo>
                <a:lnTo>
                  <a:pt x="75623" y="19490"/>
                </a:lnTo>
                <a:lnTo>
                  <a:pt x="71832" y="19490"/>
                </a:lnTo>
                <a:lnTo>
                  <a:pt x="71832" y="15730"/>
                </a:lnTo>
                <a:close/>
                <a:moveTo>
                  <a:pt x="79598" y="15730"/>
                </a:moveTo>
                <a:lnTo>
                  <a:pt x="79598" y="19490"/>
                </a:lnTo>
                <a:lnTo>
                  <a:pt x="75807" y="19490"/>
                </a:lnTo>
                <a:lnTo>
                  <a:pt x="75807" y="15730"/>
                </a:lnTo>
                <a:close/>
                <a:moveTo>
                  <a:pt x="83573" y="15730"/>
                </a:moveTo>
                <a:lnTo>
                  <a:pt x="83573" y="19490"/>
                </a:lnTo>
                <a:lnTo>
                  <a:pt x="79782" y="19490"/>
                </a:lnTo>
                <a:lnTo>
                  <a:pt x="79782" y="15730"/>
                </a:lnTo>
                <a:close/>
                <a:moveTo>
                  <a:pt x="87549" y="15730"/>
                </a:moveTo>
                <a:lnTo>
                  <a:pt x="87549" y="19490"/>
                </a:lnTo>
                <a:lnTo>
                  <a:pt x="83757" y="19490"/>
                </a:lnTo>
                <a:lnTo>
                  <a:pt x="83757" y="15730"/>
                </a:lnTo>
                <a:close/>
                <a:moveTo>
                  <a:pt x="91524" y="15730"/>
                </a:moveTo>
                <a:lnTo>
                  <a:pt x="91524" y="19490"/>
                </a:lnTo>
                <a:lnTo>
                  <a:pt x="87733" y="19490"/>
                </a:lnTo>
                <a:lnTo>
                  <a:pt x="87733" y="15730"/>
                </a:lnTo>
                <a:close/>
                <a:moveTo>
                  <a:pt x="95499" y="15730"/>
                </a:moveTo>
                <a:lnTo>
                  <a:pt x="95499" y="19490"/>
                </a:lnTo>
                <a:lnTo>
                  <a:pt x="91708" y="19490"/>
                </a:lnTo>
                <a:lnTo>
                  <a:pt x="91708" y="15730"/>
                </a:lnTo>
                <a:close/>
                <a:moveTo>
                  <a:pt x="99474" y="15730"/>
                </a:moveTo>
                <a:lnTo>
                  <a:pt x="99474" y="19490"/>
                </a:lnTo>
                <a:lnTo>
                  <a:pt x="95684" y="19490"/>
                </a:lnTo>
                <a:lnTo>
                  <a:pt x="95684" y="15730"/>
                </a:lnTo>
                <a:close/>
                <a:moveTo>
                  <a:pt x="103449" y="15730"/>
                </a:moveTo>
                <a:lnTo>
                  <a:pt x="103449" y="19490"/>
                </a:lnTo>
                <a:lnTo>
                  <a:pt x="99659" y="19490"/>
                </a:lnTo>
                <a:lnTo>
                  <a:pt x="99659" y="15730"/>
                </a:lnTo>
                <a:close/>
                <a:moveTo>
                  <a:pt x="107424" y="15730"/>
                </a:moveTo>
                <a:lnTo>
                  <a:pt x="107424" y="19490"/>
                </a:lnTo>
                <a:lnTo>
                  <a:pt x="103634" y="19490"/>
                </a:lnTo>
                <a:lnTo>
                  <a:pt x="103634" y="15730"/>
                </a:lnTo>
                <a:close/>
                <a:moveTo>
                  <a:pt x="111400" y="15730"/>
                </a:moveTo>
                <a:lnTo>
                  <a:pt x="111400" y="19490"/>
                </a:lnTo>
                <a:lnTo>
                  <a:pt x="107609" y="19490"/>
                </a:lnTo>
                <a:lnTo>
                  <a:pt x="107609" y="15730"/>
                </a:lnTo>
                <a:close/>
                <a:moveTo>
                  <a:pt x="115376" y="15730"/>
                </a:moveTo>
                <a:lnTo>
                  <a:pt x="115376" y="19490"/>
                </a:lnTo>
                <a:lnTo>
                  <a:pt x="111585" y="19490"/>
                </a:lnTo>
                <a:lnTo>
                  <a:pt x="111585" y="15730"/>
                </a:lnTo>
                <a:close/>
                <a:moveTo>
                  <a:pt x="119351" y="15730"/>
                </a:moveTo>
                <a:lnTo>
                  <a:pt x="119351" y="19490"/>
                </a:lnTo>
                <a:lnTo>
                  <a:pt x="115560" y="19490"/>
                </a:lnTo>
                <a:lnTo>
                  <a:pt x="115560" y="15730"/>
                </a:lnTo>
                <a:close/>
                <a:moveTo>
                  <a:pt x="123326" y="15730"/>
                </a:moveTo>
                <a:lnTo>
                  <a:pt x="123326" y="19490"/>
                </a:lnTo>
                <a:lnTo>
                  <a:pt x="119535" y="19490"/>
                </a:lnTo>
                <a:lnTo>
                  <a:pt x="119535" y="15730"/>
                </a:lnTo>
                <a:close/>
                <a:moveTo>
                  <a:pt x="127301" y="15730"/>
                </a:moveTo>
                <a:lnTo>
                  <a:pt x="127301" y="19490"/>
                </a:lnTo>
                <a:lnTo>
                  <a:pt x="123510" y="19490"/>
                </a:lnTo>
                <a:lnTo>
                  <a:pt x="123510" y="15730"/>
                </a:lnTo>
                <a:close/>
                <a:moveTo>
                  <a:pt x="131277" y="15730"/>
                </a:moveTo>
                <a:lnTo>
                  <a:pt x="131277" y="19490"/>
                </a:lnTo>
                <a:lnTo>
                  <a:pt x="127485" y="19490"/>
                </a:lnTo>
                <a:lnTo>
                  <a:pt x="127485" y="15730"/>
                </a:lnTo>
                <a:close/>
                <a:moveTo>
                  <a:pt x="135252" y="15730"/>
                </a:moveTo>
                <a:lnTo>
                  <a:pt x="135252" y="19490"/>
                </a:lnTo>
                <a:lnTo>
                  <a:pt x="131461" y="19490"/>
                </a:lnTo>
                <a:lnTo>
                  <a:pt x="131461" y="15730"/>
                </a:lnTo>
                <a:close/>
                <a:moveTo>
                  <a:pt x="139227" y="15730"/>
                </a:moveTo>
                <a:lnTo>
                  <a:pt x="139227" y="19490"/>
                </a:lnTo>
                <a:lnTo>
                  <a:pt x="135436" y="19490"/>
                </a:lnTo>
                <a:lnTo>
                  <a:pt x="135436" y="15730"/>
                </a:lnTo>
                <a:close/>
                <a:moveTo>
                  <a:pt x="143202" y="15730"/>
                </a:moveTo>
                <a:lnTo>
                  <a:pt x="143202" y="19490"/>
                </a:lnTo>
                <a:lnTo>
                  <a:pt x="139411" y="19490"/>
                </a:lnTo>
                <a:lnTo>
                  <a:pt x="139411" y="15730"/>
                </a:lnTo>
                <a:close/>
                <a:moveTo>
                  <a:pt x="147177" y="15730"/>
                </a:moveTo>
                <a:lnTo>
                  <a:pt x="147177" y="19490"/>
                </a:lnTo>
                <a:lnTo>
                  <a:pt x="143387" y="19490"/>
                </a:lnTo>
                <a:lnTo>
                  <a:pt x="143387" y="15730"/>
                </a:lnTo>
                <a:close/>
                <a:moveTo>
                  <a:pt x="151224" y="15730"/>
                </a:moveTo>
                <a:lnTo>
                  <a:pt x="151224" y="19490"/>
                </a:lnTo>
                <a:lnTo>
                  <a:pt x="147362" y="19490"/>
                </a:lnTo>
                <a:lnTo>
                  <a:pt x="147362" y="15730"/>
                </a:lnTo>
                <a:close/>
                <a:moveTo>
                  <a:pt x="4068" y="19673"/>
                </a:moveTo>
                <a:lnTo>
                  <a:pt x="4068" y="23432"/>
                </a:lnTo>
                <a:lnTo>
                  <a:pt x="184" y="23432"/>
                </a:lnTo>
                <a:lnTo>
                  <a:pt x="184" y="19673"/>
                </a:lnTo>
                <a:close/>
                <a:moveTo>
                  <a:pt x="8043" y="19673"/>
                </a:moveTo>
                <a:lnTo>
                  <a:pt x="8043" y="23432"/>
                </a:lnTo>
                <a:lnTo>
                  <a:pt x="4252" y="23432"/>
                </a:lnTo>
                <a:lnTo>
                  <a:pt x="4252" y="19673"/>
                </a:lnTo>
                <a:close/>
                <a:moveTo>
                  <a:pt x="12018" y="19673"/>
                </a:moveTo>
                <a:lnTo>
                  <a:pt x="12018" y="23432"/>
                </a:lnTo>
                <a:lnTo>
                  <a:pt x="8227" y="23432"/>
                </a:lnTo>
                <a:lnTo>
                  <a:pt x="8227" y="19673"/>
                </a:lnTo>
                <a:close/>
                <a:moveTo>
                  <a:pt x="15993" y="19673"/>
                </a:moveTo>
                <a:lnTo>
                  <a:pt x="15993" y="23432"/>
                </a:lnTo>
                <a:lnTo>
                  <a:pt x="12202" y="23432"/>
                </a:lnTo>
                <a:lnTo>
                  <a:pt x="12202" y="19673"/>
                </a:lnTo>
                <a:close/>
                <a:moveTo>
                  <a:pt x="19968" y="19673"/>
                </a:moveTo>
                <a:lnTo>
                  <a:pt x="19968" y="23432"/>
                </a:lnTo>
                <a:lnTo>
                  <a:pt x="16177" y="23432"/>
                </a:lnTo>
                <a:lnTo>
                  <a:pt x="16177" y="19673"/>
                </a:lnTo>
                <a:close/>
                <a:moveTo>
                  <a:pt x="23944" y="19673"/>
                </a:moveTo>
                <a:lnTo>
                  <a:pt x="23944" y="23432"/>
                </a:lnTo>
                <a:lnTo>
                  <a:pt x="20153" y="23432"/>
                </a:lnTo>
                <a:lnTo>
                  <a:pt x="20153" y="19673"/>
                </a:lnTo>
                <a:close/>
                <a:moveTo>
                  <a:pt x="27919" y="19673"/>
                </a:moveTo>
                <a:lnTo>
                  <a:pt x="27919" y="23432"/>
                </a:lnTo>
                <a:lnTo>
                  <a:pt x="24129" y="23432"/>
                </a:lnTo>
                <a:lnTo>
                  <a:pt x="24129" y="19673"/>
                </a:lnTo>
                <a:close/>
                <a:moveTo>
                  <a:pt x="31895" y="19673"/>
                </a:moveTo>
                <a:lnTo>
                  <a:pt x="31895" y="23432"/>
                </a:lnTo>
                <a:lnTo>
                  <a:pt x="28104" y="23432"/>
                </a:lnTo>
                <a:lnTo>
                  <a:pt x="28104" y="19673"/>
                </a:lnTo>
                <a:close/>
                <a:moveTo>
                  <a:pt x="35870" y="19673"/>
                </a:moveTo>
                <a:lnTo>
                  <a:pt x="35870" y="23432"/>
                </a:lnTo>
                <a:lnTo>
                  <a:pt x="32079" y="23432"/>
                </a:lnTo>
                <a:lnTo>
                  <a:pt x="32079" y="19673"/>
                </a:lnTo>
                <a:close/>
                <a:moveTo>
                  <a:pt x="39845" y="19673"/>
                </a:moveTo>
                <a:lnTo>
                  <a:pt x="39845" y="23432"/>
                </a:lnTo>
                <a:lnTo>
                  <a:pt x="36054" y="23432"/>
                </a:lnTo>
                <a:lnTo>
                  <a:pt x="36054" y="19673"/>
                </a:lnTo>
                <a:close/>
                <a:moveTo>
                  <a:pt x="43821" y="19673"/>
                </a:moveTo>
                <a:lnTo>
                  <a:pt x="43821" y="23432"/>
                </a:lnTo>
                <a:lnTo>
                  <a:pt x="40029" y="23432"/>
                </a:lnTo>
                <a:lnTo>
                  <a:pt x="40029" y="19673"/>
                </a:lnTo>
                <a:close/>
                <a:moveTo>
                  <a:pt x="47796" y="19673"/>
                </a:moveTo>
                <a:lnTo>
                  <a:pt x="47796" y="23432"/>
                </a:lnTo>
                <a:lnTo>
                  <a:pt x="44005" y="23432"/>
                </a:lnTo>
                <a:lnTo>
                  <a:pt x="44005" y="19673"/>
                </a:lnTo>
                <a:close/>
                <a:moveTo>
                  <a:pt x="51771" y="19673"/>
                </a:moveTo>
                <a:lnTo>
                  <a:pt x="51771" y="23432"/>
                </a:lnTo>
                <a:lnTo>
                  <a:pt x="47980" y="23432"/>
                </a:lnTo>
                <a:lnTo>
                  <a:pt x="47980" y="19673"/>
                </a:lnTo>
                <a:close/>
                <a:moveTo>
                  <a:pt x="55746" y="19673"/>
                </a:moveTo>
                <a:lnTo>
                  <a:pt x="55746" y="23432"/>
                </a:lnTo>
                <a:lnTo>
                  <a:pt x="51956" y="23432"/>
                </a:lnTo>
                <a:lnTo>
                  <a:pt x="51956" y="19673"/>
                </a:lnTo>
                <a:close/>
                <a:moveTo>
                  <a:pt x="59721" y="19673"/>
                </a:moveTo>
                <a:lnTo>
                  <a:pt x="59721" y="23432"/>
                </a:lnTo>
                <a:lnTo>
                  <a:pt x="55931" y="23432"/>
                </a:lnTo>
                <a:lnTo>
                  <a:pt x="55931" y="19673"/>
                </a:lnTo>
                <a:close/>
                <a:moveTo>
                  <a:pt x="63696" y="19673"/>
                </a:moveTo>
                <a:lnTo>
                  <a:pt x="63696" y="23432"/>
                </a:lnTo>
                <a:lnTo>
                  <a:pt x="59906" y="23432"/>
                </a:lnTo>
                <a:lnTo>
                  <a:pt x="59906" y="19673"/>
                </a:lnTo>
                <a:close/>
                <a:moveTo>
                  <a:pt x="67672" y="19673"/>
                </a:moveTo>
                <a:lnTo>
                  <a:pt x="67672" y="23432"/>
                </a:lnTo>
                <a:lnTo>
                  <a:pt x="63881" y="23432"/>
                </a:lnTo>
                <a:lnTo>
                  <a:pt x="63881" y="19673"/>
                </a:lnTo>
                <a:close/>
                <a:moveTo>
                  <a:pt x="71648" y="19673"/>
                </a:moveTo>
                <a:lnTo>
                  <a:pt x="71648" y="23432"/>
                </a:lnTo>
                <a:lnTo>
                  <a:pt x="67857" y="23432"/>
                </a:lnTo>
                <a:lnTo>
                  <a:pt x="67857" y="19673"/>
                </a:lnTo>
                <a:close/>
                <a:moveTo>
                  <a:pt x="75623" y="19673"/>
                </a:moveTo>
                <a:lnTo>
                  <a:pt x="75623" y="23432"/>
                </a:lnTo>
                <a:lnTo>
                  <a:pt x="71832" y="23432"/>
                </a:lnTo>
                <a:lnTo>
                  <a:pt x="71832" y="19673"/>
                </a:lnTo>
                <a:close/>
                <a:moveTo>
                  <a:pt x="79598" y="19673"/>
                </a:moveTo>
                <a:lnTo>
                  <a:pt x="79598" y="23432"/>
                </a:lnTo>
                <a:lnTo>
                  <a:pt x="75807" y="23432"/>
                </a:lnTo>
                <a:lnTo>
                  <a:pt x="75807" y="19673"/>
                </a:lnTo>
                <a:close/>
                <a:moveTo>
                  <a:pt x="83573" y="19673"/>
                </a:moveTo>
                <a:lnTo>
                  <a:pt x="83573" y="23432"/>
                </a:lnTo>
                <a:lnTo>
                  <a:pt x="79782" y="23432"/>
                </a:lnTo>
                <a:lnTo>
                  <a:pt x="79782" y="19673"/>
                </a:lnTo>
                <a:close/>
                <a:moveTo>
                  <a:pt x="87549" y="19673"/>
                </a:moveTo>
                <a:lnTo>
                  <a:pt x="87549" y="23432"/>
                </a:lnTo>
                <a:lnTo>
                  <a:pt x="83757" y="23432"/>
                </a:lnTo>
                <a:lnTo>
                  <a:pt x="83757" y="19673"/>
                </a:lnTo>
                <a:close/>
                <a:moveTo>
                  <a:pt x="91524" y="19673"/>
                </a:moveTo>
                <a:lnTo>
                  <a:pt x="91524" y="23432"/>
                </a:lnTo>
                <a:lnTo>
                  <a:pt x="87733" y="23432"/>
                </a:lnTo>
                <a:lnTo>
                  <a:pt x="87733" y="19673"/>
                </a:lnTo>
                <a:close/>
                <a:moveTo>
                  <a:pt x="95499" y="19673"/>
                </a:moveTo>
                <a:lnTo>
                  <a:pt x="95499" y="23432"/>
                </a:lnTo>
                <a:lnTo>
                  <a:pt x="91708" y="23432"/>
                </a:lnTo>
                <a:lnTo>
                  <a:pt x="91708" y="19673"/>
                </a:lnTo>
                <a:close/>
                <a:moveTo>
                  <a:pt x="99474" y="19673"/>
                </a:moveTo>
                <a:lnTo>
                  <a:pt x="99474" y="23432"/>
                </a:lnTo>
                <a:lnTo>
                  <a:pt x="95684" y="23432"/>
                </a:lnTo>
                <a:lnTo>
                  <a:pt x="95684" y="19673"/>
                </a:lnTo>
                <a:close/>
                <a:moveTo>
                  <a:pt x="103449" y="19673"/>
                </a:moveTo>
                <a:lnTo>
                  <a:pt x="103449" y="23432"/>
                </a:lnTo>
                <a:lnTo>
                  <a:pt x="99659" y="23432"/>
                </a:lnTo>
                <a:lnTo>
                  <a:pt x="99659" y="19673"/>
                </a:lnTo>
                <a:close/>
                <a:moveTo>
                  <a:pt x="107424" y="19673"/>
                </a:moveTo>
                <a:lnTo>
                  <a:pt x="107424" y="23432"/>
                </a:lnTo>
                <a:lnTo>
                  <a:pt x="103634" y="23432"/>
                </a:lnTo>
                <a:lnTo>
                  <a:pt x="103634" y="19673"/>
                </a:lnTo>
                <a:close/>
                <a:moveTo>
                  <a:pt x="111400" y="19673"/>
                </a:moveTo>
                <a:lnTo>
                  <a:pt x="111400" y="23432"/>
                </a:lnTo>
                <a:lnTo>
                  <a:pt x="107609" y="23432"/>
                </a:lnTo>
                <a:lnTo>
                  <a:pt x="107609" y="19673"/>
                </a:lnTo>
                <a:close/>
                <a:moveTo>
                  <a:pt x="115376" y="19673"/>
                </a:moveTo>
                <a:lnTo>
                  <a:pt x="115376" y="23432"/>
                </a:lnTo>
                <a:lnTo>
                  <a:pt x="111585" y="23432"/>
                </a:lnTo>
                <a:lnTo>
                  <a:pt x="111585" y="19673"/>
                </a:lnTo>
                <a:close/>
                <a:moveTo>
                  <a:pt x="119351" y="19673"/>
                </a:moveTo>
                <a:lnTo>
                  <a:pt x="119351" y="23432"/>
                </a:lnTo>
                <a:lnTo>
                  <a:pt x="115560" y="23432"/>
                </a:lnTo>
                <a:lnTo>
                  <a:pt x="115560" y="19673"/>
                </a:lnTo>
                <a:close/>
                <a:moveTo>
                  <a:pt x="123326" y="19673"/>
                </a:moveTo>
                <a:lnTo>
                  <a:pt x="123326" y="23432"/>
                </a:lnTo>
                <a:lnTo>
                  <a:pt x="119535" y="23432"/>
                </a:lnTo>
                <a:lnTo>
                  <a:pt x="119535" y="19673"/>
                </a:lnTo>
                <a:close/>
                <a:moveTo>
                  <a:pt x="127301" y="19673"/>
                </a:moveTo>
                <a:lnTo>
                  <a:pt x="127301" y="23432"/>
                </a:lnTo>
                <a:lnTo>
                  <a:pt x="123510" y="23432"/>
                </a:lnTo>
                <a:lnTo>
                  <a:pt x="123510" y="19673"/>
                </a:lnTo>
                <a:close/>
                <a:moveTo>
                  <a:pt x="131277" y="19673"/>
                </a:moveTo>
                <a:lnTo>
                  <a:pt x="131277" y="23432"/>
                </a:lnTo>
                <a:lnTo>
                  <a:pt x="127485" y="23432"/>
                </a:lnTo>
                <a:lnTo>
                  <a:pt x="127485" y="19673"/>
                </a:lnTo>
                <a:close/>
                <a:moveTo>
                  <a:pt x="135252" y="19673"/>
                </a:moveTo>
                <a:lnTo>
                  <a:pt x="135252" y="23432"/>
                </a:lnTo>
                <a:lnTo>
                  <a:pt x="131461" y="23432"/>
                </a:lnTo>
                <a:lnTo>
                  <a:pt x="131461" y="19673"/>
                </a:lnTo>
                <a:close/>
                <a:moveTo>
                  <a:pt x="139227" y="19673"/>
                </a:moveTo>
                <a:lnTo>
                  <a:pt x="139227" y="23432"/>
                </a:lnTo>
                <a:lnTo>
                  <a:pt x="135436" y="23432"/>
                </a:lnTo>
                <a:lnTo>
                  <a:pt x="135436" y="19673"/>
                </a:lnTo>
                <a:close/>
                <a:moveTo>
                  <a:pt x="143202" y="19673"/>
                </a:moveTo>
                <a:lnTo>
                  <a:pt x="143202" y="23432"/>
                </a:lnTo>
                <a:lnTo>
                  <a:pt x="139411" y="23432"/>
                </a:lnTo>
                <a:lnTo>
                  <a:pt x="139411" y="19673"/>
                </a:lnTo>
                <a:close/>
                <a:moveTo>
                  <a:pt x="147177" y="19673"/>
                </a:moveTo>
                <a:lnTo>
                  <a:pt x="147177" y="23432"/>
                </a:lnTo>
                <a:lnTo>
                  <a:pt x="143387" y="23432"/>
                </a:lnTo>
                <a:lnTo>
                  <a:pt x="143387" y="19673"/>
                </a:lnTo>
                <a:close/>
                <a:moveTo>
                  <a:pt x="151224" y="19673"/>
                </a:moveTo>
                <a:lnTo>
                  <a:pt x="151224" y="23432"/>
                </a:lnTo>
                <a:lnTo>
                  <a:pt x="147362" y="23432"/>
                </a:lnTo>
                <a:lnTo>
                  <a:pt x="147362" y="19673"/>
                </a:lnTo>
                <a:close/>
                <a:moveTo>
                  <a:pt x="4068" y="23615"/>
                </a:moveTo>
                <a:lnTo>
                  <a:pt x="4068" y="27376"/>
                </a:lnTo>
                <a:lnTo>
                  <a:pt x="184" y="27376"/>
                </a:lnTo>
                <a:lnTo>
                  <a:pt x="184" y="23615"/>
                </a:lnTo>
                <a:close/>
                <a:moveTo>
                  <a:pt x="8043" y="23615"/>
                </a:moveTo>
                <a:lnTo>
                  <a:pt x="8043" y="27376"/>
                </a:lnTo>
                <a:lnTo>
                  <a:pt x="4252" y="27376"/>
                </a:lnTo>
                <a:lnTo>
                  <a:pt x="4252" y="23615"/>
                </a:lnTo>
                <a:close/>
                <a:moveTo>
                  <a:pt x="12018" y="23615"/>
                </a:moveTo>
                <a:lnTo>
                  <a:pt x="12018" y="27376"/>
                </a:lnTo>
                <a:lnTo>
                  <a:pt x="8227" y="27376"/>
                </a:lnTo>
                <a:lnTo>
                  <a:pt x="8227" y="23615"/>
                </a:lnTo>
                <a:close/>
                <a:moveTo>
                  <a:pt x="15993" y="23615"/>
                </a:moveTo>
                <a:lnTo>
                  <a:pt x="15993" y="27376"/>
                </a:lnTo>
                <a:lnTo>
                  <a:pt x="12202" y="27376"/>
                </a:lnTo>
                <a:lnTo>
                  <a:pt x="12202" y="23615"/>
                </a:lnTo>
                <a:close/>
                <a:moveTo>
                  <a:pt x="19968" y="23615"/>
                </a:moveTo>
                <a:lnTo>
                  <a:pt x="19968" y="27376"/>
                </a:lnTo>
                <a:lnTo>
                  <a:pt x="16177" y="27376"/>
                </a:lnTo>
                <a:lnTo>
                  <a:pt x="16177" y="23615"/>
                </a:lnTo>
                <a:close/>
                <a:moveTo>
                  <a:pt x="23944" y="23615"/>
                </a:moveTo>
                <a:lnTo>
                  <a:pt x="23944" y="27376"/>
                </a:lnTo>
                <a:lnTo>
                  <a:pt x="20153" y="27376"/>
                </a:lnTo>
                <a:lnTo>
                  <a:pt x="20153" y="23615"/>
                </a:lnTo>
                <a:close/>
                <a:moveTo>
                  <a:pt x="27919" y="23615"/>
                </a:moveTo>
                <a:lnTo>
                  <a:pt x="27919" y="27376"/>
                </a:lnTo>
                <a:lnTo>
                  <a:pt x="24129" y="27376"/>
                </a:lnTo>
                <a:lnTo>
                  <a:pt x="24129" y="23615"/>
                </a:lnTo>
                <a:close/>
                <a:moveTo>
                  <a:pt x="31895" y="23615"/>
                </a:moveTo>
                <a:lnTo>
                  <a:pt x="31895" y="27376"/>
                </a:lnTo>
                <a:lnTo>
                  <a:pt x="28104" y="27376"/>
                </a:lnTo>
                <a:lnTo>
                  <a:pt x="28104" y="23615"/>
                </a:lnTo>
                <a:close/>
                <a:moveTo>
                  <a:pt x="35870" y="23615"/>
                </a:moveTo>
                <a:lnTo>
                  <a:pt x="35870" y="27376"/>
                </a:lnTo>
                <a:lnTo>
                  <a:pt x="32079" y="27376"/>
                </a:lnTo>
                <a:lnTo>
                  <a:pt x="32079" y="23615"/>
                </a:lnTo>
                <a:close/>
                <a:moveTo>
                  <a:pt x="39845" y="23615"/>
                </a:moveTo>
                <a:lnTo>
                  <a:pt x="39845" y="27376"/>
                </a:lnTo>
                <a:lnTo>
                  <a:pt x="36054" y="27376"/>
                </a:lnTo>
                <a:lnTo>
                  <a:pt x="36054" y="23615"/>
                </a:lnTo>
                <a:close/>
                <a:moveTo>
                  <a:pt x="43821" y="23615"/>
                </a:moveTo>
                <a:lnTo>
                  <a:pt x="43821" y="27376"/>
                </a:lnTo>
                <a:lnTo>
                  <a:pt x="40029" y="27376"/>
                </a:lnTo>
                <a:lnTo>
                  <a:pt x="40029" y="23615"/>
                </a:lnTo>
                <a:close/>
                <a:moveTo>
                  <a:pt x="47796" y="23615"/>
                </a:moveTo>
                <a:lnTo>
                  <a:pt x="47796" y="27376"/>
                </a:lnTo>
                <a:lnTo>
                  <a:pt x="44005" y="27376"/>
                </a:lnTo>
                <a:lnTo>
                  <a:pt x="44005" y="23615"/>
                </a:lnTo>
                <a:close/>
                <a:moveTo>
                  <a:pt x="51771" y="23615"/>
                </a:moveTo>
                <a:lnTo>
                  <a:pt x="51771" y="27376"/>
                </a:lnTo>
                <a:lnTo>
                  <a:pt x="47980" y="27376"/>
                </a:lnTo>
                <a:lnTo>
                  <a:pt x="47980" y="23615"/>
                </a:lnTo>
                <a:close/>
                <a:moveTo>
                  <a:pt x="55746" y="23615"/>
                </a:moveTo>
                <a:lnTo>
                  <a:pt x="55746" y="27376"/>
                </a:lnTo>
                <a:lnTo>
                  <a:pt x="51956" y="27376"/>
                </a:lnTo>
                <a:lnTo>
                  <a:pt x="51956" y="23615"/>
                </a:lnTo>
                <a:close/>
                <a:moveTo>
                  <a:pt x="59721" y="23615"/>
                </a:moveTo>
                <a:lnTo>
                  <a:pt x="59721" y="27376"/>
                </a:lnTo>
                <a:lnTo>
                  <a:pt x="55931" y="27376"/>
                </a:lnTo>
                <a:lnTo>
                  <a:pt x="55931" y="23615"/>
                </a:lnTo>
                <a:close/>
                <a:moveTo>
                  <a:pt x="63696" y="23615"/>
                </a:moveTo>
                <a:lnTo>
                  <a:pt x="63696" y="27376"/>
                </a:lnTo>
                <a:lnTo>
                  <a:pt x="59906" y="27376"/>
                </a:lnTo>
                <a:lnTo>
                  <a:pt x="59906" y="23615"/>
                </a:lnTo>
                <a:close/>
                <a:moveTo>
                  <a:pt x="67672" y="23615"/>
                </a:moveTo>
                <a:lnTo>
                  <a:pt x="67672" y="27376"/>
                </a:lnTo>
                <a:lnTo>
                  <a:pt x="63881" y="27376"/>
                </a:lnTo>
                <a:lnTo>
                  <a:pt x="63881" y="23615"/>
                </a:lnTo>
                <a:close/>
                <a:moveTo>
                  <a:pt x="71648" y="23615"/>
                </a:moveTo>
                <a:lnTo>
                  <a:pt x="71648" y="27376"/>
                </a:lnTo>
                <a:lnTo>
                  <a:pt x="67857" y="27376"/>
                </a:lnTo>
                <a:lnTo>
                  <a:pt x="67857" y="23615"/>
                </a:lnTo>
                <a:close/>
                <a:moveTo>
                  <a:pt x="75623" y="23615"/>
                </a:moveTo>
                <a:lnTo>
                  <a:pt x="75623" y="27376"/>
                </a:lnTo>
                <a:lnTo>
                  <a:pt x="71832" y="27376"/>
                </a:lnTo>
                <a:lnTo>
                  <a:pt x="71832" y="23615"/>
                </a:lnTo>
                <a:close/>
                <a:moveTo>
                  <a:pt x="79598" y="23615"/>
                </a:moveTo>
                <a:lnTo>
                  <a:pt x="79598" y="27376"/>
                </a:lnTo>
                <a:lnTo>
                  <a:pt x="75807" y="27376"/>
                </a:lnTo>
                <a:lnTo>
                  <a:pt x="75807" y="23615"/>
                </a:lnTo>
                <a:close/>
                <a:moveTo>
                  <a:pt x="83573" y="23615"/>
                </a:moveTo>
                <a:lnTo>
                  <a:pt x="83573" y="27376"/>
                </a:lnTo>
                <a:lnTo>
                  <a:pt x="79782" y="27376"/>
                </a:lnTo>
                <a:lnTo>
                  <a:pt x="79782" y="23615"/>
                </a:lnTo>
                <a:close/>
                <a:moveTo>
                  <a:pt x="87549" y="23615"/>
                </a:moveTo>
                <a:lnTo>
                  <a:pt x="87549" y="27376"/>
                </a:lnTo>
                <a:lnTo>
                  <a:pt x="83757" y="27376"/>
                </a:lnTo>
                <a:lnTo>
                  <a:pt x="83757" y="23615"/>
                </a:lnTo>
                <a:close/>
                <a:moveTo>
                  <a:pt x="91524" y="23615"/>
                </a:moveTo>
                <a:lnTo>
                  <a:pt x="91524" y="27376"/>
                </a:lnTo>
                <a:lnTo>
                  <a:pt x="87733" y="27376"/>
                </a:lnTo>
                <a:lnTo>
                  <a:pt x="87733" y="23615"/>
                </a:lnTo>
                <a:close/>
                <a:moveTo>
                  <a:pt x="95499" y="23615"/>
                </a:moveTo>
                <a:lnTo>
                  <a:pt x="95499" y="27376"/>
                </a:lnTo>
                <a:lnTo>
                  <a:pt x="91708" y="27376"/>
                </a:lnTo>
                <a:lnTo>
                  <a:pt x="91708" y="23615"/>
                </a:lnTo>
                <a:close/>
                <a:moveTo>
                  <a:pt x="99474" y="23615"/>
                </a:moveTo>
                <a:lnTo>
                  <a:pt x="99474" y="27376"/>
                </a:lnTo>
                <a:lnTo>
                  <a:pt x="95684" y="27376"/>
                </a:lnTo>
                <a:lnTo>
                  <a:pt x="95684" y="23615"/>
                </a:lnTo>
                <a:close/>
                <a:moveTo>
                  <a:pt x="103449" y="23615"/>
                </a:moveTo>
                <a:lnTo>
                  <a:pt x="103449" y="27376"/>
                </a:lnTo>
                <a:lnTo>
                  <a:pt x="99659" y="27376"/>
                </a:lnTo>
                <a:lnTo>
                  <a:pt x="99659" y="23615"/>
                </a:lnTo>
                <a:close/>
                <a:moveTo>
                  <a:pt x="107424" y="23615"/>
                </a:moveTo>
                <a:lnTo>
                  <a:pt x="107424" y="27376"/>
                </a:lnTo>
                <a:lnTo>
                  <a:pt x="103634" y="27376"/>
                </a:lnTo>
                <a:lnTo>
                  <a:pt x="103634" y="23615"/>
                </a:lnTo>
                <a:close/>
                <a:moveTo>
                  <a:pt x="111400" y="23615"/>
                </a:moveTo>
                <a:lnTo>
                  <a:pt x="111400" y="27376"/>
                </a:lnTo>
                <a:lnTo>
                  <a:pt x="107609" y="27376"/>
                </a:lnTo>
                <a:lnTo>
                  <a:pt x="107609" y="23615"/>
                </a:lnTo>
                <a:close/>
                <a:moveTo>
                  <a:pt x="115376" y="23615"/>
                </a:moveTo>
                <a:lnTo>
                  <a:pt x="115376" y="27376"/>
                </a:lnTo>
                <a:lnTo>
                  <a:pt x="111585" y="27376"/>
                </a:lnTo>
                <a:lnTo>
                  <a:pt x="111585" y="23615"/>
                </a:lnTo>
                <a:close/>
                <a:moveTo>
                  <a:pt x="119351" y="23615"/>
                </a:moveTo>
                <a:lnTo>
                  <a:pt x="119351" y="27376"/>
                </a:lnTo>
                <a:lnTo>
                  <a:pt x="115560" y="27376"/>
                </a:lnTo>
                <a:lnTo>
                  <a:pt x="115560" y="23615"/>
                </a:lnTo>
                <a:close/>
                <a:moveTo>
                  <a:pt x="123326" y="23615"/>
                </a:moveTo>
                <a:lnTo>
                  <a:pt x="123326" y="27376"/>
                </a:lnTo>
                <a:lnTo>
                  <a:pt x="119535" y="27376"/>
                </a:lnTo>
                <a:lnTo>
                  <a:pt x="119535" y="23615"/>
                </a:lnTo>
                <a:close/>
                <a:moveTo>
                  <a:pt x="127301" y="23615"/>
                </a:moveTo>
                <a:lnTo>
                  <a:pt x="127301" y="27376"/>
                </a:lnTo>
                <a:lnTo>
                  <a:pt x="123510" y="27376"/>
                </a:lnTo>
                <a:lnTo>
                  <a:pt x="123510" y="23615"/>
                </a:lnTo>
                <a:close/>
                <a:moveTo>
                  <a:pt x="131277" y="23615"/>
                </a:moveTo>
                <a:lnTo>
                  <a:pt x="131277" y="27376"/>
                </a:lnTo>
                <a:lnTo>
                  <a:pt x="127485" y="27376"/>
                </a:lnTo>
                <a:lnTo>
                  <a:pt x="127485" y="23615"/>
                </a:lnTo>
                <a:close/>
                <a:moveTo>
                  <a:pt x="135252" y="23615"/>
                </a:moveTo>
                <a:lnTo>
                  <a:pt x="135252" y="27376"/>
                </a:lnTo>
                <a:lnTo>
                  <a:pt x="131461" y="27376"/>
                </a:lnTo>
                <a:lnTo>
                  <a:pt x="131461" y="23615"/>
                </a:lnTo>
                <a:close/>
                <a:moveTo>
                  <a:pt x="139227" y="23615"/>
                </a:moveTo>
                <a:lnTo>
                  <a:pt x="139227" y="27376"/>
                </a:lnTo>
                <a:lnTo>
                  <a:pt x="135436" y="27376"/>
                </a:lnTo>
                <a:lnTo>
                  <a:pt x="135436" y="23615"/>
                </a:lnTo>
                <a:close/>
                <a:moveTo>
                  <a:pt x="143202" y="23615"/>
                </a:moveTo>
                <a:lnTo>
                  <a:pt x="143202" y="27376"/>
                </a:lnTo>
                <a:lnTo>
                  <a:pt x="139411" y="27376"/>
                </a:lnTo>
                <a:lnTo>
                  <a:pt x="139411" y="23615"/>
                </a:lnTo>
                <a:close/>
                <a:moveTo>
                  <a:pt x="147177" y="23615"/>
                </a:moveTo>
                <a:lnTo>
                  <a:pt x="147177" y="27376"/>
                </a:lnTo>
                <a:lnTo>
                  <a:pt x="143387" y="27376"/>
                </a:lnTo>
                <a:lnTo>
                  <a:pt x="143387" y="23615"/>
                </a:lnTo>
                <a:close/>
                <a:moveTo>
                  <a:pt x="151224" y="23615"/>
                </a:moveTo>
                <a:lnTo>
                  <a:pt x="151224" y="27376"/>
                </a:lnTo>
                <a:lnTo>
                  <a:pt x="147362" y="27376"/>
                </a:lnTo>
                <a:lnTo>
                  <a:pt x="147362" y="23615"/>
                </a:lnTo>
                <a:close/>
                <a:moveTo>
                  <a:pt x="4068" y="27559"/>
                </a:moveTo>
                <a:lnTo>
                  <a:pt x="4068" y="31318"/>
                </a:lnTo>
                <a:lnTo>
                  <a:pt x="184" y="31318"/>
                </a:lnTo>
                <a:lnTo>
                  <a:pt x="184" y="27559"/>
                </a:lnTo>
                <a:close/>
                <a:moveTo>
                  <a:pt x="8043" y="27559"/>
                </a:moveTo>
                <a:lnTo>
                  <a:pt x="8043" y="31318"/>
                </a:lnTo>
                <a:lnTo>
                  <a:pt x="4252" y="31318"/>
                </a:lnTo>
                <a:lnTo>
                  <a:pt x="4252" y="27559"/>
                </a:lnTo>
                <a:close/>
                <a:moveTo>
                  <a:pt x="12018" y="27559"/>
                </a:moveTo>
                <a:lnTo>
                  <a:pt x="12018" y="31318"/>
                </a:lnTo>
                <a:lnTo>
                  <a:pt x="8227" y="31318"/>
                </a:lnTo>
                <a:lnTo>
                  <a:pt x="8227" y="27559"/>
                </a:lnTo>
                <a:close/>
                <a:moveTo>
                  <a:pt x="15993" y="27559"/>
                </a:moveTo>
                <a:lnTo>
                  <a:pt x="15993" y="31318"/>
                </a:lnTo>
                <a:lnTo>
                  <a:pt x="12202" y="31318"/>
                </a:lnTo>
                <a:lnTo>
                  <a:pt x="12202" y="27559"/>
                </a:lnTo>
                <a:close/>
                <a:moveTo>
                  <a:pt x="19968" y="27559"/>
                </a:moveTo>
                <a:lnTo>
                  <a:pt x="19968" y="31318"/>
                </a:lnTo>
                <a:lnTo>
                  <a:pt x="16177" y="31318"/>
                </a:lnTo>
                <a:lnTo>
                  <a:pt x="16177" y="27559"/>
                </a:lnTo>
                <a:close/>
                <a:moveTo>
                  <a:pt x="23944" y="27559"/>
                </a:moveTo>
                <a:lnTo>
                  <a:pt x="23944" y="31318"/>
                </a:lnTo>
                <a:lnTo>
                  <a:pt x="20153" y="31318"/>
                </a:lnTo>
                <a:lnTo>
                  <a:pt x="20153" y="27559"/>
                </a:lnTo>
                <a:close/>
                <a:moveTo>
                  <a:pt x="27919" y="27559"/>
                </a:moveTo>
                <a:lnTo>
                  <a:pt x="27919" y="31318"/>
                </a:lnTo>
                <a:lnTo>
                  <a:pt x="24129" y="31318"/>
                </a:lnTo>
                <a:lnTo>
                  <a:pt x="24129" y="27559"/>
                </a:lnTo>
                <a:close/>
                <a:moveTo>
                  <a:pt x="31895" y="27559"/>
                </a:moveTo>
                <a:lnTo>
                  <a:pt x="31895" y="31318"/>
                </a:lnTo>
                <a:lnTo>
                  <a:pt x="28104" y="31318"/>
                </a:lnTo>
                <a:lnTo>
                  <a:pt x="28104" y="27559"/>
                </a:lnTo>
                <a:close/>
                <a:moveTo>
                  <a:pt x="35870" y="27559"/>
                </a:moveTo>
                <a:lnTo>
                  <a:pt x="35870" y="31318"/>
                </a:lnTo>
                <a:lnTo>
                  <a:pt x="32079" y="31318"/>
                </a:lnTo>
                <a:lnTo>
                  <a:pt x="32079" y="27559"/>
                </a:lnTo>
                <a:close/>
                <a:moveTo>
                  <a:pt x="39845" y="27559"/>
                </a:moveTo>
                <a:lnTo>
                  <a:pt x="39845" y="31318"/>
                </a:lnTo>
                <a:lnTo>
                  <a:pt x="36054" y="31318"/>
                </a:lnTo>
                <a:lnTo>
                  <a:pt x="36054" y="27559"/>
                </a:lnTo>
                <a:close/>
                <a:moveTo>
                  <a:pt x="43821" y="27559"/>
                </a:moveTo>
                <a:lnTo>
                  <a:pt x="43821" y="31318"/>
                </a:lnTo>
                <a:lnTo>
                  <a:pt x="40029" y="31318"/>
                </a:lnTo>
                <a:lnTo>
                  <a:pt x="40029" y="27559"/>
                </a:lnTo>
                <a:close/>
                <a:moveTo>
                  <a:pt x="47796" y="27559"/>
                </a:moveTo>
                <a:lnTo>
                  <a:pt x="47796" y="31318"/>
                </a:lnTo>
                <a:lnTo>
                  <a:pt x="44005" y="31318"/>
                </a:lnTo>
                <a:lnTo>
                  <a:pt x="44005" y="27559"/>
                </a:lnTo>
                <a:close/>
                <a:moveTo>
                  <a:pt x="51771" y="27559"/>
                </a:moveTo>
                <a:lnTo>
                  <a:pt x="51771" y="31318"/>
                </a:lnTo>
                <a:lnTo>
                  <a:pt x="47980" y="31318"/>
                </a:lnTo>
                <a:lnTo>
                  <a:pt x="47980" y="27559"/>
                </a:lnTo>
                <a:close/>
                <a:moveTo>
                  <a:pt x="55746" y="27559"/>
                </a:moveTo>
                <a:lnTo>
                  <a:pt x="55746" y="31318"/>
                </a:lnTo>
                <a:lnTo>
                  <a:pt x="51956" y="31318"/>
                </a:lnTo>
                <a:lnTo>
                  <a:pt x="51956" y="27559"/>
                </a:lnTo>
                <a:close/>
                <a:moveTo>
                  <a:pt x="59721" y="27559"/>
                </a:moveTo>
                <a:lnTo>
                  <a:pt x="59721" y="31318"/>
                </a:lnTo>
                <a:lnTo>
                  <a:pt x="55931" y="31318"/>
                </a:lnTo>
                <a:lnTo>
                  <a:pt x="55931" y="27559"/>
                </a:lnTo>
                <a:close/>
                <a:moveTo>
                  <a:pt x="63696" y="27559"/>
                </a:moveTo>
                <a:lnTo>
                  <a:pt x="63696" y="31318"/>
                </a:lnTo>
                <a:lnTo>
                  <a:pt x="59906" y="31318"/>
                </a:lnTo>
                <a:lnTo>
                  <a:pt x="59906" y="27559"/>
                </a:lnTo>
                <a:close/>
                <a:moveTo>
                  <a:pt x="67672" y="27559"/>
                </a:moveTo>
                <a:lnTo>
                  <a:pt x="67672" y="31318"/>
                </a:lnTo>
                <a:lnTo>
                  <a:pt x="63881" y="31318"/>
                </a:lnTo>
                <a:lnTo>
                  <a:pt x="63881" y="27559"/>
                </a:lnTo>
                <a:close/>
                <a:moveTo>
                  <a:pt x="71648" y="27559"/>
                </a:moveTo>
                <a:lnTo>
                  <a:pt x="71648" y="31318"/>
                </a:lnTo>
                <a:lnTo>
                  <a:pt x="67857" y="31318"/>
                </a:lnTo>
                <a:lnTo>
                  <a:pt x="67857" y="27559"/>
                </a:lnTo>
                <a:close/>
                <a:moveTo>
                  <a:pt x="75623" y="27559"/>
                </a:moveTo>
                <a:lnTo>
                  <a:pt x="75623" y="31318"/>
                </a:lnTo>
                <a:lnTo>
                  <a:pt x="71832" y="31318"/>
                </a:lnTo>
                <a:lnTo>
                  <a:pt x="71832" y="27559"/>
                </a:lnTo>
                <a:close/>
                <a:moveTo>
                  <a:pt x="79598" y="27559"/>
                </a:moveTo>
                <a:lnTo>
                  <a:pt x="79598" y="31318"/>
                </a:lnTo>
                <a:lnTo>
                  <a:pt x="75807" y="31318"/>
                </a:lnTo>
                <a:lnTo>
                  <a:pt x="75807" y="27559"/>
                </a:lnTo>
                <a:close/>
                <a:moveTo>
                  <a:pt x="83573" y="27559"/>
                </a:moveTo>
                <a:lnTo>
                  <a:pt x="83573" y="31318"/>
                </a:lnTo>
                <a:lnTo>
                  <a:pt x="79782" y="31318"/>
                </a:lnTo>
                <a:lnTo>
                  <a:pt x="79782" y="27559"/>
                </a:lnTo>
                <a:close/>
                <a:moveTo>
                  <a:pt x="87549" y="27559"/>
                </a:moveTo>
                <a:lnTo>
                  <a:pt x="87549" y="31318"/>
                </a:lnTo>
                <a:lnTo>
                  <a:pt x="83757" y="31318"/>
                </a:lnTo>
                <a:lnTo>
                  <a:pt x="83757" y="27559"/>
                </a:lnTo>
                <a:close/>
                <a:moveTo>
                  <a:pt x="91524" y="27559"/>
                </a:moveTo>
                <a:lnTo>
                  <a:pt x="91524" y="31318"/>
                </a:lnTo>
                <a:lnTo>
                  <a:pt x="87733" y="31318"/>
                </a:lnTo>
                <a:lnTo>
                  <a:pt x="87733" y="27559"/>
                </a:lnTo>
                <a:close/>
                <a:moveTo>
                  <a:pt x="95499" y="27559"/>
                </a:moveTo>
                <a:lnTo>
                  <a:pt x="95499" y="31318"/>
                </a:lnTo>
                <a:lnTo>
                  <a:pt x="91708" y="31318"/>
                </a:lnTo>
                <a:lnTo>
                  <a:pt x="91708" y="27559"/>
                </a:lnTo>
                <a:close/>
                <a:moveTo>
                  <a:pt x="99474" y="27559"/>
                </a:moveTo>
                <a:lnTo>
                  <a:pt x="99474" y="31318"/>
                </a:lnTo>
                <a:lnTo>
                  <a:pt x="95684" y="31318"/>
                </a:lnTo>
                <a:lnTo>
                  <a:pt x="95684" y="27559"/>
                </a:lnTo>
                <a:close/>
                <a:moveTo>
                  <a:pt x="103449" y="27559"/>
                </a:moveTo>
                <a:lnTo>
                  <a:pt x="103449" y="31318"/>
                </a:lnTo>
                <a:lnTo>
                  <a:pt x="99659" y="31318"/>
                </a:lnTo>
                <a:lnTo>
                  <a:pt x="99659" y="27559"/>
                </a:lnTo>
                <a:close/>
                <a:moveTo>
                  <a:pt x="107424" y="27559"/>
                </a:moveTo>
                <a:lnTo>
                  <a:pt x="107424" y="31318"/>
                </a:lnTo>
                <a:lnTo>
                  <a:pt x="103634" y="31318"/>
                </a:lnTo>
                <a:lnTo>
                  <a:pt x="103634" y="27559"/>
                </a:lnTo>
                <a:close/>
                <a:moveTo>
                  <a:pt x="111400" y="27559"/>
                </a:moveTo>
                <a:lnTo>
                  <a:pt x="111400" y="31318"/>
                </a:lnTo>
                <a:lnTo>
                  <a:pt x="107609" y="31318"/>
                </a:lnTo>
                <a:lnTo>
                  <a:pt x="107609" y="27559"/>
                </a:lnTo>
                <a:close/>
                <a:moveTo>
                  <a:pt x="115376" y="27559"/>
                </a:moveTo>
                <a:lnTo>
                  <a:pt x="115376" y="31318"/>
                </a:lnTo>
                <a:lnTo>
                  <a:pt x="111585" y="31318"/>
                </a:lnTo>
                <a:lnTo>
                  <a:pt x="111585" y="27559"/>
                </a:lnTo>
                <a:close/>
                <a:moveTo>
                  <a:pt x="119351" y="27559"/>
                </a:moveTo>
                <a:lnTo>
                  <a:pt x="119351" y="31318"/>
                </a:lnTo>
                <a:lnTo>
                  <a:pt x="115560" y="31318"/>
                </a:lnTo>
                <a:lnTo>
                  <a:pt x="115560" y="27559"/>
                </a:lnTo>
                <a:close/>
                <a:moveTo>
                  <a:pt x="123326" y="27559"/>
                </a:moveTo>
                <a:lnTo>
                  <a:pt x="123326" y="31318"/>
                </a:lnTo>
                <a:lnTo>
                  <a:pt x="119535" y="31318"/>
                </a:lnTo>
                <a:lnTo>
                  <a:pt x="119535" y="27559"/>
                </a:lnTo>
                <a:close/>
                <a:moveTo>
                  <a:pt x="127301" y="27559"/>
                </a:moveTo>
                <a:lnTo>
                  <a:pt x="127301" y="31318"/>
                </a:lnTo>
                <a:lnTo>
                  <a:pt x="123510" y="31318"/>
                </a:lnTo>
                <a:lnTo>
                  <a:pt x="123510" y="27559"/>
                </a:lnTo>
                <a:close/>
                <a:moveTo>
                  <a:pt x="131277" y="27559"/>
                </a:moveTo>
                <a:lnTo>
                  <a:pt x="131277" y="31318"/>
                </a:lnTo>
                <a:lnTo>
                  <a:pt x="127485" y="31318"/>
                </a:lnTo>
                <a:lnTo>
                  <a:pt x="127485" y="27559"/>
                </a:lnTo>
                <a:close/>
                <a:moveTo>
                  <a:pt x="135252" y="27559"/>
                </a:moveTo>
                <a:lnTo>
                  <a:pt x="135252" y="31318"/>
                </a:lnTo>
                <a:lnTo>
                  <a:pt x="131461" y="31318"/>
                </a:lnTo>
                <a:lnTo>
                  <a:pt x="131461" y="27559"/>
                </a:lnTo>
                <a:close/>
                <a:moveTo>
                  <a:pt x="139227" y="27559"/>
                </a:moveTo>
                <a:lnTo>
                  <a:pt x="139227" y="31318"/>
                </a:lnTo>
                <a:lnTo>
                  <a:pt x="135436" y="31318"/>
                </a:lnTo>
                <a:lnTo>
                  <a:pt x="135436" y="27559"/>
                </a:lnTo>
                <a:close/>
                <a:moveTo>
                  <a:pt x="143202" y="27559"/>
                </a:moveTo>
                <a:lnTo>
                  <a:pt x="143202" y="31318"/>
                </a:lnTo>
                <a:lnTo>
                  <a:pt x="139411" y="31318"/>
                </a:lnTo>
                <a:lnTo>
                  <a:pt x="139411" y="27559"/>
                </a:lnTo>
                <a:close/>
                <a:moveTo>
                  <a:pt x="147177" y="27559"/>
                </a:moveTo>
                <a:lnTo>
                  <a:pt x="147177" y="31318"/>
                </a:lnTo>
                <a:lnTo>
                  <a:pt x="143387" y="31318"/>
                </a:lnTo>
                <a:lnTo>
                  <a:pt x="143387" y="27559"/>
                </a:lnTo>
                <a:close/>
                <a:moveTo>
                  <a:pt x="151224" y="27559"/>
                </a:moveTo>
                <a:lnTo>
                  <a:pt x="151224" y="31318"/>
                </a:lnTo>
                <a:lnTo>
                  <a:pt x="147362" y="31318"/>
                </a:lnTo>
                <a:lnTo>
                  <a:pt x="147362" y="27559"/>
                </a:lnTo>
                <a:close/>
                <a:moveTo>
                  <a:pt x="4068" y="31501"/>
                </a:moveTo>
                <a:lnTo>
                  <a:pt x="4068" y="35261"/>
                </a:lnTo>
                <a:lnTo>
                  <a:pt x="184" y="35261"/>
                </a:lnTo>
                <a:lnTo>
                  <a:pt x="184" y="31501"/>
                </a:lnTo>
                <a:close/>
                <a:moveTo>
                  <a:pt x="8043" y="31501"/>
                </a:moveTo>
                <a:lnTo>
                  <a:pt x="8043" y="35261"/>
                </a:lnTo>
                <a:lnTo>
                  <a:pt x="4252" y="35261"/>
                </a:lnTo>
                <a:lnTo>
                  <a:pt x="4252" y="31501"/>
                </a:lnTo>
                <a:close/>
                <a:moveTo>
                  <a:pt x="12018" y="31501"/>
                </a:moveTo>
                <a:lnTo>
                  <a:pt x="12018" y="35261"/>
                </a:lnTo>
                <a:lnTo>
                  <a:pt x="8227" y="35261"/>
                </a:lnTo>
                <a:lnTo>
                  <a:pt x="8227" y="31501"/>
                </a:lnTo>
                <a:close/>
                <a:moveTo>
                  <a:pt x="15993" y="31501"/>
                </a:moveTo>
                <a:lnTo>
                  <a:pt x="15993" y="35261"/>
                </a:lnTo>
                <a:lnTo>
                  <a:pt x="12202" y="35261"/>
                </a:lnTo>
                <a:lnTo>
                  <a:pt x="12202" y="31501"/>
                </a:lnTo>
                <a:close/>
                <a:moveTo>
                  <a:pt x="19968" y="31501"/>
                </a:moveTo>
                <a:lnTo>
                  <a:pt x="19968" y="35261"/>
                </a:lnTo>
                <a:lnTo>
                  <a:pt x="16177" y="35261"/>
                </a:lnTo>
                <a:lnTo>
                  <a:pt x="16177" y="31501"/>
                </a:lnTo>
                <a:close/>
                <a:moveTo>
                  <a:pt x="23944" y="31501"/>
                </a:moveTo>
                <a:lnTo>
                  <a:pt x="23944" y="35261"/>
                </a:lnTo>
                <a:lnTo>
                  <a:pt x="20153" y="35261"/>
                </a:lnTo>
                <a:lnTo>
                  <a:pt x="20153" y="31501"/>
                </a:lnTo>
                <a:close/>
                <a:moveTo>
                  <a:pt x="27919" y="31501"/>
                </a:moveTo>
                <a:lnTo>
                  <a:pt x="27919" y="35261"/>
                </a:lnTo>
                <a:lnTo>
                  <a:pt x="24129" y="35261"/>
                </a:lnTo>
                <a:lnTo>
                  <a:pt x="24129" y="31501"/>
                </a:lnTo>
                <a:close/>
                <a:moveTo>
                  <a:pt x="31895" y="31501"/>
                </a:moveTo>
                <a:lnTo>
                  <a:pt x="31895" y="35261"/>
                </a:lnTo>
                <a:lnTo>
                  <a:pt x="28104" y="35261"/>
                </a:lnTo>
                <a:lnTo>
                  <a:pt x="28104" y="31501"/>
                </a:lnTo>
                <a:close/>
                <a:moveTo>
                  <a:pt x="35870" y="31501"/>
                </a:moveTo>
                <a:lnTo>
                  <a:pt x="35870" y="35261"/>
                </a:lnTo>
                <a:lnTo>
                  <a:pt x="32079" y="35261"/>
                </a:lnTo>
                <a:lnTo>
                  <a:pt x="32079" y="31501"/>
                </a:lnTo>
                <a:close/>
                <a:moveTo>
                  <a:pt x="39845" y="31501"/>
                </a:moveTo>
                <a:lnTo>
                  <a:pt x="39845" y="35261"/>
                </a:lnTo>
                <a:lnTo>
                  <a:pt x="36054" y="35261"/>
                </a:lnTo>
                <a:lnTo>
                  <a:pt x="36054" y="31501"/>
                </a:lnTo>
                <a:close/>
                <a:moveTo>
                  <a:pt x="43821" y="31501"/>
                </a:moveTo>
                <a:lnTo>
                  <a:pt x="43821" y="35261"/>
                </a:lnTo>
                <a:lnTo>
                  <a:pt x="40029" y="35261"/>
                </a:lnTo>
                <a:lnTo>
                  <a:pt x="40029" y="31501"/>
                </a:lnTo>
                <a:close/>
                <a:moveTo>
                  <a:pt x="47796" y="31501"/>
                </a:moveTo>
                <a:lnTo>
                  <a:pt x="47796" y="35261"/>
                </a:lnTo>
                <a:lnTo>
                  <a:pt x="44005" y="35261"/>
                </a:lnTo>
                <a:lnTo>
                  <a:pt x="44005" y="31501"/>
                </a:lnTo>
                <a:close/>
                <a:moveTo>
                  <a:pt x="51771" y="31501"/>
                </a:moveTo>
                <a:lnTo>
                  <a:pt x="51771" y="35261"/>
                </a:lnTo>
                <a:lnTo>
                  <a:pt x="47980" y="35261"/>
                </a:lnTo>
                <a:lnTo>
                  <a:pt x="47980" y="31501"/>
                </a:lnTo>
                <a:close/>
                <a:moveTo>
                  <a:pt x="55746" y="31501"/>
                </a:moveTo>
                <a:lnTo>
                  <a:pt x="55746" y="35261"/>
                </a:lnTo>
                <a:lnTo>
                  <a:pt x="51956" y="35261"/>
                </a:lnTo>
                <a:lnTo>
                  <a:pt x="51956" y="31501"/>
                </a:lnTo>
                <a:close/>
                <a:moveTo>
                  <a:pt x="59721" y="31501"/>
                </a:moveTo>
                <a:lnTo>
                  <a:pt x="59721" y="35261"/>
                </a:lnTo>
                <a:lnTo>
                  <a:pt x="55931" y="35261"/>
                </a:lnTo>
                <a:lnTo>
                  <a:pt x="55931" y="31501"/>
                </a:lnTo>
                <a:close/>
                <a:moveTo>
                  <a:pt x="63696" y="31501"/>
                </a:moveTo>
                <a:lnTo>
                  <a:pt x="63696" y="35261"/>
                </a:lnTo>
                <a:lnTo>
                  <a:pt x="59906" y="35261"/>
                </a:lnTo>
                <a:lnTo>
                  <a:pt x="59906" y="31501"/>
                </a:lnTo>
                <a:close/>
                <a:moveTo>
                  <a:pt x="67672" y="31501"/>
                </a:moveTo>
                <a:lnTo>
                  <a:pt x="67672" y="35261"/>
                </a:lnTo>
                <a:lnTo>
                  <a:pt x="63881" y="35261"/>
                </a:lnTo>
                <a:lnTo>
                  <a:pt x="63881" y="31501"/>
                </a:lnTo>
                <a:close/>
                <a:moveTo>
                  <a:pt x="71648" y="31501"/>
                </a:moveTo>
                <a:lnTo>
                  <a:pt x="71648" y="35261"/>
                </a:lnTo>
                <a:lnTo>
                  <a:pt x="67857" y="35261"/>
                </a:lnTo>
                <a:lnTo>
                  <a:pt x="67857" y="31501"/>
                </a:lnTo>
                <a:close/>
                <a:moveTo>
                  <a:pt x="75623" y="31501"/>
                </a:moveTo>
                <a:lnTo>
                  <a:pt x="75623" y="35261"/>
                </a:lnTo>
                <a:lnTo>
                  <a:pt x="71832" y="35261"/>
                </a:lnTo>
                <a:lnTo>
                  <a:pt x="71832" y="31501"/>
                </a:lnTo>
                <a:close/>
                <a:moveTo>
                  <a:pt x="79598" y="31501"/>
                </a:moveTo>
                <a:lnTo>
                  <a:pt x="79598" y="35261"/>
                </a:lnTo>
                <a:lnTo>
                  <a:pt x="75807" y="35261"/>
                </a:lnTo>
                <a:lnTo>
                  <a:pt x="75807" y="31501"/>
                </a:lnTo>
                <a:close/>
                <a:moveTo>
                  <a:pt x="83573" y="31501"/>
                </a:moveTo>
                <a:lnTo>
                  <a:pt x="83573" y="35261"/>
                </a:lnTo>
                <a:lnTo>
                  <a:pt x="79782" y="35261"/>
                </a:lnTo>
                <a:lnTo>
                  <a:pt x="79782" y="31501"/>
                </a:lnTo>
                <a:close/>
                <a:moveTo>
                  <a:pt x="87549" y="31501"/>
                </a:moveTo>
                <a:lnTo>
                  <a:pt x="87549" y="35261"/>
                </a:lnTo>
                <a:lnTo>
                  <a:pt x="83757" y="35261"/>
                </a:lnTo>
                <a:lnTo>
                  <a:pt x="83757" y="31501"/>
                </a:lnTo>
                <a:close/>
                <a:moveTo>
                  <a:pt x="91524" y="31501"/>
                </a:moveTo>
                <a:lnTo>
                  <a:pt x="91524" y="35261"/>
                </a:lnTo>
                <a:lnTo>
                  <a:pt x="87733" y="35261"/>
                </a:lnTo>
                <a:lnTo>
                  <a:pt x="87733" y="31501"/>
                </a:lnTo>
                <a:close/>
                <a:moveTo>
                  <a:pt x="95499" y="31501"/>
                </a:moveTo>
                <a:lnTo>
                  <a:pt x="95499" y="35261"/>
                </a:lnTo>
                <a:lnTo>
                  <a:pt x="91708" y="35261"/>
                </a:lnTo>
                <a:lnTo>
                  <a:pt x="91708" y="31501"/>
                </a:lnTo>
                <a:close/>
                <a:moveTo>
                  <a:pt x="99474" y="31501"/>
                </a:moveTo>
                <a:lnTo>
                  <a:pt x="99474" y="35261"/>
                </a:lnTo>
                <a:lnTo>
                  <a:pt x="95684" y="35261"/>
                </a:lnTo>
                <a:lnTo>
                  <a:pt x="95684" y="31501"/>
                </a:lnTo>
                <a:close/>
                <a:moveTo>
                  <a:pt x="103449" y="31501"/>
                </a:moveTo>
                <a:lnTo>
                  <a:pt x="103449" y="35261"/>
                </a:lnTo>
                <a:lnTo>
                  <a:pt x="99659" y="35261"/>
                </a:lnTo>
                <a:lnTo>
                  <a:pt x="99659" y="31501"/>
                </a:lnTo>
                <a:close/>
                <a:moveTo>
                  <a:pt x="107424" y="31501"/>
                </a:moveTo>
                <a:lnTo>
                  <a:pt x="107424" y="35261"/>
                </a:lnTo>
                <a:lnTo>
                  <a:pt x="103634" y="35261"/>
                </a:lnTo>
                <a:lnTo>
                  <a:pt x="103634" y="31501"/>
                </a:lnTo>
                <a:close/>
                <a:moveTo>
                  <a:pt x="111400" y="31501"/>
                </a:moveTo>
                <a:lnTo>
                  <a:pt x="111400" y="35261"/>
                </a:lnTo>
                <a:lnTo>
                  <a:pt x="107609" y="35261"/>
                </a:lnTo>
                <a:lnTo>
                  <a:pt x="107609" y="31501"/>
                </a:lnTo>
                <a:close/>
                <a:moveTo>
                  <a:pt x="115376" y="31501"/>
                </a:moveTo>
                <a:lnTo>
                  <a:pt x="115376" y="35261"/>
                </a:lnTo>
                <a:lnTo>
                  <a:pt x="111585" y="35261"/>
                </a:lnTo>
                <a:lnTo>
                  <a:pt x="111585" y="31501"/>
                </a:lnTo>
                <a:close/>
                <a:moveTo>
                  <a:pt x="119351" y="31501"/>
                </a:moveTo>
                <a:lnTo>
                  <a:pt x="119351" y="35261"/>
                </a:lnTo>
                <a:lnTo>
                  <a:pt x="115560" y="35261"/>
                </a:lnTo>
                <a:lnTo>
                  <a:pt x="115560" y="31501"/>
                </a:lnTo>
                <a:close/>
                <a:moveTo>
                  <a:pt x="123326" y="31501"/>
                </a:moveTo>
                <a:lnTo>
                  <a:pt x="123326" y="35261"/>
                </a:lnTo>
                <a:lnTo>
                  <a:pt x="119535" y="35261"/>
                </a:lnTo>
                <a:lnTo>
                  <a:pt x="119535" y="31501"/>
                </a:lnTo>
                <a:close/>
                <a:moveTo>
                  <a:pt x="127301" y="31501"/>
                </a:moveTo>
                <a:lnTo>
                  <a:pt x="127301" y="35261"/>
                </a:lnTo>
                <a:lnTo>
                  <a:pt x="123510" y="35261"/>
                </a:lnTo>
                <a:lnTo>
                  <a:pt x="123510" y="31501"/>
                </a:lnTo>
                <a:close/>
                <a:moveTo>
                  <a:pt x="131277" y="31501"/>
                </a:moveTo>
                <a:lnTo>
                  <a:pt x="131277" y="35261"/>
                </a:lnTo>
                <a:lnTo>
                  <a:pt x="127485" y="35261"/>
                </a:lnTo>
                <a:lnTo>
                  <a:pt x="127485" y="31501"/>
                </a:lnTo>
                <a:close/>
                <a:moveTo>
                  <a:pt x="135252" y="31501"/>
                </a:moveTo>
                <a:lnTo>
                  <a:pt x="135252" y="35261"/>
                </a:lnTo>
                <a:lnTo>
                  <a:pt x="131461" y="35261"/>
                </a:lnTo>
                <a:lnTo>
                  <a:pt x="131461" y="31501"/>
                </a:lnTo>
                <a:close/>
                <a:moveTo>
                  <a:pt x="139227" y="31501"/>
                </a:moveTo>
                <a:lnTo>
                  <a:pt x="139227" y="35261"/>
                </a:lnTo>
                <a:lnTo>
                  <a:pt x="135436" y="35261"/>
                </a:lnTo>
                <a:lnTo>
                  <a:pt x="135436" y="31501"/>
                </a:lnTo>
                <a:close/>
                <a:moveTo>
                  <a:pt x="143202" y="31501"/>
                </a:moveTo>
                <a:lnTo>
                  <a:pt x="143202" y="35261"/>
                </a:lnTo>
                <a:lnTo>
                  <a:pt x="139411" y="35261"/>
                </a:lnTo>
                <a:lnTo>
                  <a:pt x="139411" y="31501"/>
                </a:lnTo>
                <a:close/>
                <a:moveTo>
                  <a:pt x="147177" y="31501"/>
                </a:moveTo>
                <a:lnTo>
                  <a:pt x="147177" y="35261"/>
                </a:lnTo>
                <a:lnTo>
                  <a:pt x="143387" y="35261"/>
                </a:lnTo>
                <a:lnTo>
                  <a:pt x="143387" y="31501"/>
                </a:lnTo>
                <a:close/>
                <a:moveTo>
                  <a:pt x="151224" y="31501"/>
                </a:moveTo>
                <a:lnTo>
                  <a:pt x="151224" y="35261"/>
                </a:lnTo>
                <a:lnTo>
                  <a:pt x="147362" y="35261"/>
                </a:lnTo>
                <a:lnTo>
                  <a:pt x="147362" y="31501"/>
                </a:lnTo>
                <a:close/>
                <a:moveTo>
                  <a:pt x="4068" y="35444"/>
                </a:moveTo>
                <a:lnTo>
                  <a:pt x="4068" y="39203"/>
                </a:lnTo>
                <a:lnTo>
                  <a:pt x="184" y="39203"/>
                </a:lnTo>
                <a:lnTo>
                  <a:pt x="184" y="35444"/>
                </a:lnTo>
                <a:close/>
                <a:moveTo>
                  <a:pt x="8043" y="35444"/>
                </a:moveTo>
                <a:lnTo>
                  <a:pt x="8043" y="39203"/>
                </a:lnTo>
                <a:lnTo>
                  <a:pt x="4252" y="39203"/>
                </a:lnTo>
                <a:lnTo>
                  <a:pt x="4252" y="35444"/>
                </a:lnTo>
                <a:close/>
                <a:moveTo>
                  <a:pt x="12018" y="35444"/>
                </a:moveTo>
                <a:lnTo>
                  <a:pt x="12018" y="39203"/>
                </a:lnTo>
                <a:lnTo>
                  <a:pt x="8227" y="39203"/>
                </a:lnTo>
                <a:lnTo>
                  <a:pt x="8227" y="35444"/>
                </a:lnTo>
                <a:close/>
                <a:moveTo>
                  <a:pt x="15993" y="35444"/>
                </a:moveTo>
                <a:lnTo>
                  <a:pt x="15993" y="39203"/>
                </a:lnTo>
                <a:lnTo>
                  <a:pt x="12202" y="39203"/>
                </a:lnTo>
                <a:lnTo>
                  <a:pt x="12202" y="35444"/>
                </a:lnTo>
                <a:close/>
                <a:moveTo>
                  <a:pt x="19968" y="35444"/>
                </a:moveTo>
                <a:lnTo>
                  <a:pt x="19968" y="39203"/>
                </a:lnTo>
                <a:lnTo>
                  <a:pt x="16177" y="39203"/>
                </a:lnTo>
                <a:lnTo>
                  <a:pt x="16177" y="35444"/>
                </a:lnTo>
                <a:close/>
                <a:moveTo>
                  <a:pt x="23944" y="35444"/>
                </a:moveTo>
                <a:lnTo>
                  <a:pt x="23944" y="39203"/>
                </a:lnTo>
                <a:lnTo>
                  <a:pt x="20153" y="39203"/>
                </a:lnTo>
                <a:lnTo>
                  <a:pt x="20153" y="35444"/>
                </a:lnTo>
                <a:close/>
                <a:moveTo>
                  <a:pt x="27919" y="35444"/>
                </a:moveTo>
                <a:lnTo>
                  <a:pt x="27919" y="39203"/>
                </a:lnTo>
                <a:lnTo>
                  <a:pt x="24129" y="39203"/>
                </a:lnTo>
                <a:lnTo>
                  <a:pt x="24129" y="35444"/>
                </a:lnTo>
                <a:close/>
                <a:moveTo>
                  <a:pt x="31895" y="35444"/>
                </a:moveTo>
                <a:lnTo>
                  <a:pt x="31895" y="39203"/>
                </a:lnTo>
                <a:lnTo>
                  <a:pt x="28104" y="39203"/>
                </a:lnTo>
                <a:lnTo>
                  <a:pt x="28104" y="35444"/>
                </a:lnTo>
                <a:close/>
                <a:moveTo>
                  <a:pt x="35870" y="35444"/>
                </a:moveTo>
                <a:lnTo>
                  <a:pt x="35870" y="39203"/>
                </a:lnTo>
                <a:lnTo>
                  <a:pt x="32079" y="39203"/>
                </a:lnTo>
                <a:lnTo>
                  <a:pt x="32079" y="35444"/>
                </a:lnTo>
                <a:close/>
                <a:moveTo>
                  <a:pt x="39845" y="35444"/>
                </a:moveTo>
                <a:lnTo>
                  <a:pt x="39845" y="39203"/>
                </a:lnTo>
                <a:lnTo>
                  <a:pt x="36054" y="39203"/>
                </a:lnTo>
                <a:lnTo>
                  <a:pt x="36054" y="35444"/>
                </a:lnTo>
                <a:close/>
                <a:moveTo>
                  <a:pt x="43821" y="35444"/>
                </a:moveTo>
                <a:lnTo>
                  <a:pt x="43821" y="39203"/>
                </a:lnTo>
                <a:lnTo>
                  <a:pt x="40029" y="39203"/>
                </a:lnTo>
                <a:lnTo>
                  <a:pt x="40029" y="35444"/>
                </a:lnTo>
                <a:close/>
                <a:moveTo>
                  <a:pt x="47796" y="35444"/>
                </a:moveTo>
                <a:lnTo>
                  <a:pt x="47796" y="39203"/>
                </a:lnTo>
                <a:lnTo>
                  <a:pt x="44005" y="39203"/>
                </a:lnTo>
                <a:lnTo>
                  <a:pt x="44005" y="35444"/>
                </a:lnTo>
                <a:close/>
                <a:moveTo>
                  <a:pt x="51771" y="35444"/>
                </a:moveTo>
                <a:lnTo>
                  <a:pt x="51771" y="39203"/>
                </a:lnTo>
                <a:lnTo>
                  <a:pt x="47980" y="39203"/>
                </a:lnTo>
                <a:lnTo>
                  <a:pt x="47980" y="35444"/>
                </a:lnTo>
                <a:close/>
                <a:moveTo>
                  <a:pt x="55746" y="35444"/>
                </a:moveTo>
                <a:lnTo>
                  <a:pt x="55746" y="39203"/>
                </a:lnTo>
                <a:lnTo>
                  <a:pt x="51956" y="39203"/>
                </a:lnTo>
                <a:lnTo>
                  <a:pt x="51956" y="35444"/>
                </a:lnTo>
                <a:close/>
                <a:moveTo>
                  <a:pt x="59721" y="35444"/>
                </a:moveTo>
                <a:lnTo>
                  <a:pt x="59721" y="39203"/>
                </a:lnTo>
                <a:lnTo>
                  <a:pt x="55931" y="39203"/>
                </a:lnTo>
                <a:lnTo>
                  <a:pt x="55931" y="35444"/>
                </a:lnTo>
                <a:close/>
                <a:moveTo>
                  <a:pt x="63696" y="35444"/>
                </a:moveTo>
                <a:lnTo>
                  <a:pt x="63696" y="39203"/>
                </a:lnTo>
                <a:lnTo>
                  <a:pt x="59906" y="39203"/>
                </a:lnTo>
                <a:lnTo>
                  <a:pt x="59906" y="35444"/>
                </a:lnTo>
                <a:close/>
                <a:moveTo>
                  <a:pt x="67672" y="35444"/>
                </a:moveTo>
                <a:lnTo>
                  <a:pt x="67672" y="39203"/>
                </a:lnTo>
                <a:lnTo>
                  <a:pt x="63881" y="39203"/>
                </a:lnTo>
                <a:lnTo>
                  <a:pt x="63881" y="35444"/>
                </a:lnTo>
                <a:close/>
                <a:moveTo>
                  <a:pt x="71648" y="35444"/>
                </a:moveTo>
                <a:lnTo>
                  <a:pt x="71648" y="39203"/>
                </a:lnTo>
                <a:lnTo>
                  <a:pt x="67857" y="39203"/>
                </a:lnTo>
                <a:lnTo>
                  <a:pt x="67857" y="35444"/>
                </a:lnTo>
                <a:close/>
                <a:moveTo>
                  <a:pt x="75623" y="35444"/>
                </a:moveTo>
                <a:lnTo>
                  <a:pt x="75623" y="39203"/>
                </a:lnTo>
                <a:lnTo>
                  <a:pt x="71832" y="39203"/>
                </a:lnTo>
                <a:lnTo>
                  <a:pt x="71832" y="35444"/>
                </a:lnTo>
                <a:close/>
                <a:moveTo>
                  <a:pt x="79598" y="35444"/>
                </a:moveTo>
                <a:lnTo>
                  <a:pt x="79598" y="39203"/>
                </a:lnTo>
                <a:lnTo>
                  <a:pt x="75807" y="39203"/>
                </a:lnTo>
                <a:lnTo>
                  <a:pt x="75807" y="35444"/>
                </a:lnTo>
                <a:close/>
                <a:moveTo>
                  <a:pt x="83573" y="35444"/>
                </a:moveTo>
                <a:lnTo>
                  <a:pt x="83573" y="39203"/>
                </a:lnTo>
                <a:lnTo>
                  <a:pt x="79782" y="39203"/>
                </a:lnTo>
                <a:lnTo>
                  <a:pt x="79782" y="35444"/>
                </a:lnTo>
                <a:close/>
                <a:moveTo>
                  <a:pt x="87549" y="35444"/>
                </a:moveTo>
                <a:lnTo>
                  <a:pt x="87549" y="39203"/>
                </a:lnTo>
                <a:lnTo>
                  <a:pt x="83757" y="39203"/>
                </a:lnTo>
                <a:lnTo>
                  <a:pt x="83757" y="35444"/>
                </a:lnTo>
                <a:close/>
                <a:moveTo>
                  <a:pt x="91524" y="35444"/>
                </a:moveTo>
                <a:lnTo>
                  <a:pt x="91524" y="39203"/>
                </a:lnTo>
                <a:lnTo>
                  <a:pt x="87733" y="39203"/>
                </a:lnTo>
                <a:lnTo>
                  <a:pt x="87733" y="35444"/>
                </a:lnTo>
                <a:close/>
                <a:moveTo>
                  <a:pt x="95499" y="35444"/>
                </a:moveTo>
                <a:lnTo>
                  <a:pt x="95499" y="39203"/>
                </a:lnTo>
                <a:lnTo>
                  <a:pt x="91708" y="39203"/>
                </a:lnTo>
                <a:lnTo>
                  <a:pt x="91708" y="35444"/>
                </a:lnTo>
                <a:close/>
                <a:moveTo>
                  <a:pt x="99474" y="35444"/>
                </a:moveTo>
                <a:lnTo>
                  <a:pt x="99474" y="39203"/>
                </a:lnTo>
                <a:lnTo>
                  <a:pt x="95684" y="39203"/>
                </a:lnTo>
                <a:lnTo>
                  <a:pt x="95684" y="35444"/>
                </a:lnTo>
                <a:close/>
                <a:moveTo>
                  <a:pt x="103449" y="35444"/>
                </a:moveTo>
                <a:lnTo>
                  <a:pt x="103449" y="39203"/>
                </a:lnTo>
                <a:lnTo>
                  <a:pt x="99659" y="39203"/>
                </a:lnTo>
                <a:lnTo>
                  <a:pt x="99659" y="35444"/>
                </a:lnTo>
                <a:close/>
                <a:moveTo>
                  <a:pt x="107424" y="35444"/>
                </a:moveTo>
                <a:lnTo>
                  <a:pt x="107424" y="39203"/>
                </a:lnTo>
                <a:lnTo>
                  <a:pt x="103634" y="39203"/>
                </a:lnTo>
                <a:lnTo>
                  <a:pt x="103634" y="35444"/>
                </a:lnTo>
                <a:close/>
                <a:moveTo>
                  <a:pt x="111400" y="35444"/>
                </a:moveTo>
                <a:lnTo>
                  <a:pt x="111400" y="39203"/>
                </a:lnTo>
                <a:lnTo>
                  <a:pt x="107609" y="39203"/>
                </a:lnTo>
                <a:lnTo>
                  <a:pt x="107609" y="35444"/>
                </a:lnTo>
                <a:close/>
                <a:moveTo>
                  <a:pt x="115376" y="35444"/>
                </a:moveTo>
                <a:lnTo>
                  <a:pt x="115376" y="39203"/>
                </a:lnTo>
                <a:lnTo>
                  <a:pt x="111585" y="39203"/>
                </a:lnTo>
                <a:lnTo>
                  <a:pt x="111585" y="35444"/>
                </a:lnTo>
                <a:close/>
                <a:moveTo>
                  <a:pt x="119351" y="35444"/>
                </a:moveTo>
                <a:lnTo>
                  <a:pt x="119351" y="39203"/>
                </a:lnTo>
                <a:lnTo>
                  <a:pt x="115560" y="39203"/>
                </a:lnTo>
                <a:lnTo>
                  <a:pt x="115560" y="35444"/>
                </a:lnTo>
                <a:close/>
                <a:moveTo>
                  <a:pt x="123326" y="35444"/>
                </a:moveTo>
                <a:lnTo>
                  <a:pt x="123326" y="39203"/>
                </a:lnTo>
                <a:lnTo>
                  <a:pt x="119535" y="39203"/>
                </a:lnTo>
                <a:lnTo>
                  <a:pt x="119535" y="35444"/>
                </a:lnTo>
                <a:close/>
                <a:moveTo>
                  <a:pt x="127301" y="35444"/>
                </a:moveTo>
                <a:lnTo>
                  <a:pt x="127301" y="39203"/>
                </a:lnTo>
                <a:lnTo>
                  <a:pt x="123510" y="39203"/>
                </a:lnTo>
                <a:lnTo>
                  <a:pt x="123510" y="35444"/>
                </a:lnTo>
                <a:close/>
                <a:moveTo>
                  <a:pt x="131277" y="35444"/>
                </a:moveTo>
                <a:lnTo>
                  <a:pt x="131277" y="39203"/>
                </a:lnTo>
                <a:lnTo>
                  <a:pt x="127485" y="39203"/>
                </a:lnTo>
                <a:lnTo>
                  <a:pt x="127485" y="35444"/>
                </a:lnTo>
                <a:close/>
                <a:moveTo>
                  <a:pt x="135252" y="35444"/>
                </a:moveTo>
                <a:lnTo>
                  <a:pt x="135252" y="39203"/>
                </a:lnTo>
                <a:lnTo>
                  <a:pt x="131461" y="39203"/>
                </a:lnTo>
                <a:lnTo>
                  <a:pt x="131461" y="35444"/>
                </a:lnTo>
                <a:close/>
                <a:moveTo>
                  <a:pt x="139227" y="35444"/>
                </a:moveTo>
                <a:lnTo>
                  <a:pt x="139227" y="39203"/>
                </a:lnTo>
                <a:lnTo>
                  <a:pt x="135436" y="39203"/>
                </a:lnTo>
                <a:lnTo>
                  <a:pt x="135436" y="35444"/>
                </a:lnTo>
                <a:close/>
                <a:moveTo>
                  <a:pt x="143202" y="35444"/>
                </a:moveTo>
                <a:lnTo>
                  <a:pt x="143202" y="39203"/>
                </a:lnTo>
                <a:lnTo>
                  <a:pt x="139411" y="39203"/>
                </a:lnTo>
                <a:lnTo>
                  <a:pt x="139411" y="35444"/>
                </a:lnTo>
                <a:close/>
                <a:moveTo>
                  <a:pt x="147177" y="35444"/>
                </a:moveTo>
                <a:lnTo>
                  <a:pt x="147177" y="39203"/>
                </a:lnTo>
                <a:lnTo>
                  <a:pt x="143387" y="39203"/>
                </a:lnTo>
                <a:lnTo>
                  <a:pt x="143387" y="35444"/>
                </a:lnTo>
                <a:close/>
                <a:moveTo>
                  <a:pt x="151224" y="35444"/>
                </a:moveTo>
                <a:lnTo>
                  <a:pt x="151224" y="39203"/>
                </a:lnTo>
                <a:lnTo>
                  <a:pt x="147362" y="39203"/>
                </a:lnTo>
                <a:lnTo>
                  <a:pt x="147362" y="35444"/>
                </a:lnTo>
                <a:close/>
                <a:moveTo>
                  <a:pt x="4068" y="39386"/>
                </a:moveTo>
                <a:lnTo>
                  <a:pt x="4068" y="43147"/>
                </a:lnTo>
                <a:lnTo>
                  <a:pt x="184" y="43147"/>
                </a:lnTo>
                <a:lnTo>
                  <a:pt x="184" y="39386"/>
                </a:lnTo>
                <a:close/>
                <a:moveTo>
                  <a:pt x="8043" y="39386"/>
                </a:moveTo>
                <a:lnTo>
                  <a:pt x="8043" y="43147"/>
                </a:lnTo>
                <a:lnTo>
                  <a:pt x="4252" y="43147"/>
                </a:lnTo>
                <a:lnTo>
                  <a:pt x="4252" y="39386"/>
                </a:lnTo>
                <a:close/>
                <a:moveTo>
                  <a:pt x="12018" y="39386"/>
                </a:moveTo>
                <a:lnTo>
                  <a:pt x="12018" y="43147"/>
                </a:lnTo>
                <a:lnTo>
                  <a:pt x="8227" y="43147"/>
                </a:lnTo>
                <a:lnTo>
                  <a:pt x="8227" y="39386"/>
                </a:lnTo>
                <a:close/>
                <a:moveTo>
                  <a:pt x="15993" y="39386"/>
                </a:moveTo>
                <a:lnTo>
                  <a:pt x="15993" y="43147"/>
                </a:lnTo>
                <a:lnTo>
                  <a:pt x="12202" y="43147"/>
                </a:lnTo>
                <a:lnTo>
                  <a:pt x="12202" y="39386"/>
                </a:lnTo>
                <a:close/>
                <a:moveTo>
                  <a:pt x="19968" y="39386"/>
                </a:moveTo>
                <a:lnTo>
                  <a:pt x="19968" y="43147"/>
                </a:lnTo>
                <a:lnTo>
                  <a:pt x="16177" y="43147"/>
                </a:lnTo>
                <a:lnTo>
                  <a:pt x="16177" y="39386"/>
                </a:lnTo>
                <a:close/>
                <a:moveTo>
                  <a:pt x="23944" y="39386"/>
                </a:moveTo>
                <a:lnTo>
                  <a:pt x="23944" y="43147"/>
                </a:lnTo>
                <a:lnTo>
                  <a:pt x="20153" y="43147"/>
                </a:lnTo>
                <a:lnTo>
                  <a:pt x="20153" y="39386"/>
                </a:lnTo>
                <a:close/>
                <a:moveTo>
                  <a:pt x="27919" y="39386"/>
                </a:moveTo>
                <a:lnTo>
                  <a:pt x="27919" y="43147"/>
                </a:lnTo>
                <a:lnTo>
                  <a:pt x="24129" y="43147"/>
                </a:lnTo>
                <a:lnTo>
                  <a:pt x="24129" y="39386"/>
                </a:lnTo>
                <a:close/>
                <a:moveTo>
                  <a:pt x="31895" y="39386"/>
                </a:moveTo>
                <a:lnTo>
                  <a:pt x="31895" y="43147"/>
                </a:lnTo>
                <a:lnTo>
                  <a:pt x="28104" y="43147"/>
                </a:lnTo>
                <a:lnTo>
                  <a:pt x="28104" y="39386"/>
                </a:lnTo>
                <a:close/>
                <a:moveTo>
                  <a:pt x="35870" y="39386"/>
                </a:moveTo>
                <a:lnTo>
                  <a:pt x="35870" y="43147"/>
                </a:lnTo>
                <a:lnTo>
                  <a:pt x="32079" y="43147"/>
                </a:lnTo>
                <a:lnTo>
                  <a:pt x="32079" y="39386"/>
                </a:lnTo>
                <a:close/>
                <a:moveTo>
                  <a:pt x="39845" y="39386"/>
                </a:moveTo>
                <a:lnTo>
                  <a:pt x="39845" y="43147"/>
                </a:lnTo>
                <a:lnTo>
                  <a:pt x="36054" y="43147"/>
                </a:lnTo>
                <a:lnTo>
                  <a:pt x="36054" y="39386"/>
                </a:lnTo>
                <a:close/>
                <a:moveTo>
                  <a:pt x="43821" y="39386"/>
                </a:moveTo>
                <a:lnTo>
                  <a:pt x="43821" y="43147"/>
                </a:lnTo>
                <a:lnTo>
                  <a:pt x="40029" y="43147"/>
                </a:lnTo>
                <a:lnTo>
                  <a:pt x="40029" y="39386"/>
                </a:lnTo>
                <a:close/>
                <a:moveTo>
                  <a:pt x="47796" y="39386"/>
                </a:moveTo>
                <a:lnTo>
                  <a:pt x="47796" y="43147"/>
                </a:lnTo>
                <a:lnTo>
                  <a:pt x="44005" y="43147"/>
                </a:lnTo>
                <a:lnTo>
                  <a:pt x="44005" y="39386"/>
                </a:lnTo>
                <a:close/>
                <a:moveTo>
                  <a:pt x="51771" y="39386"/>
                </a:moveTo>
                <a:lnTo>
                  <a:pt x="51771" y="43147"/>
                </a:lnTo>
                <a:lnTo>
                  <a:pt x="47980" y="43147"/>
                </a:lnTo>
                <a:lnTo>
                  <a:pt x="47980" y="39386"/>
                </a:lnTo>
                <a:close/>
                <a:moveTo>
                  <a:pt x="55746" y="39386"/>
                </a:moveTo>
                <a:lnTo>
                  <a:pt x="55746" y="43147"/>
                </a:lnTo>
                <a:lnTo>
                  <a:pt x="51956" y="43147"/>
                </a:lnTo>
                <a:lnTo>
                  <a:pt x="51956" y="39386"/>
                </a:lnTo>
                <a:close/>
                <a:moveTo>
                  <a:pt x="59721" y="39386"/>
                </a:moveTo>
                <a:lnTo>
                  <a:pt x="59721" y="43147"/>
                </a:lnTo>
                <a:lnTo>
                  <a:pt x="55931" y="43147"/>
                </a:lnTo>
                <a:lnTo>
                  <a:pt x="55931" y="39386"/>
                </a:lnTo>
                <a:close/>
                <a:moveTo>
                  <a:pt x="63696" y="39386"/>
                </a:moveTo>
                <a:lnTo>
                  <a:pt x="63696" y="43147"/>
                </a:lnTo>
                <a:lnTo>
                  <a:pt x="59906" y="43147"/>
                </a:lnTo>
                <a:lnTo>
                  <a:pt x="59906" y="39386"/>
                </a:lnTo>
                <a:close/>
                <a:moveTo>
                  <a:pt x="67672" y="39386"/>
                </a:moveTo>
                <a:lnTo>
                  <a:pt x="67672" y="43147"/>
                </a:lnTo>
                <a:lnTo>
                  <a:pt x="63881" y="43147"/>
                </a:lnTo>
                <a:lnTo>
                  <a:pt x="63881" y="39386"/>
                </a:lnTo>
                <a:close/>
                <a:moveTo>
                  <a:pt x="71648" y="39386"/>
                </a:moveTo>
                <a:lnTo>
                  <a:pt x="71648" y="43147"/>
                </a:lnTo>
                <a:lnTo>
                  <a:pt x="67857" y="43147"/>
                </a:lnTo>
                <a:lnTo>
                  <a:pt x="67857" y="39386"/>
                </a:lnTo>
                <a:close/>
                <a:moveTo>
                  <a:pt x="75623" y="39386"/>
                </a:moveTo>
                <a:lnTo>
                  <a:pt x="75623" y="43147"/>
                </a:lnTo>
                <a:lnTo>
                  <a:pt x="71832" y="43147"/>
                </a:lnTo>
                <a:lnTo>
                  <a:pt x="71832" y="39386"/>
                </a:lnTo>
                <a:close/>
                <a:moveTo>
                  <a:pt x="79598" y="39386"/>
                </a:moveTo>
                <a:lnTo>
                  <a:pt x="79598" y="43147"/>
                </a:lnTo>
                <a:lnTo>
                  <a:pt x="75807" y="43147"/>
                </a:lnTo>
                <a:lnTo>
                  <a:pt x="75807" y="39386"/>
                </a:lnTo>
                <a:close/>
                <a:moveTo>
                  <a:pt x="83573" y="39386"/>
                </a:moveTo>
                <a:lnTo>
                  <a:pt x="83573" y="43147"/>
                </a:lnTo>
                <a:lnTo>
                  <a:pt x="79782" y="43147"/>
                </a:lnTo>
                <a:lnTo>
                  <a:pt x="79782" y="39386"/>
                </a:lnTo>
                <a:close/>
                <a:moveTo>
                  <a:pt x="87549" y="39386"/>
                </a:moveTo>
                <a:lnTo>
                  <a:pt x="87549" y="43147"/>
                </a:lnTo>
                <a:lnTo>
                  <a:pt x="83757" y="43147"/>
                </a:lnTo>
                <a:lnTo>
                  <a:pt x="83757" y="39386"/>
                </a:lnTo>
                <a:close/>
                <a:moveTo>
                  <a:pt x="91524" y="39386"/>
                </a:moveTo>
                <a:lnTo>
                  <a:pt x="91524" y="43147"/>
                </a:lnTo>
                <a:lnTo>
                  <a:pt x="87733" y="43147"/>
                </a:lnTo>
                <a:lnTo>
                  <a:pt x="87733" y="39386"/>
                </a:lnTo>
                <a:close/>
                <a:moveTo>
                  <a:pt x="95499" y="39386"/>
                </a:moveTo>
                <a:lnTo>
                  <a:pt x="95499" y="43147"/>
                </a:lnTo>
                <a:lnTo>
                  <a:pt x="91708" y="43147"/>
                </a:lnTo>
                <a:lnTo>
                  <a:pt x="91708" y="39386"/>
                </a:lnTo>
                <a:close/>
                <a:moveTo>
                  <a:pt x="99474" y="39386"/>
                </a:moveTo>
                <a:lnTo>
                  <a:pt x="99474" y="43147"/>
                </a:lnTo>
                <a:lnTo>
                  <a:pt x="95684" y="43147"/>
                </a:lnTo>
                <a:lnTo>
                  <a:pt x="95684" y="39386"/>
                </a:lnTo>
                <a:close/>
                <a:moveTo>
                  <a:pt x="103449" y="39386"/>
                </a:moveTo>
                <a:lnTo>
                  <a:pt x="103449" y="43147"/>
                </a:lnTo>
                <a:lnTo>
                  <a:pt x="99659" y="43147"/>
                </a:lnTo>
                <a:lnTo>
                  <a:pt x="99659" y="39386"/>
                </a:lnTo>
                <a:close/>
                <a:moveTo>
                  <a:pt x="107424" y="39386"/>
                </a:moveTo>
                <a:lnTo>
                  <a:pt x="107424" y="43147"/>
                </a:lnTo>
                <a:lnTo>
                  <a:pt x="103634" y="43147"/>
                </a:lnTo>
                <a:lnTo>
                  <a:pt x="103634" y="39386"/>
                </a:lnTo>
                <a:close/>
                <a:moveTo>
                  <a:pt x="111400" y="39386"/>
                </a:moveTo>
                <a:lnTo>
                  <a:pt x="111400" y="43147"/>
                </a:lnTo>
                <a:lnTo>
                  <a:pt x="107609" y="43147"/>
                </a:lnTo>
                <a:lnTo>
                  <a:pt x="107609" y="39386"/>
                </a:lnTo>
                <a:close/>
                <a:moveTo>
                  <a:pt x="115376" y="39386"/>
                </a:moveTo>
                <a:lnTo>
                  <a:pt x="115376" y="43147"/>
                </a:lnTo>
                <a:lnTo>
                  <a:pt x="111585" y="43147"/>
                </a:lnTo>
                <a:lnTo>
                  <a:pt x="111585" y="39386"/>
                </a:lnTo>
                <a:close/>
                <a:moveTo>
                  <a:pt x="119351" y="39386"/>
                </a:moveTo>
                <a:lnTo>
                  <a:pt x="119351" y="43147"/>
                </a:lnTo>
                <a:lnTo>
                  <a:pt x="115560" y="43147"/>
                </a:lnTo>
                <a:lnTo>
                  <a:pt x="115560" y="39386"/>
                </a:lnTo>
                <a:close/>
                <a:moveTo>
                  <a:pt x="123326" y="39386"/>
                </a:moveTo>
                <a:lnTo>
                  <a:pt x="123326" y="43147"/>
                </a:lnTo>
                <a:lnTo>
                  <a:pt x="119535" y="43147"/>
                </a:lnTo>
                <a:lnTo>
                  <a:pt x="119535" y="39386"/>
                </a:lnTo>
                <a:close/>
                <a:moveTo>
                  <a:pt x="127301" y="39386"/>
                </a:moveTo>
                <a:lnTo>
                  <a:pt x="127301" y="43147"/>
                </a:lnTo>
                <a:lnTo>
                  <a:pt x="123510" y="43147"/>
                </a:lnTo>
                <a:lnTo>
                  <a:pt x="123510" y="39386"/>
                </a:lnTo>
                <a:close/>
                <a:moveTo>
                  <a:pt x="131277" y="39386"/>
                </a:moveTo>
                <a:lnTo>
                  <a:pt x="131277" y="43147"/>
                </a:lnTo>
                <a:lnTo>
                  <a:pt x="127485" y="43147"/>
                </a:lnTo>
                <a:lnTo>
                  <a:pt x="127485" y="39386"/>
                </a:lnTo>
                <a:close/>
                <a:moveTo>
                  <a:pt x="135252" y="39386"/>
                </a:moveTo>
                <a:lnTo>
                  <a:pt x="135252" y="43147"/>
                </a:lnTo>
                <a:lnTo>
                  <a:pt x="131461" y="43147"/>
                </a:lnTo>
                <a:lnTo>
                  <a:pt x="131461" y="39386"/>
                </a:lnTo>
                <a:close/>
                <a:moveTo>
                  <a:pt x="139227" y="39386"/>
                </a:moveTo>
                <a:lnTo>
                  <a:pt x="139227" y="43147"/>
                </a:lnTo>
                <a:lnTo>
                  <a:pt x="135436" y="43147"/>
                </a:lnTo>
                <a:lnTo>
                  <a:pt x="135436" y="39386"/>
                </a:lnTo>
                <a:close/>
                <a:moveTo>
                  <a:pt x="143202" y="39386"/>
                </a:moveTo>
                <a:lnTo>
                  <a:pt x="143202" y="43147"/>
                </a:lnTo>
                <a:lnTo>
                  <a:pt x="139411" y="43147"/>
                </a:lnTo>
                <a:lnTo>
                  <a:pt x="139411" y="39386"/>
                </a:lnTo>
                <a:close/>
                <a:moveTo>
                  <a:pt x="147177" y="39386"/>
                </a:moveTo>
                <a:lnTo>
                  <a:pt x="147177" y="43147"/>
                </a:lnTo>
                <a:lnTo>
                  <a:pt x="143387" y="43147"/>
                </a:lnTo>
                <a:lnTo>
                  <a:pt x="143387" y="39386"/>
                </a:lnTo>
                <a:close/>
                <a:moveTo>
                  <a:pt x="151224" y="39386"/>
                </a:moveTo>
                <a:lnTo>
                  <a:pt x="151224" y="43147"/>
                </a:lnTo>
                <a:lnTo>
                  <a:pt x="147362" y="43147"/>
                </a:lnTo>
                <a:lnTo>
                  <a:pt x="147362" y="39386"/>
                </a:lnTo>
                <a:close/>
                <a:moveTo>
                  <a:pt x="4068" y="43330"/>
                </a:moveTo>
                <a:lnTo>
                  <a:pt x="4068" y="47089"/>
                </a:lnTo>
                <a:lnTo>
                  <a:pt x="184" y="47089"/>
                </a:lnTo>
                <a:lnTo>
                  <a:pt x="184" y="43330"/>
                </a:lnTo>
                <a:close/>
                <a:moveTo>
                  <a:pt x="8043" y="43330"/>
                </a:moveTo>
                <a:lnTo>
                  <a:pt x="8043" y="47089"/>
                </a:lnTo>
                <a:lnTo>
                  <a:pt x="4252" y="47089"/>
                </a:lnTo>
                <a:lnTo>
                  <a:pt x="4252" y="43330"/>
                </a:lnTo>
                <a:close/>
                <a:moveTo>
                  <a:pt x="12018" y="43330"/>
                </a:moveTo>
                <a:lnTo>
                  <a:pt x="12018" y="47089"/>
                </a:lnTo>
                <a:lnTo>
                  <a:pt x="8227" y="47089"/>
                </a:lnTo>
                <a:lnTo>
                  <a:pt x="8227" y="43330"/>
                </a:lnTo>
                <a:close/>
                <a:moveTo>
                  <a:pt x="15993" y="43330"/>
                </a:moveTo>
                <a:lnTo>
                  <a:pt x="15993" y="47089"/>
                </a:lnTo>
                <a:lnTo>
                  <a:pt x="12202" y="47089"/>
                </a:lnTo>
                <a:lnTo>
                  <a:pt x="12202" y="43330"/>
                </a:lnTo>
                <a:close/>
                <a:moveTo>
                  <a:pt x="19968" y="43330"/>
                </a:moveTo>
                <a:lnTo>
                  <a:pt x="19968" y="47089"/>
                </a:lnTo>
                <a:lnTo>
                  <a:pt x="16177" y="47089"/>
                </a:lnTo>
                <a:lnTo>
                  <a:pt x="16177" y="43330"/>
                </a:lnTo>
                <a:close/>
                <a:moveTo>
                  <a:pt x="23944" y="43330"/>
                </a:moveTo>
                <a:lnTo>
                  <a:pt x="23944" y="47089"/>
                </a:lnTo>
                <a:lnTo>
                  <a:pt x="20153" y="47089"/>
                </a:lnTo>
                <a:lnTo>
                  <a:pt x="20153" y="43330"/>
                </a:lnTo>
                <a:close/>
                <a:moveTo>
                  <a:pt x="27919" y="43330"/>
                </a:moveTo>
                <a:lnTo>
                  <a:pt x="27919" y="47089"/>
                </a:lnTo>
                <a:lnTo>
                  <a:pt x="24129" y="47089"/>
                </a:lnTo>
                <a:lnTo>
                  <a:pt x="24129" y="43330"/>
                </a:lnTo>
                <a:close/>
                <a:moveTo>
                  <a:pt x="31895" y="43330"/>
                </a:moveTo>
                <a:lnTo>
                  <a:pt x="31895" y="47089"/>
                </a:lnTo>
                <a:lnTo>
                  <a:pt x="28104" y="47089"/>
                </a:lnTo>
                <a:lnTo>
                  <a:pt x="28104" y="43330"/>
                </a:lnTo>
                <a:close/>
                <a:moveTo>
                  <a:pt x="35870" y="43330"/>
                </a:moveTo>
                <a:lnTo>
                  <a:pt x="35870" y="47089"/>
                </a:lnTo>
                <a:lnTo>
                  <a:pt x="32079" y="47089"/>
                </a:lnTo>
                <a:lnTo>
                  <a:pt x="32079" y="43330"/>
                </a:lnTo>
                <a:close/>
                <a:moveTo>
                  <a:pt x="39845" y="43330"/>
                </a:moveTo>
                <a:lnTo>
                  <a:pt x="39845" y="47089"/>
                </a:lnTo>
                <a:lnTo>
                  <a:pt x="36054" y="47089"/>
                </a:lnTo>
                <a:lnTo>
                  <a:pt x="36054" y="43330"/>
                </a:lnTo>
                <a:close/>
                <a:moveTo>
                  <a:pt x="43821" y="43330"/>
                </a:moveTo>
                <a:lnTo>
                  <a:pt x="43821" y="47089"/>
                </a:lnTo>
                <a:lnTo>
                  <a:pt x="40029" y="47089"/>
                </a:lnTo>
                <a:lnTo>
                  <a:pt x="40029" y="43330"/>
                </a:lnTo>
                <a:close/>
                <a:moveTo>
                  <a:pt x="47796" y="43330"/>
                </a:moveTo>
                <a:lnTo>
                  <a:pt x="47796" y="47089"/>
                </a:lnTo>
                <a:lnTo>
                  <a:pt x="44005" y="47089"/>
                </a:lnTo>
                <a:lnTo>
                  <a:pt x="44005" y="43330"/>
                </a:lnTo>
                <a:close/>
                <a:moveTo>
                  <a:pt x="51771" y="43330"/>
                </a:moveTo>
                <a:lnTo>
                  <a:pt x="51771" y="47089"/>
                </a:lnTo>
                <a:lnTo>
                  <a:pt x="47980" y="47089"/>
                </a:lnTo>
                <a:lnTo>
                  <a:pt x="47980" y="43330"/>
                </a:lnTo>
                <a:close/>
                <a:moveTo>
                  <a:pt x="55746" y="43330"/>
                </a:moveTo>
                <a:lnTo>
                  <a:pt x="55746" y="47089"/>
                </a:lnTo>
                <a:lnTo>
                  <a:pt x="51956" y="47089"/>
                </a:lnTo>
                <a:lnTo>
                  <a:pt x="51956" y="43330"/>
                </a:lnTo>
                <a:close/>
                <a:moveTo>
                  <a:pt x="59721" y="43330"/>
                </a:moveTo>
                <a:lnTo>
                  <a:pt x="59721" y="47089"/>
                </a:lnTo>
                <a:lnTo>
                  <a:pt x="55931" y="47089"/>
                </a:lnTo>
                <a:lnTo>
                  <a:pt x="55931" y="43330"/>
                </a:lnTo>
                <a:close/>
                <a:moveTo>
                  <a:pt x="63696" y="43330"/>
                </a:moveTo>
                <a:lnTo>
                  <a:pt x="63696" y="47089"/>
                </a:lnTo>
                <a:lnTo>
                  <a:pt x="59906" y="47089"/>
                </a:lnTo>
                <a:lnTo>
                  <a:pt x="59906" y="43330"/>
                </a:lnTo>
                <a:close/>
                <a:moveTo>
                  <a:pt x="67672" y="43330"/>
                </a:moveTo>
                <a:lnTo>
                  <a:pt x="67672" y="47089"/>
                </a:lnTo>
                <a:lnTo>
                  <a:pt x="63881" y="47089"/>
                </a:lnTo>
                <a:lnTo>
                  <a:pt x="63881" y="43330"/>
                </a:lnTo>
                <a:close/>
                <a:moveTo>
                  <a:pt x="71648" y="43330"/>
                </a:moveTo>
                <a:lnTo>
                  <a:pt x="71648" y="47089"/>
                </a:lnTo>
                <a:lnTo>
                  <a:pt x="67857" y="47089"/>
                </a:lnTo>
                <a:lnTo>
                  <a:pt x="67857" y="43330"/>
                </a:lnTo>
                <a:close/>
                <a:moveTo>
                  <a:pt x="75623" y="43330"/>
                </a:moveTo>
                <a:lnTo>
                  <a:pt x="75623" y="47089"/>
                </a:lnTo>
                <a:lnTo>
                  <a:pt x="71832" y="47089"/>
                </a:lnTo>
                <a:lnTo>
                  <a:pt x="71832" y="43330"/>
                </a:lnTo>
                <a:close/>
                <a:moveTo>
                  <a:pt x="79598" y="43330"/>
                </a:moveTo>
                <a:lnTo>
                  <a:pt x="79598" y="47089"/>
                </a:lnTo>
                <a:lnTo>
                  <a:pt x="75807" y="47089"/>
                </a:lnTo>
                <a:lnTo>
                  <a:pt x="75807" y="43330"/>
                </a:lnTo>
                <a:close/>
                <a:moveTo>
                  <a:pt x="83573" y="43330"/>
                </a:moveTo>
                <a:lnTo>
                  <a:pt x="83573" y="47089"/>
                </a:lnTo>
                <a:lnTo>
                  <a:pt x="79782" y="47089"/>
                </a:lnTo>
                <a:lnTo>
                  <a:pt x="79782" y="43330"/>
                </a:lnTo>
                <a:close/>
                <a:moveTo>
                  <a:pt x="87549" y="43330"/>
                </a:moveTo>
                <a:lnTo>
                  <a:pt x="87549" y="47089"/>
                </a:lnTo>
                <a:lnTo>
                  <a:pt x="83757" y="47089"/>
                </a:lnTo>
                <a:lnTo>
                  <a:pt x="83757" y="43330"/>
                </a:lnTo>
                <a:close/>
                <a:moveTo>
                  <a:pt x="91524" y="43330"/>
                </a:moveTo>
                <a:lnTo>
                  <a:pt x="91524" y="47089"/>
                </a:lnTo>
                <a:lnTo>
                  <a:pt x="87733" y="47089"/>
                </a:lnTo>
                <a:lnTo>
                  <a:pt x="87733" y="43330"/>
                </a:lnTo>
                <a:close/>
                <a:moveTo>
                  <a:pt x="95499" y="43330"/>
                </a:moveTo>
                <a:lnTo>
                  <a:pt x="95499" y="47089"/>
                </a:lnTo>
                <a:lnTo>
                  <a:pt x="91708" y="47089"/>
                </a:lnTo>
                <a:lnTo>
                  <a:pt x="91708" y="43330"/>
                </a:lnTo>
                <a:close/>
                <a:moveTo>
                  <a:pt x="99474" y="43330"/>
                </a:moveTo>
                <a:lnTo>
                  <a:pt x="99474" y="47089"/>
                </a:lnTo>
                <a:lnTo>
                  <a:pt x="95684" y="47089"/>
                </a:lnTo>
                <a:lnTo>
                  <a:pt x="95684" y="43330"/>
                </a:lnTo>
                <a:close/>
                <a:moveTo>
                  <a:pt x="103449" y="43330"/>
                </a:moveTo>
                <a:lnTo>
                  <a:pt x="103449" y="47089"/>
                </a:lnTo>
                <a:lnTo>
                  <a:pt x="99659" y="47089"/>
                </a:lnTo>
                <a:lnTo>
                  <a:pt x="99659" y="43330"/>
                </a:lnTo>
                <a:close/>
                <a:moveTo>
                  <a:pt x="107424" y="43330"/>
                </a:moveTo>
                <a:lnTo>
                  <a:pt x="107424" y="47089"/>
                </a:lnTo>
                <a:lnTo>
                  <a:pt x="103634" y="47089"/>
                </a:lnTo>
                <a:lnTo>
                  <a:pt x="103634" y="43330"/>
                </a:lnTo>
                <a:close/>
                <a:moveTo>
                  <a:pt x="111400" y="43330"/>
                </a:moveTo>
                <a:lnTo>
                  <a:pt x="111400" y="47089"/>
                </a:lnTo>
                <a:lnTo>
                  <a:pt x="107609" y="47089"/>
                </a:lnTo>
                <a:lnTo>
                  <a:pt x="107609" y="43330"/>
                </a:lnTo>
                <a:close/>
                <a:moveTo>
                  <a:pt x="115376" y="43330"/>
                </a:moveTo>
                <a:lnTo>
                  <a:pt x="115376" y="47089"/>
                </a:lnTo>
                <a:lnTo>
                  <a:pt x="111585" y="47089"/>
                </a:lnTo>
                <a:lnTo>
                  <a:pt x="111585" y="43330"/>
                </a:lnTo>
                <a:close/>
                <a:moveTo>
                  <a:pt x="119351" y="43330"/>
                </a:moveTo>
                <a:lnTo>
                  <a:pt x="119351" y="47089"/>
                </a:lnTo>
                <a:lnTo>
                  <a:pt x="115560" y="47089"/>
                </a:lnTo>
                <a:lnTo>
                  <a:pt x="115560" y="43330"/>
                </a:lnTo>
                <a:close/>
                <a:moveTo>
                  <a:pt x="123326" y="43330"/>
                </a:moveTo>
                <a:lnTo>
                  <a:pt x="123326" y="47089"/>
                </a:lnTo>
                <a:lnTo>
                  <a:pt x="119535" y="47089"/>
                </a:lnTo>
                <a:lnTo>
                  <a:pt x="119535" y="43330"/>
                </a:lnTo>
                <a:close/>
                <a:moveTo>
                  <a:pt x="127301" y="43330"/>
                </a:moveTo>
                <a:lnTo>
                  <a:pt x="127301" y="47089"/>
                </a:lnTo>
                <a:lnTo>
                  <a:pt x="123510" y="47089"/>
                </a:lnTo>
                <a:lnTo>
                  <a:pt x="123510" y="43330"/>
                </a:lnTo>
                <a:close/>
                <a:moveTo>
                  <a:pt x="131277" y="43330"/>
                </a:moveTo>
                <a:lnTo>
                  <a:pt x="131277" y="47089"/>
                </a:lnTo>
                <a:lnTo>
                  <a:pt x="127485" y="47089"/>
                </a:lnTo>
                <a:lnTo>
                  <a:pt x="127485" y="43330"/>
                </a:lnTo>
                <a:close/>
                <a:moveTo>
                  <a:pt x="135252" y="43330"/>
                </a:moveTo>
                <a:lnTo>
                  <a:pt x="135252" y="47089"/>
                </a:lnTo>
                <a:lnTo>
                  <a:pt x="131461" y="47089"/>
                </a:lnTo>
                <a:lnTo>
                  <a:pt x="131461" y="43330"/>
                </a:lnTo>
                <a:close/>
                <a:moveTo>
                  <a:pt x="139227" y="43330"/>
                </a:moveTo>
                <a:lnTo>
                  <a:pt x="139227" y="47089"/>
                </a:lnTo>
                <a:lnTo>
                  <a:pt x="135436" y="47089"/>
                </a:lnTo>
                <a:lnTo>
                  <a:pt x="135436" y="43330"/>
                </a:lnTo>
                <a:close/>
                <a:moveTo>
                  <a:pt x="143202" y="43330"/>
                </a:moveTo>
                <a:lnTo>
                  <a:pt x="143202" y="47089"/>
                </a:lnTo>
                <a:lnTo>
                  <a:pt x="139411" y="47089"/>
                </a:lnTo>
                <a:lnTo>
                  <a:pt x="139411" y="43330"/>
                </a:lnTo>
                <a:close/>
                <a:moveTo>
                  <a:pt x="147177" y="43330"/>
                </a:moveTo>
                <a:lnTo>
                  <a:pt x="147177" y="47089"/>
                </a:lnTo>
                <a:lnTo>
                  <a:pt x="143387" y="47089"/>
                </a:lnTo>
                <a:lnTo>
                  <a:pt x="143387" y="43330"/>
                </a:lnTo>
                <a:close/>
                <a:moveTo>
                  <a:pt x="151224" y="43330"/>
                </a:moveTo>
                <a:lnTo>
                  <a:pt x="151224" y="47089"/>
                </a:lnTo>
                <a:lnTo>
                  <a:pt x="147362" y="47089"/>
                </a:lnTo>
                <a:lnTo>
                  <a:pt x="147362" y="43330"/>
                </a:lnTo>
                <a:close/>
                <a:moveTo>
                  <a:pt x="4068" y="47272"/>
                </a:moveTo>
                <a:lnTo>
                  <a:pt x="4068" y="51032"/>
                </a:lnTo>
                <a:lnTo>
                  <a:pt x="184" y="51032"/>
                </a:lnTo>
                <a:lnTo>
                  <a:pt x="184" y="47272"/>
                </a:lnTo>
                <a:close/>
                <a:moveTo>
                  <a:pt x="8043" y="47272"/>
                </a:moveTo>
                <a:lnTo>
                  <a:pt x="8043" y="51032"/>
                </a:lnTo>
                <a:lnTo>
                  <a:pt x="4252" y="51032"/>
                </a:lnTo>
                <a:lnTo>
                  <a:pt x="4252" y="47272"/>
                </a:lnTo>
                <a:close/>
                <a:moveTo>
                  <a:pt x="12018" y="47272"/>
                </a:moveTo>
                <a:lnTo>
                  <a:pt x="12018" y="51032"/>
                </a:lnTo>
                <a:lnTo>
                  <a:pt x="8227" y="51032"/>
                </a:lnTo>
                <a:lnTo>
                  <a:pt x="8227" y="47272"/>
                </a:lnTo>
                <a:close/>
                <a:moveTo>
                  <a:pt x="15993" y="47272"/>
                </a:moveTo>
                <a:lnTo>
                  <a:pt x="15993" y="51032"/>
                </a:lnTo>
                <a:lnTo>
                  <a:pt x="12202" y="51032"/>
                </a:lnTo>
                <a:lnTo>
                  <a:pt x="12202" y="47272"/>
                </a:lnTo>
                <a:close/>
                <a:moveTo>
                  <a:pt x="19968" y="47272"/>
                </a:moveTo>
                <a:lnTo>
                  <a:pt x="19968" y="51032"/>
                </a:lnTo>
                <a:lnTo>
                  <a:pt x="16177" y="51032"/>
                </a:lnTo>
                <a:lnTo>
                  <a:pt x="16177" y="47272"/>
                </a:lnTo>
                <a:close/>
                <a:moveTo>
                  <a:pt x="23944" y="47272"/>
                </a:moveTo>
                <a:lnTo>
                  <a:pt x="23944" y="51032"/>
                </a:lnTo>
                <a:lnTo>
                  <a:pt x="20153" y="51032"/>
                </a:lnTo>
                <a:lnTo>
                  <a:pt x="20153" y="47272"/>
                </a:lnTo>
                <a:close/>
                <a:moveTo>
                  <a:pt x="27919" y="47272"/>
                </a:moveTo>
                <a:lnTo>
                  <a:pt x="27919" y="51032"/>
                </a:lnTo>
                <a:lnTo>
                  <a:pt x="24129" y="51032"/>
                </a:lnTo>
                <a:lnTo>
                  <a:pt x="24129" y="47272"/>
                </a:lnTo>
                <a:close/>
                <a:moveTo>
                  <a:pt x="31895" y="47272"/>
                </a:moveTo>
                <a:lnTo>
                  <a:pt x="31895" y="51032"/>
                </a:lnTo>
                <a:lnTo>
                  <a:pt x="28104" y="51032"/>
                </a:lnTo>
                <a:lnTo>
                  <a:pt x="28104" y="47272"/>
                </a:lnTo>
                <a:close/>
                <a:moveTo>
                  <a:pt x="35870" y="47272"/>
                </a:moveTo>
                <a:lnTo>
                  <a:pt x="35870" y="51032"/>
                </a:lnTo>
                <a:lnTo>
                  <a:pt x="32079" y="51032"/>
                </a:lnTo>
                <a:lnTo>
                  <a:pt x="32079" y="47272"/>
                </a:lnTo>
                <a:close/>
                <a:moveTo>
                  <a:pt x="39845" y="47272"/>
                </a:moveTo>
                <a:lnTo>
                  <a:pt x="39845" y="51032"/>
                </a:lnTo>
                <a:lnTo>
                  <a:pt x="36054" y="51032"/>
                </a:lnTo>
                <a:lnTo>
                  <a:pt x="36054" y="47272"/>
                </a:lnTo>
                <a:close/>
                <a:moveTo>
                  <a:pt x="43821" y="47272"/>
                </a:moveTo>
                <a:lnTo>
                  <a:pt x="43821" y="51032"/>
                </a:lnTo>
                <a:lnTo>
                  <a:pt x="40029" y="51032"/>
                </a:lnTo>
                <a:lnTo>
                  <a:pt x="40029" y="47272"/>
                </a:lnTo>
                <a:close/>
                <a:moveTo>
                  <a:pt x="47796" y="47272"/>
                </a:moveTo>
                <a:lnTo>
                  <a:pt x="47796" y="51032"/>
                </a:lnTo>
                <a:lnTo>
                  <a:pt x="44005" y="51032"/>
                </a:lnTo>
                <a:lnTo>
                  <a:pt x="44005" y="47272"/>
                </a:lnTo>
                <a:close/>
                <a:moveTo>
                  <a:pt x="51771" y="47272"/>
                </a:moveTo>
                <a:lnTo>
                  <a:pt x="51771" y="51032"/>
                </a:lnTo>
                <a:lnTo>
                  <a:pt x="47980" y="51032"/>
                </a:lnTo>
                <a:lnTo>
                  <a:pt x="47980" y="47272"/>
                </a:lnTo>
                <a:close/>
                <a:moveTo>
                  <a:pt x="55746" y="47272"/>
                </a:moveTo>
                <a:lnTo>
                  <a:pt x="55746" y="51032"/>
                </a:lnTo>
                <a:lnTo>
                  <a:pt x="51955" y="51032"/>
                </a:lnTo>
                <a:lnTo>
                  <a:pt x="51955" y="47272"/>
                </a:lnTo>
                <a:close/>
                <a:moveTo>
                  <a:pt x="59721" y="47272"/>
                </a:moveTo>
                <a:lnTo>
                  <a:pt x="59721" y="51032"/>
                </a:lnTo>
                <a:lnTo>
                  <a:pt x="55931" y="51032"/>
                </a:lnTo>
                <a:lnTo>
                  <a:pt x="55931" y="47272"/>
                </a:lnTo>
                <a:close/>
                <a:moveTo>
                  <a:pt x="63696" y="47272"/>
                </a:moveTo>
                <a:lnTo>
                  <a:pt x="63696" y="51032"/>
                </a:lnTo>
                <a:lnTo>
                  <a:pt x="59906" y="51032"/>
                </a:lnTo>
                <a:lnTo>
                  <a:pt x="59906" y="47272"/>
                </a:lnTo>
                <a:close/>
                <a:moveTo>
                  <a:pt x="67672" y="47272"/>
                </a:moveTo>
                <a:lnTo>
                  <a:pt x="67672" y="51032"/>
                </a:lnTo>
                <a:lnTo>
                  <a:pt x="63881" y="51032"/>
                </a:lnTo>
                <a:lnTo>
                  <a:pt x="63881" y="47272"/>
                </a:lnTo>
                <a:close/>
                <a:moveTo>
                  <a:pt x="71648" y="47272"/>
                </a:moveTo>
                <a:lnTo>
                  <a:pt x="71648" y="51032"/>
                </a:lnTo>
                <a:lnTo>
                  <a:pt x="67857" y="51032"/>
                </a:lnTo>
                <a:lnTo>
                  <a:pt x="67857" y="47272"/>
                </a:lnTo>
                <a:close/>
                <a:moveTo>
                  <a:pt x="75623" y="47272"/>
                </a:moveTo>
                <a:lnTo>
                  <a:pt x="75623" y="51032"/>
                </a:lnTo>
                <a:lnTo>
                  <a:pt x="71832" y="51032"/>
                </a:lnTo>
                <a:lnTo>
                  <a:pt x="71832" y="47272"/>
                </a:lnTo>
                <a:close/>
                <a:moveTo>
                  <a:pt x="79598" y="47272"/>
                </a:moveTo>
                <a:lnTo>
                  <a:pt x="79598" y="51032"/>
                </a:lnTo>
                <a:lnTo>
                  <a:pt x="75807" y="51032"/>
                </a:lnTo>
                <a:lnTo>
                  <a:pt x="75807" y="47272"/>
                </a:lnTo>
                <a:close/>
                <a:moveTo>
                  <a:pt x="83573" y="47272"/>
                </a:moveTo>
                <a:lnTo>
                  <a:pt x="83573" y="51032"/>
                </a:lnTo>
                <a:lnTo>
                  <a:pt x="79782" y="51032"/>
                </a:lnTo>
                <a:lnTo>
                  <a:pt x="79782" y="47272"/>
                </a:lnTo>
                <a:close/>
                <a:moveTo>
                  <a:pt x="87549" y="47272"/>
                </a:moveTo>
                <a:lnTo>
                  <a:pt x="87549" y="51032"/>
                </a:lnTo>
                <a:lnTo>
                  <a:pt x="83757" y="51032"/>
                </a:lnTo>
                <a:lnTo>
                  <a:pt x="83757" y="47272"/>
                </a:lnTo>
                <a:close/>
                <a:moveTo>
                  <a:pt x="91524" y="47272"/>
                </a:moveTo>
                <a:lnTo>
                  <a:pt x="91524" y="51032"/>
                </a:lnTo>
                <a:lnTo>
                  <a:pt x="87733" y="51032"/>
                </a:lnTo>
                <a:lnTo>
                  <a:pt x="87733" y="47272"/>
                </a:lnTo>
                <a:close/>
                <a:moveTo>
                  <a:pt x="95499" y="47272"/>
                </a:moveTo>
                <a:lnTo>
                  <a:pt x="95499" y="51032"/>
                </a:lnTo>
                <a:lnTo>
                  <a:pt x="91708" y="51032"/>
                </a:lnTo>
                <a:lnTo>
                  <a:pt x="91708" y="47272"/>
                </a:lnTo>
                <a:close/>
                <a:moveTo>
                  <a:pt x="99474" y="47272"/>
                </a:moveTo>
                <a:lnTo>
                  <a:pt x="99474" y="51032"/>
                </a:lnTo>
                <a:lnTo>
                  <a:pt x="95684" y="51032"/>
                </a:lnTo>
                <a:lnTo>
                  <a:pt x="95684" y="47272"/>
                </a:lnTo>
                <a:close/>
                <a:moveTo>
                  <a:pt x="103449" y="47272"/>
                </a:moveTo>
                <a:lnTo>
                  <a:pt x="103449" y="51032"/>
                </a:lnTo>
                <a:lnTo>
                  <a:pt x="99659" y="51032"/>
                </a:lnTo>
                <a:lnTo>
                  <a:pt x="99659" y="47272"/>
                </a:lnTo>
                <a:close/>
                <a:moveTo>
                  <a:pt x="107424" y="47272"/>
                </a:moveTo>
                <a:lnTo>
                  <a:pt x="107424" y="51032"/>
                </a:lnTo>
                <a:lnTo>
                  <a:pt x="103634" y="51032"/>
                </a:lnTo>
                <a:lnTo>
                  <a:pt x="103634" y="47272"/>
                </a:lnTo>
                <a:close/>
                <a:moveTo>
                  <a:pt x="111400" y="47272"/>
                </a:moveTo>
                <a:lnTo>
                  <a:pt x="111400" y="51032"/>
                </a:lnTo>
                <a:lnTo>
                  <a:pt x="107609" y="51032"/>
                </a:lnTo>
                <a:lnTo>
                  <a:pt x="107609" y="47272"/>
                </a:lnTo>
                <a:close/>
                <a:moveTo>
                  <a:pt x="115376" y="47272"/>
                </a:moveTo>
                <a:lnTo>
                  <a:pt x="115376" y="51032"/>
                </a:lnTo>
                <a:lnTo>
                  <a:pt x="111585" y="51032"/>
                </a:lnTo>
                <a:lnTo>
                  <a:pt x="111585" y="47272"/>
                </a:lnTo>
                <a:close/>
                <a:moveTo>
                  <a:pt x="119351" y="47272"/>
                </a:moveTo>
                <a:lnTo>
                  <a:pt x="119351" y="51032"/>
                </a:lnTo>
                <a:lnTo>
                  <a:pt x="115560" y="51032"/>
                </a:lnTo>
                <a:lnTo>
                  <a:pt x="115560" y="47272"/>
                </a:lnTo>
                <a:close/>
                <a:moveTo>
                  <a:pt x="123326" y="47272"/>
                </a:moveTo>
                <a:lnTo>
                  <a:pt x="123326" y="51032"/>
                </a:lnTo>
                <a:lnTo>
                  <a:pt x="119535" y="51032"/>
                </a:lnTo>
                <a:lnTo>
                  <a:pt x="119535" y="47272"/>
                </a:lnTo>
                <a:close/>
                <a:moveTo>
                  <a:pt x="127301" y="47272"/>
                </a:moveTo>
                <a:lnTo>
                  <a:pt x="127301" y="51032"/>
                </a:lnTo>
                <a:lnTo>
                  <a:pt x="123510" y="51032"/>
                </a:lnTo>
                <a:lnTo>
                  <a:pt x="123510" y="47272"/>
                </a:lnTo>
                <a:close/>
                <a:moveTo>
                  <a:pt x="131277" y="47272"/>
                </a:moveTo>
                <a:lnTo>
                  <a:pt x="131277" y="51032"/>
                </a:lnTo>
                <a:lnTo>
                  <a:pt x="127485" y="51032"/>
                </a:lnTo>
                <a:lnTo>
                  <a:pt x="127485" y="47272"/>
                </a:lnTo>
                <a:close/>
                <a:moveTo>
                  <a:pt x="135252" y="47272"/>
                </a:moveTo>
                <a:lnTo>
                  <a:pt x="135252" y="51032"/>
                </a:lnTo>
                <a:lnTo>
                  <a:pt x="131461" y="51032"/>
                </a:lnTo>
                <a:lnTo>
                  <a:pt x="131461" y="47272"/>
                </a:lnTo>
                <a:close/>
                <a:moveTo>
                  <a:pt x="139227" y="47272"/>
                </a:moveTo>
                <a:lnTo>
                  <a:pt x="139227" y="51032"/>
                </a:lnTo>
                <a:lnTo>
                  <a:pt x="135436" y="51032"/>
                </a:lnTo>
                <a:lnTo>
                  <a:pt x="135436" y="47272"/>
                </a:lnTo>
                <a:close/>
                <a:moveTo>
                  <a:pt x="143202" y="47272"/>
                </a:moveTo>
                <a:lnTo>
                  <a:pt x="143202" y="51032"/>
                </a:lnTo>
                <a:lnTo>
                  <a:pt x="139411" y="51032"/>
                </a:lnTo>
                <a:lnTo>
                  <a:pt x="139411" y="47272"/>
                </a:lnTo>
                <a:close/>
                <a:moveTo>
                  <a:pt x="147177" y="47272"/>
                </a:moveTo>
                <a:lnTo>
                  <a:pt x="147177" y="51032"/>
                </a:lnTo>
                <a:lnTo>
                  <a:pt x="143387" y="51032"/>
                </a:lnTo>
                <a:lnTo>
                  <a:pt x="143387" y="47272"/>
                </a:lnTo>
                <a:close/>
                <a:moveTo>
                  <a:pt x="151224" y="47272"/>
                </a:moveTo>
                <a:lnTo>
                  <a:pt x="151224" y="51032"/>
                </a:lnTo>
                <a:lnTo>
                  <a:pt x="147362" y="51032"/>
                </a:lnTo>
                <a:lnTo>
                  <a:pt x="147362" y="47272"/>
                </a:lnTo>
                <a:close/>
                <a:moveTo>
                  <a:pt x="4068" y="51215"/>
                </a:moveTo>
                <a:lnTo>
                  <a:pt x="4068" y="54974"/>
                </a:lnTo>
                <a:lnTo>
                  <a:pt x="184" y="54974"/>
                </a:lnTo>
                <a:lnTo>
                  <a:pt x="184" y="51215"/>
                </a:lnTo>
                <a:close/>
                <a:moveTo>
                  <a:pt x="8043" y="51215"/>
                </a:moveTo>
                <a:lnTo>
                  <a:pt x="8043" y="54974"/>
                </a:lnTo>
                <a:lnTo>
                  <a:pt x="4252" y="54974"/>
                </a:lnTo>
                <a:lnTo>
                  <a:pt x="4252" y="51215"/>
                </a:lnTo>
                <a:close/>
                <a:moveTo>
                  <a:pt x="12018" y="51215"/>
                </a:moveTo>
                <a:lnTo>
                  <a:pt x="12018" y="54974"/>
                </a:lnTo>
                <a:lnTo>
                  <a:pt x="8227" y="54974"/>
                </a:lnTo>
                <a:lnTo>
                  <a:pt x="8227" y="51215"/>
                </a:lnTo>
                <a:close/>
                <a:moveTo>
                  <a:pt x="15993" y="51215"/>
                </a:moveTo>
                <a:lnTo>
                  <a:pt x="15993" y="54974"/>
                </a:lnTo>
                <a:lnTo>
                  <a:pt x="12202" y="54974"/>
                </a:lnTo>
                <a:lnTo>
                  <a:pt x="12202" y="51215"/>
                </a:lnTo>
                <a:close/>
                <a:moveTo>
                  <a:pt x="19968" y="51215"/>
                </a:moveTo>
                <a:lnTo>
                  <a:pt x="19968" y="54974"/>
                </a:lnTo>
                <a:lnTo>
                  <a:pt x="16177" y="54974"/>
                </a:lnTo>
                <a:lnTo>
                  <a:pt x="16177" y="51215"/>
                </a:lnTo>
                <a:close/>
                <a:moveTo>
                  <a:pt x="23944" y="51215"/>
                </a:moveTo>
                <a:lnTo>
                  <a:pt x="23944" y="54974"/>
                </a:lnTo>
                <a:lnTo>
                  <a:pt x="20153" y="54974"/>
                </a:lnTo>
                <a:lnTo>
                  <a:pt x="20153" y="51215"/>
                </a:lnTo>
                <a:close/>
                <a:moveTo>
                  <a:pt x="27919" y="51215"/>
                </a:moveTo>
                <a:lnTo>
                  <a:pt x="27919" y="54974"/>
                </a:lnTo>
                <a:lnTo>
                  <a:pt x="24129" y="54974"/>
                </a:lnTo>
                <a:lnTo>
                  <a:pt x="24129" y="51215"/>
                </a:lnTo>
                <a:close/>
                <a:moveTo>
                  <a:pt x="31895" y="51215"/>
                </a:moveTo>
                <a:lnTo>
                  <a:pt x="31895" y="54974"/>
                </a:lnTo>
                <a:lnTo>
                  <a:pt x="28104" y="54974"/>
                </a:lnTo>
                <a:lnTo>
                  <a:pt x="28104" y="51215"/>
                </a:lnTo>
                <a:close/>
                <a:moveTo>
                  <a:pt x="35870" y="51215"/>
                </a:moveTo>
                <a:lnTo>
                  <a:pt x="35870" y="54974"/>
                </a:lnTo>
                <a:lnTo>
                  <a:pt x="32079" y="54974"/>
                </a:lnTo>
                <a:lnTo>
                  <a:pt x="32079" y="51215"/>
                </a:lnTo>
                <a:close/>
                <a:moveTo>
                  <a:pt x="39845" y="51215"/>
                </a:moveTo>
                <a:lnTo>
                  <a:pt x="39845" y="54974"/>
                </a:lnTo>
                <a:lnTo>
                  <a:pt x="36054" y="54974"/>
                </a:lnTo>
                <a:lnTo>
                  <a:pt x="36054" y="51215"/>
                </a:lnTo>
                <a:close/>
                <a:moveTo>
                  <a:pt x="43821" y="51215"/>
                </a:moveTo>
                <a:lnTo>
                  <a:pt x="43821" y="54974"/>
                </a:lnTo>
                <a:lnTo>
                  <a:pt x="40029" y="54974"/>
                </a:lnTo>
                <a:lnTo>
                  <a:pt x="40029" y="51215"/>
                </a:lnTo>
                <a:close/>
                <a:moveTo>
                  <a:pt x="47796" y="51215"/>
                </a:moveTo>
                <a:lnTo>
                  <a:pt x="47796" y="54974"/>
                </a:lnTo>
                <a:lnTo>
                  <a:pt x="44005" y="54974"/>
                </a:lnTo>
                <a:lnTo>
                  <a:pt x="44005" y="51215"/>
                </a:lnTo>
                <a:close/>
                <a:moveTo>
                  <a:pt x="51771" y="51215"/>
                </a:moveTo>
                <a:lnTo>
                  <a:pt x="51771" y="54974"/>
                </a:lnTo>
                <a:lnTo>
                  <a:pt x="47980" y="54974"/>
                </a:lnTo>
                <a:lnTo>
                  <a:pt x="47980" y="51215"/>
                </a:lnTo>
                <a:close/>
                <a:moveTo>
                  <a:pt x="55746" y="51215"/>
                </a:moveTo>
                <a:lnTo>
                  <a:pt x="55746" y="54974"/>
                </a:lnTo>
                <a:lnTo>
                  <a:pt x="51955" y="54974"/>
                </a:lnTo>
                <a:lnTo>
                  <a:pt x="51955" y="51215"/>
                </a:lnTo>
                <a:close/>
                <a:moveTo>
                  <a:pt x="59721" y="51215"/>
                </a:moveTo>
                <a:lnTo>
                  <a:pt x="59721" y="54974"/>
                </a:lnTo>
                <a:lnTo>
                  <a:pt x="55931" y="54974"/>
                </a:lnTo>
                <a:lnTo>
                  <a:pt x="55931" y="51215"/>
                </a:lnTo>
                <a:close/>
                <a:moveTo>
                  <a:pt x="63696" y="51215"/>
                </a:moveTo>
                <a:lnTo>
                  <a:pt x="63696" y="54974"/>
                </a:lnTo>
                <a:lnTo>
                  <a:pt x="59906" y="54974"/>
                </a:lnTo>
                <a:lnTo>
                  <a:pt x="59906" y="51215"/>
                </a:lnTo>
                <a:close/>
                <a:moveTo>
                  <a:pt x="67672" y="51215"/>
                </a:moveTo>
                <a:lnTo>
                  <a:pt x="67672" y="54974"/>
                </a:lnTo>
                <a:lnTo>
                  <a:pt x="63881" y="54974"/>
                </a:lnTo>
                <a:lnTo>
                  <a:pt x="63881" y="51215"/>
                </a:lnTo>
                <a:close/>
                <a:moveTo>
                  <a:pt x="71648" y="51215"/>
                </a:moveTo>
                <a:lnTo>
                  <a:pt x="71648" y="54974"/>
                </a:lnTo>
                <a:lnTo>
                  <a:pt x="67857" y="54974"/>
                </a:lnTo>
                <a:lnTo>
                  <a:pt x="67857" y="51215"/>
                </a:lnTo>
                <a:close/>
                <a:moveTo>
                  <a:pt x="75623" y="51215"/>
                </a:moveTo>
                <a:lnTo>
                  <a:pt x="75623" y="54974"/>
                </a:lnTo>
                <a:lnTo>
                  <a:pt x="71832" y="54974"/>
                </a:lnTo>
                <a:lnTo>
                  <a:pt x="71832" y="51215"/>
                </a:lnTo>
                <a:close/>
                <a:moveTo>
                  <a:pt x="79598" y="51215"/>
                </a:moveTo>
                <a:lnTo>
                  <a:pt x="79598" y="54974"/>
                </a:lnTo>
                <a:lnTo>
                  <a:pt x="75807" y="54974"/>
                </a:lnTo>
                <a:lnTo>
                  <a:pt x="75807" y="51215"/>
                </a:lnTo>
                <a:close/>
                <a:moveTo>
                  <a:pt x="83573" y="51215"/>
                </a:moveTo>
                <a:lnTo>
                  <a:pt x="83573" y="54974"/>
                </a:lnTo>
                <a:lnTo>
                  <a:pt x="79782" y="54974"/>
                </a:lnTo>
                <a:lnTo>
                  <a:pt x="79782" y="51215"/>
                </a:lnTo>
                <a:close/>
                <a:moveTo>
                  <a:pt x="87549" y="51215"/>
                </a:moveTo>
                <a:lnTo>
                  <a:pt x="87549" y="54974"/>
                </a:lnTo>
                <a:lnTo>
                  <a:pt x="83757" y="54974"/>
                </a:lnTo>
                <a:lnTo>
                  <a:pt x="83757" y="51215"/>
                </a:lnTo>
                <a:close/>
                <a:moveTo>
                  <a:pt x="91524" y="51215"/>
                </a:moveTo>
                <a:lnTo>
                  <a:pt x="91524" y="54974"/>
                </a:lnTo>
                <a:lnTo>
                  <a:pt x="87733" y="54974"/>
                </a:lnTo>
                <a:lnTo>
                  <a:pt x="87733" y="51215"/>
                </a:lnTo>
                <a:close/>
                <a:moveTo>
                  <a:pt x="95499" y="51215"/>
                </a:moveTo>
                <a:lnTo>
                  <a:pt x="95499" y="54974"/>
                </a:lnTo>
                <a:lnTo>
                  <a:pt x="91708" y="54974"/>
                </a:lnTo>
                <a:lnTo>
                  <a:pt x="91708" y="51215"/>
                </a:lnTo>
                <a:close/>
                <a:moveTo>
                  <a:pt x="99474" y="51215"/>
                </a:moveTo>
                <a:lnTo>
                  <a:pt x="99474" y="54974"/>
                </a:lnTo>
                <a:lnTo>
                  <a:pt x="95684" y="54974"/>
                </a:lnTo>
                <a:lnTo>
                  <a:pt x="95684" y="51215"/>
                </a:lnTo>
                <a:close/>
                <a:moveTo>
                  <a:pt x="103449" y="51215"/>
                </a:moveTo>
                <a:lnTo>
                  <a:pt x="103449" y="54974"/>
                </a:lnTo>
                <a:lnTo>
                  <a:pt x="99659" y="54974"/>
                </a:lnTo>
                <a:lnTo>
                  <a:pt x="99659" y="51215"/>
                </a:lnTo>
                <a:close/>
                <a:moveTo>
                  <a:pt x="107424" y="51215"/>
                </a:moveTo>
                <a:lnTo>
                  <a:pt x="107424" y="54974"/>
                </a:lnTo>
                <a:lnTo>
                  <a:pt x="103634" y="54974"/>
                </a:lnTo>
                <a:lnTo>
                  <a:pt x="103634" y="51215"/>
                </a:lnTo>
                <a:close/>
                <a:moveTo>
                  <a:pt x="111400" y="51215"/>
                </a:moveTo>
                <a:lnTo>
                  <a:pt x="111400" y="54974"/>
                </a:lnTo>
                <a:lnTo>
                  <a:pt x="107609" y="54974"/>
                </a:lnTo>
                <a:lnTo>
                  <a:pt x="107609" y="51215"/>
                </a:lnTo>
                <a:close/>
                <a:moveTo>
                  <a:pt x="115376" y="51215"/>
                </a:moveTo>
                <a:lnTo>
                  <a:pt x="115376" y="54974"/>
                </a:lnTo>
                <a:lnTo>
                  <a:pt x="111585" y="54974"/>
                </a:lnTo>
                <a:lnTo>
                  <a:pt x="111585" y="51215"/>
                </a:lnTo>
                <a:close/>
                <a:moveTo>
                  <a:pt x="119351" y="51215"/>
                </a:moveTo>
                <a:lnTo>
                  <a:pt x="119351" y="54974"/>
                </a:lnTo>
                <a:lnTo>
                  <a:pt x="115560" y="54974"/>
                </a:lnTo>
                <a:lnTo>
                  <a:pt x="115560" y="51215"/>
                </a:lnTo>
                <a:close/>
                <a:moveTo>
                  <a:pt x="123326" y="51215"/>
                </a:moveTo>
                <a:lnTo>
                  <a:pt x="123326" y="54974"/>
                </a:lnTo>
                <a:lnTo>
                  <a:pt x="119535" y="54974"/>
                </a:lnTo>
                <a:lnTo>
                  <a:pt x="119535" y="51215"/>
                </a:lnTo>
                <a:close/>
                <a:moveTo>
                  <a:pt x="127301" y="51215"/>
                </a:moveTo>
                <a:lnTo>
                  <a:pt x="127301" y="54974"/>
                </a:lnTo>
                <a:lnTo>
                  <a:pt x="123510" y="54974"/>
                </a:lnTo>
                <a:lnTo>
                  <a:pt x="123510" y="51215"/>
                </a:lnTo>
                <a:close/>
                <a:moveTo>
                  <a:pt x="131277" y="51215"/>
                </a:moveTo>
                <a:lnTo>
                  <a:pt x="131277" y="54974"/>
                </a:lnTo>
                <a:lnTo>
                  <a:pt x="127485" y="54974"/>
                </a:lnTo>
                <a:lnTo>
                  <a:pt x="127485" y="51215"/>
                </a:lnTo>
                <a:close/>
                <a:moveTo>
                  <a:pt x="135252" y="51215"/>
                </a:moveTo>
                <a:lnTo>
                  <a:pt x="135252" y="54974"/>
                </a:lnTo>
                <a:lnTo>
                  <a:pt x="131461" y="54974"/>
                </a:lnTo>
                <a:lnTo>
                  <a:pt x="131461" y="51215"/>
                </a:lnTo>
                <a:close/>
                <a:moveTo>
                  <a:pt x="139227" y="51215"/>
                </a:moveTo>
                <a:lnTo>
                  <a:pt x="139227" y="54974"/>
                </a:lnTo>
                <a:lnTo>
                  <a:pt x="135436" y="54974"/>
                </a:lnTo>
                <a:lnTo>
                  <a:pt x="135436" y="51215"/>
                </a:lnTo>
                <a:close/>
                <a:moveTo>
                  <a:pt x="143202" y="51215"/>
                </a:moveTo>
                <a:lnTo>
                  <a:pt x="143202" y="54974"/>
                </a:lnTo>
                <a:lnTo>
                  <a:pt x="139411" y="54974"/>
                </a:lnTo>
                <a:lnTo>
                  <a:pt x="139411" y="51215"/>
                </a:lnTo>
                <a:close/>
                <a:moveTo>
                  <a:pt x="147177" y="51215"/>
                </a:moveTo>
                <a:lnTo>
                  <a:pt x="147177" y="54974"/>
                </a:lnTo>
                <a:lnTo>
                  <a:pt x="143387" y="54974"/>
                </a:lnTo>
                <a:lnTo>
                  <a:pt x="143387" y="51215"/>
                </a:lnTo>
                <a:close/>
                <a:moveTo>
                  <a:pt x="151224" y="51215"/>
                </a:moveTo>
                <a:lnTo>
                  <a:pt x="151224" y="54974"/>
                </a:lnTo>
                <a:lnTo>
                  <a:pt x="147362" y="54974"/>
                </a:lnTo>
                <a:lnTo>
                  <a:pt x="147362" y="51215"/>
                </a:lnTo>
                <a:close/>
                <a:moveTo>
                  <a:pt x="4068" y="55157"/>
                </a:moveTo>
                <a:lnTo>
                  <a:pt x="4068" y="58918"/>
                </a:lnTo>
                <a:lnTo>
                  <a:pt x="184" y="58918"/>
                </a:lnTo>
                <a:lnTo>
                  <a:pt x="184" y="55157"/>
                </a:lnTo>
                <a:close/>
                <a:moveTo>
                  <a:pt x="8043" y="55157"/>
                </a:moveTo>
                <a:lnTo>
                  <a:pt x="8043" y="58918"/>
                </a:lnTo>
                <a:lnTo>
                  <a:pt x="4252" y="58918"/>
                </a:lnTo>
                <a:lnTo>
                  <a:pt x="4252" y="55157"/>
                </a:lnTo>
                <a:close/>
                <a:moveTo>
                  <a:pt x="12018" y="55157"/>
                </a:moveTo>
                <a:lnTo>
                  <a:pt x="12018" y="58918"/>
                </a:lnTo>
                <a:lnTo>
                  <a:pt x="8227" y="58918"/>
                </a:lnTo>
                <a:lnTo>
                  <a:pt x="8227" y="55157"/>
                </a:lnTo>
                <a:close/>
                <a:moveTo>
                  <a:pt x="15993" y="55157"/>
                </a:moveTo>
                <a:lnTo>
                  <a:pt x="15993" y="58918"/>
                </a:lnTo>
                <a:lnTo>
                  <a:pt x="12202" y="58918"/>
                </a:lnTo>
                <a:lnTo>
                  <a:pt x="12202" y="55157"/>
                </a:lnTo>
                <a:close/>
                <a:moveTo>
                  <a:pt x="19968" y="55157"/>
                </a:moveTo>
                <a:lnTo>
                  <a:pt x="19968" y="58918"/>
                </a:lnTo>
                <a:lnTo>
                  <a:pt x="16177" y="58918"/>
                </a:lnTo>
                <a:lnTo>
                  <a:pt x="16177" y="55157"/>
                </a:lnTo>
                <a:close/>
                <a:moveTo>
                  <a:pt x="23944" y="55157"/>
                </a:moveTo>
                <a:lnTo>
                  <a:pt x="23944" y="58918"/>
                </a:lnTo>
                <a:lnTo>
                  <a:pt x="20153" y="58918"/>
                </a:lnTo>
                <a:lnTo>
                  <a:pt x="20153" y="55157"/>
                </a:lnTo>
                <a:close/>
                <a:moveTo>
                  <a:pt x="27919" y="55157"/>
                </a:moveTo>
                <a:lnTo>
                  <a:pt x="27919" y="58918"/>
                </a:lnTo>
                <a:lnTo>
                  <a:pt x="24129" y="58918"/>
                </a:lnTo>
                <a:lnTo>
                  <a:pt x="24129" y="55157"/>
                </a:lnTo>
                <a:close/>
                <a:moveTo>
                  <a:pt x="31895" y="55157"/>
                </a:moveTo>
                <a:lnTo>
                  <a:pt x="31895" y="58918"/>
                </a:lnTo>
                <a:lnTo>
                  <a:pt x="28104" y="58918"/>
                </a:lnTo>
                <a:lnTo>
                  <a:pt x="28104" y="55157"/>
                </a:lnTo>
                <a:close/>
                <a:moveTo>
                  <a:pt x="35870" y="55157"/>
                </a:moveTo>
                <a:lnTo>
                  <a:pt x="35870" y="58918"/>
                </a:lnTo>
                <a:lnTo>
                  <a:pt x="32079" y="58918"/>
                </a:lnTo>
                <a:lnTo>
                  <a:pt x="32079" y="55157"/>
                </a:lnTo>
                <a:close/>
                <a:moveTo>
                  <a:pt x="39845" y="55157"/>
                </a:moveTo>
                <a:lnTo>
                  <a:pt x="39845" y="58918"/>
                </a:lnTo>
                <a:lnTo>
                  <a:pt x="36054" y="58918"/>
                </a:lnTo>
                <a:lnTo>
                  <a:pt x="36054" y="55157"/>
                </a:lnTo>
                <a:close/>
                <a:moveTo>
                  <a:pt x="43821" y="55157"/>
                </a:moveTo>
                <a:lnTo>
                  <a:pt x="43821" y="58918"/>
                </a:lnTo>
                <a:lnTo>
                  <a:pt x="40029" y="58918"/>
                </a:lnTo>
                <a:lnTo>
                  <a:pt x="40029" y="55157"/>
                </a:lnTo>
                <a:close/>
                <a:moveTo>
                  <a:pt x="47796" y="55157"/>
                </a:moveTo>
                <a:lnTo>
                  <a:pt x="47796" y="58918"/>
                </a:lnTo>
                <a:lnTo>
                  <a:pt x="44005" y="58918"/>
                </a:lnTo>
                <a:lnTo>
                  <a:pt x="44005" y="55157"/>
                </a:lnTo>
                <a:close/>
                <a:moveTo>
                  <a:pt x="51771" y="55157"/>
                </a:moveTo>
                <a:lnTo>
                  <a:pt x="51771" y="58918"/>
                </a:lnTo>
                <a:lnTo>
                  <a:pt x="47980" y="58918"/>
                </a:lnTo>
                <a:lnTo>
                  <a:pt x="47980" y="55157"/>
                </a:lnTo>
                <a:close/>
                <a:moveTo>
                  <a:pt x="55746" y="55157"/>
                </a:moveTo>
                <a:lnTo>
                  <a:pt x="55746" y="58918"/>
                </a:lnTo>
                <a:lnTo>
                  <a:pt x="51955" y="58918"/>
                </a:lnTo>
                <a:lnTo>
                  <a:pt x="51955" y="55157"/>
                </a:lnTo>
                <a:close/>
                <a:moveTo>
                  <a:pt x="59721" y="55157"/>
                </a:moveTo>
                <a:lnTo>
                  <a:pt x="59721" y="58918"/>
                </a:lnTo>
                <a:lnTo>
                  <a:pt x="55931" y="58918"/>
                </a:lnTo>
                <a:lnTo>
                  <a:pt x="55931" y="55157"/>
                </a:lnTo>
                <a:close/>
                <a:moveTo>
                  <a:pt x="63696" y="55157"/>
                </a:moveTo>
                <a:lnTo>
                  <a:pt x="63696" y="58918"/>
                </a:lnTo>
                <a:lnTo>
                  <a:pt x="59906" y="58918"/>
                </a:lnTo>
                <a:lnTo>
                  <a:pt x="59906" y="55157"/>
                </a:lnTo>
                <a:close/>
                <a:moveTo>
                  <a:pt x="67672" y="55157"/>
                </a:moveTo>
                <a:lnTo>
                  <a:pt x="67672" y="58918"/>
                </a:lnTo>
                <a:lnTo>
                  <a:pt x="63881" y="58918"/>
                </a:lnTo>
                <a:lnTo>
                  <a:pt x="63881" y="55157"/>
                </a:lnTo>
                <a:close/>
                <a:moveTo>
                  <a:pt x="71648" y="55157"/>
                </a:moveTo>
                <a:lnTo>
                  <a:pt x="71648" y="58918"/>
                </a:lnTo>
                <a:lnTo>
                  <a:pt x="67857" y="58918"/>
                </a:lnTo>
                <a:lnTo>
                  <a:pt x="67857" y="55157"/>
                </a:lnTo>
                <a:close/>
                <a:moveTo>
                  <a:pt x="75623" y="55157"/>
                </a:moveTo>
                <a:lnTo>
                  <a:pt x="75623" y="58918"/>
                </a:lnTo>
                <a:lnTo>
                  <a:pt x="71832" y="58918"/>
                </a:lnTo>
                <a:lnTo>
                  <a:pt x="71832" y="55157"/>
                </a:lnTo>
                <a:close/>
                <a:moveTo>
                  <a:pt x="79598" y="55157"/>
                </a:moveTo>
                <a:lnTo>
                  <a:pt x="79598" y="58918"/>
                </a:lnTo>
                <a:lnTo>
                  <a:pt x="75807" y="58918"/>
                </a:lnTo>
                <a:lnTo>
                  <a:pt x="75807" y="55157"/>
                </a:lnTo>
                <a:close/>
                <a:moveTo>
                  <a:pt x="83573" y="55157"/>
                </a:moveTo>
                <a:lnTo>
                  <a:pt x="83573" y="58918"/>
                </a:lnTo>
                <a:lnTo>
                  <a:pt x="79782" y="58918"/>
                </a:lnTo>
                <a:lnTo>
                  <a:pt x="79782" y="55157"/>
                </a:lnTo>
                <a:close/>
                <a:moveTo>
                  <a:pt x="87549" y="55157"/>
                </a:moveTo>
                <a:lnTo>
                  <a:pt x="87549" y="58918"/>
                </a:lnTo>
                <a:lnTo>
                  <a:pt x="83757" y="58918"/>
                </a:lnTo>
                <a:lnTo>
                  <a:pt x="83757" y="55157"/>
                </a:lnTo>
                <a:close/>
                <a:moveTo>
                  <a:pt x="91524" y="55157"/>
                </a:moveTo>
                <a:lnTo>
                  <a:pt x="91524" y="58918"/>
                </a:lnTo>
                <a:lnTo>
                  <a:pt x="87733" y="58918"/>
                </a:lnTo>
                <a:lnTo>
                  <a:pt x="87733" y="55157"/>
                </a:lnTo>
                <a:close/>
                <a:moveTo>
                  <a:pt x="95499" y="55157"/>
                </a:moveTo>
                <a:lnTo>
                  <a:pt x="95499" y="58918"/>
                </a:lnTo>
                <a:lnTo>
                  <a:pt x="91708" y="58918"/>
                </a:lnTo>
                <a:lnTo>
                  <a:pt x="91708" y="55157"/>
                </a:lnTo>
                <a:close/>
                <a:moveTo>
                  <a:pt x="99474" y="55157"/>
                </a:moveTo>
                <a:lnTo>
                  <a:pt x="99474" y="58918"/>
                </a:lnTo>
                <a:lnTo>
                  <a:pt x="95684" y="58918"/>
                </a:lnTo>
                <a:lnTo>
                  <a:pt x="95684" y="55157"/>
                </a:lnTo>
                <a:close/>
                <a:moveTo>
                  <a:pt x="103449" y="55157"/>
                </a:moveTo>
                <a:lnTo>
                  <a:pt x="103449" y="58918"/>
                </a:lnTo>
                <a:lnTo>
                  <a:pt x="99659" y="58918"/>
                </a:lnTo>
                <a:lnTo>
                  <a:pt x="99659" y="55157"/>
                </a:lnTo>
                <a:close/>
                <a:moveTo>
                  <a:pt x="107424" y="55157"/>
                </a:moveTo>
                <a:lnTo>
                  <a:pt x="107424" y="58918"/>
                </a:lnTo>
                <a:lnTo>
                  <a:pt x="103634" y="58918"/>
                </a:lnTo>
                <a:lnTo>
                  <a:pt x="103634" y="55157"/>
                </a:lnTo>
                <a:close/>
                <a:moveTo>
                  <a:pt x="111400" y="55157"/>
                </a:moveTo>
                <a:lnTo>
                  <a:pt x="111400" y="58918"/>
                </a:lnTo>
                <a:lnTo>
                  <a:pt x="107609" y="58918"/>
                </a:lnTo>
                <a:lnTo>
                  <a:pt x="107609" y="55157"/>
                </a:lnTo>
                <a:close/>
                <a:moveTo>
                  <a:pt x="115376" y="55157"/>
                </a:moveTo>
                <a:lnTo>
                  <a:pt x="115376" y="58918"/>
                </a:lnTo>
                <a:lnTo>
                  <a:pt x="111585" y="58918"/>
                </a:lnTo>
                <a:lnTo>
                  <a:pt x="111585" y="55157"/>
                </a:lnTo>
                <a:close/>
                <a:moveTo>
                  <a:pt x="119351" y="55157"/>
                </a:moveTo>
                <a:lnTo>
                  <a:pt x="119351" y="58918"/>
                </a:lnTo>
                <a:lnTo>
                  <a:pt x="115560" y="58918"/>
                </a:lnTo>
                <a:lnTo>
                  <a:pt x="115560" y="55157"/>
                </a:lnTo>
                <a:close/>
                <a:moveTo>
                  <a:pt x="123326" y="55157"/>
                </a:moveTo>
                <a:lnTo>
                  <a:pt x="123326" y="58918"/>
                </a:lnTo>
                <a:lnTo>
                  <a:pt x="119535" y="58918"/>
                </a:lnTo>
                <a:lnTo>
                  <a:pt x="119535" y="55157"/>
                </a:lnTo>
                <a:close/>
                <a:moveTo>
                  <a:pt x="127301" y="55157"/>
                </a:moveTo>
                <a:lnTo>
                  <a:pt x="127301" y="58918"/>
                </a:lnTo>
                <a:lnTo>
                  <a:pt x="123510" y="58918"/>
                </a:lnTo>
                <a:lnTo>
                  <a:pt x="123510" y="55157"/>
                </a:lnTo>
                <a:close/>
                <a:moveTo>
                  <a:pt x="131277" y="55157"/>
                </a:moveTo>
                <a:lnTo>
                  <a:pt x="131277" y="58918"/>
                </a:lnTo>
                <a:lnTo>
                  <a:pt x="127485" y="58918"/>
                </a:lnTo>
                <a:lnTo>
                  <a:pt x="127485" y="55157"/>
                </a:lnTo>
                <a:close/>
                <a:moveTo>
                  <a:pt x="135252" y="55157"/>
                </a:moveTo>
                <a:lnTo>
                  <a:pt x="135252" y="58918"/>
                </a:lnTo>
                <a:lnTo>
                  <a:pt x="131461" y="58918"/>
                </a:lnTo>
                <a:lnTo>
                  <a:pt x="131461" y="55157"/>
                </a:lnTo>
                <a:close/>
                <a:moveTo>
                  <a:pt x="139227" y="55157"/>
                </a:moveTo>
                <a:lnTo>
                  <a:pt x="139227" y="58918"/>
                </a:lnTo>
                <a:lnTo>
                  <a:pt x="135436" y="58918"/>
                </a:lnTo>
                <a:lnTo>
                  <a:pt x="135436" y="55157"/>
                </a:lnTo>
                <a:close/>
                <a:moveTo>
                  <a:pt x="143202" y="55157"/>
                </a:moveTo>
                <a:lnTo>
                  <a:pt x="143202" y="58918"/>
                </a:lnTo>
                <a:lnTo>
                  <a:pt x="139411" y="58918"/>
                </a:lnTo>
                <a:lnTo>
                  <a:pt x="139411" y="55157"/>
                </a:lnTo>
                <a:close/>
                <a:moveTo>
                  <a:pt x="147177" y="55157"/>
                </a:moveTo>
                <a:lnTo>
                  <a:pt x="147177" y="58918"/>
                </a:lnTo>
                <a:lnTo>
                  <a:pt x="143387" y="58918"/>
                </a:lnTo>
                <a:lnTo>
                  <a:pt x="143387" y="55157"/>
                </a:lnTo>
                <a:close/>
                <a:moveTo>
                  <a:pt x="151224" y="55157"/>
                </a:moveTo>
                <a:lnTo>
                  <a:pt x="151224" y="58918"/>
                </a:lnTo>
                <a:lnTo>
                  <a:pt x="147362" y="58918"/>
                </a:lnTo>
                <a:lnTo>
                  <a:pt x="147362" y="55157"/>
                </a:lnTo>
                <a:close/>
                <a:moveTo>
                  <a:pt x="4068" y="59101"/>
                </a:moveTo>
                <a:lnTo>
                  <a:pt x="4068" y="62861"/>
                </a:lnTo>
                <a:lnTo>
                  <a:pt x="184" y="62861"/>
                </a:lnTo>
                <a:lnTo>
                  <a:pt x="184" y="59101"/>
                </a:lnTo>
                <a:close/>
                <a:moveTo>
                  <a:pt x="8043" y="59101"/>
                </a:moveTo>
                <a:lnTo>
                  <a:pt x="8043" y="62861"/>
                </a:lnTo>
                <a:lnTo>
                  <a:pt x="4252" y="62861"/>
                </a:lnTo>
                <a:lnTo>
                  <a:pt x="4252" y="59101"/>
                </a:lnTo>
                <a:close/>
                <a:moveTo>
                  <a:pt x="12018" y="59101"/>
                </a:moveTo>
                <a:lnTo>
                  <a:pt x="12018" y="62861"/>
                </a:lnTo>
                <a:lnTo>
                  <a:pt x="8227" y="62861"/>
                </a:lnTo>
                <a:lnTo>
                  <a:pt x="8227" y="59101"/>
                </a:lnTo>
                <a:close/>
                <a:moveTo>
                  <a:pt x="15993" y="59101"/>
                </a:moveTo>
                <a:lnTo>
                  <a:pt x="15993" y="62861"/>
                </a:lnTo>
                <a:lnTo>
                  <a:pt x="12202" y="62861"/>
                </a:lnTo>
                <a:lnTo>
                  <a:pt x="12202" y="59101"/>
                </a:lnTo>
                <a:close/>
                <a:moveTo>
                  <a:pt x="19968" y="59101"/>
                </a:moveTo>
                <a:lnTo>
                  <a:pt x="19968" y="62861"/>
                </a:lnTo>
                <a:lnTo>
                  <a:pt x="16177" y="62861"/>
                </a:lnTo>
                <a:lnTo>
                  <a:pt x="16177" y="59101"/>
                </a:lnTo>
                <a:close/>
                <a:moveTo>
                  <a:pt x="23944" y="59101"/>
                </a:moveTo>
                <a:lnTo>
                  <a:pt x="23944" y="62861"/>
                </a:lnTo>
                <a:lnTo>
                  <a:pt x="20153" y="62861"/>
                </a:lnTo>
                <a:lnTo>
                  <a:pt x="20153" y="59101"/>
                </a:lnTo>
                <a:close/>
                <a:moveTo>
                  <a:pt x="27919" y="59101"/>
                </a:moveTo>
                <a:lnTo>
                  <a:pt x="27919" y="62861"/>
                </a:lnTo>
                <a:lnTo>
                  <a:pt x="24129" y="62861"/>
                </a:lnTo>
                <a:lnTo>
                  <a:pt x="24129" y="59101"/>
                </a:lnTo>
                <a:close/>
                <a:moveTo>
                  <a:pt x="31895" y="59101"/>
                </a:moveTo>
                <a:lnTo>
                  <a:pt x="31895" y="62861"/>
                </a:lnTo>
                <a:lnTo>
                  <a:pt x="28104" y="62861"/>
                </a:lnTo>
                <a:lnTo>
                  <a:pt x="28104" y="59101"/>
                </a:lnTo>
                <a:close/>
                <a:moveTo>
                  <a:pt x="35870" y="59101"/>
                </a:moveTo>
                <a:lnTo>
                  <a:pt x="35870" y="62861"/>
                </a:lnTo>
                <a:lnTo>
                  <a:pt x="32079" y="62861"/>
                </a:lnTo>
                <a:lnTo>
                  <a:pt x="32079" y="59101"/>
                </a:lnTo>
                <a:close/>
                <a:moveTo>
                  <a:pt x="39845" y="59101"/>
                </a:moveTo>
                <a:lnTo>
                  <a:pt x="39845" y="62861"/>
                </a:lnTo>
                <a:lnTo>
                  <a:pt x="36054" y="62861"/>
                </a:lnTo>
                <a:lnTo>
                  <a:pt x="36054" y="59101"/>
                </a:lnTo>
                <a:close/>
                <a:moveTo>
                  <a:pt x="43821" y="59101"/>
                </a:moveTo>
                <a:lnTo>
                  <a:pt x="43821" y="62861"/>
                </a:lnTo>
                <a:lnTo>
                  <a:pt x="40029" y="62861"/>
                </a:lnTo>
                <a:lnTo>
                  <a:pt x="40029" y="59101"/>
                </a:lnTo>
                <a:close/>
                <a:moveTo>
                  <a:pt x="47796" y="59101"/>
                </a:moveTo>
                <a:lnTo>
                  <a:pt x="47796" y="62861"/>
                </a:lnTo>
                <a:lnTo>
                  <a:pt x="44005" y="62861"/>
                </a:lnTo>
                <a:lnTo>
                  <a:pt x="44005" y="59101"/>
                </a:lnTo>
                <a:close/>
                <a:moveTo>
                  <a:pt x="51771" y="59101"/>
                </a:moveTo>
                <a:lnTo>
                  <a:pt x="51771" y="62861"/>
                </a:lnTo>
                <a:lnTo>
                  <a:pt x="47980" y="62861"/>
                </a:lnTo>
                <a:lnTo>
                  <a:pt x="47980" y="59101"/>
                </a:lnTo>
                <a:close/>
                <a:moveTo>
                  <a:pt x="55746" y="59101"/>
                </a:moveTo>
                <a:lnTo>
                  <a:pt x="55746" y="62861"/>
                </a:lnTo>
                <a:lnTo>
                  <a:pt x="51955" y="62861"/>
                </a:lnTo>
                <a:lnTo>
                  <a:pt x="51955" y="59101"/>
                </a:lnTo>
                <a:close/>
                <a:moveTo>
                  <a:pt x="59721" y="59101"/>
                </a:moveTo>
                <a:lnTo>
                  <a:pt x="59721" y="62861"/>
                </a:lnTo>
                <a:lnTo>
                  <a:pt x="55931" y="62861"/>
                </a:lnTo>
                <a:lnTo>
                  <a:pt x="55931" y="59101"/>
                </a:lnTo>
                <a:close/>
                <a:moveTo>
                  <a:pt x="63696" y="59101"/>
                </a:moveTo>
                <a:lnTo>
                  <a:pt x="63696" y="62861"/>
                </a:lnTo>
                <a:lnTo>
                  <a:pt x="59906" y="62861"/>
                </a:lnTo>
                <a:lnTo>
                  <a:pt x="59906" y="59101"/>
                </a:lnTo>
                <a:close/>
                <a:moveTo>
                  <a:pt x="67672" y="59101"/>
                </a:moveTo>
                <a:lnTo>
                  <a:pt x="67672" y="62861"/>
                </a:lnTo>
                <a:lnTo>
                  <a:pt x="63881" y="62861"/>
                </a:lnTo>
                <a:lnTo>
                  <a:pt x="63881" y="59101"/>
                </a:lnTo>
                <a:close/>
                <a:moveTo>
                  <a:pt x="71648" y="59101"/>
                </a:moveTo>
                <a:lnTo>
                  <a:pt x="71648" y="62861"/>
                </a:lnTo>
                <a:lnTo>
                  <a:pt x="67857" y="62861"/>
                </a:lnTo>
                <a:lnTo>
                  <a:pt x="67857" y="59101"/>
                </a:lnTo>
                <a:close/>
                <a:moveTo>
                  <a:pt x="75623" y="59101"/>
                </a:moveTo>
                <a:lnTo>
                  <a:pt x="75623" y="62861"/>
                </a:lnTo>
                <a:lnTo>
                  <a:pt x="71832" y="62861"/>
                </a:lnTo>
                <a:lnTo>
                  <a:pt x="71832" y="59101"/>
                </a:lnTo>
                <a:close/>
                <a:moveTo>
                  <a:pt x="79598" y="59101"/>
                </a:moveTo>
                <a:lnTo>
                  <a:pt x="79598" y="62861"/>
                </a:lnTo>
                <a:lnTo>
                  <a:pt x="75807" y="62861"/>
                </a:lnTo>
                <a:lnTo>
                  <a:pt x="75807" y="59101"/>
                </a:lnTo>
                <a:close/>
                <a:moveTo>
                  <a:pt x="83573" y="59101"/>
                </a:moveTo>
                <a:lnTo>
                  <a:pt x="83573" y="62861"/>
                </a:lnTo>
                <a:lnTo>
                  <a:pt x="79782" y="62861"/>
                </a:lnTo>
                <a:lnTo>
                  <a:pt x="79782" y="59101"/>
                </a:lnTo>
                <a:close/>
                <a:moveTo>
                  <a:pt x="87549" y="59101"/>
                </a:moveTo>
                <a:lnTo>
                  <a:pt x="87549" y="62861"/>
                </a:lnTo>
                <a:lnTo>
                  <a:pt x="83757" y="62861"/>
                </a:lnTo>
                <a:lnTo>
                  <a:pt x="83757" y="59101"/>
                </a:lnTo>
                <a:close/>
                <a:moveTo>
                  <a:pt x="91524" y="59101"/>
                </a:moveTo>
                <a:lnTo>
                  <a:pt x="91524" y="62861"/>
                </a:lnTo>
                <a:lnTo>
                  <a:pt x="87733" y="62861"/>
                </a:lnTo>
                <a:lnTo>
                  <a:pt x="87733" y="59101"/>
                </a:lnTo>
                <a:close/>
                <a:moveTo>
                  <a:pt x="95499" y="59101"/>
                </a:moveTo>
                <a:lnTo>
                  <a:pt x="95499" y="62861"/>
                </a:lnTo>
                <a:lnTo>
                  <a:pt x="91708" y="62861"/>
                </a:lnTo>
                <a:lnTo>
                  <a:pt x="91708" y="59101"/>
                </a:lnTo>
                <a:close/>
                <a:moveTo>
                  <a:pt x="99474" y="59101"/>
                </a:moveTo>
                <a:lnTo>
                  <a:pt x="99474" y="62861"/>
                </a:lnTo>
                <a:lnTo>
                  <a:pt x="95684" y="62861"/>
                </a:lnTo>
                <a:lnTo>
                  <a:pt x="95684" y="59101"/>
                </a:lnTo>
                <a:close/>
                <a:moveTo>
                  <a:pt x="103449" y="59101"/>
                </a:moveTo>
                <a:lnTo>
                  <a:pt x="103449" y="62861"/>
                </a:lnTo>
                <a:lnTo>
                  <a:pt x="99659" y="62861"/>
                </a:lnTo>
                <a:lnTo>
                  <a:pt x="99659" y="59101"/>
                </a:lnTo>
                <a:close/>
                <a:moveTo>
                  <a:pt x="107424" y="59101"/>
                </a:moveTo>
                <a:lnTo>
                  <a:pt x="107424" y="62861"/>
                </a:lnTo>
                <a:lnTo>
                  <a:pt x="103634" y="62861"/>
                </a:lnTo>
                <a:lnTo>
                  <a:pt x="103634" y="59101"/>
                </a:lnTo>
                <a:close/>
                <a:moveTo>
                  <a:pt x="111400" y="59101"/>
                </a:moveTo>
                <a:lnTo>
                  <a:pt x="111400" y="62861"/>
                </a:lnTo>
                <a:lnTo>
                  <a:pt x="107609" y="62861"/>
                </a:lnTo>
                <a:lnTo>
                  <a:pt x="107609" y="59101"/>
                </a:lnTo>
                <a:close/>
                <a:moveTo>
                  <a:pt x="115376" y="59101"/>
                </a:moveTo>
                <a:lnTo>
                  <a:pt x="115376" y="62861"/>
                </a:lnTo>
                <a:lnTo>
                  <a:pt x="111585" y="62861"/>
                </a:lnTo>
                <a:lnTo>
                  <a:pt x="111585" y="59101"/>
                </a:lnTo>
                <a:close/>
                <a:moveTo>
                  <a:pt x="119351" y="59101"/>
                </a:moveTo>
                <a:lnTo>
                  <a:pt x="119351" y="62861"/>
                </a:lnTo>
                <a:lnTo>
                  <a:pt x="115560" y="62861"/>
                </a:lnTo>
                <a:lnTo>
                  <a:pt x="115560" y="59101"/>
                </a:lnTo>
                <a:close/>
                <a:moveTo>
                  <a:pt x="123326" y="59101"/>
                </a:moveTo>
                <a:lnTo>
                  <a:pt x="123326" y="62861"/>
                </a:lnTo>
                <a:lnTo>
                  <a:pt x="119535" y="62861"/>
                </a:lnTo>
                <a:lnTo>
                  <a:pt x="119535" y="59101"/>
                </a:lnTo>
                <a:close/>
                <a:moveTo>
                  <a:pt x="127301" y="59101"/>
                </a:moveTo>
                <a:lnTo>
                  <a:pt x="127301" y="62861"/>
                </a:lnTo>
                <a:lnTo>
                  <a:pt x="123510" y="62861"/>
                </a:lnTo>
                <a:lnTo>
                  <a:pt x="123510" y="59101"/>
                </a:lnTo>
                <a:close/>
                <a:moveTo>
                  <a:pt x="131277" y="59101"/>
                </a:moveTo>
                <a:lnTo>
                  <a:pt x="131277" y="62861"/>
                </a:lnTo>
                <a:lnTo>
                  <a:pt x="127485" y="62861"/>
                </a:lnTo>
                <a:lnTo>
                  <a:pt x="127485" y="59101"/>
                </a:lnTo>
                <a:close/>
                <a:moveTo>
                  <a:pt x="135252" y="59101"/>
                </a:moveTo>
                <a:lnTo>
                  <a:pt x="135252" y="62861"/>
                </a:lnTo>
                <a:lnTo>
                  <a:pt x="131461" y="62861"/>
                </a:lnTo>
                <a:lnTo>
                  <a:pt x="131461" y="59101"/>
                </a:lnTo>
                <a:close/>
                <a:moveTo>
                  <a:pt x="139227" y="59101"/>
                </a:moveTo>
                <a:lnTo>
                  <a:pt x="139227" y="62861"/>
                </a:lnTo>
                <a:lnTo>
                  <a:pt x="135436" y="62861"/>
                </a:lnTo>
                <a:lnTo>
                  <a:pt x="135436" y="59101"/>
                </a:lnTo>
                <a:close/>
                <a:moveTo>
                  <a:pt x="143202" y="59101"/>
                </a:moveTo>
                <a:lnTo>
                  <a:pt x="143202" y="62861"/>
                </a:lnTo>
                <a:lnTo>
                  <a:pt x="139411" y="62861"/>
                </a:lnTo>
                <a:lnTo>
                  <a:pt x="139411" y="59101"/>
                </a:lnTo>
                <a:close/>
                <a:moveTo>
                  <a:pt x="147177" y="59101"/>
                </a:moveTo>
                <a:lnTo>
                  <a:pt x="147177" y="62861"/>
                </a:lnTo>
                <a:lnTo>
                  <a:pt x="143387" y="62861"/>
                </a:lnTo>
                <a:lnTo>
                  <a:pt x="143387" y="59101"/>
                </a:lnTo>
                <a:close/>
                <a:moveTo>
                  <a:pt x="151224" y="59101"/>
                </a:moveTo>
                <a:lnTo>
                  <a:pt x="151224" y="62861"/>
                </a:lnTo>
                <a:lnTo>
                  <a:pt x="147362" y="62861"/>
                </a:lnTo>
                <a:lnTo>
                  <a:pt x="147362" y="59101"/>
                </a:lnTo>
                <a:close/>
                <a:moveTo>
                  <a:pt x="4068" y="63043"/>
                </a:moveTo>
                <a:lnTo>
                  <a:pt x="4068" y="66803"/>
                </a:lnTo>
                <a:lnTo>
                  <a:pt x="184" y="66803"/>
                </a:lnTo>
                <a:lnTo>
                  <a:pt x="184" y="63043"/>
                </a:lnTo>
                <a:close/>
                <a:moveTo>
                  <a:pt x="8043" y="63043"/>
                </a:moveTo>
                <a:lnTo>
                  <a:pt x="8043" y="66803"/>
                </a:lnTo>
                <a:lnTo>
                  <a:pt x="4252" y="66803"/>
                </a:lnTo>
                <a:lnTo>
                  <a:pt x="4252" y="63043"/>
                </a:lnTo>
                <a:close/>
                <a:moveTo>
                  <a:pt x="12018" y="63043"/>
                </a:moveTo>
                <a:lnTo>
                  <a:pt x="12018" y="66803"/>
                </a:lnTo>
                <a:lnTo>
                  <a:pt x="8227" y="66803"/>
                </a:lnTo>
                <a:lnTo>
                  <a:pt x="8227" y="63043"/>
                </a:lnTo>
                <a:close/>
                <a:moveTo>
                  <a:pt x="15993" y="63043"/>
                </a:moveTo>
                <a:lnTo>
                  <a:pt x="15993" y="66803"/>
                </a:lnTo>
                <a:lnTo>
                  <a:pt x="12202" y="66803"/>
                </a:lnTo>
                <a:lnTo>
                  <a:pt x="12202" y="63043"/>
                </a:lnTo>
                <a:close/>
                <a:moveTo>
                  <a:pt x="19968" y="63043"/>
                </a:moveTo>
                <a:lnTo>
                  <a:pt x="19968" y="66803"/>
                </a:lnTo>
                <a:lnTo>
                  <a:pt x="16177" y="66803"/>
                </a:lnTo>
                <a:lnTo>
                  <a:pt x="16177" y="63043"/>
                </a:lnTo>
                <a:close/>
                <a:moveTo>
                  <a:pt x="23944" y="63043"/>
                </a:moveTo>
                <a:lnTo>
                  <a:pt x="23944" y="66803"/>
                </a:lnTo>
                <a:lnTo>
                  <a:pt x="20153" y="66803"/>
                </a:lnTo>
                <a:lnTo>
                  <a:pt x="20153" y="63043"/>
                </a:lnTo>
                <a:close/>
                <a:moveTo>
                  <a:pt x="27919" y="63043"/>
                </a:moveTo>
                <a:lnTo>
                  <a:pt x="27919" y="66803"/>
                </a:lnTo>
                <a:lnTo>
                  <a:pt x="24129" y="66803"/>
                </a:lnTo>
                <a:lnTo>
                  <a:pt x="24129" y="63043"/>
                </a:lnTo>
                <a:close/>
                <a:moveTo>
                  <a:pt x="31895" y="63043"/>
                </a:moveTo>
                <a:lnTo>
                  <a:pt x="31895" y="66803"/>
                </a:lnTo>
                <a:lnTo>
                  <a:pt x="28104" y="66803"/>
                </a:lnTo>
                <a:lnTo>
                  <a:pt x="28104" y="63043"/>
                </a:lnTo>
                <a:close/>
                <a:moveTo>
                  <a:pt x="35870" y="63043"/>
                </a:moveTo>
                <a:lnTo>
                  <a:pt x="35870" y="66803"/>
                </a:lnTo>
                <a:lnTo>
                  <a:pt x="32079" y="66803"/>
                </a:lnTo>
                <a:lnTo>
                  <a:pt x="32079" y="63043"/>
                </a:lnTo>
                <a:close/>
                <a:moveTo>
                  <a:pt x="39845" y="63043"/>
                </a:moveTo>
                <a:lnTo>
                  <a:pt x="39845" y="66803"/>
                </a:lnTo>
                <a:lnTo>
                  <a:pt x="36054" y="66803"/>
                </a:lnTo>
                <a:lnTo>
                  <a:pt x="36054" y="63043"/>
                </a:lnTo>
                <a:close/>
                <a:moveTo>
                  <a:pt x="43821" y="63043"/>
                </a:moveTo>
                <a:lnTo>
                  <a:pt x="43821" y="66803"/>
                </a:lnTo>
                <a:lnTo>
                  <a:pt x="40029" y="66803"/>
                </a:lnTo>
                <a:lnTo>
                  <a:pt x="40029" y="63043"/>
                </a:lnTo>
                <a:close/>
                <a:moveTo>
                  <a:pt x="47796" y="63043"/>
                </a:moveTo>
                <a:lnTo>
                  <a:pt x="47796" y="66803"/>
                </a:lnTo>
                <a:lnTo>
                  <a:pt x="44005" y="66803"/>
                </a:lnTo>
                <a:lnTo>
                  <a:pt x="44005" y="63043"/>
                </a:lnTo>
                <a:close/>
                <a:moveTo>
                  <a:pt x="51771" y="63043"/>
                </a:moveTo>
                <a:lnTo>
                  <a:pt x="51771" y="66803"/>
                </a:lnTo>
                <a:lnTo>
                  <a:pt x="47980" y="66803"/>
                </a:lnTo>
                <a:lnTo>
                  <a:pt x="47980" y="63043"/>
                </a:lnTo>
                <a:close/>
                <a:moveTo>
                  <a:pt x="55746" y="63043"/>
                </a:moveTo>
                <a:lnTo>
                  <a:pt x="55746" y="66803"/>
                </a:lnTo>
                <a:lnTo>
                  <a:pt x="51955" y="66803"/>
                </a:lnTo>
                <a:lnTo>
                  <a:pt x="51955" y="63043"/>
                </a:lnTo>
                <a:close/>
                <a:moveTo>
                  <a:pt x="59721" y="63043"/>
                </a:moveTo>
                <a:lnTo>
                  <a:pt x="59721" y="66803"/>
                </a:lnTo>
                <a:lnTo>
                  <a:pt x="55931" y="66803"/>
                </a:lnTo>
                <a:lnTo>
                  <a:pt x="55931" y="63043"/>
                </a:lnTo>
                <a:close/>
                <a:moveTo>
                  <a:pt x="63696" y="63043"/>
                </a:moveTo>
                <a:lnTo>
                  <a:pt x="63696" y="66803"/>
                </a:lnTo>
                <a:lnTo>
                  <a:pt x="59906" y="66803"/>
                </a:lnTo>
                <a:lnTo>
                  <a:pt x="59906" y="63043"/>
                </a:lnTo>
                <a:close/>
                <a:moveTo>
                  <a:pt x="67672" y="63043"/>
                </a:moveTo>
                <a:lnTo>
                  <a:pt x="67672" y="66803"/>
                </a:lnTo>
                <a:lnTo>
                  <a:pt x="63881" y="66803"/>
                </a:lnTo>
                <a:lnTo>
                  <a:pt x="63881" y="63043"/>
                </a:lnTo>
                <a:close/>
                <a:moveTo>
                  <a:pt x="71648" y="63043"/>
                </a:moveTo>
                <a:lnTo>
                  <a:pt x="71648" y="66803"/>
                </a:lnTo>
                <a:lnTo>
                  <a:pt x="67857" y="66803"/>
                </a:lnTo>
                <a:lnTo>
                  <a:pt x="67857" y="63043"/>
                </a:lnTo>
                <a:close/>
                <a:moveTo>
                  <a:pt x="75623" y="63043"/>
                </a:moveTo>
                <a:lnTo>
                  <a:pt x="75623" y="66803"/>
                </a:lnTo>
                <a:lnTo>
                  <a:pt x="71832" y="66803"/>
                </a:lnTo>
                <a:lnTo>
                  <a:pt x="71832" y="63043"/>
                </a:lnTo>
                <a:close/>
                <a:moveTo>
                  <a:pt x="79598" y="63043"/>
                </a:moveTo>
                <a:lnTo>
                  <a:pt x="79598" y="66803"/>
                </a:lnTo>
                <a:lnTo>
                  <a:pt x="75807" y="66803"/>
                </a:lnTo>
                <a:lnTo>
                  <a:pt x="75807" y="63043"/>
                </a:lnTo>
                <a:close/>
                <a:moveTo>
                  <a:pt x="83573" y="63043"/>
                </a:moveTo>
                <a:lnTo>
                  <a:pt x="83573" y="66803"/>
                </a:lnTo>
                <a:lnTo>
                  <a:pt x="79782" y="66803"/>
                </a:lnTo>
                <a:lnTo>
                  <a:pt x="79782" y="63043"/>
                </a:lnTo>
                <a:close/>
                <a:moveTo>
                  <a:pt x="87549" y="63043"/>
                </a:moveTo>
                <a:lnTo>
                  <a:pt x="87549" y="66803"/>
                </a:lnTo>
                <a:lnTo>
                  <a:pt x="83757" y="66803"/>
                </a:lnTo>
                <a:lnTo>
                  <a:pt x="83757" y="63043"/>
                </a:lnTo>
                <a:close/>
                <a:moveTo>
                  <a:pt x="91524" y="63043"/>
                </a:moveTo>
                <a:lnTo>
                  <a:pt x="91524" y="66803"/>
                </a:lnTo>
                <a:lnTo>
                  <a:pt x="87733" y="66803"/>
                </a:lnTo>
                <a:lnTo>
                  <a:pt x="87733" y="63043"/>
                </a:lnTo>
                <a:close/>
                <a:moveTo>
                  <a:pt x="95499" y="63043"/>
                </a:moveTo>
                <a:lnTo>
                  <a:pt x="95499" y="66803"/>
                </a:lnTo>
                <a:lnTo>
                  <a:pt x="91708" y="66803"/>
                </a:lnTo>
                <a:lnTo>
                  <a:pt x="91708" y="63043"/>
                </a:lnTo>
                <a:close/>
                <a:moveTo>
                  <a:pt x="99474" y="63043"/>
                </a:moveTo>
                <a:lnTo>
                  <a:pt x="99474" y="66803"/>
                </a:lnTo>
                <a:lnTo>
                  <a:pt x="95684" y="66803"/>
                </a:lnTo>
                <a:lnTo>
                  <a:pt x="95684" y="63043"/>
                </a:lnTo>
                <a:close/>
                <a:moveTo>
                  <a:pt x="103449" y="63043"/>
                </a:moveTo>
                <a:lnTo>
                  <a:pt x="103449" y="66803"/>
                </a:lnTo>
                <a:lnTo>
                  <a:pt x="99659" y="66803"/>
                </a:lnTo>
                <a:lnTo>
                  <a:pt x="99659" y="63043"/>
                </a:lnTo>
                <a:close/>
                <a:moveTo>
                  <a:pt x="107424" y="63043"/>
                </a:moveTo>
                <a:lnTo>
                  <a:pt x="107424" y="66803"/>
                </a:lnTo>
                <a:lnTo>
                  <a:pt x="103634" y="66803"/>
                </a:lnTo>
                <a:lnTo>
                  <a:pt x="103634" y="63043"/>
                </a:lnTo>
                <a:close/>
                <a:moveTo>
                  <a:pt x="111400" y="63043"/>
                </a:moveTo>
                <a:lnTo>
                  <a:pt x="111400" y="66803"/>
                </a:lnTo>
                <a:lnTo>
                  <a:pt x="107609" y="66803"/>
                </a:lnTo>
                <a:lnTo>
                  <a:pt x="107609" y="63043"/>
                </a:lnTo>
                <a:close/>
                <a:moveTo>
                  <a:pt x="115376" y="63043"/>
                </a:moveTo>
                <a:lnTo>
                  <a:pt x="115376" y="66803"/>
                </a:lnTo>
                <a:lnTo>
                  <a:pt x="111585" y="66803"/>
                </a:lnTo>
                <a:lnTo>
                  <a:pt x="111585" y="63043"/>
                </a:lnTo>
                <a:close/>
                <a:moveTo>
                  <a:pt x="119351" y="63044"/>
                </a:moveTo>
                <a:lnTo>
                  <a:pt x="119351" y="66803"/>
                </a:lnTo>
                <a:lnTo>
                  <a:pt x="115560" y="66803"/>
                </a:lnTo>
                <a:lnTo>
                  <a:pt x="115560" y="63044"/>
                </a:lnTo>
                <a:close/>
                <a:moveTo>
                  <a:pt x="123326" y="63044"/>
                </a:moveTo>
                <a:lnTo>
                  <a:pt x="123326" y="66803"/>
                </a:lnTo>
                <a:lnTo>
                  <a:pt x="119535" y="66803"/>
                </a:lnTo>
                <a:lnTo>
                  <a:pt x="119535" y="63044"/>
                </a:lnTo>
                <a:close/>
                <a:moveTo>
                  <a:pt x="127301" y="63044"/>
                </a:moveTo>
                <a:lnTo>
                  <a:pt x="127301" y="66803"/>
                </a:lnTo>
                <a:lnTo>
                  <a:pt x="123510" y="66803"/>
                </a:lnTo>
                <a:lnTo>
                  <a:pt x="123510" y="63044"/>
                </a:lnTo>
                <a:close/>
                <a:moveTo>
                  <a:pt x="131277" y="63044"/>
                </a:moveTo>
                <a:lnTo>
                  <a:pt x="131277" y="66803"/>
                </a:lnTo>
                <a:lnTo>
                  <a:pt x="127485" y="66803"/>
                </a:lnTo>
                <a:lnTo>
                  <a:pt x="127485" y="63044"/>
                </a:lnTo>
                <a:close/>
                <a:moveTo>
                  <a:pt x="135252" y="63044"/>
                </a:moveTo>
                <a:lnTo>
                  <a:pt x="135252" y="66803"/>
                </a:lnTo>
                <a:lnTo>
                  <a:pt x="131461" y="66803"/>
                </a:lnTo>
                <a:lnTo>
                  <a:pt x="131461" y="63044"/>
                </a:lnTo>
                <a:close/>
                <a:moveTo>
                  <a:pt x="139227" y="63044"/>
                </a:moveTo>
                <a:lnTo>
                  <a:pt x="139227" y="66803"/>
                </a:lnTo>
                <a:lnTo>
                  <a:pt x="135436" y="66803"/>
                </a:lnTo>
                <a:lnTo>
                  <a:pt x="135436" y="63044"/>
                </a:lnTo>
                <a:close/>
                <a:moveTo>
                  <a:pt x="143202" y="63044"/>
                </a:moveTo>
                <a:lnTo>
                  <a:pt x="143202" y="66803"/>
                </a:lnTo>
                <a:lnTo>
                  <a:pt x="139411" y="66803"/>
                </a:lnTo>
                <a:lnTo>
                  <a:pt x="139411" y="63044"/>
                </a:lnTo>
                <a:close/>
                <a:moveTo>
                  <a:pt x="147177" y="63044"/>
                </a:moveTo>
                <a:lnTo>
                  <a:pt x="147177" y="66803"/>
                </a:lnTo>
                <a:lnTo>
                  <a:pt x="143387" y="66803"/>
                </a:lnTo>
                <a:lnTo>
                  <a:pt x="143387" y="63044"/>
                </a:lnTo>
                <a:close/>
                <a:moveTo>
                  <a:pt x="151224" y="63044"/>
                </a:moveTo>
                <a:lnTo>
                  <a:pt x="151224" y="66803"/>
                </a:lnTo>
                <a:lnTo>
                  <a:pt x="147362" y="66803"/>
                </a:lnTo>
                <a:lnTo>
                  <a:pt x="147362" y="63044"/>
                </a:lnTo>
                <a:close/>
                <a:moveTo>
                  <a:pt x="4068" y="66986"/>
                </a:moveTo>
                <a:lnTo>
                  <a:pt x="4068" y="70746"/>
                </a:lnTo>
                <a:lnTo>
                  <a:pt x="184" y="70746"/>
                </a:lnTo>
                <a:lnTo>
                  <a:pt x="184" y="66986"/>
                </a:lnTo>
                <a:close/>
                <a:moveTo>
                  <a:pt x="8043" y="66986"/>
                </a:moveTo>
                <a:lnTo>
                  <a:pt x="8043" y="70746"/>
                </a:lnTo>
                <a:lnTo>
                  <a:pt x="4252" y="70746"/>
                </a:lnTo>
                <a:lnTo>
                  <a:pt x="4252" y="66986"/>
                </a:lnTo>
                <a:close/>
                <a:moveTo>
                  <a:pt x="12018" y="66986"/>
                </a:moveTo>
                <a:lnTo>
                  <a:pt x="12018" y="70746"/>
                </a:lnTo>
                <a:lnTo>
                  <a:pt x="8227" y="70746"/>
                </a:lnTo>
                <a:lnTo>
                  <a:pt x="8227" y="66986"/>
                </a:lnTo>
                <a:close/>
                <a:moveTo>
                  <a:pt x="15993" y="66986"/>
                </a:moveTo>
                <a:lnTo>
                  <a:pt x="15993" y="70746"/>
                </a:lnTo>
                <a:lnTo>
                  <a:pt x="12202" y="70746"/>
                </a:lnTo>
                <a:lnTo>
                  <a:pt x="12202" y="66986"/>
                </a:lnTo>
                <a:close/>
                <a:moveTo>
                  <a:pt x="19968" y="66986"/>
                </a:moveTo>
                <a:lnTo>
                  <a:pt x="19968" y="70746"/>
                </a:lnTo>
                <a:lnTo>
                  <a:pt x="16177" y="70746"/>
                </a:lnTo>
                <a:lnTo>
                  <a:pt x="16177" y="66986"/>
                </a:lnTo>
                <a:close/>
                <a:moveTo>
                  <a:pt x="23944" y="66986"/>
                </a:moveTo>
                <a:lnTo>
                  <a:pt x="23944" y="70746"/>
                </a:lnTo>
                <a:lnTo>
                  <a:pt x="20153" y="70746"/>
                </a:lnTo>
                <a:lnTo>
                  <a:pt x="20153" y="66986"/>
                </a:lnTo>
                <a:close/>
                <a:moveTo>
                  <a:pt x="27919" y="66986"/>
                </a:moveTo>
                <a:lnTo>
                  <a:pt x="27919" y="70746"/>
                </a:lnTo>
                <a:lnTo>
                  <a:pt x="24129" y="70746"/>
                </a:lnTo>
                <a:lnTo>
                  <a:pt x="24129" y="66986"/>
                </a:lnTo>
                <a:close/>
                <a:moveTo>
                  <a:pt x="31895" y="66986"/>
                </a:moveTo>
                <a:lnTo>
                  <a:pt x="31895" y="70746"/>
                </a:lnTo>
                <a:lnTo>
                  <a:pt x="28104" y="70746"/>
                </a:lnTo>
                <a:lnTo>
                  <a:pt x="28104" y="66986"/>
                </a:lnTo>
                <a:close/>
                <a:moveTo>
                  <a:pt x="35870" y="66986"/>
                </a:moveTo>
                <a:lnTo>
                  <a:pt x="35870" y="70746"/>
                </a:lnTo>
                <a:lnTo>
                  <a:pt x="32079" y="70746"/>
                </a:lnTo>
                <a:lnTo>
                  <a:pt x="32079" y="66986"/>
                </a:lnTo>
                <a:close/>
                <a:moveTo>
                  <a:pt x="39845" y="66986"/>
                </a:moveTo>
                <a:lnTo>
                  <a:pt x="39845" y="70746"/>
                </a:lnTo>
                <a:lnTo>
                  <a:pt x="36054" y="70746"/>
                </a:lnTo>
                <a:lnTo>
                  <a:pt x="36054" y="66986"/>
                </a:lnTo>
                <a:close/>
                <a:moveTo>
                  <a:pt x="43821" y="66986"/>
                </a:moveTo>
                <a:lnTo>
                  <a:pt x="43821" y="70746"/>
                </a:lnTo>
                <a:lnTo>
                  <a:pt x="40029" y="70746"/>
                </a:lnTo>
                <a:lnTo>
                  <a:pt x="40029" y="66986"/>
                </a:lnTo>
                <a:close/>
                <a:moveTo>
                  <a:pt x="47796" y="66986"/>
                </a:moveTo>
                <a:lnTo>
                  <a:pt x="47796" y="70746"/>
                </a:lnTo>
                <a:lnTo>
                  <a:pt x="44005" y="70746"/>
                </a:lnTo>
                <a:lnTo>
                  <a:pt x="44005" y="66986"/>
                </a:lnTo>
                <a:close/>
                <a:moveTo>
                  <a:pt x="51771" y="66986"/>
                </a:moveTo>
                <a:lnTo>
                  <a:pt x="51771" y="70746"/>
                </a:lnTo>
                <a:lnTo>
                  <a:pt x="47980" y="70746"/>
                </a:lnTo>
                <a:lnTo>
                  <a:pt x="47980" y="66986"/>
                </a:lnTo>
                <a:close/>
                <a:moveTo>
                  <a:pt x="55746" y="66986"/>
                </a:moveTo>
                <a:lnTo>
                  <a:pt x="55746" y="70746"/>
                </a:lnTo>
                <a:lnTo>
                  <a:pt x="51955" y="70746"/>
                </a:lnTo>
                <a:lnTo>
                  <a:pt x="51955" y="66986"/>
                </a:lnTo>
                <a:close/>
                <a:moveTo>
                  <a:pt x="59721" y="66986"/>
                </a:moveTo>
                <a:lnTo>
                  <a:pt x="59721" y="70746"/>
                </a:lnTo>
                <a:lnTo>
                  <a:pt x="55931" y="70746"/>
                </a:lnTo>
                <a:lnTo>
                  <a:pt x="55931" y="66986"/>
                </a:lnTo>
                <a:close/>
                <a:moveTo>
                  <a:pt x="63696" y="66986"/>
                </a:moveTo>
                <a:lnTo>
                  <a:pt x="63696" y="70746"/>
                </a:lnTo>
                <a:lnTo>
                  <a:pt x="59906" y="70746"/>
                </a:lnTo>
                <a:lnTo>
                  <a:pt x="59906" y="66986"/>
                </a:lnTo>
                <a:close/>
                <a:moveTo>
                  <a:pt x="67672" y="66986"/>
                </a:moveTo>
                <a:lnTo>
                  <a:pt x="67672" y="70746"/>
                </a:lnTo>
                <a:lnTo>
                  <a:pt x="63881" y="70746"/>
                </a:lnTo>
                <a:lnTo>
                  <a:pt x="63881" y="66986"/>
                </a:lnTo>
                <a:close/>
                <a:moveTo>
                  <a:pt x="71648" y="66986"/>
                </a:moveTo>
                <a:lnTo>
                  <a:pt x="71648" y="70746"/>
                </a:lnTo>
                <a:lnTo>
                  <a:pt x="67857" y="70746"/>
                </a:lnTo>
                <a:lnTo>
                  <a:pt x="67857" y="66986"/>
                </a:lnTo>
                <a:close/>
                <a:moveTo>
                  <a:pt x="75623" y="66986"/>
                </a:moveTo>
                <a:lnTo>
                  <a:pt x="75623" y="70746"/>
                </a:lnTo>
                <a:lnTo>
                  <a:pt x="71832" y="70746"/>
                </a:lnTo>
                <a:lnTo>
                  <a:pt x="71832" y="66986"/>
                </a:lnTo>
                <a:close/>
                <a:moveTo>
                  <a:pt x="79598" y="66986"/>
                </a:moveTo>
                <a:lnTo>
                  <a:pt x="79598" y="70746"/>
                </a:lnTo>
                <a:lnTo>
                  <a:pt x="75807" y="70746"/>
                </a:lnTo>
                <a:lnTo>
                  <a:pt x="75807" y="66986"/>
                </a:lnTo>
                <a:close/>
                <a:moveTo>
                  <a:pt x="83573" y="66986"/>
                </a:moveTo>
                <a:lnTo>
                  <a:pt x="83573" y="70746"/>
                </a:lnTo>
                <a:lnTo>
                  <a:pt x="79782" y="70746"/>
                </a:lnTo>
                <a:lnTo>
                  <a:pt x="79782" y="66986"/>
                </a:lnTo>
                <a:close/>
                <a:moveTo>
                  <a:pt x="87549" y="66986"/>
                </a:moveTo>
                <a:lnTo>
                  <a:pt x="87549" y="70746"/>
                </a:lnTo>
                <a:lnTo>
                  <a:pt x="83757" y="70746"/>
                </a:lnTo>
                <a:lnTo>
                  <a:pt x="83757" y="66986"/>
                </a:lnTo>
                <a:close/>
                <a:moveTo>
                  <a:pt x="91524" y="66986"/>
                </a:moveTo>
                <a:lnTo>
                  <a:pt x="91524" y="70746"/>
                </a:lnTo>
                <a:lnTo>
                  <a:pt x="87733" y="70746"/>
                </a:lnTo>
                <a:lnTo>
                  <a:pt x="87733" y="66986"/>
                </a:lnTo>
                <a:close/>
                <a:moveTo>
                  <a:pt x="95499" y="66986"/>
                </a:moveTo>
                <a:lnTo>
                  <a:pt x="95499" y="70746"/>
                </a:lnTo>
                <a:lnTo>
                  <a:pt x="91708" y="70746"/>
                </a:lnTo>
                <a:lnTo>
                  <a:pt x="91708" y="66986"/>
                </a:lnTo>
                <a:close/>
                <a:moveTo>
                  <a:pt x="99474" y="66986"/>
                </a:moveTo>
                <a:lnTo>
                  <a:pt x="99474" y="70746"/>
                </a:lnTo>
                <a:lnTo>
                  <a:pt x="95684" y="70746"/>
                </a:lnTo>
                <a:lnTo>
                  <a:pt x="95684" y="66986"/>
                </a:lnTo>
                <a:close/>
                <a:moveTo>
                  <a:pt x="103449" y="66986"/>
                </a:moveTo>
                <a:lnTo>
                  <a:pt x="103449" y="70746"/>
                </a:lnTo>
                <a:lnTo>
                  <a:pt x="99659" y="70746"/>
                </a:lnTo>
                <a:lnTo>
                  <a:pt x="99659" y="66986"/>
                </a:lnTo>
                <a:close/>
                <a:moveTo>
                  <a:pt x="107424" y="66986"/>
                </a:moveTo>
                <a:lnTo>
                  <a:pt x="107424" y="70746"/>
                </a:lnTo>
                <a:lnTo>
                  <a:pt x="103634" y="70746"/>
                </a:lnTo>
                <a:lnTo>
                  <a:pt x="103634" y="66986"/>
                </a:lnTo>
                <a:close/>
                <a:moveTo>
                  <a:pt x="111400" y="66986"/>
                </a:moveTo>
                <a:lnTo>
                  <a:pt x="111400" y="70746"/>
                </a:lnTo>
                <a:lnTo>
                  <a:pt x="107609" y="70746"/>
                </a:lnTo>
                <a:lnTo>
                  <a:pt x="107609" y="66986"/>
                </a:lnTo>
                <a:close/>
                <a:moveTo>
                  <a:pt x="115376" y="66986"/>
                </a:moveTo>
                <a:lnTo>
                  <a:pt x="115376" y="70746"/>
                </a:lnTo>
                <a:lnTo>
                  <a:pt x="111585" y="70746"/>
                </a:lnTo>
                <a:lnTo>
                  <a:pt x="111585" y="66986"/>
                </a:lnTo>
                <a:close/>
                <a:moveTo>
                  <a:pt x="119351" y="66986"/>
                </a:moveTo>
                <a:lnTo>
                  <a:pt x="119351" y="70746"/>
                </a:lnTo>
                <a:lnTo>
                  <a:pt x="115560" y="70746"/>
                </a:lnTo>
                <a:lnTo>
                  <a:pt x="115560" y="66986"/>
                </a:lnTo>
                <a:close/>
                <a:moveTo>
                  <a:pt x="123326" y="66986"/>
                </a:moveTo>
                <a:lnTo>
                  <a:pt x="123326" y="70746"/>
                </a:lnTo>
                <a:lnTo>
                  <a:pt x="119535" y="70746"/>
                </a:lnTo>
                <a:lnTo>
                  <a:pt x="119535" y="66986"/>
                </a:lnTo>
                <a:close/>
                <a:moveTo>
                  <a:pt x="127301" y="66986"/>
                </a:moveTo>
                <a:lnTo>
                  <a:pt x="127301" y="70746"/>
                </a:lnTo>
                <a:lnTo>
                  <a:pt x="123510" y="70746"/>
                </a:lnTo>
                <a:lnTo>
                  <a:pt x="123510" y="66986"/>
                </a:lnTo>
                <a:close/>
                <a:moveTo>
                  <a:pt x="131277" y="66986"/>
                </a:moveTo>
                <a:lnTo>
                  <a:pt x="131277" y="70746"/>
                </a:lnTo>
                <a:lnTo>
                  <a:pt x="127485" y="70746"/>
                </a:lnTo>
                <a:lnTo>
                  <a:pt x="127485" y="66986"/>
                </a:lnTo>
                <a:close/>
                <a:moveTo>
                  <a:pt x="135252" y="66986"/>
                </a:moveTo>
                <a:lnTo>
                  <a:pt x="135252" y="70746"/>
                </a:lnTo>
                <a:lnTo>
                  <a:pt x="131461" y="70746"/>
                </a:lnTo>
                <a:lnTo>
                  <a:pt x="131461" y="66986"/>
                </a:lnTo>
                <a:close/>
                <a:moveTo>
                  <a:pt x="139227" y="66986"/>
                </a:moveTo>
                <a:lnTo>
                  <a:pt x="139227" y="70746"/>
                </a:lnTo>
                <a:lnTo>
                  <a:pt x="135436" y="70746"/>
                </a:lnTo>
                <a:lnTo>
                  <a:pt x="135436" y="66986"/>
                </a:lnTo>
                <a:close/>
                <a:moveTo>
                  <a:pt x="143202" y="66986"/>
                </a:moveTo>
                <a:lnTo>
                  <a:pt x="143202" y="70746"/>
                </a:lnTo>
                <a:lnTo>
                  <a:pt x="139411" y="70746"/>
                </a:lnTo>
                <a:lnTo>
                  <a:pt x="139411" y="66986"/>
                </a:lnTo>
                <a:close/>
                <a:moveTo>
                  <a:pt x="147177" y="66986"/>
                </a:moveTo>
                <a:lnTo>
                  <a:pt x="147177" y="70746"/>
                </a:lnTo>
                <a:lnTo>
                  <a:pt x="143387" y="70746"/>
                </a:lnTo>
                <a:lnTo>
                  <a:pt x="143387" y="66986"/>
                </a:lnTo>
                <a:close/>
                <a:moveTo>
                  <a:pt x="151224" y="66986"/>
                </a:moveTo>
                <a:lnTo>
                  <a:pt x="151224" y="70746"/>
                </a:lnTo>
                <a:lnTo>
                  <a:pt x="147362" y="70746"/>
                </a:lnTo>
                <a:lnTo>
                  <a:pt x="147362" y="66986"/>
                </a:lnTo>
                <a:close/>
                <a:moveTo>
                  <a:pt x="4068" y="70929"/>
                </a:moveTo>
                <a:lnTo>
                  <a:pt x="4068" y="74689"/>
                </a:lnTo>
                <a:lnTo>
                  <a:pt x="184" y="74689"/>
                </a:lnTo>
                <a:lnTo>
                  <a:pt x="184" y="70929"/>
                </a:lnTo>
                <a:close/>
                <a:moveTo>
                  <a:pt x="8043" y="70929"/>
                </a:moveTo>
                <a:lnTo>
                  <a:pt x="8043" y="74689"/>
                </a:lnTo>
                <a:lnTo>
                  <a:pt x="4252" y="74689"/>
                </a:lnTo>
                <a:lnTo>
                  <a:pt x="4252" y="70929"/>
                </a:lnTo>
                <a:close/>
                <a:moveTo>
                  <a:pt x="12018" y="70929"/>
                </a:moveTo>
                <a:lnTo>
                  <a:pt x="12018" y="74689"/>
                </a:lnTo>
                <a:lnTo>
                  <a:pt x="8227" y="74689"/>
                </a:lnTo>
                <a:lnTo>
                  <a:pt x="8227" y="70929"/>
                </a:lnTo>
                <a:close/>
                <a:moveTo>
                  <a:pt x="15993" y="70929"/>
                </a:moveTo>
                <a:lnTo>
                  <a:pt x="15993" y="74689"/>
                </a:lnTo>
                <a:lnTo>
                  <a:pt x="12202" y="74689"/>
                </a:lnTo>
                <a:lnTo>
                  <a:pt x="12202" y="70929"/>
                </a:lnTo>
                <a:close/>
                <a:moveTo>
                  <a:pt x="19968" y="70929"/>
                </a:moveTo>
                <a:lnTo>
                  <a:pt x="19968" y="74689"/>
                </a:lnTo>
                <a:lnTo>
                  <a:pt x="16177" y="74689"/>
                </a:lnTo>
                <a:lnTo>
                  <a:pt x="16177" y="70929"/>
                </a:lnTo>
                <a:close/>
                <a:moveTo>
                  <a:pt x="23944" y="70929"/>
                </a:moveTo>
                <a:lnTo>
                  <a:pt x="23944" y="74689"/>
                </a:lnTo>
                <a:lnTo>
                  <a:pt x="20153" y="74689"/>
                </a:lnTo>
                <a:lnTo>
                  <a:pt x="20153" y="70929"/>
                </a:lnTo>
                <a:close/>
                <a:moveTo>
                  <a:pt x="27919" y="70929"/>
                </a:moveTo>
                <a:lnTo>
                  <a:pt x="27919" y="74689"/>
                </a:lnTo>
                <a:lnTo>
                  <a:pt x="24129" y="74689"/>
                </a:lnTo>
                <a:lnTo>
                  <a:pt x="24129" y="70929"/>
                </a:lnTo>
                <a:close/>
                <a:moveTo>
                  <a:pt x="31895" y="70929"/>
                </a:moveTo>
                <a:lnTo>
                  <a:pt x="31895" y="74689"/>
                </a:lnTo>
                <a:lnTo>
                  <a:pt x="28104" y="74689"/>
                </a:lnTo>
                <a:lnTo>
                  <a:pt x="28104" y="70929"/>
                </a:lnTo>
                <a:close/>
                <a:moveTo>
                  <a:pt x="35870" y="70929"/>
                </a:moveTo>
                <a:lnTo>
                  <a:pt x="35870" y="74689"/>
                </a:lnTo>
                <a:lnTo>
                  <a:pt x="32079" y="74689"/>
                </a:lnTo>
                <a:lnTo>
                  <a:pt x="32079" y="70929"/>
                </a:lnTo>
                <a:close/>
                <a:moveTo>
                  <a:pt x="39845" y="70929"/>
                </a:moveTo>
                <a:lnTo>
                  <a:pt x="39845" y="74689"/>
                </a:lnTo>
                <a:lnTo>
                  <a:pt x="36054" y="74689"/>
                </a:lnTo>
                <a:lnTo>
                  <a:pt x="36054" y="70929"/>
                </a:lnTo>
                <a:close/>
                <a:moveTo>
                  <a:pt x="43821" y="70929"/>
                </a:moveTo>
                <a:lnTo>
                  <a:pt x="43821" y="74689"/>
                </a:lnTo>
                <a:lnTo>
                  <a:pt x="40029" y="74689"/>
                </a:lnTo>
                <a:lnTo>
                  <a:pt x="40029" y="70929"/>
                </a:lnTo>
                <a:close/>
                <a:moveTo>
                  <a:pt x="47796" y="70929"/>
                </a:moveTo>
                <a:lnTo>
                  <a:pt x="47796" y="74689"/>
                </a:lnTo>
                <a:lnTo>
                  <a:pt x="44005" y="74689"/>
                </a:lnTo>
                <a:lnTo>
                  <a:pt x="44005" y="70929"/>
                </a:lnTo>
                <a:close/>
                <a:moveTo>
                  <a:pt x="51771" y="70929"/>
                </a:moveTo>
                <a:lnTo>
                  <a:pt x="51771" y="74689"/>
                </a:lnTo>
                <a:lnTo>
                  <a:pt x="47980" y="74689"/>
                </a:lnTo>
                <a:lnTo>
                  <a:pt x="47980" y="70929"/>
                </a:lnTo>
                <a:close/>
                <a:moveTo>
                  <a:pt x="55746" y="70929"/>
                </a:moveTo>
                <a:lnTo>
                  <a:pt x="55746" y="74689"/>
                </a:lnTo>
                <a:lnTo>
                  <a:pt x="51955" y="74689"/>
                </a:lnTo>
                <a:lnTo>
                  <a:pt x="51955" y="70929"/>
                </a:lnTo>
                <a:close/>
                <a:moveTo>
                  <a:pt x="59721" y="70929"/>
                </a:moveTo>
                <a:lnTo>
                  <a:pt x="59721" y="74689"/>
                </a:lnTo>
                <a:lnTo>
                  <a:pt x="55931" y="74689"/>
                </a:lnTo>
                <a:lnTo>
                  <a:pt x="55931" y="70929"/>
                </a:lnTo>
                <a:close/>
                <a:moveTo>
                  <a:pt x="63696" y="70929"/>
                </a:moveTo>
                <a:lnTo>
                  <a:pt x="63696" y="74689"/>
                </a:lnTo>
                <a:lnTo>
                  <a:pt x="59906" y="74689"/>
                </a:lnTo>
                <a:lnTo>
                  <a:pt x="59906" y="70929"/>
                </a:lnTo>
                <a:close/>
                <a:moveTo>
                  <a:pt x="67672" y="70929"/>
                </a:moveTo>
                <a:lnTo>
                  <a:pt x="67672" y="74689"/>
                </a:lnTo>
                <a:lnTo>
                  <a:pt x="63881" y="74689"/>
                </a:lnTo>
                <a:lnTo>
                  <a:pt x="63881" y="70929"/>
                </a:lnTo>
                <a:close/>
                <a:moveTo>
                  <a:pt x="71648" y="70929"/>
                </a:moveTo>
                <a:lnTo>
                  <a:pt x="71648" y="74689"/>
                </a:lnTo>
                <a:lnTo>
                  <a:pt x="67857" y="74689"/>
                </a:lnTo>
                <a:lnTo>
                  <a:pt x="67857" y="70929"/>
                </a:lnTo>
                <a:close/>
                <a:moveTo>
                  <a:pt x="75623" y="70929"/>
                </a:moveTo>
                <a:lnTo>
                  <a:pt x="75623" y="74689"/>
                </a:lnTo>
                <a:lnTo>
                  <a:pt x="71832" y="74689"/>
                </a:lnTo>
                <a:lnTo>
                  <a:pt x="71832" y="70929"/>
                </a:lnTo>
                <a:close/>
                <a:moveTo>
                  <a:pt x="79598" y="70929"/>
                </a:moveTo>
                <a:lnTo>
                  <a:pt x="79598" y="74689"/>
                </a:lnTo>
                <a:lnTo>
                  <a:pt x="75807" y="74689"/>
                </a:lnTo>
                <a:lnTo>
                  <a:pt x="75807" y="70929"/>
                </a:lnTo>
                <a:close/>
                <a:moveTo>
                  <a:pt x="83573" y="70929"/>
                </a:moveTo>
                <a:lnTo>
                  <a:pt x="83573" y="74689"/>
                </a:lnTo>
                <a:lnTo>
                  <a:pt x="79782" y="74689"/>
                </a:lnTo>
                <a:lnTo>
                  <a:pt x="79782" y="70929"/>
                </a:lnTo>
                <a:close/>
                <a:moveTo>
                  <a:pt x="87549" y="70929"/>
                </a:moveTo>
                <a:lnTo>
                  <a:pt x="87549" y="74689"/>
                </a:lnTo>
                <a:lnTo>
                  <a:pt x="83757" y="74689"/>
                </a:lnTo>
                <a:lnTo>
                  <a:pt x="83757" y="70929"/>
                </a:lnTo>
                <a:close/>
                <a:moveTo>
                  <a:pt x="91524" y="70929"/>
                </a:moveTo>
                <a:lnTo>
                  <a:pt x="91524" y="74689"/>
                </a:lnTo>
                <a:lnTo>
                  <a:pt x="87733" y="74689"/>
                </a:lnTo>
                <a:lnTo>
                  <a:pt x="87733" y="70929"/>
                </a:lnTo>
                <a:close/>
                <a:moveTo>
                  <a:pt x="95499" y="70929"/>
                </a:moveTo>
                <a:lnTo>
                  <a:pt x="95499" y="74689"/>
                </a:lnTo>
                <a:lnTo>
                  <a:pt x="91708" y="74689"/>
                </a:lnTo>
                <a:lnTo>
                  <a:pt x="91708" y="70929"/>
                </a:lnTo>
                <a:close/>
                <a:moveTo>
                  <a:pt x="99474" y="70929"/>
                </a:moveTo>
                <a:lnTo>
                  <a:pt x="99474" y="74689"/>
                </a:lnTo>
                <a:lnTo>
                  <a:pt x="95684" y="74689"/>
                </a:lnTo>
                <a:lnTo>
                  <a:pt x="95684" y="70929"/>
                </a:lnTo>
                <a:close/>
                <a:moveTo>
                  <a:pt x="103449" y="70929"/>
                </a:moveTo>
                <a:lnTo>
                  <a:pt x="103449" y="74689"/>
                </a:lnTo>
                <a:lnTo>
                  <a:pt x="99659" y="74689"/>
                </a:lnTo>
                <a:lnTo>
                  <a:pt x="99659" y="70929"/>
                </a:lnTo>
                <a:close/>
                <a:moveTo>
                  <a:pt x="107424" y="70929"/>
                </a:moveTo>
                <a:lnTo>
                  <a:pt x="107424" y="74689"/>
                </a:lnTo>
                <a:lnTo>
                  <a:pt x="103634" y="74689"/>
                </a:lnTo>
                <a:lnTo>
                  <a:pt x="103634" y="70929"/>
                </a:lnTo>
                <a:close/>
                <a:moveTo>
                  <a:pt x="111400" y="70929"/>
                </a:moveTo>
                <a:lnTo>
                  <a:pt x="111400" y="74689"/>
                </a:lnTo>
                <a:lnTo>
                  <a:pt x="107609" y="74689"/>
                </a:lnTo>
                <a:lnTo>
                  <a:pt x="107609" y="70929"/>
                </a:lnTo>
                <a:close/>
                <a:moveTo>
                  <a:pt x="115376" y="70929"/>
                </a:moveTo>
                <a:lnTo>
                  <a:pt x="115376" y="74689"/>
                </a:lnTo>
                <a:lnTo>
                  <a:pt x="111585" y="74689"/>
                </a:lnTo>
                <a:lnTo>
                  <a:pt x="111585" y="70929"/>
                </a:lnTo>
                <a:close/>
                <a:moveTo>
                  <a:pt x="119351" y="70929"/>
                </a:moveTo>
                <a:lnTo>
                  <a:pt x="119351" y="74689"/>
                </a:lnTo>
                <a:lnTo>
                  <a:pt x="115560" y="74689"/>
                </a:lnTo>
                <a:lnTo>
                  <a:pt x="115560" y="70929"/>
                </a:lnTo>
                <a:close/>
                <a:moveTo>
                  <a:pt x="123326" y="70929"/>
                </a:moveTo>
                <a:lnTo>
                  <a:pt x="123326" y="74689"/>
                </a:lnTo>
                <a:lnTo>
                  <a:pt x="119535" y="74689"/>
                </a:lnTo>
                <a:lnTo>
                  <a:pt x="119535" y="70929"/>
                </a:lnTo>
                <a:close/>
                <a:moveTo>
                  <a:pt x="127301" y="70929"/>
                </a:moveTo>
                <a:lnTo>
                  <a:pt x="127301" y="74689"/>
                </a:lnTo>
                <a:lnTo>
                  <a:pt x="123510" y="74689"/>
                </a:lnTo>
                <a:lnTo>
                  <a:pt x="123510" y="70929"/>
                </a:lnTo>
                <a:close/>
                <a:moveTo>
                  <a:pt x="131277" y="70929"/>
                </a:moveTo>
                <a:lnTo>
                  <a:pt x="131277" y="74689"/>
                </a:lnTo>
                <a:lnTo>
                  <a:pt x="127485" y="74689"/>
                </a:lnTo>
                <a:lnTo>
                  <a:pt x="127485" y="70929"/>
                </a:lnTo>
                <a:close/>
                <a:moveTo>
                  <a:pt x="135252" y="70929"/>
                </a:moveTo>
                <a:lnTo>
                  <a:pt x="135252" y="74689"/>
                </a:lnTo>
                <a:lnTo>
                  <a:pt x="131461" y="74689"/>
                </a:lnTo>
                <a:lnTo>
                  <a:pt x="131461" y="70929"/>
                </a:lnTo>
                <a:close/>
                <a:moveTo>
                  <a:pt x="139227" y="70929"/>
                </a:moveTo>
                <a:lnTo>
                  <a:pt x="139227" y="74689"/>
                </a:lnTo>
                <a:lnTo>
                  <a:pt x="135436" y="74689"/>
                </a:lnTo>
                <a:lnTo>
                  <a:pt x="135436" y="70929"/>
                </a:lnTo>
                <a:close/>
                <a:moveTo>
                  <a:pt x="143202" y="70929"/>
                </a:moveTo>
                <a:lnTo>
                  <a:pt x="143202" y="74689"/>
                </a:lnTo>
                <a:lnTo>
                  <a:pt x="139411" y="74689"/>
                </a:lnTo>
                <a:lnTo>
                  <a:pt x="139411" y="70929"/>
                </a:lnTo>
                <a:close/>
                <a:moveTo>
                  <a:pt x="147177" y="70929"/>
                </a:moveTo>
                <a:lnTo>
                  <a:pt x="147177" y="74689"/>
                </a:lnTo>
                <a:lnTo>
                  <a:pt x="143387" y="74689"/>
                </a:lnTo>
                <a:lnTo>
                  <a:pt x="143387" y="70929"/>
                </a:lnTo>
                <a:close/>
                <a:moveTo>
                  <a:pt x="151224" y="70929"/>
                </a:moveTo>
                <a:lnTo>
                  <a:pt x="151224" y="74689"/>
                </a:lnTo>
                <a:lnTo>
                  <a:pt x="147362" y="74689"/>
                </a:lnTo>
                <a:lnTo>
                  <a:pt x="147362" y="70929"/>
                </a:lnTo>
                <a:close/>
                <a:moveTo>
                  <a:pt x="4068" y="74872"/>
                </a:moveTo>
                <a:lnTo>
                  <a:pt x="4068" y="78632"/>
                </a:lnTo>
                <a:lnTo>
                  <a:pt x="184" y="78632"/>
                </a:lnTo>
                <a:lnTo>
                  <a:pt x="184" y="74872"/>
                </a:lnTo>
                <a:close/>
                <a:moveTo>
                  <a:pt x="8043" y="74872"/>
                </a:moveTo>
                <a:lnTo>
                  <a:pt x="8043" y="78632"/>
                </a:lnTo>
                <a:lnTo>
                  <a:pt x="4252" y="78632"/>
                </a:lnTo>
                <a:lnTo>
                  <a:pt x="4252" y="74872"/>
                </a:lnTo>
                <a:close/>
                <a:moveTo>
                  <a:pt x="12018" y="74872"/>
                </a:moveTo>
                <a:lnTo>
                  <a:pt x="12018" y="78632"/>
                </a:lnTo>
                <a:lnTo>
                  <a:pt x="8227" y="78632"/>
                </a:lnTo>
                <a:lnTo>
                  <a:pt x="8227" y="74872"/>
                </a:lnTo>
                <a:close/>
                <a:moveTo>
                  <a:pt x="15993" y="74872"/>
                </a:moveTo>
                <a:lnTo>
                  <a:pt x="15993" y="78632"/>
                </a:lnTo>
                <a:lnTo>
                  <a:pt x="12202" y="78632"/>
                </a:lnTo>
                <a:lnTo>
                  <a:pt x="12202" y="74872"/>
                </a:lnTo>
                <a:close/>
                <a:moveTo>
                  <a:pt x="19968" y="74872"/>
                </a:moveTo>
                <a:lnTo>
                  <a:pt x="19968" y="78632"/>
                </a:lnTo>
                <a:lnTo>
                  <a:pt x="16177" y="78632"/>
                </a:lnTo>
                <a:lnTo>
                  <a:pt x="16177" y="74872"/>
                </a:lnTo>
                <a:close/>
                <a:moveTo>
                  <a:pt x="23944" y="74872"/>
                </a:moveTo>
                <a:lnTo>
                  <a:pt x="23944" y="78632"/>
                </a:lnTo>
                <a:lnTo>
                  <a:pt x="20153" y="78632"/>
                </a:lnTo>
                <a:lnTo>
                  <a:pt x="20153" y="74872"/>
                </a:lnTo>
                <a:close/>
                <a:moveTo>
                  <a:pt x="27919" y="74872"/>
                </a:moveTo>
                <a:lnTo>
                  <a:pt x="27919" y="78632"/>
                </a:lnTo>
                <a:lnTo>
                  <a:pt x="24129" y="78632"/>
                </a:lnTo>
                <a:lnTo>
                  <a:pt x="24129" y="74872"/>
                </a:lnTo>
                <a:close/>
                <a:moveTo>
                  <a:pt x="31895" y="74872"/>
                </a:moveTo>
                <a:lnTo>
                  <a:pt x="31895" y="78632"/>
                </a:lnTo>
                <a:lnTo>
                  <a:pt x="28104" y="78632"/>
                </a:lnTo>
                <a:lnTo>
                  <a:pt x="28104" y="74872"/>
                </a:lnTo>
                <a:close/>
                <a:moveTo>
                  <a:pt x="35870" y="74872"/>
                </a:moveTo>
                <a:lnTo>
                  <a:pt x="35870" y="78632"/>
                </a:lnTo>
                <a:lnTo>
                  <a:pt x="32079" y="78632"/>
                </a:lnTo>
                <a:lnTo>
                  <a:pt x="32079" y="74872"/>
                </a:lnTo>
                <a:close/>
                <a:moveTo>
                  <a:pt x="39845" y="74872"/>
                </a:moveTo>
                <a:lnTo>
                  <a:pt x="39845" y="78632"/>
                </a:lnTo>
                <a:lnTo>
                  <a:pt x="36054" y="78632"/>
                </a:lnTo>
                <a:lnTo>
                  <a:pt x="36054" y="74872"/>
                </a:lnTo>
                <a:close/>
                <a:moveTo>
                  <a:pt x="43821" y="74872"/>
                </a:moveTo>
                <a:lnTo>
                  <a:pt x="43821" y="78632"/>
                </a:lnTo>
                <a:lnTo>
                  <a:pt x="40029" y="78632"/>
                </a:lnTo>
                <a:lnTo>
                  <a:pt x="40029" y="74872"/>
                </a:lnTo>
                <a:close/>
                <a:moveTo>
                  <a:pt x="47796" y="74872"/>
                </a:moveTo>
                <a:lnTo>
                  <a:pt x="47796" y="78632"/>
                </a:lnTo>
                <a:lnTo>
                  <a:pt x="44005" y="78632"/>
                </a:lnTo>
                <a:lnTo>
                  <a:pt x="44005" y="74872"/>
                </a:lnTo>
                <a:close/>
                <a:moveTo>
                  <a:pt x="51771" y="74872"/>
                </a:moveTo>
                <a:lnTo>
                  <a:pt x="51771" y="78632"/>
                </a:lnTo>
                <a:lnTo>
                  <a:pt x="47980" y="78632"/>
                </a:lnTo>
                <a:lnTo>
                  <a:pt x="47980" y="74872"/>
                </a:lnTo>
                <a:close/>
                <a:moveTo>
                  <a:pt x="55746" y="74872"/>
                </a:moveTo>
                <a:lnTo>
                  <a:pt x="55746" y="78632"/>
                </a:lnTo>
                <a:lnTo>
                  <a:pt x="51955" y="78632"/>
                </a:lnTo>
                <a:lnTo>
                  <a:pt x="51955" y="74872"/>
                </a:lnTo>
                <a:close/>
                <a:moveTo>
                  <a:pt x="59721" y="74872"/>
                </a:moveTo>
                <a:lnTo>
                  <a:pt x="59721" y="78632"/>
                </a:lnTo>
                <a:lnTo>
                  <a:pt x="55931" y="78632"/>
                </a:lnTo>
                <a:lnTo>
                  <a:pt x="55931" y="74872"/>
                </a:lnTo>
                <a:close/>
                <a:moveTo>
                  <a:pt x="63696" y="74872"/>
                </a:moveTo>
                <a:lnTo>
                  <a:pt x="63696" y="78632"/>
                </a:lnTo>
                <a:lnTo>
                  <a:pt x="59906" y="78632"/>
                </a:lnTo>
                <a:lnTo>
                  <a:pt x="59906" y="74872"/>
                </a:lnTo>
                <a:close/>
                <a:moveTo>
                  <a:pt x="67672" y="74872"/>
                </a:moveTo>
                <a:lnTo>
                  <a:pt x="67672" y="78632"/>
                </a:lnTo>
                <a:lnTo>
                  <a:pt x="63881" y="78632"/>
                </a:lnTo>
                <a:lnTo>
                  <a:pt x="63881" y="74872"/>
                </a:lnTo>
                <a:close/>
                <a:moveTo>
                  <a:pt x="71648" y="74872"/>
                </a:moveTo>
                <a:lnTo>
                  <a:pt x="71648" y="78632"/>
                </a:lnTo>
                <a:lnTo>
                  <a:pt x="67857" y="78632"/>
                </a:lnTo>
                <a:lnTo>
                  <a:pt x="67857" y="74872"/>
                </a:lnTo>
                <a:close/>
                <a:moveTo>
                  <a:pt x="75623" y="74872"/>
                </a:moveTo>
                <a:lnTo>
                  <a:pt x="75623" y="78632"/>
                </a:lnTo>
                <a:lnTo>
                  <a:pt x="71832" y="78632"/>
                </a:lnTo>
                <a:lnTo>
                  <a:pt x="71832" y="74872"/>
                </a:lnTo>
                <a:close/>
                <a:moveTo>
                  <a:pt x="79598" y="74872"/>
                </a:moveTo>
                <a:lnTo>
                  <a:pt x="79598" y="78632"/>
                </a:lnTo>
                <a:lnTo>
                  <a:pt x="75807" y="78632"/>
                </a:lnTo>
                <a:lnTo>
                  <a:pt x="75807" y="74872"/>
                </a:lnTo>
                <a:close/>
                <a:moveTo>
                  <a:pt x="83573" y="74872"/>
                </a:moveTo>
                <a:lnTo>
                  <a:pt x="83573" y="78632"/>
                </a:lnTo>
                <a:lnTo>
                  <a:pt x="79782" y="78632"/>
                </a:lnTo>
                <a:lnTo>
                  <a:pt x="79782" y="74872"/>
                </a:lnTo>
                <a:close/>
                <a:moveTo>
                  <a:pt x="87549" y="74872"/>
                </a:moveTo>
                <a:lnTo>
                  <a:pt x="87549" y="78632"/>
                </a:lnTo>
                <a:lnTo>
                  <a:pt x="83757" y="78632"/>
                </a:lnTo>
                <a:lnTo>
                  <a:pt x="83757" y="74872"/>
                </a:lnTo>
                <a:close/>
                <a:moveTo>
                  <a:pt x="91524" y="74872"/>
                </a:moveTo>
                <a:lnTo>
                  <a:pt x="91524" y="78632"/>
                </a:lnTo>
                <a:lnTo>
                  <a:pt x="87733" y="78632"/>
                </a:lnTo>
                <a:lnTo>
                  <a:pt x="87733" y="74872"/>
                </a:lnTo>
                <a:close/>
                <a:moveTo>
                  <a:pt x="95499" y="74872"/>
                </a:moveTo>
                <a:lnTo>
                  <a:pt x="95499" y="78632"/>
                </a:lnTo>
                <a:lnTo>
                  <a:pt x="91708" y="78632"/>
                </a:lnTo>
                <a:lnTo>
                  <a:pt x="91708" y="74872"/>
                </a:lnTo>
                <a:close/>
                <a:moveTo>
                  <a:pt x="99474" y="74872"/>
                </a:moveTo>
                <a:lnTo>
                  <a:pt x="99474" y="78632"/>
                </a:lnTo>
                <a:lnTo>
                  <a:pt x="95684" y="78632"/>
                </a:lnTo>
                <a:lnTo>
                  <a:pt x="95684" y="74872"/>
                </a:lnTo>
                <a:close/>
                <a:moveTo>
                  <a:pt x="103449" y="74872"/>
                </a:moveTo>
                <a:lnTo>
                  <a:pt x="103449" y="78632"/>
                </a:lnTo>
                <a:lnTo>
                  <a:pt x="99659" y="78632"/>
                </a:lnTo>
                <a:lnTo>
                  <a:pt x="99659" y="74872"/>
                </a:lnTo>
                <a:close/>
                <a:moveTo>
                  <a:pt x="107424" y="74872"/>
                </a:moveTo>
                <a:lnTo>
                  <a:pt x="107424" y="78632"/>
                </a:lnTo>
                <a:lnTo>
                  <a:pt x="103634" y="78632"/>
                </a:lnTo>
                <a:lnTo>
                  <a:pt x="103634" y="74872"/>
                </a:lnTo>
                <a:close/>
                <a:moveTo>
                  <a:pt x="111400" y="74872"/>
                </a:moveTo>
                <a:lnTo>
                  <a:pt x="111400" y="78632"/>
                </a:lnTo>
                <a:lnTo>
                  <a:pt x="107609" y="78632"/>
                </a:lnTo>
                <a:lnTo>
                  <a:pt x="107609" y="74872"/>
                </a:lnTo>
                <a:close/>
                <a:moveTo>
                  <a:pt x="115376" y="74872"/>
                </a:moveTo>
                <a:lnTo>
                  <a:pt x="115376" y="78632"/>
                </a:lnTo>
                <a:lnTo>
                  <a:pt x="111585" y="78632"/>
                </a:lnTo>
                <a:lnTo>
                  <a:pt x="111585" y="74872"/>
                </a:lnTo>
                <a:close/>
                <a:moveTo>
                  <a:pt x="119351" y="74872"/>
                </a:moveTo>
                <a:lnTo>
                  <a:pt x="119351" y="78632"/>
                </a:lnTo>
                <a:lnTo>
                  <a:pt x="115560" y="78632"/>
                </a:lnTo>
                <a:lnTo>
                  <a:pt x="115560" y="74872"/>
                </a:lnTo>
                <a:close/>
                <a:moveTo>
                  <a:pt x="123326" y="74872"/>
                </a:moveTo>
                <a:lnTo>
                  <a:pt x="123326" y="78632"/>
                </a:lnTo>
                <a:lnTo>
                  <a:pt x="119535" y="78632"/>
                </a:lnTo>
                <a:lnTo>
                  <a:pt x="119535" y="74872"/>
                </a:lnTo>
                <a:close/>
                <a:moveTo>
                  <a:pt x="127301" y="74872"/>
                </a:moveTo>
                <a:lnTo>
                  <a:pt x="127301" y="78632"/>
                </a:lnTo>
                <a:lnTo>
                  <a:pt x="123510" y="78632"/>
                </a:lnTo>
                <a:lnTo>
                  <a:pt x="123510" y="74872"/>
                </a:lnTo>
                <a:close/>
                <a:moveTo>
                  <a:pt x="131277" y="74872"/>
                </a:moveTo>
                <a:lnTo>
                  <a:pt x="131277" y="78632"/>
                </a:lnTo>
                <a:lnTo>
                  <a:pt x="127485" y="78632"/>
                </a:lnTo>
                <a:lnTo>
                  <a:pt x="127485" y="74872"/>
                </a:lnTo>
                <a:close/>
                <a:moveTo>
                  <a:pt x="135252" y="74872"/>
                </a:moveTo>
                <a:lnTo>
                  <a:pt x="135252" y="78632"/>
                </a:lnTo>
                <a:lnTo>
                  <a:pt x="131461" y="78632"/>
                </a:lnTo>
                <a:lnTo>
                  <a:pt x="131461" y="74872"/>
                </a:lnTo>
                <a:close/>
                <a:moveTo>
                  <a:pt x="139227" y="74872"/>
                </a:moveTo>
                <a:lnTo>
                  <a:pt x="139227" y="78632"/>
                </a:lnTo>
                <a:lnTo>
                  <a:pt x="135436" y="78632"/>
                </a:lnTo>
                <a:lnTo>
                  <a:pt x="135436" y="74872"/>
                </a:lnTo>
                <a:close/>
                <a:moveTo>
                  <a:pt x="143202" y="74872"/>
                </a:moveTo>
                <a:lnTo>
                  <a:pt x="143202" y="78632"/>
                </a:lnTo>
                <a:lnTo>
                  <a:pt x="139411" y="78632"/>
                </a:lnTo>
                <a:lnTo>
                  <a:pt x="139411" y="74872"/>
                </a:lnTo>
                <a:close/>
                <a:moveTo>
                  <a:pt x="147177" y="74872"/>
                </a:moveTo>
                <a:lnTo>
                  <a:pt x="147177" y="78632"/>
                </a:lnTo>
                <a:lnTo>
                  <a:pt x="143387" y="78632"/>
                </a:lnTo>
                <a:lnTo>
                  <a:pt x="143387" y="74872"/>
                </a:lnTo>
                <a:close/>
                <a:moveTo>
                  <a:pt x="151224" y="74872"/>
                </a:moveTo>
                <a:lnTo>
                  <a:pt x="151224" y="78632"/>
                </a:lnTo>
                <a:lnTo>
                  <a:pt x="147362" y="78632"/>
                </a:lnTo>
                <a:lnTo>
                  <a:pt x="147362" y="74872"/>
                </a:lnTo>
                <a:close/>
                <a:moveTo>
                  <a:pt x="4068" y="78815"/>
                </a:moveTo>
                <a:lnTo>
                  <a:pt x="4068" y="82574"/>
                </a:lnTo>
                <a:lnTo>
                  <a:pt x="184" y="82574"/>
                </a:lnTo>
                <a:lnTo>
                  <a:pt x="184" y="78815"/>
                </a:lnTo>
                <a:close/>
                <a:moveTo>
                  <a:pt x="8043" y="78815"/>
                </a:moveTo>
                <a:lnTo>
                  <a:pt x="8043" y="82574"/>
                </a:lnTo>
                <a:lnTo>
                  <a:pt x="4252" y="82574"/>
                </a:lnTo>
                <a:lnTo>
                  <a:pt x="4252" y="78815"/>
                </a:lnTo>
                <a:close/>
                <a:moveTo>
                  <a:pt x="12018" y="78815"/>
                </a:moveTo>
                <a:lnTo>
                  <a:pt x="12018" y="82574"/>
                </a:lnTo>
                <a:lnTo>
                  <a:pt x="8227" y="82574"/>
                </a:lnTo>
                <a:lnTo>
                  <a:pt x="8227" y="78815"/>
                </a:lnTo>
                <a:close/>
                <a:moveTo>
                  <a:pt x="15993" y="78815"/>
                </a:moveTo>
                <a:lnTo>
                  <a:pt x="15993" y="82574"/>
                </a:lnTo>
                <a:lnTo>
                  <a:pt x="12202" y="82574"/>
                </a:lnTo>
                <a:lnTo>
                  <a:pt x="12202" y="78815"/>
                </a:lnTo>
                <a:close/>
                <a:moveTo>
                  <a:pt x="19968" y="78815"/>
                </a:moveTo>
                <a:lnTo>
                  <a:pt x="19968" y="82574"/>
                </a:lnTo>
                <a:lnTo>
                  <a:pt x="16177" y="82574"/>
                </a:lnTo>
                <a:lnTo>
                  <a:pt x="16177" y="78815"/>
                </a:lnTo>
                <a:close/>
                <a:moveTo>
                  <a:pt x="23944" y="78815"/>
                </a:moveTo>
                <a:lnTo>
                  <a:pt x="23944" y="82574"/>
                </a:lnTo>
                <a:lnTo>
                  <a:pt x="20152" y="82574"/>
                </a:lnTo>
                <a:lnTo>
                  <a:pt x="20152" y="78815"/>
                </a:lnTo>
                <a:close/>
                <a:moveTo>
                  <a:pt x="27919" y="78815"/>
                </a:moveTo>
                <a:lnTo>
                  <a:pt x="27919" y="82574"/>
                </a:lnTo>
                <a:lnTo>
                  <a:pt x="24129" y="82574"/>
                </a:lnTo>
                <a:lnTo>
                  <a:pt x="24129" y="78815"/>
                </a:lnTo>
                <a:close/>
                <a:moveTo>
                  <a:pt x="31895" y="78815"/>
                </a:moveTo>
                <a:lnTo>
                  <a:pt x="31895" y="82574"/>
                </a:lnTo>
                <a:lnTo>
                  <a:pt x="28104" y="82574"/>
                </a:lnTo>
                <a:lnTo>
                  <a:pt x="28104" y="78815"/>
                </a:lnTo>
                <a:close/>
                <a:moveTo>
                  <a:pt x="35870" y="78815"/>
                </a:moveTo>
                <a:lnTo>
                  <a:pt x="35870" y="82574"/>
                </a:lnTo>
                <a:lnTo>
                  <a:pt x="32079" y="82574"/>
                </a:lnTo>
                <a:lnTo>
                  <a:pt x="32079" y="78815"/>
                </a:lnTo>
                <a:close/>
                <a:moveTo>
                  <a:pt x="39845" y="78815"/>
                </a:moveTo>
                <a:lnTo>
                  <a:pt x="39845" y="82574"/>
                </a:lnTo>
                <a:lnTo>
                  <a:pt x="36054" y="82574"/>
                </a:lnTo>
                <a:lnTo>
                  <a:pt x="36054" y="78815"/>
                </a:lnTo>
                <a:close/>
                <a:moveTo>
                  <a:pt x="43821" y="78815"/>
                </a:moveTo>
                <a:lnTo>
                  <a:pt x="43821" y="82574"/>
                </a:lnTo>
                <a:lnTo>
                  <a:pt x="40029" y="82574"/>
                </a:lnTo>
                <a:lnTo>
                  <a:pt x="40029" y="78815"/>
                </a:lnTo>
                <a:close/>
                <a:moveTo>
                  <a:pt x="47796" y="78815"/>
                </a:moveTo>
                <a:lnTo>
                  <a:pt x="47796" y="82574"/>
                </a:lnTo>
                <a:lnTo>
                  <a:pt x="44005" y="82574"/>
                </a:lnTo>
                <a:lnTo>
                  <a:pt x="44005" y="78815"/>
                </a:lnTo>
                <a:close/>
                <a:moveTo>
                  <a:pt x="51771" y="78815"/>
                </a:moveTo>
                <a:lnTo>
                  <a:pt x="51771" y="82574"/>
                </a:lnTo>
                <a:lnTo>
                  <a:pt x="47980" y="82574"/>
                </a:lnTo>
                <a:lnTo>
                  <a:pt x="47980" y="78815"/>
                </a:lnTo>
                <a:close/>
                <a:moveTo>
                  <a:pt x="55746" y="78815"/>
                </a:moveTo>
                <a:lnTo>
                  <a:pt x="55746" y="82574"/>
                </a:lnTo>
                <a:lnTo>
                  <a:pt x="51955" y="82574"/>
                </a:lnTo>
                <a:lnTo>
                  <a:pt x="51955" y="78815"/>
                </a:lnTo>
                <a:close/>
                <a:moveTo>
                  <a:pt x="59721" y="78815"/>
                </a:moveTo>
                <a:lnTo>
                  <a:pt x="59721" y="82574"/>
                </a:lnTo>
                <a:lnTo>
                  <a:pt x="55931" y="82574"/>
                </a:lnTo>
                <a:lnTo>
                  <a:pt x="55931" y="78815"/>
                </a:lnTo>
                <a:close/>
                <a:moveTo>
                  <a:pt x="63696" y="78815"/>
                </a:moveTo>
                <a:lnTo>
                  <a:pt x="63696" y="82574"/>
                </a:lnTo>
                <a:lnTo>
                  <a:pt x="59906" y="82574"/>
                </a:lnTo>
                <a:lnTo>
                  <a:pt x="59906" y="78815"/>
                </a:lnTo>
                <a:close/>
                <a:moveTo>
                  <a:pt x="67672" y="78815"/>
                </a:moveTo>
                <a:lnTo>
                  <a:pt x="67672" y="82574"/>
                </a:lnTo>
                <a:lnTo>
                  <a:pt x="63881" y="82574"/>
                </a:lnTo>
                <a:lnTo>
                  <a:pt x="63881" y="78815"/>
                </a:lnTo>
                <a:close/>
                <a:moveTo>
                  <a:pt x="71648" y="78815"/>
                </a:moveTo>
                <a:lnTo>
                  <a:pt x="71648" y="82574"/>
                </a:lnTo>
                <a:lnTo>
                  <a:pt x="67857" y="82574"/>
                </a:lnTo>
                <a:lnTo>
                  <a:pt x="67857" y="78815"/>
                </a:lnTo>
                <a:close/>
                <a:moveTo>
                  <a:pt x="75623" y="78815"/>
                </a:moveTo>
                <a:lnTo>
                  <a:pt x="75623" y="82574"/>
                </a:lnTo>
                <a:lnTo>
                  <a:pt x="71832" y="82574"/>
                </a:lnTo>
                <a:lnTo>
                  <a:pt x="71832" y="78815"/>
                </a:lnTo>
                <a:close/>
                <a:moveTo>
                  <a:pt x="79598" y="78815"/>
                </a:moveTo>
                <a:lnTo>
                  <a:pt x="79598" y="82574"/>
                </a:lnTo>
                <a:lnTo>
                  <a:pt x="75807" y="82574"/>
                </a:lnTo>
                <a:lnTo>
                  <a:pt x="75807" y="78815"/>
                </a:lnTo>
                <a:close/>
                <a:moveTo>
                  <a:pt x="83573" y="78815"/>
                </a:moveTo>
                <a:lnTo>
                  <a:pt x="83573" y="82574"/>
                </a:lnTo>
                <a:lnTo>
                  <a:pt x="79782" y="82574"/>
                </a:lnTo>
                <a:lnTo>
                  <a:pt x="79782" y="78815"/>
                </a:lnTo>
                <a:close/>
                <a:moveTo>
                  <a:pt x="87549" y="78815"/>
                </a:moveTo>
                <a:lnTo>
                  <a:pt x="87549" y="82574"/>
                </a:lnTo>
                <a:lnTo>
                  <a:pt x="83757" y="82574"/>
                </a:lnTo>
                <a:lnTo>
                  <a:pt x="83757" y="78815"/>
                </a:lnTo>
                <a:close/>
                <a:moveTo>
                  <a:pt x="91524" y="78815"/>
                </a:moveTo>
                <a:lnTo>
                  <a:pt x="91524" y="82574"/>
                </a:lnTo>
                <a:lnTo>
                  <a:pt x="87733" y="82574"/>
                </a:lnTo>
                <a:lnTo>
                  <a:pt x="87733" y="78815"/>
                </a:lnTo>
                <a:close/>
                <a:moveTo>
                  <a:pt x="95499" y="78815"/>
                </a:moveTo>
                <a:lnTo>
                  <a:pt x="95499" y="82574"/>
                </a:lnTo>
                <a:lnTo>
                  <a:pt x="91708" y="82574"/>
                </a:lnTo>
                <a:lnTo>
                  <a:pt x="91708" y="78815"/>
                </a:lnTo>
                <a:close/>
                <a:moveTo>
                  <a:pt x="99474" y="78815"/>
                </a:moveTo>
                <a:lnTo>
                  <a:pt x="99474" y="82574"/>
                </a:lnTo>
                <a:lnTo>
                  <a:pt x="95684" y="82574"/>
                </a:lnTo>
                <a:lnTo>
                  <a:pt x="95684" y="78815"/>
                </a:lnTo>
                <a:close/>
                <a:moveTo>
                  <a:pt x="103449" y="78815"/>
                </a:moveTo>
                <a:lnTo>
                  <a:pt x="103449" y="82574"/>
                </a:lnTo>
                <a:lnTo>
                  <a:pt x="99659" y="82574"/>
                </a:lnTo>
                <a:lnTo>
                  <a:pt x="99659" y="78815"/>
                </a:lnTo>
                <a:close/>
                <a:moveTo>
                  <a:pt x="107424" y="78815"/>
                </a:moveTo>
                <a:lnTo>
                  <a:pt x="107424" y="82574"/>
                </a:lnTo>
                <a:lnTo>
                  <a:pt x="103634" y="82574"/>
                </a:lnTo>
                <a:lnTo>
                  <a:pt x="103634" y="78815"/>
                </a:lnTo>
                <a:close/>
                <a:moveTo>
                  <a:pt x="111400" y="78815"/>
                </a:moveTo>
                <a:lnTo>
                  <a:pt x="111400" y="82574"/>
                </a:lnTo>
                <a:lnTo>
                  <a:pt x="107609" y="82574"/>
                </a:lnTo>
                <a:lnTo>
                  <a:pt x="107609" y="78815"/>
                </a:lnTo>
                <a:close/>
                <a:moveTo>
                  <a:pt x="115376" y="78815"/>
                </a:moveTo>
                <a:lnTo>
                  <a:pt x="115376" y="82574"/>
                </a:lnTo>
                <a:lnTo>
                  <a:pt x="111585" y="82574"/>
                </a:lnTo>
                <a:lnTo>
                  <a:pt x="111585" y="78815"/>
                </a:lnTo>
                <a:close/>
                <a:moveTo>
                  <a:pt x="119351" y="78815"/>
                </a:moveTo>
                <a:lnTo>
                  <a:pt x="119351" y="82574"/>
                </a:lnTo>
                <a:lnTo>
                  <a:pt x="115560" y="82574"/>
                </a:lnTo>
                <a:lnTo>
                  <a:pt x="115560" y="78815"/>
                </a:lnTo>
                <a:close/>
                <a:moveTo>
                  <a:pt x="123326" y="78815"/>
                </a:moveTo>
                <a:lnTo>
                  <a:pt x="123326" y="82574"/>
                </a:lnTo>
                <a:lnTo>
                  <a:pt x="119535" y="82574"/>
                </a:lnTo>
                <a:lnTo>
                  <a:pt x="119535" y="78815"/>
                </a:lnTo>
                <a:close/>
                <a:moveTo>
                  <a:pt x="127301" y="78815"/>
                </a:moveTo>
                <a:lnTo>
                  <a:pt x="127301" y="82574"/>
                </a:lnTo>
                <a:lnTo>
                  <a:pt x="123510" y="82574"/>
                </a:lnTo>
                <a:lnTo>
                  <a:pt x="123510" y="78815"/>
                </a:lnTo>
                <a:close/>
                <a:moveTo>
                  <a:pt x="131277" y="78815"/>
                </a:moveTo>
                <a:lnTo>
                  <a:pt x="131277" y="82574"/>
                </a:lnTo>
                <a:lnTo>
                  <a:pt x="127485" y="82574"/>
                </a:lnTo>
                <a:lnTo>
                  <a:pt x="127485" y="78815"/>
                </a:lnTo>
                <a:close/>
                <a:moveTo>
                  <a:pt x="135252" y="78815"/>
                </a:moveTo>
                <a:lnTo>
                  <a:pt x="135252" y="82574"/>
                </a:lnTo>
                <a:lnTo>
                  <a:pt x="131461" y="82574"/>
                </a:lnTo>
                <a:lnTo>
                  <a:pt x="131461" y="78815"/>
                </a:lnTo>
                <a:close/>
                <a:moveTo>
                  <a:pt x="139227" y="78815"/>
                </a:moveTo>
                <a:lnTo>
                  <a:pt x="139227" y="82574"/>
                </a:lnTo>
                <a:lnTo>
                  <a:pt x="135436" y="82574"/>
                </a:lnTo>
                <a:lnTo>
                  <a:pt x="135436" y="78815"/>
                </a:lnTo>
                <a:close/>
                <a:moveTo>
                  <a:pt x="143202" y="78815"/>
                </a:moveTo>
                <a:lnTo>
                  <a:pt x="143202" y="82574"/>
                </a:lnTo>
                <a:lnTo>
                  <a:pt x="139411" y="82574"/>
                </a:lnTo>
                <a:lnTo>
                  <a:pt x="139411" y="78815"/>
                </a:lnTo>
                <a:close/>
                <a:moveTo>
                  <a:pt x="147177" y="78815"/>
                </a:moveTo>
                <a:lnTo>
                  <a:pt x="147177" y="82574"/>
                </a:lnTo>
                <a:lnTo>
                  <a:pt x="143387" y="82574"/>
                </a:lnTo>
                <a:lnTo>
                  <a:pt x="143387" y="78815"/>
                </a:lnTo>
                <a:close/>
                <a:moveTo>
                  <a:pt x="151224" y="78815"/>
                </a:moveTo>
                <a:lnTo>
                  <a:pt x="151224" y="82574"/>
                </a:lnTo>
                <a:lnTo>
                  <a:pt x="147362" y="82574"/>
                </a:lnTo>
                <a:lnTo>
                  <a:pt x="147362" y="78815"/>
                </a:lnTo>
                <a:close/>
                <a:moveTo>
                  <a:pt x="4068" y="82757"/>
                </a:moveTo>
                <a:lnTo>
                  <a:pt x="4068" y="86517"/>
                </a:lnTo>
                <a:lnTo>
                  <a:pt x="184" y="86517"/>
                </a:lnTo>
                <a:lnTo>
                  <a:pt x="184" y="82757"/>
                </a:lnTo>
                <a:close/>
                <a:moveTo>
                  <a:pt x="8043" y="82757"/>
                </a:moveTo>
                <a:lnTo>
                  <a:pt x="8043" y="86517"/>
                </a:lnTo>
                <a:lnTo>
                  <a:pt x="4252" y="86517"/>
                </a:lnTo>
                <a:lnTo>
                  <a:pt x="4252" y="82757"/>
                </a:lnTo>
                <a:close/>
                <a:moveTo>
                  <a:pt x="12018" y="82757"/>
                </a:moveTo>
                <a:lnTo>
                  <a:pt x="12018" y="86517"/>
                </a:lnTo>
                <a:lnTo>
                  <a:pt x="8227" y="86517"/>
                </a:lnTo>
                <a:lnTo>
                  <a:pt x="8227" y="82757"/>
                </a:lnTo>
                <a:close/>
                <a:moveTo>
                  <a:pt x="15993" y="82757"/>
                </a:moveTo>
                <a:lnTo>
                  <a:pt x="15993" y="86517"/>
                </a:lnTo>
                <a:lnTo>
                  <a:pt x="12202" y="86517"/>
                </a:lnTo>
                <a:lnTo>
                  <a:pt x="12202" y="82757"/>
                </a:lnTo>
                <a:close/>
                <a:moveTo>
                  <a:pt x="19968" y="82757"/>
                </a:moveTo>
                <a:lnTo>
                  <a:pt x="19968" y="86517"/>
                </a:lnTo>
                <a:lnTo>
                  <a:pt x="16177" y="86517"/>
                </a:lnTo>
                <a:lnTo>
                  <a:pt x="16177" y="82757"/>
                </a:lnTo>
                <a:close/>
                <a:moveTo>
                  <a:pt x="23944" y="82757"/>
                </a:moveTo>
                <a:lnTo>
                  <a:pt x="23944" y="86517"/>
                </a:lnTo>
                <a:lnTo>
                  <a:pt x="20152" y="86517"/>
                </a:lnTo>
                <a:lnTo>
                  <a:pt x="20152" y="82757"/>
                </a:lnTo>
                <a:close/>
                <a:moveTo>
                  <a:pt x="27919" y="82757"/>
                </a:moveTo>
                <a:lnTo>
                  <a:pt x="27919" y="86517"/>
                </a:lnTo>
                <a:lnTo>
                  <a:pt x="24129" y="86517"/>
                </a:lnTo>
                <a:lnTo>
                  <a:pt x="24129" y="82757"/>
                </a:lnTo>
                <a:close/>
                <a:moveTo>
                  <a:pt x="31895" y="82757"/>
                </a:moveTo>
                <a:lnTo>
                  <a:pt x="31895" y="86517"/>
                </a:lnTo>
                <a:lnTo>
                  <a:pt x="28104" y="86517"/>
                </a:lnTo>
                <a:lnTo>
                  <a:pt x="28104" y="82757"/>
                </a:lnTo>
                <a:close/>
                <a:moveTo>
                  <a:pt x="35870" y="82757"/>
                </a:moveTo>
                <a:lnTo>
                  <a:pt x="35870" y="86517"/>
                </a:lnTo>
                <a:lnTo>
                  <a:pt x="32079" y="86517"/>
                </a:lnTo>
                <a:lnTo>
                  <a:pt x="32079" y="82757"/>
                </a:lnTo>
                <a:close/>
                <a:moveTo>
                  <a:pt x="39845" y="82757"/>
                </a:moveTo>
                <a:lnTo>
                  <a:pt x="39845" y="86517"/>
                </a:lnTo>
                <a:lnTo>
                  <a:pt x="36054" y="86517"/>
                </a:lnTo>
                <a:lnTo>
                  <a:pt x="36054" y="82757"/>
                </a:lnTo>
                <a:close/>
                <a:moveTo>
                  <a:pt x="43821" y="82757"/>
                </a:moveTo>
                <a:lnTo>
                  <a:pt x="43821" y="86517"/>
                </a:lnTo>
                <a:lnTo>
                  <a:pt x="40029" y="86517"/>
                </a:lnTo>
                <a:lnTo>
                  <a:pt x="40029" y="82757"/>
                </a:lnTo>
                <a:close/>
                <a:moveTo>
                  <a:pt x="47796" y="82757"/>
                </a:moveTo>
                <a:lnTo>
                  <a:pt x="47796" y="86517"/>
                </a:lnTo>
                <a:lnTo>
                  <a:pt x="44005" y="86517"/>
                </a:lnTo>
                <a:lnTo>
                  <a:pt x="44005" y="82757"/>
                </a:lnTo>
                <a:close/>
                <a:moveTo>
                  <a:pt x="51771" y="82757"/>
                </a:moveTo>
                <a:lnTo>
                  <a:pt x="51771" y="86517"/>
                </a:lnTo>
                <a:lnTo>
                  <a:pt x="47980" y="86517"/>
                </a:lnTo>
                <a:lnTo>
                  <a:pt x="47980" y="82757"/>
                </a:lnTo>
                <a:close/>
                <a:moveTo>
                  <a:pt x="55746" y="82757"/>
                </a:moveTo>
                <a:lnTo>
                  <a:pt x="55746" y="86517"/>
                </a:lnTo>
                <a:lnTo>
                  <a:pt x="51955" y="86517"/>
                </a:lnTo>
                <a:lnTo>
                  <a:pt x="51955" y="82757"/>
                </a:lnTo>
                <a:close/>
                <a:moveTo>
                  <a:pt x="59721" y="82757"/>
                </a:moveTo>
                <a:lnTo>
                  <a:pt x="59721" y="86517"/>
                </a:lnTo>
                <a:lnTo>
                  <a:pt x="55931" y="86517"/>
                </a:lnTo>
                <a:lnTo>
                  <a:pt x="55931" y="82757"/>
                </a:lnTo>
                <a:close/>
                <a:moveTo>
                  <a:pt x="63696" y="82757"/>
                </a:moveTo>
                <a:lnTo>
                  <a:pt x="63696" y="86517"/>
                </a:lnTo>
                <a:lnTo>
                  <a:pt x="59906" y="86517"/>
                </a:lnTo>
                <a:lnTo>
                  <a:pt x="59906" y="82757"/>
                </a:lnTo>
                <a:close/>
                <a:moveTo>
                  <a:pt x="67672" y="82757"/>
                </a:moveTo>
                <a:lnTo>
                  <a:pt x="67672" y="86517"/>
                </a:lnTo>
                <a:lnTo>
                  <a:pt x="63881" y="86517"/>
                </a:lnTo>
                <a:lnTo>
                  <a:pt x="63881" y="82757"/>
                </a:lnTo>
                <a:close/>
                <a:moveTo>
                  <a:pt x="71648" y="82757"/>
                </a:moveTo>
                <a:lnTo>
                  <a:pt x="71648" y="86517"/>
                </a:lnTo>
                <a:lnTo>
                  <a:pt x="67857" y="86517"/>
                </a:lnTo>
                <a:lnTo>
                  <a:pt x="67857" y="82757"/>
                </a:lnTo>
                <a:close/>
                <a:moveTo>
                  <a:pt x="75623" y="82757"/>
                </a:moveTo>
                <a:lnTo>
                  <a:pt x="75623" y="86517"/>
                </a:lnTo>
                <a:lnTo>
                  <a:pt x="71832" y="86517"/>
                </a:lnTo>
                <a:lnTo>
                  <a:pt x="71832" y="82757"/>
                </a:lnTo>
                <a:close/>
                <a:moveTo>
                  <a:pt x="79598" y="82757"/>
                </a:moveTo>
                <a:lnTo>
                  <a:pt x="79598" y="86517"/>
                </a:lnTo>
                <a:lnTo>
                  <a:pt x="75807" y="86517"/>
                </a:lnTo>
                <a:lnTo>
                  <a:pt x="75807" y="82757"/>
                </a:lnTo>
                <a:close/>
                <a:moveTo>
                  <a:pt x="83573" y="82757"/>
                </a:moveTo>
                <a:lnTo>
                  <a:pt x="83573" y="86517"/>
                </a:lnTo>
                <a:lnTo>
                  <a:pt x="79782" y="86517"/>
                </a:lnTo>
                <a:lnTo>
                  <a:pt x="79782" y="82757"/>
                </a:lnTo>
                <a:close/>
                <a:moveTo>
                  <a:pt x="87549" y="82757"/>
                </a:moveTo>
                <a:lnTo>
                  <a:pt x="87549" y="86517"/>
                </a:lnTo>
                <a:lnTo>
                  <a:pt x="83757" y="86517"/>
                </a:lnTo>
                <a:lnTo>
                  <a:pt x="83757" y="82757"/>
                </a:lnTo>
                <a:close/>
                <a:moveTo>
                  <a:pt x="91524" y="82757"/>
                </a:moveTo>
                <a:lnTo>
                  <a:pt x="91524" y="86517"/>
                </a:lnTo>
                <a:lnTo>
                  <a:pt x="87733" y="86517"/>
                </a:lnTo>
                <a:lnTo>
                  <a:pt x="87733" y="82757"/>
                </a:lnTo>
                <a:close/>
                <a:moveTo>
                  <a:pt x="95499" y="82757"/>
                </a:moveTo>
                <a:lnTo>
                  <a:pt x="95499" y="86517"/>
                </a:lnTo>
                <a:lnTo>
                  <a:pt x="91708" y="86517"/>
                </a:lnTo>
                <a:lnTo>
                  <a:pt x="91708" y="82757"/>
                </a:lnTo>
                <a:close/>
                <a:moveTo>
                  <a:pt x="99474" y="82757"/>
                </a:moveTo>
                <a:lnTo>
                  <a:pt x="99474" y="86517"/>
                </a:lnTo>
                <a:lnTo>
                  <a:pt x="95684" y="86517"/>
                </a:lnTo>
                <a:lnTo>
                  <a:pt x="95684" y="82757"/>
                </a:lnTo>
                <a:close/>
                <a:moveTo>
                  <a:pt x="103449" y="82757"/>
                </a:moveTo>
                <a:lnTo>
                  <a:pt x="103449" y="86517"/>
                </a:lnTo>
                <a:lnTo>
                  <a:pt x="99659" y="86517"/>
                </a:lnTo>
                <a:lnTo>
                  <a:pt x="99659" y="82757"/>
                </a:lnTo>
                <a:close/>
                <a:moveTo>
                  <a:pt x="107424" y="82757"/>
                </a:moveTo>
                <a:lnTo>
                  <a:pt x="107424" y="86517"/>
                </a:lnTo>
                <a:lnTo>
                  <a:pt x="103634" y="86517"/>
                </a:lnTo>
                <a:lnTo>
                  <a:pt x="103634" y="82757"/>
                </a:lnTo>
                <a:close/>
                <a:moveTo>
                  <a:pt x="111400" y="82757"/>
                </a:moveTo>
                <a:lnTo>
                  <a:pt x="111400" y="86517"/>
                </a:lnTo>
                <a:lnTo>
                  <a:pt x="107609" y="86517"/>
                </a:lnTo>
                <a:lnTo>
                  <a:pt x="107609" y="82757"/>
                </a:lnTo>
                <a:close/>
                <a:moveTo>
                  <a:pt x="115376" y="82757"/>
                </a:moveTo>
                <a:lnTo>
                  <a:pt x="115376" y="86517"/>
                </a:lnTo>
                <a:lnTo>
                  <a:pt x="111585" y="86517"/>
                </a:lnTo>
                <a:lnTo>
                  <a:pt x="111585" y="82757"/>
                </a:lnTo>
                <a:close/>
                <a:moveTo>
                  <a:pt x="119351" y="82757"/>
                </a:moveTo>
                <a:lnTo>
                  <a:pt x="119351" y="86517"/>
                </a:lnTo>
                <a:lnTo>
                  <a:pt x="115560" y="86517"/>
                </a:lnTo>
                <a:lnTo>
                  <a:pt x="115560" y="82757"/>
                </a:lnTo>
                <a:close/>
                <a:moveTo>
                  <a:pt x="123326" y="82757"/>
                </a:moveTo>
                <a:lnTo>
                  <a:pt x="123326" y="86517"/>
                </a:lnTo>
                <a:lnTo>
                  <a:pt x="119535" y="86517"/>
                </a:lnTo>
                <a:lnTo>
                  <a:pt x="119535" y="82757"/>
                </a:lnTo>
                <a:close/>
                <a:moveTo>
                  <a:pt x="127301" y="82757"/>
                </a:moveTo>
                <a:lnTo>
                  <a:pt x="127301" y="86517"/>
                </a:lnTo>
                <a:lnTo>
                  <a:pt x="123510" y="86517"/>
                </a:lnTo>
                <a:lnTo>
                  <a:pt x="123510" y="82757"/>
                </a:lnTo>
                <a:close/>
                <a:moveTo>
                  <a:pt x="131277" y="82757"/>
                </a:moveTo>
                <a:lnTo>
                  <a:pt x="131277" y="86517"/>
                </a:lnTo>
                <a:lnTo>
                  <a:pt x="127485" y="86517"/>
                </a:lnTo>
                <a:lnTo>
                  <a:pt x="127485" y="82757"/>
                </a:lnTo>
                <a:close/>
                <a:moveTo>
                  <a:pt x="135252" y="82757"/>
                </a:moveTo>
                <a:lnTo>
                  <a:pt x="135252" y="86517"/>
                </a:lnTo>
                <a:lnTo>
                  <a:pt x="131461" y="86517"/>
                </a:lnTo>
                <a:lnTo>
                  <a:pt x="131461" y="82757"/>
                </a:lnTo>
                <a:close/>
                <a:moveTo>
                  <a:pt x="139227" y="82757"/>
                </a:moveTo>
                <a:lnTo>
                  <a:pt x="139227" y="86517"/>
                </a:lnTo>
                <a:lnTo>
                  <a:pt x="135436" y="86517"/>
                </a:lnTo>
                <a:lnTo>
                  <a:pt x="135436" y="82757"/>
                </a:lnTo>
                <a:close/>
                <a:moveTo>
                  <a:pt x="143202" y="82757"/>
                </a:moveTo>
                <a:lnTo>
                  <a:pt x="143202" y="86517"/>
                </a:lnTo>
                <a:lnTo>
                  <a:pt x="139411" y="86517"/>
                </a:lnTo>
                <a:lnTo>
                  <a:pt x="139411" y="82757"/>
                </a:lnTo>
                <a:close/>
                <a:moveTo>
                  <a:pt x="147177" y="82757"/>
                </a:moveTo>
                <a:lnTo>
                  <a:pt x="147177" y="86517"/>
                </a:lnTo>
                <a:lnTo>
                  <a:pt x="143387" y="86517"/>
                </a:lnTo>
                <a:lnTo>
                  <a:pt x="143387" y="82757"/>
                </a:lnTo>
                <a:close/>
                <a:moveTo>
                  <a:pt x="151224" y="82757"/>
                </a:moveTo>
                <a:lnTo>
                  <a:pt x="151224" y="86517"/>
                </a:lnTo>
                <a:lnTo>
                  <a:pt x="147362" y="86517"/>
                </a:lnTo>
                <a:lnTo>
                  <a:pt x="147362" y="82757"/>
                </a:lnTo>
                <a:close/>
                <a:moveTo>
                  <a:pt x="4068" y="86700"/>
                </a:moveTo>
                <a:lnTo>
                  <a:pt x="4068" y="90460"/>
                </a:lnTo>
                <a:lnTo>
                  <a:pt x="184" y="90460"/>
                </a:lnTo>
                <a:lnTo>
                  <a:pt x="184" y="86700"/>
                </a:lnTo>
                <a:close/>
                <a:moveTo>
                  <a:pt x="8043" y="86700"/>
                </a:moveTo>
                <a:lnTo>
                  <a:pt x="8043" y="90460"/>
                </a:lnTo>
                <a:lnTo>
                  <a:pt x="4252" y="90460"/>
                </a:lnTo>
                <a:lnTo>
                  <a:pt x="4252" y="86700"/>
                </a:lnTo>
                <a:close/>
                <a:moveTo>
                  <a:pt x="12018" y="86700"/>
                </a:moveTo>
                <a:lnTo>
                  <a:pt x="12018" y="90460"/>
                </a:lnTo>
                <a:lnTo>
                  <a:pt x="8227" y="90460"/>
                </a:lnTo>
                <a:lnTo>
                  <a:pt x="8227" y="86700"/>
                </a:lnTo>
                <a:close/>
                <a:moveTo>
                  <a:pt x="15993" y="86700"/>
                </a:moveTo>
                <a:lnTo>
                  <a:pt x="15993" y="90460"/>
                </a:lnTo>
                <a:lnTo>
                  <a:pt x="12202" y="90460"/>
                </a:lnTo>
                <a:lnTo>
                  <a:pt x="12202" y="86700"/>
                </a:lnTo>
                <a:close/>
                <a:moveTo>
                  <a:pt x="19968" y="86700"/>
                </a:moveTo>
                <a:lnTo>
                  <a:pt x="19968" y="90460"/>
                </a:lnTo>
                <a:lnTo>
                  <a:pt x="16177" y="90460"/>
                </a:lnTo>
                <a:lnTo>
                  <a:pt x="16177" y="86700"/>
                </a:lnTo>
                <a:close/>
                <a:moveTo>
                  <a:pt x="23944" y="86700"/>
                </a:moveTo>
                <a:lnTo>
                  <a:pt x="23944" y="90460"/>
                </a:lnTo>
                <a:lnTo>
                  <a:pt x="20152" y="90460"/>
                </a:lnTo>
                <a:lnTo>
                  <a:pt x="20152" y="86700"/>
                </a:lnTo>
                <a:close/>
                <a:moveTo>
                  <a:pt x="27919" y="86700"/>
                </a:moveTo>
                <a:lnTo>
                  <a:pt x="27919" y="90460"/>
                </a:lnTo>
                <a:lnTo>
                  <a:pt x="24129" y="90460"/>
                </a:lnTo>
                <a:lnTo>
                  <a:pt x="24129" y="86700"/>
                </a:lnTo>
                <a:close/>
                <a:moveTo>
                  <a:pt x="31895" y="86700"/>
                </a:moveTo>
                <a:lnTo>
                  <a:pt x="31895" y="90460"/>
                </a:lnTo>
                <a:lnTo>
                  <a:pt x="28104" y="90460"/>
                </a:lnTo>
                <a:lnTo>
                  <a:pt x="28104" y="86700"/>
                </a:lnTo>
                <a:close/>
                <a:moveTo>
                  <a:pt x="35870" y="86700"/>
                </a:moveTo>
                <a:lnTo>
                  <a:pt x="35870" y="90460"/>
                </a:lnTo>
                <a:lnTo>
                  <a:pt x="32079" y="90460"/>
                </a:lnTo>
                <a:lnTo>
                  <a:pt x="32079" y="86700"/>
                </a:lnTo>
                <a:close/>
                <a:moveTo>
                  <a:pt x="39845" y="86700"/>
                </a:moveTo>
                <a:lnTo>
                  <a:pt x="39845" y="90460"/>
                </a:lnTo>
                <a:lnTo>
                  <a:pt x="36054" y="90460"/>
                </a:lnTo>
                <a:lnTo>
                  <a:pt x="36054" y="86700"/>
                </a:lnTo>
                <a:close/>
                <a:moveTo>
                  <a:pt x="43821" y="86700"/>
                </a:moveTo>
                <a:lnTo>
                  <a:pt x="43821" y="90460"/>
                </a:lnTo>
                <a:lnTo>
                  <a:pt x="40029" y="90460"/>
                </a:lnTo>
                <a:lnTo>
                  <a:pt x="40029" y="86700"/>
                </a:lnTo>
                <a:close/>
                <a:moveTo>
                  <a:pt x="47796" y="86700"/>
                </a:moveTo>
                <a:lnTo>
                  <a:pt x="47796" y="90460"/>
                </a:lnTo>
                <a:lnTo>
                  <a:pt x="44005" y="90460"/>
                </a:lnTo>
                <a:lnTo>
                  <a:pt x="44005" y="86700"/>
                </a:lnTo>
                <a:close/>
                <a:moveTo>
                  <a:pt x="51771" y="86700"/>
                </a:moveTo>
                <a:lnTo>
                  <a:pt x="51771" y="90460"/>
                </a:lnTo>
                <a:lnTo>
                  <a:pt x="47980" y="90460"/>
                </a:lnTo>
                <a:lnTo>
                  <a:pt x="47980" y="86700"/>
                </a:lnTo>
                <a:close/>
                <a:moveTo>
                  <a:pt x="55746" y="86700"/>
                </a:moveTo>
                <a:lnTo>
                  <a:pt x="55746" y="90460"/>
                </a:lnTo>
                <a:lnTo>
                  <a:pt x="51955" y="90460"/>
                </a:lnTo>
                <a:lnTo>
                  <a:pt x="51955" y="86700"/>
                </a:lnTo>
                <a:close/>
                <a:moveTo>
                  <a:pt x="59721" y="86700"/>
                </a:moveTo>
                <a:lnTo>
                  <a:pt x="59721" y="90460"/>
                </a:lnTo>
                <a:lnTo>
                  <a:pt x="55931" y="90460"/>
                </a:lnTo>
                <a:lnTo>
                  <a:pt x="55931" y="86700"/>
                </a:lnTo>
                <a:close/>
                <a:moveTo>
                  <a:pt x="63696" y="86700"/>
                </a:moveTo>
                <a:lnTo>
                  <a:pt x="63696" y="90460"/>
                </a:lnTo>
                <a:lnTo>
                  <a:pt x="59906" y="90460"/>
                </a:lnTo>
                <a:lnTo>
                  <a:pt x="59906" y="86700"/>
                </a:lnTo>
                <a:close/>
                <a:moveTo>
                  <a:pt x="67672" y="86700"/>
                </a:moveTo>
                <a:lnTo>
                  <a:pt x="67672" y="90460"/>
                </a:lnTo>
                <a:lnTo>
                  <a:pt x="63881" y="90460"/>
                </a:lnTo>
                <a:lnTo>
                  <a:pt x="63881" y="86700"/>
                </a:lnTo>
                <a:close/>
                <a:moveTo>
                  <a:pt x="71648" y="86700"/>
                </a:moveTo>
                <a:lnTo>
                  <a:pt x="71648" y="90460"/>
                </a:lnTo>
                <a:lnTo>
                  <a:pt x="67857" y="90460"/>
                </a:lnTo>
                <a:lnTo>
                  <a:pt x="67857" y="86700"/>
                </a:lnTo>
                <a:close/>
                <a:moveTo>
                  <a:pt x="75623" y="86700"/>
                </a:moveTo>
                <a:lnTo>
                  <a:pt x="75623" y="90460"/>
                </a:lnTo>
                <a:lnTo>
                  <a:pt x="71832" y="90460"/>
                </a:lnTo>
                <a:lnTo>
                  <a:pt x="71832" y="86700"/>
                </a:lnTo>
                <a:close/>
                <a:moveTo>
                  <a:pt x="79598" y="86700"/>
                </a:moveTo>
                <a:lnTo>
                  <a:pt x="79598" y="90460"/>
                </a:lnTo>
                <a:lnTo>
                  <a:pt x="75807" y="90460"/>
                </a:lnTo>
                <a:lnTo>
                  <a:pt x="75807" y="86700"/>
                </a:lnTo>
                <a:close/>
                <a:moveTo>
                  <a:pt x="83573" y="86700"/>
                </a:moveTo>
                <a:lnTo>
                  <a:pt x="83573" y="90460"/>
                </a:lnTo>
                <a:lnTo>
                  <a:pt x="79782" y="90460"/>
                </a:lnTo>
                <a:lnTo>
                  <a:pt x="79782" y="86700"/>
                </a:lnTo>
                <a:close/>
                <a:moveTo>
                  <a:pt x="87549" y="86700"/>
                </a:moveTo>
                <a:lnTo>
                  <a:pt x="87549" y="90460"/>
                </a:lnTo>
                <a:lnTo>
                  <a:pt x="83757" y="90460"/>
                </a:lnTo>
                <a:lnTo>
                  <a:pt x="83757" y="86700"/>
                </a:lnTo>
                <a:close/>
                <a:moveTo>
                  <a:pt x="91524" y="86700"/>
                </a:moveTo>
                <a:lnTo>
                  <a:pt x="91524" y="90460"/>
                </a:lnTo>
                <a:lnTo>
                  <a:pt x="87733" y="90460"/>
                </a:lnTo>
                <a:lnTo>
                  <a:pt x="87733" y="86700"/>
                </a:lnTo>
                <a:close/>
                <a:moveTo>
                  <a:pt x="95499" y="86700"/>
                </a:moveTo>
                <a:lnTo>
                  <a:pt x="95499" y="90460"/>
                </a:lnTo>
                <a:lnTo>
                  <a:pt x="91708" y="90460"/>
                </a:lnTo>
                <a:lnTo>
                  <a:pt x="91708" y="86700"/>
                </a:lnTo>
                <a:close/>
                <a:moveTo>
                  <a:pt x="99474" y="86700"/>
                </a:moveTo>
                <a:lnTo>
                  <a:pt x="99474" y="90460"/>
                </a:lnTo>
                <a:lnTo>
                  <a:pt x="95684" y="90460"/>
                </a:lnTo>
                <a:lnTo>
                  <a:pt x="95684" y="86700"/>
                </a:lnTo>
                <a:close/>
                <a:moveTo>
                  <a:pt x="103449" y="86700"/>
                </a:moveTo>
                <a:lnTo>
                  <a:pt x="103449" y="90460"/>
                </a:lnTo>
                <a:lnTo>
                  <a:pt x="99659" y="90460"/>
                </a:lnTo>
                <a:lnTo>
                  <a:pt x="99659" y="86700"/>
                </a:lnTo>
                <a:close/>
                <a:moveTo>
                  <a:pt x="107424" y="86700"/>
                </a:moveTo>
                <a:lnTo>
                  <a:pt x="107424" y="90460"/>
                </a:lnTo>
                <a:lnTo>
                  <a:pt x="103634" y="90460"/>
                </a:lnTo>
                <a:lnTo>
                  <a:pt x="103634" y="86700"/>
                </a:lnTo>
                <a:close/>
                <a:moveTo>
                  <a:pt x="111400" y="86700"/>
                </a:moveTo>
                <a:lnTo>
                  <a:pt x="111400" y="90460"/>
                </a:lnTo>
                <a:lnTo>
                  <a:pt x="107609" y="90460"/>
                </a:lnTo>
                <a:lnTo>
                  <a:pt x="107609" y="86700"/>
                </a:lnTo>
                <a:close/>
                <a:moveTo>
                  <a:pt x="115376" y="86700"/>
                </a:moveTo>
                <a:lnTo>
                  <a:pt x="115376" y="90460"/>
                </a:lnTo>
                <a:lnTo>
                  <a:pt x="111585" y="90460"/>
                </a:lnTo>
                <a:lnTo>
                  <a:pt x="111585" y="86700"/>
                </a:lnTo>
                <a:close/>
                <a:moveTo>
                  <a:pt x="119351" y="86700"/>
                </a:moveTo>
                <a:lnTo>
                  <a:pt x="119351" y="90460"/>
                </a:lnTo>
                <a:lnTo>
                  <a:pt x="115560" y="90460"/>
                </a:lnTo>
                <a:lnTo>
                  <a:pt x="115560" y="86700"/>
                </a:lnTo>
                <a:close/>
                <a:moveTo>
                  <a:pt x="123326" y="86700"/>
                </a:moveTo>
                <a:lnTo>
                  <a:pt x="123326" y="90460"/>
                </a:lnTo>
                <a:lnTo>
                  <a:pt x="119535" y="90460"/>
                </a:lnTo>
                <a:lnTo>
                  <a:pt x="119535" y="86700"/>
                </a:lnTo>
                <a:close/>
                <a:moveTo>
                  <a:pt x="127301" y="86700"/>
                </a:moveTo>
                <a:lnTo>
                  <a:pt x="127301" y="90460"/>
                </a:lnTo>
                <a:lnTo>
                  <a:pt x="123510" y="90460"/>
                </a:lnTo>
                <a:lnTo>
                  <a:pt x="123510" y="86700"/>
                </a:lnTo>
                <a:close/>
                <a:moveTo>
                  <a:pt x="131277" y="86700"/>
                </a:moveTo>
                <a:lnTo>
                  <a:pt x="131277" y="90460"/>
                </a:lnTo>
                <a:lnTo>
                  <a:pt x="127485" y="90460"/>
                </a:lnTo>
                <a:lnTo>
                  <a:pt x="127485" y="86700"/>
                </a:lnTo>
                <a:close/>
                <a:moveTo>
                  <a:pt x="135252" y="86700"/>
                </a:moveTo>
                <a:lnTo>
                  <a:pt x="135252" y="90460"/>
                </a:lnTo>
                <a:lnTo>
                  <a:pt x="131461" y="90460"/>
                </a:lnTo>
                <a:lnTo>
                  <a:pt x="131461" y="86700"/>
                </a:lnTo>
                <a:close/>
                <a:moveTo>
                  <a:pt x="139227" y="86700"/>
                </a:moveTo>
                <a:lnTo>
                  <a:pt x="139227" y="90460"/>
                </a:lnTo>
                <a:lnTo>
                  <a:pt x="135436" y="90460"/>
                </a:lnTo>
                <a:lnTo>
                  <a:pt x="135436" y="86700"/>
                </a:lnTo>
                <a:close/>
                <a:moveTo>
                  <a:pt x="143202" y="86700"/>
                </a:moveTo>
                <a:lnTo>
                  <a:pt x="143202" y="90460"/>
                </a:lnTo>
                <a:lnTo>
                  <a:pt x="139411" y="90460"/>
                </a:lnTo>
                <a:lnTo>
                  <a:pt x="139411" y="86700"/>
                </a:lnTo>
                <a:close/>
                <a:moveTo>
                  <a:pt x="147177" y="86700"/>
                </a:moveTo>
                <a:lnTo>
                  <a:pt x="147177" y="90460"/>
                </a:lnTo>
                <a:lnTo>
                  <a:pt x="143387" y="90460"/>
                </a:lnTo>
                <a:lnTo>
                  <a:pt x="143387" y="86700"/>
                </a:lnTo>
                <a:close/>
                <a:moveTo>
                  <a:pt x="151224" y="86700"/>
                </a:moveTo>
                <a:lnTo>
                  <a:pt x="151224" y="90460"/>
                </a:lnTo>
                <a:lnTo>
                  <a:pt x="147362" y="90460"/>
                </a:lnTo>
                <a:lnTo>
                  <a:pt x="147362" y="86700"/>
                </a:lnTo>
                <a:close/>
                <a:moveTo>
                  <a:pt x="4068" y="90643"/>
                </a:moveTo>
                <a:lnTo>
                  <a:pt x="4068" y="94403"/>
                </a:lnTo>
                <a:lnTo>
                  <a:pt x="184" y="94403"/>
                </a:lnTo>
                <a:lnTo>
                  <a:pt x="184" y="90643"/>
                </a:lnTo>
                <a:close/>
                <a:moveTo>
                  <a:pt x="8043" y="90643"/>
                </a:moveTo>
                <a:lnTo>
                  <a:pt x="8043" y="94403"/>
                </a:lnTo>
                <a:lnTo>
                  <a:pt x="4252" y="94403"/>
                </a:lnTo>
                <a:lnTo>
                  <a:pt x="4252" y="90643"/>
                </a:lnTo>
                <a:close/>
                <a:moveTo>
                  <a:pt x="12018" y="90643"/>
                </a:moveTo>
                <a:lnTo>
                  <a:pt x="12018" y="94403"/>
                </a:lnTo>
                <a:lnTo>
                  <a:pt x="8227" y="94403"/>
                </a:lnTo>
                <a:lnTo>
                  <a:pt x="8227" y="90643"/>
                </a:lnTo>
                <a:close/>
                <a:moveTo>
                  <a:pt x="15993" y="90643"/>
                </a:moveTo>
                <a:lnTo>
                  <a:pt x="15993" y="94403"/>
                </a:lnTo>
                <a:lnTo>
                  <a:pt x="12202" y="94403"/>
                </a:lnTo>
                <a:lnTo>
                  <a:pt x="12202" y="90643"/>
                </a:lnTo>
                <a:close/>
                <a:moveTo>
                  <a:pt x="19968" y="90643"/>
                </a:moveTo>
                <a:lnTo>
                  <a:pt x="19968" y="94403"/>
                </a:lnTo>
                <a:lnTo>
                  <a:pt x="16177" y="94403"/>
                </a:lnTo>
                <a:lnTo>
                  <a:pt x="16177" y="90643"/>
                </a:lnTo>
                <a:close/>
                <a:moveTo>
                  <a:pt x="23944" y="90643"/>
                </a:moveTo>
                <a:lnTo>
                  <a:pt x="23944" y="94403"/>
                </a:lnTo>
                <a:lnTo>
                  <a:pt x="20152" y="94403"/>
                </a:lnTo>
                <a:lnTo>
                  <a:pt x="20152" y="90643"/>
                </a:lnTo>
                <a:close/>
                <a:moveTo>
                  <a:pt x="27919" y="90643"/>
                </a:moveTo>
                <a:lnTo>
                  <a:pt x="27919" y="94403"/>
                </a:lnTo>
                <a:lnTo>
                  <a:pt x="24129" y="94403"/>
                </a:lnTo>
                <a:lnTo>
                  <a:pt x="24129" y="90643"/>
                </a:lnTo>
                <a:close/>
                <a:moveTo>
                  <a:pt x="31895" y="90643"/>
                </a:moveTo>
                <a:lnTo>
                  <a:pt x="31895" y="94403"/>
                </a:lnTo>
                <a:lnTo>
                  <a:pt x="28104" y="94403"/>
                </a:lnTo>
                <a:lnTo>
                  <a:pt x="28104" y="90643"/>
                </a:lnTo>
                <a:close/>
                <a:moveTo>
                  <a:pt x="35870" y="90643"/>
                </a:moveTo>
                <a:lnTo>
                  <a:pt x="35870" y="94403"/>
                </a:lnTo>
                <a:lnTo>
                  <a:pt x="32079" y="94403"/>
                </a:lnTo>
                <a:lnTo>
                  <a:pt x="32079" y="90643"/>
                </a:lnTo>
                <a:close/>
                <a:moveTo>
                  <a:pt x="39845" y="90643"/>
                </a:moveTo>
                <a:lnTo>
                  <a:pt x="39845" y="94403"/>
                </a:lnTo>
                <a:lnTo>
                  <a:pt x="36054" y="94403"/>
                </a:lnTo>
                <a:lnTo>
                  <a:pt x="36054" y="90643"/>
                </a:lnTo>
                <a:close/>
                <a:moveTo>
                  <a:pt x="43821" y="90643"/>
                </a:moveTo>
                <a:lnTo>
                  <a:pt x="43821" y="94403"/>
                </a:lnTo>
                <a:lnTo>
                  <a:pt x="40029" y="94403"/>
                </a:lnTo>
                <a:lnTo>
                  <a:pt x="40029" y="90643"/>
                </a:lnTo>
                <a:close/>
                <a:moveTo>
                  <a:pt x="47796" y="90643"/>
                </a:moveTo>
                <a:lnTo>
                  <a:pt x="47796" y="94403"/>
                </a:lnTo>
                <a:lnTo>
                  <a:pt x="44005" y="94403"/>
                </a:lnTo>
                <a:lnTo>
                  <a:pt x="44005" y="90643"/>
                </a:lnTo>
                <a:close/>
                <a:moveTo>
                  <a:pt x="51771" y="90643"/>
                </a:moveTo>
                <a:lnTo>
                  <a:pt x="51771" y="94403"/>
                </a:lnTo>
                <a:lnTo>
                  <a:pt x="47980" y="94403"/>
                </a:lnTo>
                <a:lnTo>
                  <a:pt x="47980" y="90643"/>
                </a:lnTo>
                <a:close/>
                <a:moveTo>
                  <a:pt x="55746" y="90643"/>
                </a:moveTo>
                <a:lnTo>
                  <a:pt x="55746" y="94403"/>
                </a:lnTo>
                <a:lnTo>
                  <a:pt x="51955" y="94403"/>
                </a:lnTo>
                <a:lnTo>
                  <a:pt x="51955" y="90643"/>
                </a:lnTo>
                <a:close/>
                <a:moveTo>
                  <a:pt x="59721" y="90643"/>
                </a:moveTo>
                <a:lnTo>
                  <a:pt x="59721" y="94403"/>
                </a:lnTo>
                <a:lnTo>
                  <a:pt x="55931" y="94403"/>
                </a:lnTo>
                <a:lnTo>
                  <a:pt x="55931" y="90643"/>
                </a:lnTo>
                <a:close/>
                <a:moveTo>
                  <a:pt x="63696" y="90643"/>
                </a:moveTo>
                <a:lnTo>
                  <a:pt x="63696" y="94403"/>
                </a:lnTo>
                <a:lnTo>
                  <a:pt x="59906" y="94403"/>
                </a:lnTo>
                <a:lnTo>
                  <a:pt x="59906" y="90643"/>
                </a:lnTo>
                <a:close/>
                <a:moveTo>
                  <a:pt x="67672" y="90643"/>
                </a:moveTo>
                <a:lnTo>
                  <a:pt x="67672" y="94403"/>
                </a:lnTo>
                <a:lnTo>
                  <a:pt x="63881" y="94403"/>
                </a:lnTo>
                <a:lnTo>
                  <a:pt x="63881" y="90643"/>
                </a:lnTo>
                <a:close/>
                <a:moveTo>
                  <a:pt x="71648" y="90643"/>
                </a:moveTo>
                <a:lnTo>
                  <a:pt x="71648" y="94403"/>
                </a:lnTo>
                <a:lnTo>
                  <a:pt x="67857" y="94403"/>
                </a:lnTo>
                <a:lnTo>
                  <a:pt x="67857" y="90643"/>
                </a:lnTo>
                <a:close/>
                <a:moveTo>
                  <a:pt x="75623" y="90643"/>
                </a:moveTo>
                <a:lnTo>
                  <a:pt x="75623" y="94403"/>
                </a:lnTo>
                <a:lnTo>
                  <a:pt x="71832" y="94403"/>
                </a:lnTo>
                <a:lnTo>
                  <a:pt x="71832" y="90643"/>
                </a:lnTo>
                <a:close/>
                <a:moveTo>
                  <a:pt x="79598" y="90643"/>
                </a:moveTo>
                <a:lnTo>
                  <a:pt x="79598" y="94403"/>
                </a:lnTo>
                <a:lnTo>
                  <a:pt x="75807" y="94403"/>
                </a:lnTo>
                <a:lnTo>
                  <a:pt x="75807" y="90643"/>
                </a:lnTo>
                <a:close/>
                <a:moveTo>
                  <a:pt x="83573" y="90643"/>
                </a:moveTo>
                <a:lnTo>
                  <a:pt x="83573" y="94403"/>
                </a:lnTo>
                <a:lnTo>
                  <a:pt x="79782" y="94403"/>
                </a:lnTo>
                <a:lnTo>
                  <a:pt x="79782" y="90643"/>
                </a:lnTo>
                <a:close/>
                <a:moveTo>
                  <a:pt x="87549" y="90643"/>
                </a:moveTo>
                <a:lnTo>
                  <a:pt x="87549" y="94403"/>
                </a:lnTo>
                <a:lnTo>
                  <a:pt x="83757" y="94403"/>
                </a:lnTo>
                <a:lnTo>
                  <a:pt x="83757" y="90643"/>
                </a:lnTo>
                <a:close/>
                <a:moveTo>
                  <a:pt x="91524" y="90643"/>
                </a:moveTo>
                <a:lnTo>
                  <a:pt x="91524" y="94403"/>
                </a:lnTo>
                <a:lnTo>
                  <a:pt x="87733" y="94403"/>
                </a:lnTo>
                <a:lnTo>
                  <a:pt x="87733" y="90643"/>
                </a:lnTo>
                <a:close/>
                <a:moveTo>
                  <a:pt x="95499" y="90643"/>
                </a:moveTo>
                <a:lnTo>
                  <a:pt x="95499" y="94403"/>
                </a:lnTo>
                <a:lnTo>
                  <a:pt x="91708" y="94403"/>
                </a:lnTo>
                <a:lnTo>
                  <a:pt x="91708" y="90643"/>
                </a:lnTo>
                <a:close/>
                <a:moveTo>
                  <a:pt x="99474" y="90643"/>
                </a:moveTo>
                <a:lnTo>
                  <a:pt x="99474" y="94403"/>
                </a:lnTo>
                <a:lnTo>
                  <a:pt x="95684" y="94403"/>
                </a:lnTo>
                <a:lnTo>
                  <a:pt x="95684" y="90643"/>
                </a:lnTo>
                <a:close/>
                <a:moveTo>
                  <a:pt x="103449" y="90643"/>
                </a:moveTo>
                <a:lnTo>
                  <a:pt x="103449" y="94403"/>
                </a:lnTo>
                <a:lnTo>
                  <a:pt x="99659" y="94403"/>
                </a:lnTo>
                <a:lnTo>
                  <a:pt x="99659" y="90643"/>
                </a:lnTo>
                <a:close/>
                <a:moveTo>
                  <a:pt x="107424" y="90643"/>
                </a:moveTo>
                <a:lnTo>
                  <a:pt x="107424" y="94403"/>
                </a:lnTo>
                <a:lnTo>
                  <a:pt x="103634" y="94403"/>
                </a:lnTo>
                <a:lnTo>
                  <a:pt x="103634" y="90643"/>
                </a:lnTo>
                <a:close/>
                <a:moveTo>
                  <a:pt x="111400" y="90643"/>
                </a:moveTo>
                <a:lnTo>
                  <a:pt x="111400" y="94403"/>
                </a:lnTo>
                <a:lnTo>
                  <a:pt x="107609" y="94403"/>
                </a:lnTo>
                <a:lnTo>
                  <a:pt x="107609" y="90643"/>
                </a:lnTo>
                <a:close/>
                <a:moveTo>
                  <a:pt x="115376" y="90643"/>
                </a:moveTo>
                <a:lnTo>
                  <a:pt x="115376" y="94403"/>
                </a:lnTo>
                <a:lnTo>
                  <a:pt x="111585" y="94403"/>
                </a:lnTo>
                <a:lnTo>
                  <a:pt x="111585" y="90643"/>
                </a:lnTo>
                <a:close/>
                <a:moveTo>
                  <a:pt x="119351" y="90643"/>
                </a:moveTo>
                <a:lnTo>
                  <a:pt x="119351" y="94403"/>
                </a:lnTo>
                <a:lnTo>
                  <a:pt x="115560" y="94403"/>
                </a:lnTo>
                <a:lnTo>
                  <a:pt x="115560" y="90643"/>
                </a:lnTo>
                <a:close/>
                <a:moveTo>
                  <a:pt x="123326" y="90643"/>
                </a:moveTo>
                <a:lnTo>
                  <a:pt x="123326" y="94403"/>
                </a:lnTo>
                <a:lnTo>
                  <a:pt x="119535" y="94403"/>
                </a:lnTo>
                <a:lnTo>
                  <a:pt x="119535" y="90643"/>
                </a:lnTo>
                <a:close/>
                <a:moveTo>
                  <a:pt x="127301" y="90643"/>
                </a:moveTo>
                <a:lnTo>
                  <a:pt x="127301" y="94403"/>
                </a:lnTo>
                <a:lnTo>
                  <a:pt x="123510" y="94403"/>
                </a:lnTo>
                <a:lnTo>
                  <a:pt x="123510" y="90643"/>
                </a:lnTo>
                <a:close/>
                <a:moveTo>
                  <a:pt x="131277" y="90643"/>
                </a:moveTo>
                <a:lnTo>
                  <a:pt x="131277" y="94403"/>
                </a:lnTo>
                <a:lnTo>
                  <a:pt x="127485" y="94403"/>
                </a:lnTo>
                <a:lnTo>
                  <a:pt x="127485" y="90643"/>
                </a:lnTo>
                <a:close/>
                <a:moveTo>
                  <a:pt x="135252" y="90643"/>
                </a:moveTo>
                <a:lnTo>
                  <a:pt x="135252" y="94403"/>
                </a:lnTo>
                <a:lnTo>
                  <a:pt x="131461" y="94403"/>
                </a:lnTo>
                <a:lnTo>
                  <a:pt x="131461" y="90643"/>
                </a:lnTo>
                <a:close/>
                <a:moveTo>
                  <a:pt x="139227" y="90643"/>
                </a:moveTo>
                <a:lnTo>
                  <a:pt x="139227" y="94403"/>
                </a:lnTo>
                <a:lnTo>
                  <a:pt x="135436" y="94403"/>
                </a:lnTo>
                <a:lnTo>
                  <a:pt x="135436" y="90643"/>
                </a:lnTo>
                <a:close/>
                <a:moveTo>
                  <a:pt x="143202" y="90643"/>
                </a:moveTo>
                <a:lnTo>
                  <a:pt x="143202" y="94403"/>
                </a:lnTo>
                <a:lnTo>
                  <a:pt x="139411" y="94403"/>
                </a:lnTo>
                <a:lnTo>
                  <a:pt x="139411" y="90643"/>
                </a:lnTo>
                <a:close/>
                <a:moveTo>
                  <a:pt x="147177" y="90643"/>
                </a:moveTo>
                <a:lnTo>
                  <a:pt x="147177" y="94403"/>
                </a:lnTo>
                <a:lnTo>
                  <a:pt x="143387" y="94403"/>
                </a:lnTo>
                <a:lnTo>
                  <a:pt x="143387" y="90643"/>
                </a:lnTo>
                <a:close/>
                <a:moveTo>
                  <a:pt x="151224" y="90643"/>
                </a:moveTo>
                <a:lnTo>
                  <a:pt x="151224" y="94403"/>
                </a:lnTo>
                <a:lnTo>
                  <a:pt x="147362" y="94403"/>
                </a:lnTo>
                <a:lnTo>
                  <a:pt x="147362" y="90643"/>
                </a:lnTo>
                <a:close/>
                <a:moveTo>
                  <a:pt x="4068" y="94586"/>
                </a:moveTo>
                <a:lnTo>
                  <a:pt x="4068" y="98345"/>
                </a:lnTo>
                <a:lnTo>
                  <a:pt x="184" y="98345"/>
                </a:lnTo>
                <a:lnTo>
                  <a:pt x="184" y="94586"/>
                </a:lnTo>
                <a:close/>
                <a:moveTo>
                  <a:pt x="8043" y="94586"/>
                </a:moveTo>
                <a:lnTo>
                  <a:pt x="8043" y="98345"/>
                </a:lnTo>
                <a:lnTo>
                  <a:pt x="4252" y="98345"/>
                </a:lnTo>
                <a:lnTo>
                  <a:pt x="4252" y="94586"/>
                </a:lnTo>
                <a:close/>
                <a:moveTo>
                  <a:pt x="12018" y="94586"/>
                </a:moveTo>
                <a:lnTo>
                  <a:pt x="12018" y="98345"/>
                </a:lnTo>
                <a:lnTo>
                  <a:pt x="8227" y="98345"/>
                </a:lnTo>
                <a:lnTo>
                  <a:pt x="8227" y="94586"/>
                </a:lnTo>
                <a:close/>
                <a:moveTo>
                  <a:pt x="15993" y="94586"/>
                </a:moveTo>
                <a:lnTo>
                  <a:pt x="15993" y="98345"/>
                </a:lnTo>
                <a:lnTo>
                  <a:pt x="12202" y="98345"/>
                </a:lnTo>
                <a:lnTo>
                  <a:pt x="12202" y="94586"/>
                </a:lnTo>
                <a:close/>
                <a:moveTo>
                  <a:pt x="19968" y="94586"/>
                </a:moveTo>
                <a:lnTo>
                  <a:pt x="19968" y="98345"/>
                </a:lnTo>
                <a:lnTo>
                  <a:pt x="16177" y="98345"/>
                </a:lnTo>
                <a:lnTo>
                  <a:pt x="16177" y="94586"/>
                </a:lnTo>
                <a:close/>
                <a:moveTo>
                  <a:pt x="23944" y="94586"/>
                </a:moveTo>
                <a:lnTo>
                  <a:pt x="23944" y="98345"/>
                </a:lnTo>
                <a:lnTo>
                  <a:pt x="20152" y="98345"/>
                </a:lnTo>
                <a:lnTo>
                  <a:pt x="20152" y="94586"/>
                </a:lnTo>
                <a:close/>
                <a:moveTo>
                  <a:pt x="27919" y="94586"/>
                </a:moveTo>
                <a:lnTo>
                  <a:pt x="27919" y="98345"/>
                </a:lnTo>
                <a:lnTo>
                  <a:pt x="24129" y="98345"/>
                </a:lnTo>
                <a:lnTo>
                  <a:pt x="24129" y="94586"/>
                </a:lnTo>
                <a:close/>
                <a:moveTo>
                  <a:pt x="31895" y="94586"/>
                </a:moveTo>
                <a:lnTo>
                  <a:pt x="31895" y="98345"/>
                </a:lnTo>
                <a:lnTo>
                  <a:pt x="28104" y="98345"/>
                </a:lnTo>
                <a:lnTo>
                  <a:pt x="28104" y="94586"/>
                </a:lnTo>
                <a:close/>
                <a:moveTo>
                  <a:pt x="35870" y="94586"/>
                </a:moveTo>
                <a:lnTo>
                  <a:pt x="35870" y="98345"/>
                </a:lnTo>
                <a:lnTo>
                  <a:pt x="32079" y="98345"/>
                </a:lnTo>
                <a:lnTo>
                  <a:pt x="32079" y="94586"/>
                </a:lnTo>
                <a:close/>
                <a:moveTo>
                  <a:pt x="39845" y="94586"/>
                </a:moveTo>
                <a:lnTo>
                  <a:pt x="39845" y="98345"/>
                </a:lnTo>
                <a:lnTo>
                  <a:pt x="36054" y="98345"/>
                </a:lnTo>
                <a:lnTo>
                  <a:pt x="36054" y="94586"/>
                </a:lnTo>
                <a:close/>
                <a:moveTo>
                  <a:pt x="43821" y="94586"/>
                </a:moveTo>
                <a:lnTo>
                  <a:pt x="43821" y="98345"/>
                </a:lnTo>
                <a:lnTo>
                  <a:pt x="40029" y="98345"/>
                </a:lnTo>
                <a:lnTo>
                  <a:pt x="40029" y="94586"/>
                </a:lnTo>
                <a:close/>
                <a:moveTo>
                  <a:pt x="47796" y="94586"/>
                </a:moveTo>
                <a:lnTo>
                  <a:pt x="47796" y="98345"/>
                </a:lnTo>
                <a:lnTo>
                  <a:pt x="44005" y="98345"/>
                </a:lnTo>
                <a:lnTo>
                  <a:pt x="44005" y="94586"/>
                </a:lnTo>
                <a:close/>
                <a:moveTo>
                  <a:pt x="51771" y="94586"/>
                </a:moveTo>
                <a:lnTo>
                  <a:pt x="51771" y="98345"/>
                </a:lnTo>
                <a:lnTo>
                  <a:pt x="47980" y="98345"/>
                </a:lnTo>
                <a:lnTo>
                  <a:pt x="47980" y="94586"/>
                </a:lnTo>
                <a:close/>
                <a:moveTo>
                  <a:pt x="55746" y="94586"/>
                </a:moveTo>
                <a:lnTo>
                  <a:pt x="55746" y="98345"/>
                </a:lnTo>
                <a:lnTo>
                  <a:pt x="51955" y="98345"/>
                </a:lnTo>
                <a:lnTo>
                  <a:pt x="51955" y="94586"/>
                </a:lnTo>
                <a:close/>
                <a:moveTo>
                  <a:pt x="59721" y="94586"/>
                </a:moveTo>
                <a:lnTo>
                  <a:pt x="59721" y="98345"/>
                </a:lnTo>
                <a:lnTo>
                  <a:pt x="55931" y="98345"/>
                </a:lnTo>
                <a:lnTo>
                  <a:pt x="55931" y="94586"/>
                </a:lnTo>
                <a:close/>
                <a:moveTo>
                  <a:pt x="63696" y="94586"/>
                </a:moveTo>
                <a:lnTo>
                  <a:pt x="63696" y="98345"/>
                </a:lnTo>
                <a:lnTo>
                  <a:pt x="59906" y="98345"/>
                </a:lnTo>
                <a:lnTo>
                  <a:pt x="59906" y="94586"/>
                </a:lnTo>
                <a:close/>
                <a:moveTo>
                  <a:pt x="67672" y="94586"/>
                </a:moveTo>
                <a:lnTo>
                  <a:pt x="67672" y="98345"/>
                </a:lnTo>
                <a:lnTo>
                  <a:pt x="63881" y="98345"/>
                </a:lnTo>
                <a:lnTo>
                  <a:pt x="63881" y="94586"/>
                </a:lnTo>
                <a:close/>
                <a:moveTo>
                  <a:pt x="71648" y="94586"/>
                </a:moveTo>
                <a:lnTo>
                  <a:pt x="71648" y="98345"/>
                </a:lnTo>
                <a:lnTo>
                  <a:pt x="67857" y="98345"/>
                </a:lnTo>
                <a:lnTo>
                  <a:pt x="67857" y="94586"/>
                </a:lnTo>
                <a:close/>
                <a:moveTo>
                  <a:pt x="75623" y="94586"/>
                </a:moveTo>
                <a:lnTo>
                  <a:pt x="75623" y="98345"/>
                </a:lnTo>
                <a:lnTo>
                  <a:pt x="71832" y="98345"/>
                </a:lnTo>
                <a:lnTo>
                  <a:pt x="71832" y="94586"/>
                </a:lnTo>
                <a:close/>
                <a:moveTo>
                  <a:pt x="79598" y="94586"/>
                </a:moveTo>
                <a:lnTo>
                  <a:pt x="79598" y="98345"/>
                </a:lnTo>
                <a:lnTo>
                  <a:pt x="75807" y="98345"/>
                </a:lnTo>
                <a:lnTo>
                  <a:pt x="75807" y="94586"/>
                </a:lnTo>
                <a:close/>
                <a:moveTo>
                  <a:pt x="83573" y="94586"/>
                </a:moveTo>
                <a:lnTo>
                  <a:pt x="83573" y="98345"/>
                </a:lnTo>
                <a:lnTo>
                  <a:pt x="79782" y="98345"/>
                </a:lnTo>
                <a:lnTo>
                  <a:pt x="79782" y="94586"/>
                </a:lnTo>
                <a:close/>
                <a:moveTo>
                  <a:pt x="87549" y="94586"/>
                </a:moveTo>
                <a:lnTo>
                  <a:pt x="87549" y="98345"/>
                </a:lnTo>
                <a:lnTo>
                  <a:pt x="83757" y="98345"/>
                </a:lnTo>
                <a:lnTo>
                  <a:pt x="83757" y="94586"/>
                </a:lnTo>
                <a:close/>
                <a:moveTo>
                  <a:pt x="91524" y="94586"/>
                </a:moveTo>
                <a:lnTo>
                  <a:pt x="91524" y="98345"/>
                </a:lnTo>
                <a:lnTo>
                  <a:pt x="87733" y="98345"/>
                </a:lnTo>
                <a:lnTo>
                  <a:pt x="87733" y="94586"/>
                </a:lnTo>
                <a:close/>
                <a:moveTo>
                  <a:pt x="95499" y="94586"/>
                </a:moveTo>
                <a:lnTo>
                  <a:pt x="95499" y="98345"/>
                </a:lnTo>
                <a:lnTo>
                  <a:pt x="91708" y="98345"/>
                </a:lnTo>
                <a:lnTo>
                  <a:pt x="91708" y="94586"/>
                </a:lnTo>
                <a:close/>
                <a:moveTo>
                  <a:pt x="99474" y="94586"/>
                </a:moveTo>
                <a:lnTo>
                  <a:pt x="99474" y="98345"/>
                </a:lnTo>
                <a:lnTo>
                  <a:pt x="95684" y="98345"/>
                </a:lnTo>
                <a:lnTo>
                  <a:pt x="95684" y="94586"/>
                </a:lnTo>
                <a:close/>
                <a:moveTo>
                  <a:pt x="103449" y="94586"/>
                </a:moveTo>
                <a:lnTo>
                  <a:pt x="103449" y="98345"/>
                </a:lnTo>
                <a:lnTo>
                  <a:pt x="99659" y="98345"/>
                </a:lnTo>
                <a:lnTo>
                  <a:pt x="99659" y="94586"/>
                </a:lnTo>
                <a:close/>
                <a:moveTo>
                  <a:pt x="107424" y="94586"/>
                </a:moveTo>
                <a:lnTo>
                  <a:pt x="107424" y="98345"/>
                </a:lnTo>
                <a:lnTo>
                  <a:pt x="103634" y="98345"/>
                </a:lnTo>
                <a:lnTo>
                  <a:pt x="103634" y="94586"/>
                </a:lnTo>
                <a:close/>
                <a:moveTo>
                  <a:pt x="111400" y="94586"/>
                </a:moveTo>
                <a:lnTo>
                  <a:pt x="111400" y="98345"/>
                </a:lnTo>
                <a:lnTo>
                  <a:pt x="107609" y="98345"/>
                </a:lnTo>
                <a:lnTo>
                  <a:pt x="107609" y="94586"/>
                </a:lnTo>
                <a:close/>
                <a:moveTo>
                  <a:pt x="115376" y="94586"/>
                </a:moveTo>
                <a:lnTo>
                  <a:pt x="115376" y="98345"/>
                </a:lnTo>
                <a:lnTo>
                  <a:pt x="111585" y="98345"/>
                </a:lnTo>
                <a:lnTo>
                  <a:pt x="111585" y="94586"/>
                </a:lnTo>
                <a:close/>
                <a:moveTo>
                  <a:pt x="119351" y="94586"/>
                </a:moveTo>
                <a:lnTo>
                  <a:pt x="119351" y="98345"/>
                </a:lnTo>
                <a:lnTo>
                  <a:pt x="115560" y="98345"/>
                </a:lnTo>
                <a:lnTo>
                  <a:pt x="115560" y="94586"/>
                </a:lnTo>
                <a:close/>
                <a:moveTo>
                  <a:pt x="123326" y="94586"/>
                </a:moveTo>
                <a:lnTo>
                  <a:pt x="123326" y="98345"/>
                </a:lnTo>
                <a:lnTo>
                  <a:pt x="119535" y="98345"/>
                </a:lnTo>
                <a:lnTo>
                  <a:pt x="119535" y="94586"/>
                </a:lnTo>
                <a:close/>
                <a:moveTo>
                  <a:pt x="127301" y="94586"/>
                </a:moveTo>
                <a:lnTo>
                  <a:pt x="127301" y="98345"/>
                </a:lnTo>
                <a:lnTo>
                  <a:pt x="123510" y="98345"/>
                </a:lnTo>
                <a:lnTo>
                  <a:pt x="123510" y="94586"/>
                </a:lnTo>
                <a:close/>
                <a:moveTo>
                  <a:pt x="131277" y="94586"/>
                </a:moveTo>
                <a:lnTo>
                  <a:pt x="131277" y="98345"/>
                </a:lnTo>
                <a:lnTo>
                  <a:pt x="127485" y="98345"/>
                </a:lnTo>
                <a:lnTo>
                  <a:pt x="127485" y="94586"/>
                </a:lnTo>
                <a:close/>
                <a:moveTo>
                  <a:pt x="135252" y="94586"/>
                </a:moveTo>
                <a:lnTo>
                  <a:pt x="135252" y="98345"/>
                </a:lnTo>
                <a:lnTo>
                  <a:pt x="131461" y="98345"/>
                </a:lnTo>
                <a:lnTo>
                  <a:pt x="131461" y="94586"/>
                </a:lnTo>
                <a:close/>
                <a:moveTo>
                  <a:pt x="139227" y="94586"/>
                </a:moveTo>
                <a:lnTo>
                  <a:pt x="139227" y="98345"/>
                </a:lnTo>
                <a:lnTo>
                  <a:pt x="135436" y="98345"/>
                </a:lnTo>
                <a:lnTo>
                  <a:pt x="135436" y="94586"/>
                </a:lnTo>
                <a:close/>
                <a:moveTo>
                  <a:pt x="143202" y="94586"/>
                </a:moveTo>
                <a:lnTo>
                  <a:pt x="143202" y="98345"/>
                </a:lnTo>
                <a:lnTo>
                  <a:pt x="139411" y="98345"/>
                </a:lnTo>
                <a:lnTo>
                  <a:pt x="139411" y="94586"/>
                </a:lnTo>
                <a:close/>
                <a:moveTo>
                  <a:pt x="147177" y="94586"/>
                </a:moveTo>
                <a:lnTo>
                  <a:pt x="147177" y="98345"/>
                </a:lnTo>
                <a:lnTo>
                  <a:pt x="143387" y="98345"/>
                </a:lnTo>
                <a:lnTo>
                  <a:pt x="143387" y="94586"/>
                </a:lnTo>
                <a:close/>
                <a:moveTo>
                  <a:pt x="151224" y="94586"/>
                </a:moveTo>
                <a:lnTo>
                  <a:pt x="151224" y="98345"/>
                </a:lnTo>
                <a:lnTo>
                  <a:pt x="147362" y="98345"/>
                </a:lnTo>
                <a:lnTo>
                  <a:pt x="147362" y="94586"/>
                </a:lnTo>
                <a:close/>
                <a:moveTo>
                  <a:pt x="4068" y="98528"/>
                </a:moveTo>
                <a:lnTo>
                  <a:pt x="4068" y="102167"/>
                </a:lnTo>
                <a:lnTo>
                  <a:pt x="184" y="102167"/>
                </a:lnTo>
                <a:lnTo>
                  <a:pt x="184" y="98528"/>
                </a:lnTo>
                <a:close/>
                <a:moveTo>
                  <a:pt x="8043" y="98528"/>
                </a:moveTo>
                <a:lnTo>
                  <a:pt x="8043" y="102167"/>
                </a:lnTo>
                <a:lnTo>
                  <a:pt x="4252" y="102167"/>
                </a:lnTo>
                <a:lnTo>
                  <a:pt x="4252" y="98528"/>
                </a:lnTo>
                <a:close/>
                <a:moveTo>
                  <a:pt x="12018" y="98528"/>
                </a:moveTo>
                <a:lnTo>
                  <a:pt x="12018" y="102167"/>
                </a:lnTo>
                <a:lnTo>
                  <a:pt x="8227" y="102167"/>
                </a:lnTo>
                <a:lnTo>
                  <a:pt x="8227" y="98528"/>
                </a:lnTo>
                <a:close/>
                <a:moveTo>
                  <a:pt x="15993" y="98528"/>
                </a:moveTo>
                <a:lnTo>
                  <a:pt x="15993" y="102167"/>
                </a:lnTo>
                <a:lnTo>
                  <a:pt x="12202" y="102167"/>
                </a:lnTo>
                <a:lnTo>
                  <a:pt x="12202" y="98528"/>
                </a:lnTo>
                <a:close/>
                <a:moveTo>
                  <a:pt x="19968" y="98528"/>
                </a:moveTo>
                <a:lnTo>
                  <a:pt x="19968" y="102167"/>
                </a:lnTo>
                <a:lnTo>
                  <a:pt x="16178" y="102167"/>
                </a:lnTo>
                <a:lnTo>
                  <a:pt x="16178" y="98528"/>
                </a:lnTo>
                <a:close/>
                <a:moveTo>
                  <a:pt x="23944" y="98528"/>
                </a:moveTo>
                <a:lnTo>
                  <a:pt x="23944" y="102167"/>
                </a:lnTo>
                <a:lnTo>
                  <a:pt x="20153" y="102167"/>
                </a:lnTo>
                <a:lnTo>
                  <a:pt x="20153" y="98528"/>
                </a:lnTo>
                <a:close/>
                <a:moveTo>
                  <a:pt x="27919" y="98528"/>
                </a:moveTo>
                <a:lnTo>
                  <a:pt x="27919" y="102167"/>
                </a:lnTo>
                <a:lnTo>
                  <a:pt x="24129" y="102167"/>
                </a:lnTo>
                <a:lnTo>
                  <a:pt x="24129" y="98528"/>
                </a:lnTo>
                <a:close/>
                <a:moveTo>
                  <a:pt x="31895" y="98528"/>
                </a:moveTo>
                <a:lnTo>
                  <a:pt x="31895" y="102167"/>
                </a:lnTo>
                <a:lnTo>
                  <a:pt x="28104" y="102167"/>
                </a:lnTo>
                <a:lnTo>
                  <a:pt x="28104" y="98528"/>
                </a:lnTo>
                <a:close/>
                <a:moveTo>
                  <a:pt x="35870" y="98528"/>
                </a:moveTo>
                <a:lnTo>
                  <a:pt x="35870" y="102167"/>
                </a:lnTo>
                <a:lnTo>
                  <a:pt x="32079" y="102167"/>
                </a:lnTo>
                <a:lnTo>
                  <a:pt x="32079" y="98528"/>
                </a:lnTo>
                <a:close/>
                <a:moveTo>
                  <a:pt x="39845" y="98528"/>
                </a:moveTo>
                <a:lnTo>
                  <a:pt x="39845" y="102167"/>
                </a:lnTo>
                <a:lnTo>
                  <a:pt x="36054" y="102167"/>
                </a:lnTo>
                <a:lnTo>
                  <a:pt x="36054" y="98528"/>
                </a:lnTo>
                <a:close/>
                <a:moveTo>
                  <a:pt x="43821" y="98528"/>
                </a:moveTo>
                <a:lnTo>
                  <a:pt x="43821" y="102167"/>
                </a:lnTo>
                <a:lnTo>
                  <a:pt x="40029" y="102167"/>
                </a:lnTo>
                <a:lnTo>
                  <a:pt x="40029" y="98528"/>
                </a:lnTo>
                <a:close/>
                <a:moveTo>
                  <a:pt x="47796" y="98528"/>
                </a:moveTo>
                <a:lnTo>
                  <a:pt x="47796" y="102167"/>
                </a:lnTo>
                <a:lnTo>
                  <a:pt x="44005" y="102167"/>
                </a:lnTo>
                <a:lnTo>
                  <a:pt x="44005" y="98528"/>
                </a:lnTo>
                <a:close/>
                <a:moveTo>
                  <a:pt x="51771" y="98528"/>
                </a:moveTo>
                <a:lnTo>
                  <a:pt x="51771" y="102167"/>
                </a:lnTo>
                <a:lnTo>
                  <a:pt x="47980" y="102167"/>
                </a:lnTo>
                <a:lnTo>
                  <a:pt x="47980" y="98528"/>
                </a:lnTo>
                <a:close/>
                <a:moveTo>
                  <a:pt x="55746" y="98528"/>
                </a:moveTo>
                <a:lnTo>
                  <a:pt x="55746" y="102167"/>
                </a:lnTo>
                <a:lnTo>
                  <a:pt x="51955" y="102167"/>
                </a:lnTo>
                <a:lnTo>
                  <a:pt x="51955" y="98528"/>
                </a:lnTo>
                <a:close/>
                <a:moveTo>
                  <a:pt x="59721" y="98528"/>
                </a:moveTo>
                <a:lnTo>
                  <a:pt x="59721" y="102167"/>
                </a:lnTo>
                <a:lnTo>
                  <a:pt x="55931" y="102167"/>
                </a:lnTo>
                <a:lnTo>
                  <a:pt x="55931" y="98528"/>
                </a:lnTo>
                <a:close/>
                <a:moveTo>
                  <a:pt x="63696" y="98528"/>
                </a:moveTo>
                <a:lnTo>
                  <a:pt x="63696" y="102167"/>
                </a:lnTo>
                <a:lnTo>
                  <a:pt x="59906" y="102167"/>
                </a:lnTo>
                <a:lnTo>
                  <a:pt x="59906" y="98528"/>
                </a:lnTo>
                <a:close/>
                <a:moveTo>
                  <a:pt x="67672" y="98528"/>
                </a:moveTo>
                <a:lnTo>
                  <a:pt x="67672" y="102167"/>
                </a:lnTo>
                <a:lnTo>
                  <a:pt x="63881" y="102167"/>
                </a:lnTo>
                <a:lnTo>
                  <a:pt x="63881" y="98528"/>
                </a:lnTo>
                <a:close/>
                <a:moveTo>
                  <a:pt x="71648" y="98528"/>
                </a:moveTo>
                <a:lnTo>
                  <a:pt x="71648" y="102167"/>
                </a:lnTo>
                <a:lnTo>
                  <a:pt x="67857" y="102167"/>
                </a:lnTo>
                <a:lnTo>
                  <a:pt x="67857" y="98528"/>
                </a:lnTo>
                <a:close/>
                <a:moveTo>
                  <a:pt x="75623" y="98528"/>
                </a:moveTo>
                <a:lnTo>
                  <a:pt x="75623" y="102167"/>
                </a:lnTo>
                <a:lnTo>
                  <a:pt x="71832" y="102167"/>
                </a:lnTo>
                <a:lnTo>
                  <a:pt x="71832" y="98528"/>
                </a:lnTo>
                <a:close/>
                <a:moveTo>
                  <a:pt x="79598" y="98528"/>
                </a:moveTo>
                <a:lnTo>
                  <a:pt x="79598" y="102167"/>
                </a:lnTo>
                <a:lnTo>
                  <a:pt x="75807" y="102167"/>
                </a:lnTo>
                <a:lnTo>
                  <a:pt x="75807" y="98528"/>
                </a:lnTo>
                <a:close/>
                <a:moveTo>
                  <a:pt x="83573" y="98528"/>
                </a:moveTo>
                <a:lnTo>
                  <a:pt x="83573" y="102167"/>
                </a:lnTo>
                <a:lnTo>
                  <a:pt x="79782" y="102167"/>
                </a:lnTo>
                <a:lnTo>
                  <a:pt x="79782" y="98528"/>
                </a:lnTo>
                <a:close/>
                <a:moveTo>
                  <a:pt x="87549" y="98528"/>
                </a:moveTo>
                <a:lnTo>
                  <a:pt x="87549" y="102167"/>
                </a:lnTo>
                <a:lnTo>
                  <a:pt x="83757" y="102167"/>
                </a:lnTo>
                <a:lnTo>
                  <a:pt x="83757" y="98528"/>
                </a:lnTo>
                <a:close/>
                <a:moveTo>
                  <a:pt x="91524" y="98528"/>
                </a:moveTo>
                <a:lnTo>
                  <a:pt x="91524" y="102167"/>
                </a:lnTo>
                <a:lnTo>
                  <a:pt x="87733" y="102167"/>
                </a:lnTo>
                <a:lnTo>
                  <a:pt x="87733" y="98528"/>
                </a:lnTo>
                <a:close/>
                <a:moveTo>
                  <a:pt x="95499" y="98528"/>
                </a:moveTo>
                <a:lnTo>
                  <a:pt x="95499" y="102167"/>
                </a:lnTo>
                <a:lnTo>
                  <a:pt x="91708" y="102167"/>
                </a:lnTo>
                <a:lnTo>
                  <a:pt x="91708" y="98528"/>
                </a:lnTo>
                <a:close/>
                <a:moveTo>
                  <a:pt x="99474" y="98528"/>
                </a:moveTo>
                <a:lnTo>
                  <a:pt x="99474" y="102167"/>
                </a:lnTo>
                <a:lnTo>
                  <a:pt x="95684" y="102167"/>
                </a:lnTo>
                <a:lnTo>
                  <a:pt x="95684" y="98528"/>
                </a:lnTo>
                <a:close/>
                <a:moveTo>
                  <a:pt x="103449" y="98528"/>
                </a:moveTo>
                <a:lnTo>
                  <a:pt x="103449" y="102167"/>
                </a:lnTo>
                <a:lnTo>
                  <a:pt x="99659" y="102167"/>
                </a:lnTo>
                <a:lnTo>
                  <a:pt x="99659" y="98528"/>
                </a:lnTo>
                <a:close/>
                <a:moveTo>
                  <a:pt x="107424" y="98528"/>
                </a:moveTo>
                <a:lnTo>
                  <a:pt x="107424" y="102167"/>
                </a:lnTo>
                <a:lnTo>
                  <a:pt x="103634" y="102167"/>
                </a:lnTo>
                <a:lnTo>
                  <a:pt x="103634" y="98528"/>
                </a:lnTo>
                <a:close/>
                <a:moveTo>
                  <a:pt x="111400" y="98528"/>
                </a:moveTo>
                <a:lnTo>
                  <a:pt x="111400" y="102167"/>
                </a:lnTo>
                <a:lnTo>
                  <a:pt x="107609" y="102167"/>
                </a:lnTo>
                <a:lnTo>
                  <a:pt x="107609" y="98528"/>
                </a:lnTo>
                <a:close/>
                <a:moveTo>
                  <a:pt x="115376" y="98528"/>
                </a:moveTo>
                <a:lnTo>
                  <a:pt x="115376" y="102167"/>
                </a:lnTo>
                <a:lnTo>
                  <a:pt x="111585" y="102167"/>
                </a:lnTo>
                <a:lnTo>
                  <a:pt x="111585" y="98528"/>
                </a:lnTo>
                <a:close/>
                <a:moveTo>
                  <a:pt x="119351" y="98528"/>
                </a:moveTo>
                <a:lnTo>
                  <a:pt x="119351" y="102167"/>
                </a:lnTo>
                <a:lnTo>
                  <a:pt x="115560" y="102167"/>
                </a:lnTo>
                <a:lnTo>
                  <a:pt x="115560" y="98528"/>
                </a:lnTo>
                <a:close/>
                <a:moveTo>
                  <a:pt x="123326" y="98528"/>
                </a:moveTo>
                <a:lnTo>
                  <a:pt x="123326" y="102167"/>
                </a:lnTo>
                <a:lnTo>
                  <a:pt x="119535" y="102167"/>
                </a:lnTo>
                <a:lnTo>
                  <a:pt x="119535" y="98528"/>
                </a:lnTo>
                <a:close/>
                <a:moveTo>
                  <a:pt x="127301" y="98528"/>
                </a:moveTo>
                <a:lnTo>
                  <a:pt x="127301" y="102167"/>
                </a:lnTo>
                <a:lnTo>
                  <a:pt x="123510" y="102167"/>
                </a:lnTo>
                <a:lnTo>
                  <a:pt x="123510" y="98528"/>
                </a:lnTo>
                <a:close/>
                <a:moveTo>
                  <a:pt x="131277" y="98528"/>
                </a:moveTo>
                <a:lnTo>
                  <a:pt x="131277" y="102167"/>
                </a:lnTo>
                <a:lnTo>
                  <a:pt x="127485" y="102167"/>
                </a:lnTo>
                <a:lnTo>
                  <a:pt x="127485" y="98528"/>
                </a:lnTo>
                <a:close/>
                <a:moveTo>
                  <a:pt x="135252" y="98528"/>
                </a:moveTo>
                <a:lnTo>
                  <a:pt x="135252" y="102167"/>
                </a:lnTo>
                <a:lnTo>
                  <a:pt x="131461" y="102167"/>
                </a:lnTo>
                <a:lnTo>
                  <a:pt x="131461" y="98528"/>
                </a:lnTo>
                <a:close/>
                <a:moveTo>
                  <a:pt x="139227" y="98528"/>
                </a:moveTo>
                <a:lnTo>
                  <a:pt x="139227" y="102167"/>
                </a:lnTo>
                <a:lnTo>
                  <a:pt x="135436" y="102167"/>
                </a:lnTo>
                <a:lnTo>
                  <a:pt x="135436" y="98528"/>
                </a:lnTo>
                <a:close/>
                <a:moveTo>
                  <a:pt x="143202" y="98528"/>
                </a:moveTo>
                <a:lnTo>
                  <a:pt x="143202" y="102167"/>
                </a:lnTo>
                <a:lnTo>
                  <a:pt x="139411" y="102167"/>
                </a:lnTo>
                <a:lnTo>
                  <a:pt x="139411" y="98528"/>
                </a:lnTo>
                <a:close/>
                <a:moveTo>
                  <a:pt x="147177" y="98528"/>
                </a:moveTo>
                <a:lnTo>
                  <a:pt x="147177" y="102167"/>
                </a:lnTo>
                <a:lnTo>
                  <a:pt x="143387" y="102167"/>
                </a:lnTo>
                <a:lnTo>
                  <a:pt x="143387" y="98528"/>
                </a:lnTo>
                <a:close/>
                <a:moveTo>
                  <a:pt x="151224" y="98528"/>
                </a:moveTo>
                <a:lnTo>
                  <a:pt x="151224" y="102167"/>
                </a:lnTo>
                <a:lnTo>
                  <a:pt x="147362" y="102167"/>
                </a:lnTo>
                <a:lnTo>
                  <a:pt x="147362" y="98528"/>
                </a:lnTo>
                <a:close/>
                <a:moveTo>
                  <a:pt x="93" y="0"/>
                </a:moveTo>
                <a:lnTo>
                  <a:pt x="93" y="92"/>
                </a:lnTo>
                <a:lnTo>
                  <a:pt x="0" y="92"/>
                </a:lnTo>
                <a:lnTo>
                  <a:pt x="0" y="102350"/>
                </a:lnTo>
                <a:lnTo>
                  <a:pt x="151408" y="102350"/>
                </a:lnTo>
                <a:lnTo>
                  <a:pt x="151408" y="102167"/>
                </a:lnTo>
                <a:lnTo>
                  <a:pt x="151408" y="98528"/>
                </a:lnTo>
                <a:lnTo>
                  <a:pt x="151408" y="98345"/>
                </a:lnTo>
                <a:lnTo>
                  <a:pt x="151408" y="94586"/>
                </a:lnTo>
                <a:lnTo>
                  <a:pt x="151408" y="94403"/>
                </a:lnTo>
                <a:lnTo>
                  <a:pt x="151408" y="90643"/>
                </a:lnTo>
                <a:lnTo>
                  <a:pt x="151408" y="90460"/>
                </a:lnTo>
                <a:lnTo>
                  <a:pt x="151408" y="86700"/>
                </a:lnTo>
                <a:lnTo>
                  <a:pt x="151408" y="86517"/>
                </a:lnTo>
                <a:lnTo>
                  <a:pt x="151408" y="82757"/>
                </a:lnTo>
                <a:lnTo>
                  <a:pt x="151408" y="82574"/>
                </a:lnTo>
                <a:lnTo>
                  <a:pt x="151408" y="78814"/>
                </a:lnTo>
                <a:lnTo>
                  <a:pt x="151408" y="78631"/>
                </a:lnTo>
                <a:lnTo>
                  <a:pt x="151408" y="74872"/>
                </a:lnTo>
                <a:lnTo>
                  <a:pt x="151408" y="74689"/>
                </a:lnTo>
                <a:lnTo>
                  <a:pt x="151408" y="70928"/>
                </a:lnTo>
                <a:lnTo>
                  <a:pt x="151408" y="70745"/>
                </a:lnTo>
                <a:lnTo>
                  <a:pt x="151408" y="66986"/>
                </a:lnTo>
                <a:lnTo>
                  <a:pt x="151408" y="66803"/>
                </a:lnTo>
                <a:lnTo>
                  <a:pt x="151408" y="63043"/>
                </a:lnTo>
                <a:lnTo>
                  <a:pt x="151408" y="62860"/>
                </a:lnTo>
                <a:lnTo>
                  <a:pt x="151408" y="59101"/>
                </a:lnTo>
                <a:lnTo>
                  <a:pt x="151408" y="58918"/>
                </a:lnTo>
                <a:lnTo>
                  <a:pt x="151408" y="55157"/>
                </a:lnTo>
                <a:lnTo>
                  <a:pt x="151408" y="54974"/>
                </a:lnTo>
                <a:lnTo>
                  <a:pt x="151408" y="51215"/>
                </a:lnTo>
                <a:lnTo>
                  <a:pt x="151408" y="51032"/>
                </a:lnTo>
                <a:lnTo>
                  <a:pt x="151408" y="47272"/>
                </a:lnTo>
                <a:lnTo>
                  <a:pt x="151408" y="47089"/>
                </a:lnTo>
                <a:lnTo>
                  <a:pt x="151408" y="43330"/>
                </a:lnTo>
                <a:lnTo>
                  <a:pt x="151408" y="43147"/>
                </a:lnTo>
                <a:lnTo>
                  <a:pt x="151408" y="39386"/>
                </a:lnTo>
                <a:lnTo>
                  <a:pt x="151408" y="39203"/>
                </a:lnTo>
                <a:lnTo>
                  <a:pt x="151408" y="35444"/>
                </a:lnTo>
                <a:lnTo>
                  <a:pt x="151408" y="35261"/>
                </a:lnTo>
                <a:lnTo>
                  <a:pt x="151408" y="31501"/>
                </a:lnTo>
                <a:lnTo>
                  <a:pt x="151408" y="31318"/>
                </a:lnTo>
                <a:lnTo>
                  <a:pt x="151408" y="27559"/>
                </a:lnTo>
                <a:lnTo>
                  <a:pt x="151408" y="27376"/>
                </a:lnTo>
                <a:lnTo>
                  <a:pt x="151408" y="23615"/>
                </a:lnTo>
                <a:lnTo>
                  <a:pt x="151408" y="23432"/>
                </a:lnTo>
                <a:lnTo>
                  <a:pt x="151408" y="19673"/>
                </a:lnTo>
                <a:lnTo>
                  <a:pt x="151408" y="19490"/>
                </a:lnTo>
                <a:lnTo>
                  <a:pt x="151408" y="15730"/>
                </a:lnTo>
                <a:lnTo>
                  <a:pt x="151408" y="15547"/>
                </a:lnTo>
                <a:lnTo>
                  <a:pt x="151408" y="11788"/>
                </a:lnTo>
                <a:lnTo>
                  <a:pt x="151408" y="11605"/>
                </a:lnTo>
                <a:lnTo>
                  <a:pt x="151408" y="7844"/>
                </a:lnTo>
                <a:lnTo>
                  <a:pt x="151408" y="7661"/>
                </a:lnTo>
                <a:lnTo>
                  <a:pt x="151408" y="3902"/>
                </a:lnTo>
                <a:lnTo>
                  <a:pt x="151408" y="3719"/>
                </a:lnTo>
                <a:lnTo>
                  <a:pt x="151408" y="183"/>
                </a:lnTo>
                <a:lnTo>
                  <a:pt x="151408" y="92"/>
                </a:lnTo>
                <a:lnTo>
                  <a:pt x="15140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1" name="Google Shape;941;p25"/>
          <p:cNvGrpSpPr/>
          <p:nvPr/>
        </p:nvGrpSpPr>
        <p:grpSpPr>
          <a:xfrm>
            <a:off x="329474" y="1395375"/>
            <a:ext cx="7938209" cy="3484350"/>
            <a:chOff x="719999" y="573225"/>
            <a:chExt cx="7938209" cy="3484350"/>
          </a:xfrm>
        </p:grpSpPr>
        <p:grpSp>
          <p:nvGrpSpPr>
            <p:cNvPr id="942" name="Google Shape;942;p25"/>
            <p:cNvGrpSpPr/>
            <p:nvPr/>
          </p:nvGrpSpPr>
          <p:grpSpPr>
            <a:xfrm>
              <a:off x="719999" y="573225"/>
              <a:ext cx="7938209" cy="3484350"/>
              <a:chOff x="720000" y="573225"/>
              <a:chExt cx="7704007" cy="3484350"/>
            </a:xfrm>
          </p:grpSpPr>
          <p:sp>
            <p:nvSpPr>
              <p:cNvPr id="943" name="Google Shape;943;p25"/>
              <p:cNvSpPr/>
              <p:nvPr/>
            </p:nvSpPr>
            <p:spPr>
              <a:xfrm>
                <a:off x="720000" y="573225"/>
                <a:ext cx="7704000" cy="426900"/>
              </a:xfrm>
              <a:prstGeom prst="roundRect">
                <a:avLst>
                  <a:gd name="adj" fmla="val 26774"/>
                </a:avLst>
              </a:prstGeom>
              <a:solidFill>
                <a:schemeClr val="accent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25"/>
              <p:cNvSpPr/>
              <p:nvPr/>
            </p:nvSpPr>
            <p:spPr>
              <a:xfrm>
                <a:off x="723907" y="904875"/>
                <a:ext cx="7700100" cy="31527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5" name="Google Shape;945;p25"/>
            <p:cNvGrpSpPr/>
            <p:nvPr/>
          </p:nvGrpSpPr>
          <p:grpSpPr>
            <a:xfrm>
              <a:off x="7842475" y="646225"/>
              <a:ext cx="706370" cy="198722"/>
              <a:chOff x="7438100" y="656825"/>
              <a:chExt cx="706370" cy="198722"/>
            </a:xfrm>
          </p:grpSpPr>
          <p:sp>
            <p:nvSpPr>
              <p:cNvPr id="946" name="Google Shape;946;p25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25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25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25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25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25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25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5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5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25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25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25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25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59" name="Google Shape;959;p25"/>
            <p:cNvSpPr/>
            <p:nvPr/>
          </p:nvSpPr>
          <p:spPr>
            <a:xfrm>
              <a:off x="8438217" y="904875"/>
              <a:ext cx="219900" cy="31527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5"/>
            <p:cNvSpPr/>
            <p:nvPr/>
          </p:nvSpPr>
          <p:spPr>
            <a:xfrm>
              <a:off x="8438215" y="904875"/>
              <a:ext cx="219900" cy="651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1" name="Google Shape;961;p25"/>
          <p:cNvGrpSpPr/>
          <p:nvPr/>
        </p:nvGrpSpPr>
        <p:grpSpPr>
          <a:xfrm>
            <a:off x="529499" y="963775"/>
            <a:ext cx="7938209" cy="3694050"/>
            <a:chOff x="719999" y="573225"/>
            <a:chExt cx="7938209" cy="3694050"/>
          </a:xfrm>
        </p:grpSpPr>
        <p:grpSp>
          <p:nvGrpSpPr>
            <p:cNvPr id="962" name="Google Shape;962;p25"/>
            <p:cNvGrpSpPr/>
            <p:nvPr/>
          </p:nvGrpSpPr>
          <p:grpSpPr>
            <a:xfrm>
              <a:off x="719999" y="573225"/>
              <a:ext cx="7938209" cy="3694050"/>
              <a:chOff x="720000" y="573225"/>
              <a:chExt cx="7704007" cy="3694050"/>
            </a:xfrm>
          </p:grpSpPr>
          <p:sp>
            <p:nvSpPr>
              <p:cNvPr id="963" name="Google Shape;963;p25"/>
              <p:cNvSpPr/>
              <p:nvPr/>
            </p:nvSpPr>
            <p:spPr>
              <a:xfrm>
                <a:off x="720000" y="573225"/>
                <a:ext cx="7704000" cy="426900"/>
              </a:xfrm>
              <a:prstGeom prst="roundRect">
                <a:avLst>
                  <a:gd name="adj" fmla="val 26774"/>
                </a:avLst>
              </a:prstGeom>
              <a:solidFill>
                <a:schemeClr val="accent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5"/>
              <p:cNvSpPr/>
              <p:nvPr/>
            </p:nvSpPr>
            <p:spPr>
              <a:xfrm>
                <a:off x="723907" y="904875"/>
                <a:ext cx="7700100" cy="33624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5" name="Google Shape;965;p25"/>
            <p:cNvGrpSpPr/>
            <p:nvPr/>
          </p:nvGrpSpPr>
          <p:grpSpPr>
            <a:xfrm>
              <a:off x="7842475" y="646225"/>
              <a:ext cx="706370" cy="198722"/>
              <a:chOff x="7438100" y="656825"/>
              <a:chExt cx="706370" cy="198722"/>
            </a:xfrm>
          </p:grpSpPr>
          <p:sp>
            <p:nvSpPr>
              <p:cNvPr id="966" name="Google Shape;966;p25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5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25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25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5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5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25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25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25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25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25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25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5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9" name="Google Shape;979;p25"/>
            <p:cNvSpPr/>
            <p:nvPr/>
          </p:nvSpPr>
          <p:spPr>
            <a:xfrm>
              <a:off x="8438209" y="904875"/>
              <a:ext cx="219900" cy="33624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5"/>
            <p:cNvSpPr/>
            <p:nvPr/>
          </p:nvSpPr>
          <p:spPr>
            <a:xfrm>
              <a:off x="8438215" y="904875"/>
              <a:ext cx="219900" cy="651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1" name="Google Shape;981;p25"/>
          <p:cNvGrpSpPr/>
          <p:nvPr/>
        </p:nvGrpSpPr>
        <p:grpSpPr>
          <a:xfrm>
            <a:off x="693499" y="406664"/>
            <a:ext cx="7976318" cy="4041461"/>
            <a:chOff x="719999" y="573225"/>
            <a:chExt cx="7938215" cy="4041461"/>
          </a:xfrm>
        </p:grpSpPr>
        <p:grpSp>
          <p:nvGrpSpPr>
            <p:cNvPr id="982" name="Google Shape;982;p25"/>
            <p:cNvGrpSpPr/>
            <p:nvPr/>
          </p:nvGrpSpPr>
          <p:grpSpPr>
            <a:xfrm>
              <a:off x="719999" y="573225"/>
              <a:ext cx="7938215" cy="4041461"/>
              <a:chOff x="720000" y="573225"/>
              <a:chExt cx="7704013" cy="4041461"/>
            </a:xfrm>
          </p:grpSpPr>
          <p:sp>
            <p:nvSpPr>
              <p:cNvPr id="983" name="Google Shape;983;p25"/>
              <p:cNvSpPr/>
              <p:nvPr/>
            </p:nvSpPr>
            <p:spPr>
              <a:xfrm>
                <a:off x="720000" y="573225"/>
                <a:ext cx="7704000" cy="426900"/>
              </a:xfrm>
              <a:prstGeom prst="roundRect">
                <a:avLst>
                  <a:gd name="adj" fmla="val 26774"/>
                </a:avLst>
              </a:prstGeom>
              <a:solidFill>
                <a:schemeClr val="accent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84" name="Google Shape;984;p25"/>
              <p:cNvSpPr/>
              <p:nvPr/>
            </p:nvSpPr>
            <p:spPr>
              <a:xfrm>
                <a:off x="723913" y="904886"/>
                <a:ext cx="7700100" cy="37098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985" name="Google Shape;985;p25"/>
            <p:cNvGrpSpPr/>
            <p:nvPr/>
          </p:nvGrpSpPr>
          <p:grpSpPr>
            <a:xfrm>
              <a:off x="7842475" y="646225"/>
              <a:ext cx="706370" cy="198722"/>
              <a:chOff x="7438100" y="656825"/>
              <a:chExt cx="706370" cy="198722"/>
            </a:xfrm>
          </p:grpSpPr>
          <p:sp>
            <p:nvSpPr>
              <p:cNvPr id="986" name="Google Shape;986;p25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87" name="Google Shape;987;p25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88" name="Google Shape;988;p25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89" name="Google Shape;989;p25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90" name="Google Shape;990;p25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91" name="Google Shape;991;p25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92" name="Google Shape;992;p25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93" name="Google Shape;993;p25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94" name="Google Shape;994;p25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95" name="Google Shape;995;p25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96" name="Google Shape;996;p25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97" name="Google Shape;997;p25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998" name="Google Shape;998;p25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999" name="Google Shape;999;p25"/>
            <p:cNvSpPr/>
            <p:nvPr/>
          </p:nvSpPr>
          <p:spPr>
            <a:xfrm>
              <a:off x="8438191" y="904886"/>
              <a:ext cx="219900" cy="37098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000" name="Google Shape;1000;p25"/>
            <p:cNvSpPr/>
            <p:nvPr/>
          </p:nvSpPr>
          <p:spPr>
            <a:xfrm>
              <a:off x="8438215" y="904875"/>
              <a:ext cx="219900" cy="651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1001" name="Google Shape;1001;p25"/>
          <p:cNvSpPr txBox="1">
            <a:spLocks noGrp="1"/>
          </p:cNvSpPr>
          <p:nvPr>
            <p:ph type="title"/>
          </p:nvPr>
        </p:nvSpPr>
        <p:spPr>
          <a:xfrm>
            <a:off x="720000" y="797775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chemeClr val="accent4"/>
        </a:solidFill>
        <a:effectLst/>
      </p:bgPr>
    </p:bg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27"/>
          <p:cNvSpPr/>
          <p:nvPr/>
        </p:nvSpPr>
        <p:spPr>
          <a:xfrm>
            <a:off x="-34375" y="-542662"/>
            <a:ext cx="9214312" cy="6228826"/>
          </a:xfrm>
          <a:custGeom>
            <a:avLst/>
            <a:gdLst/>
            <a:ahLst/>
            <a:cxnLst/>
            <a:rect l="l" t="t" r="r" b="b"/>
            <a:pathLst>
              <a:path w="151408" h="102351" extrusionOk="0">
                <a:moveTo>
                  <a:pt x="4068" y="183"/>
                </a:moveTo>
                <a:lnTo>
                  <a:pt x="4068" y="3719"/>
                </a:lnTo>
                <a:lnTo>
                  <a:pt x="184" y="3719"/>
                </a:lnTo>
                <a:lnTo>
                  <a:pt x="184" y="183"/>
                </a:lnTo>
                <a:close/>
                <a:moveTo>
                  <a:pt x="8043" y="183"/>
                </a:moveTo>
                <a:lnTo>
                  <a:pt x="8043" y="3719"/>
                </a:lnTo>
                <a:lnTo>
                  <a:pt x="4252" y="3719"/>
                </a:lnTo>
                <a:lnTo>
                  <a:pt x="4252" y="183"/>
                </a:lnTo>
                <a:close/>
                <a:moveTo>
                  <a:pt x="12018" y="183"/>
                </a:moveTo>
                <a:lnTo>
                  <a:pt x="12018" y="3719"/>
                </a:lnTo>
                <a:lnTo>
                  <a:pt x="8227" y="3719"/>
                </a:lnTo>
                <a:lnTo>
                  <a:pt x="8227" y="183"/>
                </a:lnTo>
                <a:close/>
                <a:moveTo>
                  <a:pt x="15993" y="183"/>
                </a:moveTo>
                <a:lnTo>
                  <a:pt x="15993" y="3719"/>
                </a:lnTo>
                <a:lnTo>
                  <a:pt x="12202" y="3719"/>
                </a:lnTo>
                <a:lnTo>
                  <a:pt x="12202" y="183"/>
                </a:lnTo>
                <a:close/>
                <a:moveTo>
                  <a:pt x="19968" y="183"/>
                </a:moveTo>
                <a:lnTo>
                  <a:pt x="19968" y="3719"/>
                </a:lnTo>
                <a:lnTo>
                  <a:pt x="16177" y="3719"/>
                </a:lnTo>
                <a:lnTo>
                  <a:pt x="16177" y="183"/>
                </a:lnTo>
                <a:close/>
                <a:moveTo>
                  <a:pt x="23944" y="183"/>
                </a:moveTo>
                <a:lnTo>
                  <a:pt x="23944" y="3719"/>
                </a:lnTo>
                <a:lnTo>
                  <a:pt x="20153" y="3719"/>
                </a:lnTo>
                <a:lnTo>
                  <a:pt x="20153" y="183"/>
                </a:lnTo>
                <a:close/>
                <a:moveTo>
                  <a:pt x="27919" y="183"/>
                </a:moveTo>
                <a:lnTo>
                  <a:pt x="27919" y="3719"/>
                </a:lnTo>
                <a:lnTo>
                  <a:pt x="24129" y="3719"/>
                </a:lnTo>
                <a:lnTo>
                  <a:pt x="24129" y="183"/>
                </a:lnTo>
                <a:close/>
                <a:moveTo>
                  <a:pt x="31895" y="183"/>
                </a:moveTo>
                <a:lnTo>
                  <a:pt x="31895" y="3719"/>
                </a:lnTo>
                <a:lnTo>
                  <a:pt x="28104" y="3719"/>
                </a:lnTo>
                <a:lnTo>
                  <a:pt x="28104" y="183"/>
                </a:lnTo>
                <a:close/>
                <a:moveTo>
                  <a:pt x="35870" y="183"/>
                </a:moveTo>
                <a:lnTo>
                  <a:pt x="35870" y="3719"/>
                </a:lnTo>
                <a:lnTo>
                  <a:pt x="32079" y="3719"/>
                </a:lnTo>
                <a:lnTo>
                  <a:pt x="32079" y="183"/>
                </a:lnTo>
                <a:close/>
                <a:moveTo>
                  <a:pt x="39845" y="183"/>
                </a:moveTo>
                <a:lnTo>
                  <a:pt x="39845" y="3719"/>
                </a:lnTo>
                <a:lnTo>
                  <a:pt x="36054" y="3719"/>
                </a:lnTo>
                <a:lnTo>
                  <a:pt x="36054" y="183"/>
                </a:lnTo>
                <a:close/>
                <a:moveTo>
                  <a:pt x="43821" y="183"/>
                </a:moveTo>
                <a:lnTo>
                  <a:pt x="43821" y="3719"/>
                </a:lnTo>
                <a:lnTo>
                  <a:pt x="40029" y="3719"/>
                </a:lnTo>
                <a:lnTo>
                  <a:pt x="40029" y="183"/>
                </a:lnTo>
                <a:close/>
                <a:moveTo>
                  <a:pt x="47796" y="183"/>
                </a:moveTo>
                <a:lnTo>
                  <a:pt x="47796" y="3719"/>
                </a:lnTo>
                <a:lnTo>
                  <a:pt x="44005" y="3719"/>
                </a:lnTo>
                <a:lnTo>
                  <a:pt x="44005" y="183"/>
                </a:lnTo>
                <a:close/>
                <a:moveTo>
                  <a:pt x="51771" y="183"/>
                </a:moveTo>
                <a:lnTo>
                  <a:pt x="51771" y="3719"/>
                </a:lnTo>
                <a:lnTo>
                  <a:pt x="47980" y="3719"/>
                </a:lnTo>
                <a:lnTo>
                  <a:pt x="47980" y="183"/>
                </a:lnTo>
                <a:close/>
                <a:moveTo>
                  <a:pt x="55746" y="183"/>
                </a:moveTo>
                <a:lnTo>
                  <a:pt x="55746" y="3719"/>
                </a:lnTo>
                <a:lnTo>
                  <a:pt x="51956" y="3719"/>
                </a:lnTo>
                <a:lnTo>
                  <a:pt x="51956" y="183"/>
                </a:lnTo>
                <a:close/>
                <a:moveTo>
                  <a:pt x="59721" y="183"/>
                </a:moveTo>
                <a:lnTo>
                  <a:pt x="59721" y="3719"/>
                </a:lnTo>
                <a:lnTo>
                  <a:pt x="55931" y="3719"/>
                </a:lnTo>
                <a:lnTo>
                  <a:pt x="55931" y="183"/>
                </a:lnTo>
                <a:close/>
                <a:moveTo>
                  <a:pt x="63696" y="183"/>
                </a:moveTo>
                <a:lnTo>
                  <a:pt x="63696" y="3719"/>
                </a:lnTo>
                <a:lnTo>
                  <a:pt x="59906" y="3719"/>
                </a:lnTo>
                <a:lnTo>
                  <a:pt x="59906" y="183"/>
                </a:lnTo>
                <a:close/>
                <a:moveTo>
                  <a:pt x="67672" y="183"/>
                </a:moveTo>
                <a:lnTo>
                  <a:pt x="67672" y="3719"/>
                </a:lnTo>
                <a:lnTo>
                  <a:pt x="63881" y="3719"/>
                </a:lnTo>
                <a:lnTo>
                  <a:pt x="63881" y="183"/>
                </a:lnTo>
                <a:close/>
                <a:moveTo>
                  <a:pt x="71648" y="183"/>
                </a:moveTo>
                <a:lnTo>
                  <a:pt x="71648" y="3719"/>
                </a:lnTo>
                <a:lnTo>
                  <a:pt x="67857" y="3719"/>
                </a:lnTo>
                <a:lnTo>
                  <a:pt x="67857" y="183"/>
                </a:lnTo>
                <a:close/>
                <a:moveTo>
                  <a:pt x="75623" y="183"/>
                </a:moveTo>
                <a:lnTo>
                  <a:pt x="75623" y="3719"/>
                </a:lnTo>
                <a:lnTo>
                  <a:pt x="71832" y="3719"/>
                </a:lnTo>
                <a:lnTo>
                  <a:pt x="71832" y="183"/>
                </a:lnTo>
                <a:close/>
                <a:moveTo>
                  <a:pt x="79598" y="183"/>
                </a:moveTo>
                <a:lnTo>
                  <a:pt x="79598" y="3719"/>
                </a:lnTo>
                <a:lnTo>
                  <a:pt x="75807" y="3719"/>
                </a:lnTo>
                <a:lnTo>
                  <a:pt x="75807" y="183"/>
                </a:lnTo>
                <a:close/>
                <a:moveTo>
                  <a:pt x="83573" y="183"/>
                </a:moveTo>
                <a:lnTo>
                  <a:pt x="83573" y="3719"/>
                </a:lnTo>
                <a:lnTo>
                  <a:pt x="79782" y="3719"/>
                </a:lnTo>
                <a:lnTo>
                  <a:pt x="79782" y="183"/>
                </a:lnTo>
                <a:close/>
                <a:moveTo>
                  <a:pt x="87549" y="183"/>
                </a:moveTo>
                <a:lnTo>
                  <a:pt x="87549" y="3719"/>
                </a:lnTo>
                <a:lnTo>
                  <a:pt x="83757" y="3719"/>
                </a:lnTo>
                <a:lnTo>
                  <a:pt x="83757" y="183"/>
                </a:lnTo>
                <a:close/>
                <a:moveTo>
                  <a:pt x="91524" y="183"/>
                </a:moveTo>
                <a:lnTo>
                  <a:pt x="91524" y="3719"/>
                </a:lnTo>
                <a:lnTo>
                  <a:pt x="87733" y="3719"/>
                </a:lnTo>
                <a:lnTo>
                  <a:pt x="87733" y="183"/>
                </a:lnTo>
                <a:close/>
                <a:moveTo>
                  <a:pt x="95499" y="183"/>
                </a:moveTo>
                <a:lnTo>
                  <a:pt x="95499" y="3719"/>
                </a:lnTo>
                <a:lnTo>
                  <a:pt x="91708" y="3719"/>
                </a:lnTo>
                <a:lnTo>
                  <a:pt x="91708" y="183"/>
                </a:lnTo>
                <a:close/>
                <a:moveTo>
                  <a:pt x="99474" y="183"/>
                </a:moveTo>
                <a:lnTo>
                  <a:pt x="99474" y="3719"/>
                </a:lnTo>
                <a:lnTo>
                  <a:pt x="95684" y="3719"/>
                </a:lnTo>
                <a:lnTo>
                  <a:pt x="95684" y="183"/>
                </a:lnTo>
                <a:close/>
                <a:moveTo>
                  <a:pt x="103449" y="183"/>
                </a:moveTo>
                <a:lnTo>
                  <a:pt x="103449" y="3719"/>
                </a:lnTo>
                <a:lnTo>
                  <a:pt x="99659" y="3719"/>
                </a:lnTo>
                <a:lnTo>
                  <a:pt x="99659" y="183"/>
                </a:lnTo>
                <a:close/>
                <a:moveTo>
                  <a:pt x="107424" y="183"/>
                </a:moveTo>
                <a:lnTo>
                  <a:pt x="107424" y="3719"/>
                </a:lnTo>
                <a:lnTo>
                  <a:pt x="103634" y="3719"/>
                </a:lnTo>
                <a:lnTo>
                  <a:pt x="103634" y="183"/>
                </a:lnTo>
                <a:close/>
                <a:moveTo>
                  <a:pt x="111400" y="183"/>
                </a:moveTo>
                <a:lnTo>
                  <a:pt x="111400" y="3719"/>
                </a:lnTo>
                <a:lnTo>
                  <a:pt x="107609" y="3719"/>
                </a:lnTo>
                <a:lnTo>
                  <a:pt x="107609" y="183"/>
                </a:lnTo>
                <a:close/>
                <a:moveTo>
                  <a:pt x="115376" y="183"/>
                </a:moveTo>
                <a:lnTo>
                  <a:pt x="115376" y="3719"/>
                </a:lnTo>
                <a:lnTo>
                  <a:pt x="111585" y="3719"/>
                </a:lnTo>
                <a:lnTo>
                  <a:pt x="111585" y="183"/>
                </a:lnTo>
                <a:close/>
                <a:moveTo>
                  <a:pt x="119351" y="183"/>
                </a:moveTo>
                <a:lnTo>
                  <a:pt x="119351" y="3719"/>
                </a:lnTo>
                <a:lnTo>
                  <a:pt x="115560" y="3719"/>
                </a:lnTo>
                <a:lnTo>
                  <a:pt x="115560" y="183"/>
                </a:lnTo>
                <a:close/>
                <a:moveTo>
                  <a:pt x="123326" y="183"/>
                </a:moveTo>
                <a:lnTo>
                  <a:pt x="123326" y="3719"/>
                </a:lnTo>
                <a:lnTo>
                  <a:pt x="119535" y="3719"/>
                </a:lnTo>
                <a:lnTo>
                  <a:pt x="119535" y="183"/>
                </a:lnTo>
                <a:close/>
                <a:moveTo>
                  <a:pt x="127301" y="183"/>
                </a:moveTo>
                <a:lnTo>
                  <a:pt x="127301" y="3719"/>
                </a:lnTo>
                <a:lnTo>
                  <a:pt x="123510" y="3719"/>
                </a:lnTo>
                <a:lnTo>
                  <a:pt x="123510" y="183"/>
                </a:lnTo>
                <a:close/>
                <a:moveTo>
                  <a:pt x="131277" y="183"/>
                </a:moveTo>
                <a:lnTo>
                  <a:pt x="131277" y="3719"/>
                </a:lnTo>
                <a:lnTo>
                  <a:pt x="127485" y="3719"/>
                </a:lnTo>
                <a:lnTo>
                  <a:pt x="127485" y="183"/>
                </a:lnTo>
                <a:close/>
                <a:moveTo>
                  <a:pt x="135252" y="183"/>
                </a:moveTo>
                <a:lnTo>
                  <a:pt x="135252" y="3719"/>
                </a:lnTo>
                <a:lnTo>
                  <a:pt x="131461" y="3719"/>
                </a:lnTo>
                <a:lnTo>
                  <a:pt x="131461" y="183"/>
                </a:lnTo>
                <a:close/>
                <a:moveTo>
                  <a:pt x="139227" y="183"/>
                </a:moveTo>
                <a:lnTo>
                  <a:pt x="139227" y="3719"/>
                </a:lnTo>
                <a:lnTo>
                  <a:pt x="135436" y="3719"/>
                </a:lnTo>
                <a:lnTo>
                  <a:pt x="135436" y="183"/>
                </a:lnTo>
                <a:close/>
                <a:moveTo>
                  <a:pt x="143202" y="183"/>
                </a:moveTo>
                <a:lnTo>
                  <a:pt x="143202" y="3719"/>
                </a:lnTo>
                <a:lnTo>
                  <a:pt x="139411" y="3719"/>
                </a:lnTo>
                <a:lnTo>
                  <a:pt x="139411" y="183"/>
                </a:lnTo>
                <a:close/>
                <a:moveTo>
                  <a:pt x="147177" y="183"/>
                </a:moveTo>
                <a:lnTo>
                  <a:pt x="147177" y="3719"/>
                </a:lnTo>
                <a:lnTo>
                  <a:pt x="143387" y="3719"/>
                </a:lnTo>
                <a:lnTo>
                  <a:pt x="143387" y="183"/>
                </a:lnTo>
                <a:close/>
                <a:moveTo>
                  <a:pt x="151224" y="183"/>
                </a:moveTo>
                <a:lnTo>
                  <a:pt x="151224" y="3719"/>
                </a:lnTo>
                <a:lnTo>
                  <a:pt x="147362" y="3719"/>
                </a:lnTo>
                <a:lnTo>
                  <a:pt x="147362" y="183"/>
                </a:lnTo>
                <a:close/>
                <a:moveTo>
                  <a:pt x="4068" y="3902"/>
                </a:moveTo>
                <a:lnTo>
                  <a:pt x="4068" y="7661"/>
                </a:lnTo>
                <a:lnTo>
                  <a:pt x="184" y="7661"/>
                </a:lnTo>
                <a:lnTo>
                  <a:pt x="184" y="3902"/>
                </a:lnTo>
                <a:close/>
                <a:moveTo>
                  <a:pt x="8043" y="3902"/>
                </a:moveTo>
                <a:lnTo>
                  <a:pt x="8043" y="7661"/>
                </a:lnTo>
                <a:lnTo>
                  <a:pt x="4252" y="7661"/>
                </a:lnTo>
                <a:lnTo>
                  <a:pt x="4252" y="3902"/>
                </a:lnTo>
                <a:close/>
                <a:moveTo>
                  <a:pt x="12018" y="3902"/>
                </a:moveTo>
                <a:lnTo>
                  <a:pt x="12018" y="7661"/>
                </a:lnTo>
                <a:lnTo>
                  <a:pt x="8227" y="7661"/>
                </a:lnTo>
                <a:lnTo>
                  <a:pt x="8227" y="3902"/>
                </a:lnTo>
                <a:close/>
                <a:moveTo>
                  <a:pt x="15993" y="3902"/>
                </a:moveTo>
                <a:lnTo>
                  <a:pt x="15993" y="7661"/>
                </a:lnTo>
                <a:lnTo>
                  <a:pt x="12202" y="7661"/>
                </a:lnTo>
                <a:lnTo>
                  <a:pt x="12202" y="3902"/>
                </a:lnTo>
                <a:close/>
                <a:moveTo>
                  <a:pt x="19968" y="3902"/>
                </a:moveTo>
                <a:lnTo>
                  <a:pt x="19968" y="7661"/>
                </a:lnTo>
                <a:lnTo>
                  <a:pt x="16177" y="7661"/>
                </a:lnTo>
                <a:lnTo>
                  <a:pt x="16177" y="3902"/>
                </a:lnTo>
                <a:close/>
                <a:moveTo>
                  <a:pt x="23944" y="3902"/>
                </a:moveTo>
                <a:lnTo>
                  <a:pt x="23944" y="7661"/>
                </a:lnTo>
                <a:lnTo>
                  <a:pt x="20153" y="7661"/>
                </a:lnTo>
                <a:lnTo>
                  <a:pt x="20153" y="3902"/>
                </a:lnTo>
                <a:close/>
                <a:moveTo>
                  <a:pt x="27919" y="3902"/>
                </a:moveTo>
                <a:lnTo>
                  <a:pt x="27919" y="7661"/>
                </a:lnTo>
                <a:lnTo>
                  <a:pt x="24129" y="7661"/>
                </a:lnTo>
                <a:lnTo>
                  <a:pt x="24129" y="3902"/>
                </a:lnTo>
                <a:close/>
                <a:moveTo>
                  <a:pt x="31895" y="3902"/>
                </a:moveTo>
                <a:lnTo>
                  <a:pt x="31895" y="7661"/>
                </a:lnTo>
                <a:lnTo>
                  <a:pt x="28104" y="7661"/>
                </a:lnTo>
                <a:lnTo>
                  <a:pt x="28104" y="3902"/>
                </a:lnTo>
                <a:close/>
                <a:moveTo>
                  <a:pt x="35870" y="3902"/>
                </a:moveTo>
                <a:lnTo>
                  <a:pt x="35870" y="7661"/>
                </a:lnTo>
                <a:lnTo>
                  <a:pt x="32079" y="7661"/>
                </a:lnTo>
                <a:lnTo>
                  <a:pt x="32079" y="3902"/>
                </a:lnTo>
                <a:close/>
                <a:moveTo>
                  <a:pt x="39845" y="3902"/>
                </a:moveTo>
                <a:lnTo>
                  <a:pt x="39845" y="7661"/>
                </a:lnTo>
                <a:lnTo>
                  <a:pt x="36054" y="7661"/>
                </a:lnTo>
                <a:lnTo>
                  <a:pt x="36054" y="3902"/>
                </a:lnTo>
                <a:close/>
                <a:moveTo>
                  <a:pt x="43821" y="3902"/>
                </a:moveTo>
                <a:lnTo>
                  <a:pt x="43821" y="7661"/>
                </a:lnTo>
                <a:lnTo>
                  <a:pt x="40029" y="7661"/>
                </a:lnTo>
                <a:lnTo>
                  <a:pt x="40029" y="3902"/>
                </a:lnTo>
                <a:close/>
                <a:moveTo>
                  <a:pt x="47796" y="3902"/>
                </a:moveTo>
                <a:lnTo>
                  <a:pt x="47796" y="7661"/>
                </a:lnTo>
                <a:lnTo>
                  <a:pt x="44005" y="7661"/>
                </a:lnTo>
                <a:lnTo>
                  <a:pt x="44005" y="3902"/>
                </a:lnTo>
                <a:close/>
                <a:moveTo>
                  <a:pt x="51771" y="3902"/>
                </a:moveTo>
                <a:lnTo>
                  <a:pt x="51771" y="7661"/>
                </a:lnTo>
                <a:lnTo>
                  <a:pt x="47980" y="7661"/>
                </a:lnTo>
                <a:lnTo>
                  <a:pt x="47980" y="3902"/>
                </a:lnTo>
                <a:close/>
                <a:moveTo>
                  <a:pt x="55746" y="3902"/>
                </a:moveTo>
                <a:lnTo>
                  <a:pt x="55746" y="7661"/>
                </a:lnTo>
                <a:lnTo>
                  <a:pt x="51956" y="7661"/>
                </a:lnTo>
                <a:lnTo>
                  <a:pt x="51956" y="3902"/>
                </a:lnTo>
                <a:close/>
                <a:moveTo>
                  <a:pt x="59721" y="3902"/>
                </a:moveTo>
                <a:lnTo>
                  <a:pt x="59721" y="7661"/>
                </a:lnTo>
                <a:lnTo>
                  <a:pt x="55931" y="7661"/>
                </a:lnTo>
                <a:lnTo>
                  <a:pt x="55931" y="3902"/>
                </a:lnTo>
                <a:close/>
                <a:moveTo>
                  <a:pt x="63696" y="3902"/>
                </a:moveTo>
                <a:lnTo>
                  <a:pt x="63696" y="7661"/>
                </a:lnTo>
                <a:lnTo>
                  <a:pt x="59906" y="7661"/>
                </a:lnTo>
                <a:lnTo>
                  <a:pt x="59906" y="3902"/>
                </a:lnTo>
                <a:close/>
                <a:moveTo>
                  <a:pt x="67672" y="3902"/>
                </a:moveTo>
                <a:lnTo>
                  <a:pt x="67672" y="7661"/>
                </a:lnTo>
                <a:lnTo>
                  <a:pt x="63881" y="7661"/>
                </a:lnTo>
                <a:lnTo>
                  <a:pt x="63881" y="3902"/>
                </a:lnTo>
                <a:close/>
                <a:moveTo>
                  <a:pt x="71648" y="3902"/>
                </a:moveTo>
                <a:lnTo>
                  <a:pt x="71648" y="7661"/>
                </a:lnTo>
                <a:lnTo>
                  <a:pt x="67857" y="7661"/>
                </a:lnTo>
                <a:lnTo>
                  <a:pt x="67857" y="3902"/>
                </a:lnTo>
                <a:close/>
                <a:moveTo>
                  <a:pt x="75623" y="3902"/>
                </a:moveTo>
                <a:lnTo>
                  <a:pt x="75623" y="7661"/>
                </a:lnTo>
                <a:lnTo>
                  <a:pt x="71832" y="7661"/>
                </a:lnTo>
                <a:lnTo>
                  <a:pt x="71832" y="3902"/>
                </a:lnTo>
                <a:close/>
                <a:moveTo>
                  <a:pt x="79598" y="3902"/>
                </a:moveTo>
                <a:lnTo>
                  <a:pt x="79598" y="7661"/>
                </a:lnTo>
                <a:lnTo>
                  <a:pt x="75807" y="7661"/>
                </a:lnTo>
                <a:lnTo>
                  <a:pt x="75807" y="3902"/>
                </a:lnTo>
                <a:close/>
                <a:moveTo>
                  <a:pt x="83573" y="3902"/>
                </a:moveTo>
                <a:lnTo>
                  <a:pt x="83573" y="7661"/>
                </a:lnTo>
                <a:lnTo>
                  <a:pt x="79782" y="7661"/>
                </a:lnTo>
                <a:lnTo>
                  <a:pt x="79782" y="3902"/>
                </a:lnTo>
                <a:close/>
                <a:moveTo>
                  <a:pt x="87549" y="3902"/>
                </a:moveTo>
                <a:lnTo>
                  <a:pt x="87549" y="7661"/>
                </a:lnTo>
                <a:lnTo>
                  <a:pt x="83757" y="7661"/>
                </a:lnTo>
                <a:lnTo>
                  <a:pt x="83757" y="3902"/>
                </a:lnTo>
                <a:close/>
                <a:moveTo>
                  <a:pt x="91524" y="3902"/>
                </a:moveTo>
                <a:lnTo>
                  <a:pt x="91524" y="7661"/>
                </a:lnTo>
                <a:lnTo>
                  <a:pt x="87733" y="7661"/>
                </a:lnTo>
                <a:lnTo>
                  <a:pt x="87733" y="3902"/>
                </a:lnTo>
                <a:close/>
                <a:moveTo>
                  <a:pt x="95499" y="3902"/>
                </a:moveTo>
                <a:lnTo>
                  <a:pt x="95499" y="7661"/>
                </a:lnTo>
                <a:lnTo>
                  <a:pt x="91708" y="7661"/>
                </a:lnTo>
                <a:lnTo>
                  <a:pt x="91708" y="3902"/>
                </a:lnTo>
                <a:close/>
                <a:moveTo>
                  <a:pt x="99474" y="3902"/>
                </a:moveTo>
                <a:lnTo>
                  <a:pt x="99474" y="7661"/>
                </a:lnTo>
                <a:lnTo>
                  <a:pt x="95684" y="7661"/>
                </a:lnTo>
                <a:lnTo>
                  <a:pt x="95684" y="3902"/>
                </a:lnTo>
                <a:close/>
                <a:moveTo>
                  <a:pt x="103449" y="3902"/>
                </a:moveTo>
                <a:lnTo>
                  <a:pt x="103449" y="7661"/>
                </a:lnTo>
                <a:lnTo>
                  <a:pt x="99659" y="7661"/>
                </a:lnTo>
                <a:lnTo>
                  <a:pt x="99659" y="3902"/>
                </a:lnTo>
                <a:close/>
                <a:moveTo>
                  <a:pt x="107424" y="3902"/>
                </a:moveTo>
                <a:lnTo>
                  <a:pt x="107424" y="7661"/>
                </a:lnTo>
                <a:lnTo>
                  <a:pt x="103634" y="7661"/>
                </a:lnTo>
                <a:lnTo>
                  <a:pt x="103634" y="3902"/>
                </a:lnTo>
                <a:close/>
                <a:moveTo>
                  <a:pt x="111400" y="3902"/>
                </a:moveTo>
                <a:lnTo>
                  <a:pt x="111400" y="7661"/>
                </a:lnTo>
                <a:lnTo>
                  <a:pt x="107609" y="7661"/>
                </a:lnTo>
                <a:lnTo>
                  <a:pt x="107609" y="3902"/>
                </a:lnTo>
                <a:close/>
                <a:moveTo>
                  <a:pt x="115376" y="3902"/>
                </a:moveTo>
                <a:lnTo>
                  <a:pt x="115376" y="7661"/>
                </a:lnTo>
                <a:lnTo>
                  <a:pt x="111585" y="7661"/>
                </a:lnTo>
                <a:lnTo>
                  <a:pt x="111585" y="3902"/>
                </a:lnTo>
                <a:close/>
                <a:moveTo>
                  <a:pt x="119351" y="3902"/>
                </a:moveTo>
                <a:lnTo>
                  <a:pt x="119351" y="7661"/>
                </a:lnTo>
                <a:lnTo>
                  <a:pt x="115560" y="7661"/>
                </a:lnTo>
                <a:lnTo>
                  <a:pt x="115560" y="3902"/>
                </a:lnTo>
                <a:close/>
                <a:moveTo>
                  <a:pt x="123326" y="3902"/>
                </a:moveTo>
                <a:lnTo>
                  <a:pt x="123326" y="7661"/>
                </a:lnTo>
                <a:lnTo>
                  <a:pt x="119535" y="7661"/>
                </a:lnTo>
                <a:lnTo>
                  <a:pt x="119535" y="3902"/>
                </a:lnTo>
                <a:close/>
                <a:moveTo>
                  <a:pt x="127301" y="3902"/>
                </a:moveTo>
                <a:lnTo>
                  <a:pt x="127301" y="7661"/>
                </a:lnTo>
                <a:lnTo>
                  <a:pt x="123510" y="7661"/>
                </a:lnTo>
                <a:lnTo>
                  <a:pt x="123510" y="3902"/>
                </a:lnTo>
                <a:close/>
                <a:moveTo>
                  <a:pt x="131277" y="3902"/>
                </a:moveTo>
                <a:lnTo>
                  <a:pt x="131277" y="7661"/>
                </a:lnTo>
                <a:lnTo>
                  <a:pt x="127485" y="7661"/>
                </a:lnTo>
                <a:lnTo>
                  <a:pt x="127485" y="3902"/>
                </a:lnTo>
                <a:close/>
                <a:moveTo>
                  <a:pt x="135252" y="3902"/>
                </a:moveTo>
                <a:lnTo>
                  <a:pt x="135252" y="7661"/>
                </a:lnTo>
                <a:lnTo>
                  <a:pt x="131461" y="7661"/>
                </a:lnTo>
                <a:lnTo>
                  <a:pt x="131461" y="3902"/>
                </a:lnTo>
                <a:close/>
                <a:moveTo>
                  <a:pt x="139227" y="3902"/>
                </a:moveTo>
                <a:lnTo>
                  <a:pt x="139227" y="7661"/>
                </a:lnTo>
                <a:lnTo>
                  <a:pt x="135436" y="7661"/>
                </a:lnTo>
                <a:lnTo>
                  <a:pt x="135436" y="3902"/>
                </a:lnTo>
                <a:close/>
                <a:moveTo>
                  <a:pt x="143202" y="3902"/>
                </a:moveTo>
                <a:lnTo>
                  <a:pt x="143202" y="7661"/>
                </a:lnTo>
                <a:lnTo>
                  <a:pt x="139411" y="7661"/>
                </a:lnTo>
                <a:lnTo>
                  <a:pt x="139411" y="3902"/>
                </a:lnTo>
                <a:close/>
                <a:moveTo>
                  <a:pt x="147177" y="3902"/>
                </a:moveTo>
                <a:lnTo>
                  <a:pt x="147177" y="7661"/>
                </a:lnTo>
                <a:lnTo>
                  <a:pt x="143387" y="7661"/>
                </a:lnTo>
                <a:lnTo>
                  <a:pt x="143387" y="3902"/>
                </a:lnTo>
                <a:close/>
                <a:moveTo>
                  <a:pt x="151224" y="3902"/>
                </a:moveTo>
                <a:lnTo>
                  <a:pt x="151224" y="7661"/>
                </a:lnTo>
                <a:lnTo>
                  <a:pt x="147362" y="7661"/>
                </a:lnTo>
                <a:lnTo>
                  <a:pt x="147362" y="3902"/>
                </a:lnTo>
                <a:close/>
                <a:moveTo>
                  <a:pt x="4068" y="7844"/>
                </a:moveTo>
                <a:lnTo>
                  <a:pt x="4068" y="11605"/>
                </a:lnTo>
                <a:lnTo>
                  <a:pt x="184" y="11605"/>
                </a:lnTo>
                <a:lnTo>
                  <a:pt x="184" y="7844"/>
                </a:lnTo>
                <a:close/>
                <a:moveTo>
                  <a:pt x="8043" y="7844"/>
                </a:moveTo>
                <a:lnTo>
                  <a:pt x="8043" y="11605"/>
                </a:lnTo>
                <a:lnTo>
                  <a:pt x="4252" y="11605"/>
                </a:lnTo>
                <a:lnTo>
                  <a:pt x="4252" y="7844"/>
                </a:lnTo>
                <a:close/>
                <a:moveTo>
                  <a:pt x="12018" y="7844"/>
                </a:moveTo>
                <a:lnTo>
                  <a:pt x="12018" y="11605"/>
                </a:lnTo>
                <a:lnTo>
                  <a:pt x="8227" y="11605"/>
                </a:lnTo>
                <a:lnTo>
                  <a:pt x="8227" y="7844"/>
                </a:lnTo>
                <a:close/>
                <a:moveTo>
                  <a:pt x="15993" y="7844"/>
                </a:moveTo>
                <a:lnTo>
                  <a:pt x="15993" y="11605"/>
                </a:lnTo>
                <a:lnTo>
                  <a:pt x="12202" y="11605"/>
                </a:lnTo>
                <a:lnTo>
                  <a:pt x="12202" y="7844"/>
                </a:lnTo>
                <a:close/>
                <a:moveTo>
                  <a:pt x="19968" y="7844"/>
                </a:moveTo>
                <a:lnTo>
                  <a:pt x="19968" y="11605"/>
                </a:lnTo>
                <a:lnTo>
                  <a:pt x="16177" y="11605"/>
                </a:lnTo>
                <a:lnTo>
                  <a:pt x="16177" y="7844"/>
                </a:lnTo>
                <a:close/>
                <a:moveTo>
                  <a:pt x="23944" y="7844"/>
                </a:moveTo>
                <a:lnTo>
                  <a:pt x="23944" y="11605"/>
                </a:lnTo>
                <a:lnTo>
                  <a:pt x="20153" y="11605"/>
                </a:lnTo>
                <a:lnTo>
                  <a:pt x="20153" y="7844"/>
                </a:lnTo>
                <a:close/>
                <a:moveTo>
                  <a:pt x="27919" y="7844"/>
                </a:moveTo>
                <a:lnTo>
                  <a:pt x="27919" y="11605"/>
                </a:lnTo>
                <a:lnTo>
                  <a:pt x="24129" y="11605"/>
                </a:lnTo>
                <a:lnTo>
                  <a:pt x="24129" y="7844"/>
                </a:lnTo>
                <a:close/>
                <a:moveTo>
                  <a:pt x="31895" y="7844"/>
                </a:moveTo>
                <a:lnTo>
                  <a:pt x="31895" y="11605"/>
                </a:lnTo>
                <a:lnTo>
                  <a:pt x="28104" y="11605"/>
                </a:lnTo>
                <a:lnTo>
                  <a:pt x="28104" y="7844"/>
                </a:lnTo>
                <a:close/>
                <a:moveTo>
                  <a:pt x="35870" y="7844"/>
                </a:moveTo>
                <a:lnTo>
                  <a:pt x="35870" y="11605"/>
                </a:lnTo>
                <a:lnTo>
                  <a:pt x="32079" y="11605"/>
                </a:lnTo>
                <a:lnTo>
                  <a:pt x="32079" y="7844"/>
                </a:lnTo>
                <a:close/>
                <a:moveTo>
                  <a:pt x="39845" y="7844"/>
                </a:moveTo>
                <a:lnTo>
                  <a:pt x="39845" y="11605"/>
                </a:lnTo>
                <a:lnTo>
                  <a:pt x="36054" y="11605"/>
                </a:lnTo>
                <a:lnTo>
                  <a:pt x="36054" y="7844"/>
                </a:lnTo>
                <a:close/>
                <a:moveTo>
                  <a:pt x="43821" y="7844"/>
                </a:moveTo>
                <a:lnTo>
                  <a:pt x="43821" y="11605"/>
                </a:lnTo>
                <a:lnTo>
                  <a:pt x="40029" y="11605"/>
                </a:lnTo>
                <a:lnTo>
                  <a:pt x="40029" y="7844"/>
                </a:lnTo>
                <a:close/>
                <a:moveTo>
                  <a:pt x="47796" y="7844"/>
                </a:moveTo>
                <a:lnTo>
                  <a:pt x="47796" y="11605"/>
                </a:lnTo>
                <a:lnTo>
                  <a:pt x="44005" y="11605"/>
                </a:lnTo>
                <a:lnTo>
                  <a:pt x="44005" y="7844"/>
                </a:lnTo>
                <a:close/>
                <a:moveTo>
                  <a:pt x="51771" y="7844"/>
                </a:moveTo>
                <a:lnTo>
                  <a:pt x="51771" y="11605"/>
                </a:lnTo>
                <a:lnTo>
                  <a:pt x="47980" y="11605"/>
                </a:lnTo>
                <a:lnTo>
                  <a:pt x="47980" y="7844"/>
                </a:lnTo>
                <a:close/>
                <a:moveTo>
                  <a:pt x="55746" y="7844"/>
                </a:moveTo>
                <a:lnTo>
                  <a:pt x="55746" y="11605"/>
                </a:lnTo>
                <a:lnTo>
                  <a:pt x="51956" y="11605"/>
                </a:lnTo>
                <a:lnTo>
                  <a:pt x="51956" y="7844"/>
                </a:lnTo>
                <a:close/>
                <a:moveTo>
                  <a:pt x="59721" y="7844"/>
                </a:moveTo>
                <a:lnTo>
                  <a:pt x="59721" y="11605"/>
                </a:lnTo>
                <a:lnTo>
                  <a:pt x="55931" y="11605"/>
                </a:lnTo>
                <a:lnTo>
                  <a:pt x="55931" y="7844"/>
                </a:lnTo>
                <a:close/>
                <a:moveTo>
                  <a:pt x="63696" y="7844"/>
                </a:moveTo>
                <a:lnTo>
                  <a:pt x="63696" y="11605"/>
                </a:lnTo>
                <a:lnTo>
                  <a:pt x="59906" y="11605"/>
                </a:lnTo>
                <a:lnTo>
                  <a:pt x="59906" y="7844"/>
                </a:lnTo>
                <a:close/>
                <a:moveTo>
                  <a:pt x="67672" y="7844"/>
                </a:moveTo>
                <a:lnTo>
                  <a:pt x="67672" y="11605"/>
                </a:lnTo>
                <a:lnTo>
                  <a:pt x="63881" y="11605"/>
                </a:lnTo>
                <a:lnTo>
                  <a:pt x="63881" y="7844"/>
                </a:lnTo>
                <a:close/>
                <a:moveTo>
                  <a:pt x="71648" y="7844"/>
                </a:moveTo>
                <a:lnTo>
                  <a:pt x="71648" y="11605"/>
                </a:lnTo>
                <a:lnTo>
                  <a:pt x="67857" y="11605"/>
                </a:lnTo>
                <a:lnTo>
                  <a:pt x="67857" y="7844"/>
                </a:lnTo>
                <a:close/>
                <a:moveTo>
                  <a:pt x="75623" y="7844"/>
                </a:moveTo>
                <a:lnTo>
                  <a:pt x="75623" y="11605"/>
                </a:lnTo>
                <a:lnTo>
                  <a:pt x="71832" y="11605"/>
                </a:lnTo>
                <a:lnTo>
                  <a:pt x="71832" y="7844"/>
                </a:lnTo>
                <a:close/>
                <a:moveTo>
                  <a:pt x="79598" y="7844"/>
                </a:moveTo>
                <a:lnTo>
                  <a:pt x="79598" y="11605"/>
                </a:lnTo>
                <a:lnTo>
                  <a:pt x="75807" y="11605"/>
                </a:lnTo>
                <a:lnTo>
                  <a:pt x="75807" y="7844"/>
                </a:lnTo>
                <a:close/>
                <a:moveTo>
                  <a:pt x="83573" y="7844"/>
                </a:moveTo>
                <a:lnTo>
                  <a:pt x="83573" y="11605"/>
                </a:lnTo>
                <a:lnTo>
                  <a:pt x="79782" y="11605"/>
                </a:lnTo>
                <a:lnTo>
                  <a:pt x="79782" y="7844"/>
                </a:lnTo>
                <a:close/>
                <a:moveTo>
                  <a:pt x="87549" y="7844"/>
                </a:moveTo>
                <a:lnTo>
                  <a:pt x="87549" y="11605"/>
                </a:lnTo>
                <a:lnTo>
                  <a:pt x="83757" y="11605"/>
                </a:lnTo>
                <a:lnTo>
                  <a:pt x="83757" y="7844"/>
                </a:lnTo>
                <a:close/>
                <a:moveTo>
                  <a:pt x="91524" y="7844"/>
                </a:moveTo>
                <a:lnTo>
                  <a:pt x="91524" y="11605"/>
                </a:lnTo>
                <a:lnTo>
                  <a:pt x="87733" y="11605"/>
                </a:lnTo>
                <a:lnTo>
                  <a:pt x="87733" y="7844"/>
                </a:lnTo>
                <a:close/>
                <a:moveTo>
                  <a:pt x="95499" y="7844"/>
                </a:moveTo>
                <a:lnTo>
                  <a:pt x="95499" y="11605"/>
                </a:lnTo>
                <a:lnTo>
                  <a:pt x="91708" y="11605"/>
                </a:lnTo>
                <a:lnTo>
                  <a:pt x="91708" y="7844"/>
                </a:lnTo>
                <a:close/>
                <a:moveTo>
                  <a:pt x="99474" y="7844"/>
                </a:moveTo>
                <a:lnTo>
                  <a:pt x="99474" y="11605"/>
                </a:lnTo>
                <a:lnTo>
                  <a:pt x="95684" y="11605"/>
                </a:lnTo>
                <a:lnTo>
                  <a:pt x="95684" y="7844"/>
                </a:lnTo>
                <a:close/>
                <a:moveTo>
                  <a:pt x="103449" y="7844"/>
                </a:moveTo>
                <a:lnTo>
                  <a:pt x="103449" y="11605"/>
                </a:lnTo>
                <a:lnTo>
                  <a:pt x="99659" y="11605"/>
                </a:lnTo>
                <a:lnTo>
                  <a:pt x="99659" y="7844"/>
                </a:lnTo>
                <a:close/>
                <a:moveTo>
                  <a:pt x="107424" y="7844"/>
                </a:moveTo>
                <a:lnTo>
                  <a:pt x="107424" y="11605"/>
                </a:lnTo>
                <a:lnTo>
                  <a:pt x="103634" y="11605"/>
                </a:lnTo>
                <a:lnTo>
                  <a:pt x="103634" y="7844"/>
                </a:lnTo>
                <a:close/>
                <a:moveTo>
                  <a:pt x="111400" y="7844"/>
                </a:moveTo>
                <a:lnTo>
                  <a:pt x="111400" y="11605"/>
                </a:lnTo>
                <a:lnTo>
                  <a:pt x="107609" y="11605"/>
                </a:lnTo>
                <a:lnTo>
                  <a:pt x="107609" y="7844"/>
                </a:lnTo>
                <a:close/>
                <a:moveTo>
                  <a:pt x="115376" y="7844"/>
                </a:moveTo>
                <a:lnTo>
                  <a:pt x="115376" y="11605"/>
                </a:lnTo>
                <a:lnTo>
                  <a:pt x="111585" y="11605"/>
                </a:lnTo>
                <a:lnTo>
                  <a:pt x="111585" y="7844"/>
                </a:lnTo>
                <a:close/>
                <a:moveTo>
                  <a:pt x="119351" y="7844"/>
                </a:moveTo>
                <a:lnTo>
                  <a:pt x="119351" y="11605"/>
                </a:lnTo>
                <a:lnTo>
                  <a:pt x="115560" y="11605"/>
                </a:lnTo>
                <a:lnTo>
                  <a:pt x="115560" y="7844"/>
                </a:lnTo>
                <a:close/>
                <a:moveTo>
                  <a:pt x="123326" y="7844"/>
                </a:moveTo>
                <a:lnTo>
                  <a:pt x="123326" y="11605"/>
                </a:lnTo>
                <a:lnTo>
                  <a:pt x="119535" y="11605"/>
                </a:lnTo>
                <a:lnTo>
                  <a:pt x="119535" y="7844"/>
                </a:lnTo>
                <a:close/>
                <a:moveTo>
                  <a:pt x="127301" y="7844"/>
                </a:moveTo>
                <a:lnTo>
                  <a:pt x="127301" y="11605"/>
                </a:lnTo>
                <a:lnTo>
                  <a:pt x="123510" y="11605"/>
                </a:lnTo>
                <a:lnTo>
                  <a:pt x="123510" y="7844"/>
                </a:lnTo>
                <a:close/>
                <a:moveTo>
                  <a:pt x="131277" y="7844"/>
                </a:moveTo>
                <a:lnTo>
                  <a:pt x="131277" y="11605"/>
                </a:lnTo>
                <a:lnTo>
                  <a:pt x="127485" y="11605"/>
                </a:lnTo>
                <a:lnTo>
                  <a:pt x="127485" y="7844"/>
                </a:lnTo>
                <a:close/>
                <a:moveTo>
                  <a:pt x="135252" y="7844"/>
                </a:moveTo>
                <a:lnTo>
                  <a:pt x="135252" y="11605"/>
                </a:lnTo>
                <a:lnTo>
                  <a:pt x="131461" y="11605"/>
                </a:lnTo>
                <a:lnTo>
                  <a:pt x="131461" y="7844"/>
                </a:lnTo>
                <a:close/>
                <a:moveTo>
                  <a:pt x="139227" y="7844"/>
                </a:moveTo>
                <a:lnTo>
                  <a:pt x="139227" y="11605"/>
                </a:lnTo>
                <a:lnTo>
                  <a:pt x="135436" y="11605"/>
                </a:lnTo>
                <a:lnTo>
                  <a:pt x="135436" y="7844"/>
                </a:lnTo>
                <a:close/>
                <a:moveTo>
                  <a:pt x="143202" y="7844"/>
                </a:moveTo>
                <a:lnTo>
                  <a:pt x="143202" y="11605"/>
                </a:lnTo>
                <a:lnTo>
                  <a:pt x="139411" y="11605"/>
                </a:lnTo>
                <a:lnTo>
                  <a:pt x="139411" y="7844"/>
                </a:lnTo>
                <a:close/>
                <a:moveTo>
                  <a:pt x="147177" y="7844"/>
                </a:moveTo>
                <a:lnTo>
                  <a:pt x="147177" y="11605"/>
                </a:lnTo>
                <a:lnTo>
                  <a:pt x="143387" y="11605"/>
                </a:lnTo>
                <a:lnTo>
                  <a:pt x="143387" y="7844"/>
                </a:lnTo>
                <a:close/>
                <a:moveTo>
                  <a:pt x="151224" y="7844"/>
                </a:moveTo>
                <a:lnTo>
                  <a:pt x="151224" y="11605"/>
                </a:lnTo>
                <a:lnTo>
                  <a:pt x="147362" y="11605"/>
                </a:lnTo>
                <a:lnTo>
                  <a:pt x="147362" y="7844"/>
                </a:lnTo>
                <a:close/>
                <a:moveTo>
                  <a:pt x="4068" y="11788"/>
                </a:moveTo>
                <a:lnTo>
                  <a:pt x="4068" y="15547"/>
                </a:lnTo>
                <a:lnTo>
                  <a:pt x="184" y="15547"/>
                </a:lnTo>
                <a:lnTo>
                  <a:pt x="184" y="11788"/>
                </a:lnTo>
                <a:close/>
                <a:moveTo>
                  <a:pt x="8043" y="11788"/>
                </a:moveTo>
                <a:lnTo>
                  <a:pt x="8043" y="15547"/>
                </a:lnTo>
                <a:lnTo>
                  <a:pt x="4252" y="15547"/>
                </a:lnTo>
                <a:lnTo>
                  <a:pt x="4252" y="11788"/>
                </a:lnTo>
                <a:close/>
                <a:moveTo>
                  <a:pt x="12018" y="11788"/>
                </a:moveTo>
                <a:lnTo>
                  <a:pt x="12018" y="15547"/>
                </a:lnTo>
                <a:lnTo>
                  <a:pt x="8227" y="15547"/>
                </a:lnTo>
                <a:lnTo>
                  <a:pt x="8227" y="11788"/>
                </a:lnTo>
                <a:close/>
                <a:moveTo>
                  <a:pt x="15993" y="11788"/>
                </a:moveTo>
                <a:lnTo>
                  <a:pt x="15993" y="15547"/>
                </a:lnTo>
                <a:lnTo>
                  <a:pt x="12202" y="15547"/>
                </a:lnTo>
                <a:lnTo>
                  <a:pt x="12202" y="11788"/>
                </a:lnTo>
                <a:close/>
                <a:moveTo>
                  <a:pt x="19968" y="11788"/>
                </a:moveTo>
                <a:lnTo>
                  <a:pt x="19968" y="15547"/>
                </a:lnTo>
                <a:lnTo>
                  <a:pt x="16177" y="15547"/>
                </a:lnTo>
                <a:lnTo>
                  <a:pt x="16177" y="11788"/>
                </a:lnTo>
                <a:close/>
                <a:moveTo>
                  <a:pt x="23944" y="11788"/>
                </a:moveTo>
                <a:lnTo>
                  <a:pt x="23944" y="15547"/>
                </a:lnTo>
                <a:lnTo>
                  <a:pt x="20153" y="15547"/>
                </a:lnTo>
                <a:lnTo>
                  <a:pt x="20153" y="11788"/>
                </a:lnTo>
                <a:close/>
                <a:moveTo>
                  <a:pt x="27919" y="11788"/>
                </a:moveTo>
                <a:lnTo>
                  <a:pt x="27919" y="15547"/>
                </a:lnTo>
                <a:lnTo>
                  <a:pt x="24129" y="15547"/>
                </a:lnTo>
                <a:lnTo>
                  <a:pt x="24129" y="11788"/>
                </a:lnTo>
                <a:close/>
                <a:moveTo>
                  <a:pt x="31895" y="11788"/>
                </a:moveTo>
                <a:lnTo>
                  <a:pt x="31895" y="15547"/>
                </a:lnTo>
                <a:lnTo>
                  <a:pt x="28104" y="15547"/>
                </a:lnTo>
                <a:lnTo>
                  <a:pt x="28104" y="11788"/>
                </a:lnTo>
                <a:close/>
                <a:moveTo>
                  <a:pt x="35870" y="11788"/>
                </a:moveTo>
                <a:lnTo>
                  <a:pt x="35870" y="15547"/>
                </a:lnTo>
                <a:lnTo>
                  <a:pt x="32079" y="15547"/>
                </a:lnTo>
                <a:lnTo>
                  <a:pt x="32079" y="11788"/>
                </a:lnTo>
                <a:close/>
                <a:moveTo>
                  <a:pt x="39845" y="11788"/>
                </a:moveTo>
                <a:lnTo>
                  <a:pt x="39845" y="15547"/>
                </a:lnTo>
                <a:lnTo>
                  <a:pt x="36054" y="15547"/>
                </a:lnTo>
                <a:lnTo>
                  <a:pt x="36054" y="11788"/>
                </a:lnTo>
                <a:close/>
                <a:moveTo>
                  <a:pt x="43821" y="11788"/>
                </a:moveTo>
                <a:lnTo>
                  <a:pt x="43821" y="15547"/>
                </a:lnTo>
                <a:lnTo>
                  <a:pt x="40029" y="15547"/>
                </a:lnTo>
                <a:lnTo>
                  <a:pt x="40029" y="11788"/>
                </a:lnTo>
                <a:close/>
                <a:moveTo>
                  <a:pt x="47796" y="11788"/>
                </a:moveTo>
                <a:lnTo>
                  <a:pt x="47796" y="15547"/>
                </a:lnTo>
                <a:lnTo>
                  <a:pt x="44005" y="15547"/>
                </a:lnTo>
                <a:lnTo>
                  <a:pt x="44005" y="11788"/>
                </a:lnTo>
                <a:close/>
                <a:moveTo>
                  <a:pt x="51771" y="11788"/>
                </a:moveTo>
                <a:lnTo>
                  <a:pt x="51771" y="15547"/>
                </a:lnTo>
                <a:lnTo>
                  <a:pt x="47980" y="15547"/>
                </a:lnTo>
                <a:lnTo>
                  <a:pt x="47980" y="11788"/>
                </a:lnTo>
                <a:close/>
                <a:moveTo>
                  <a:pt x="55746" y="11788"/>
                </a:moveTo>
                <a:lnTo>
                  <a:pt x="55746" y="15547"/>
                </a:lnTo>
                <a:lnTo>
                  <a:pt x="51956" y="15547"/>
                </a:lnTo>
                <a:lnTo>
                  <a:pt x="51956" y="11788"/>
                </a:lnTo>
                <a:close/>
                <a:moveTo>
                  <a:pt x="59721" y="11788"/>
                </a:moveTo>
                <a:lnTo>
                  <a:pt x="59721" y="15547"/>
                </a:lnTo>
                <a:lnTo>
                  <a:pt x="55931" y="15547"/>
                </a:lnTo>
                <a:lnTo>
                  <a:pt x="55931" y="11788"/>
                </a:lnTo>
                <a:close/>
                <a:moveTo>
                  <a:pt x="63696" y="11788"/>
                </a:moveTo>
                <a:lnTo>
                  <a:pt x="63696" y="15547"/>
                </a:lnTo>
                <a:lnTo>
                  <a:pt x="59906" y="15547"/>
                </a:lnTo>
                <a:lnTo>
                  <a:pt x="59906" y="11788"/>
                </a:lnTo>
                <a:close/>
                <a:moveTo>
                  <a:pt x="67672" y="11788"/>
                </a:moveTo>
                <a:lnTo>
                  <a:pt x="67672" y="15547"/>
                </a:lnTo>
                <a:lnTo>
                  <a:pt x="63881" y="15547"/>
                </a:lnTo>
                <a:lnTo>
                  <a:pt x="63881" y="11788"/>
                </a:lnTo>
                <a:close/>
                <a:moveTo>
                  <a:pt x="71648" y="11788"/>
                </a:moveTo>
                <a:lnTo>
                  <a:pt x="71648" y="15547"/>
                </a:lnTo>
                <a:lnTo>
                  <a:pt x="67857" y="15547"/>
                </a:lnTo>
                <a:lnTo>
                  <a:pt x="67857" y="11788"/>
                </a:lnTo>
                <a:close/>
                <a:moveTo>
                  <a:pt x="75623" y="11788"/>
                </a:moveTo>
                <a:lnTo>
                  <a:pt x="75623" y="15547"/>
                </a:lnTo>
                <a:lnTo>
                  <a:pt x="71832" y="15547"/>
                </a:lnTo>
                <a:lnTo>
                  <a:pt x="71832" y="11788"/>
                </a:lnTo>
                <a:close/>
                <a:moveTo>
                  <a:pt x="79598" y="11788"/>
                </a:moveTo>
                <a:lnTo>
                  <a:pt x="79598" y="15547"/>
                </a:lnTo>
                <a:lnTo>
                  <a:pt x="75807" y="15547"/>
                </a:lnTo>
                <a:lnTo>
                  <a:pt x="75807" y="11788"/>
                </a:lnTo>
                <a:close/>
                <a:moveTo>
                  <a:pt x="83573" y="11788"/>
                </a:moveTo>
                <a:lnTo>
                  <a:pt x="83573" y="15547"/>
                </a:lnTo>
                <a:lnTo>
                  <a:pt x="79782" y="15547"/>
                </a:lnTo>
                <a:lnTo>
                  <a:pt x="79782" y="11788"/>
                </a:lnTo>
                <a:close/>
                <a:moveTo>
                  <a:pt x="87549" y="11788"/>
                </a:moveTo>
                <a:lnTo>
                  <a:pt x="87549" y="15547"/>
                </a:lnTo>
                <a:lnTo>
                  <a:pt x="83757" y="15547"/>
                </a:lnTo>
                <a:lnTo>
                  <a:pt x="83757" y="11788"/>
                </a:lnTo>
                <a:close/>
                <a:moveTo>
                  <a:pt x="91524" y="11788"/>
                </a:moveTo>
                <a:lnTo>
                  <a:pt x="91524" y="15547"/>
                </a:lnTo>
                <a:lnTo>
                  <a:pt x="87733" y="15547"/>
                </a:lnTo>
                <a:lnTo>
                  <a:pt x="87733" y="11788"/>
                </a:lnTo>
                <a:close/>
                <a:moveTo>
                  <a:pt x="95499" y="11788"/>
                </a:moveTo>
                <a:lnTo>
                  <a:pt x="95499" y="15547"/>
                </a:lnTo>
                <a:lnTo>
                  <a:pt x="91708" y="15547"/>
                </a:lnTo>
                <a:lnTo>
                  <a:pt x="91708" y="11788"/>
                </a:lnTo>
                <a:close/>
                <a:moveTo>
                  <a:pt x="99474" y="11788"/>
                </a:moveTo>
                <a:lnTo>
                  <a:pt x="99474" y="15547"/>
                </a:lnTo>
                <a:lnTo>
                  <a:pt x="95684" y="15547"/>
                </a:lnTo>
                <a:lnTo>
                  <a:pt x="95684" y="11788"/>
                </a:lnTo>
                <a:close/>
                <a:moveTo>
                  <a:pt x="103449" y="11788"/>
                </a:moveTo>
                <a:lnTo>
                  <a:pt x="103449" y="15547"/>
                </a:lnTo>
                <a:lnTo>
                  <a:pt x="99659" y="15547"/>
                </a:lnTo>
                <a:lnTo>
                  <a:pt x="99659" y="11788"/>
                </a:lnTo>
                <a:close/>
                <a:moveTo>
                  <a:pt x="107424" y="11788"/>
                </a:moveTo>
                <a:lnTo>
                  <a:pt x="107424" y="15547"/>
                </a:lnTo>
                <a:lnTo>
                  <a:pt x="103634" y="15547"/>
                </a:lnTo>
                <a:lnTo>
                  <a:pt x="103634" y="11788"/>
                </a:lnTo>
                <a:close/>
                <a:moveTo>
                  <a:pt x="111400" y="11788"/>
                </a:moveTo>
                <a:lnTo>
                  <a:pt x="111400" y="15547"/>
                </a:lnTo>
                <a:lnTo>
                  <a:pt x="107609" y="15547"/>
                </a:lnTo>
                <a:lnTo>
                  <a:pt x="107609" y="11788"/>
                </a:lnTo>
                <a:close/>
                <a:moveTo>
                  <a:pt x="115376" y="11788"/>
                </a:moveTo>
                <a:lnTo>
                  <a:pt x="115376" y="15547"/>
                </a:lnTo>
                <a:lnTo>
                  <a:pt x="111585" y="15547"/>
                </a:lnTo>
                <a:lnTo>
                  <a:pt x="111585" y="11788"/>
                </a:lnTo>
                <a:close/>
                <a:moveTo>
                  <a:pt x="119351" y="11788"/>
                </a:moveTo>
                <a:lnTo>
                  <a:pt x="119351" y="15547"/>
                </a:lnTo>
                <a:lnTo>
                  <a:pt x="115560" y="15547"/>
                </a:lnTo>
                <a:lnTo>
                  <a:pt x="115560" y="11788"/>
                </a:lnTo>
                <a:close/>
                <a:moveTo>
                  <a:pt x="123326" y="11788"/>
                </a:moveTo>
                <a:lnTo>
                  <a:pt x="123326" y="15547"/>
                </a:lnTo>
                <a:lnTo>
                  <a:pt x="119535" y="15547"/>
                </a:lnTo>
                <a:lnTo>
                  <a:pt x="119535" y="11788"/>
                </a:lnTo>
                <a:close/>
                <a:moveTo>
                  <a:pt x="127301" y="11788"/>
                </a:moveTo>
                <a:lnTo>
                  <a:pt x="127301" y="15547"/>
                </a:lnTo>
                <a:lnTo>
                  <a:pt x="123510" y="15547"/>
                </a:lnTo>
                <a:lnTo>
                  <a:pt x="123510" y="11788"/>
                </a:lnTo>
                <a:close/>
                <a:moveTo>
                  <a:pt x="131277" y="11788"/>
                </a:moveTo>
                <a:lnTo>
                  <a:pt x="131277" y="15547"/>
                </a:lnTo>
                <a:lnTo>
                  <a:pt x="127485" y="15547"/>
                </a:lnTo>
                <a:lnTo>
                  <a:pt x="127485" y="11788"/>
                </a:lnTo>
                <a:close/>
                <a:moveTo>
                  <a:pt x="135252" y="11788"/>
                </a:moveTo>
                <a:lnTo>
                  <a:pt x="135252" y="15547"/>
                </a:lnTo>
                <a:lnTo>
                  <a:pt x="131461" y="15547"/>
                </a:lnTo>
                <a:lnTo>
                  <a:pt x="131461" y="11788"/>
                </a:lnTo>
                <a:close/>
                <a:moveTo>
                  <a:pt x="139227" y="11788"/>
                </a:moveTo>
                <a:lnTo>
                  <a:pt x="139227" y="15547"/>
                </a:lnTo>
                <a:lnTo>
                  <a:pt x="135436" y="15547"/>
                </a:lnTo>
                <a:lnTo>
                  <a:pt x="135436" y="11788"/>
                </a:lnTo>
                <a:close/>
                <a:moveTo>
                  <a:pt x="143202" y="11788"/>
                </a:moveTo>
                <a:lnTo>
                  <a:pt x="143202" y="15547"/>
                </a:lnTo>
                <a:lnTo>
                  <a:pt x="139411" y="15547"/>
                </a:lnTo>
                <a:lnTo>
                  <a:pt x="139411" y="11788"/>
                </a:lnTo>
                <a:close/>
                <a:moveTo>
                  <a:pt x="147177" y="11788"/>
                </a:moveTo>
                <a:lnTo>
                  <a:pt x="147177" y="15547"/>
                </a:lnTo>
                <a:lnTo>
                  <a:pt x="143387" y="15547"/>
                </a:lnTo>
                <a:lnTo>
                  <a:pt x="143387" y="11788"/>
                </a:lnTo>
                <a:close/>
                <a:moveTo>
                  <a:pt x="151224" y="11788"/>
                </a:moveTo>
                <a:lnTo>
                  <a:pt x="151224" y="15547"/>
                </a:lnTo>
                <a:lnTo>
                  <a:pt x="147362" y="15547"/>
                </a:lnTo>
                <a:lnTo>
                  <a:pt x="147362" y="11788"/>
                </a:lnTo>
                <a:close/>
                <a:moveTo>
                  <a:pt x="4068" y="15730"/>
                </a:moveTo>
                <a:lnTo>
                  <a:pt x="4068" y="19490"/>
                </a:lnTo>
                <a:lnTo>
                  <a:pt x="184" y="19490"/>
                </a:lnTo>
                <a:lnTo>
                  <a:pt x="184" y="15730"/>
                </a:lnTo>
                <a:close/>
                <a:moveTo>
                  <a:pt x="8043" y="15730"/>
                </a:moveTo>
                <a:lnTo>
                  <a:pt x="8043" y="19490"/>
                </a:lnTo>
                <a:lnTo>
                  <a:pt x="4252" y="19490"/>
                </a:lnTo>
                <a:lnTo>
                  <a:pt x="4252" y="15730"/>
                </a:lnTo>
                <a:close/>
                <a:moveTo>
                  <a:pt x="12018" y="15730"/>
                </a:moveTo>
                <a:lnTo>
                  <a:pt x="12018" y="19490"/>
                </a:lnTo>
                <a:lnTo>
                  <a:pt x="8227" y="19490"/>
                </a:lnTo>
                <a:lnTo>
                  <a:pt x="8227" y="15730"/>
                </a:lnTo>
                <a:close/>
                <a:moveTo>
                  <a:pt x="15993" y="15730"/>
                </a:moveTo>
                <a:lnTo>
                  <a:pt x="15993" y="19490"/>
                </a:lnTo>
                <a:lnTo>
                  <a:pt x="12202" y="19490"/>
                </a:lnTo>
                <a:lnTo>
                  <a:pt x="12202" y="15730"/>
                </a:lnTo>
                <a:close/>
                <a:moveTo>
                  <a:pt x="19968" y="15730"/>
                </a:moveTo>
                <a:lnTo>
                  <a:pt x="19968" y="19490"/>
                </a:lnTo>
                <a:lnTo>
                  <a:pt x="16177" y="19490"/>
                </a:lnTo>
                <a:lnTo>
                  <a:pt x="16177" y="15730"/>
                </a:lnTo>
                <a:close/>
                <a:moveTo>
                  <a:pt x="23944" y="15730"/>
                </a:moveTo>
                <a:lnTo>
                  <a:pt x="23944" y="19490"/>
                </a:lnTo>
                <a:lnTo>
                  <a:pt x="20153" y="19490"/>
                </a:lnTo>
                <a:lnTo>
                  <a:pt x="20153" y="15730"/>
                </a:lnTo>
                <a:close/>
                <a:moveTo>
                  <a:pt x="27919" y="15730"/>
                </a:moveTo>
                <a:lnTo>
                  <a:pt x="27919" y="19490"/>
                </a:lnTo>
                <a:lnTo>
                  <a:pt x="24129" y="19490"/>
                </a:lnTo>
                <a:lnTo>
                  <a:pt x="24129" y="15730"/>
                </a:lnTo>
                <a:close/>
                <a:moveTo>
                  <a:pt x="31895" y="15730"/>
                </a:moveTo>
                <a:lnTo>
                  <a:pt x="31895" y="19490"/>
                </a:lnTo>
                <a:lnTo>
                  <a:pt x="28104" y="19490"/>
                </a:lnTo>
                <a:lnTo>
                  <a:pt x="28104" y="15730"/>
                </a:lnTo>
                <a:close/>
                <a:moveTo>
                  <a:pt x="35870" y="15730"/>
                </a:moveTo>
                <a:lnTo>
                  <a:pt x="35870" y="19490"/>
                </a:lnTo>
                <a:lnTo>
                  <a:pt x="32079" y="19490"/>
                </a:lnTo>
                <a:lnTo>
                  <a:pt x="32079" y="15730"/>
                </a:lnTo>
                <a:close/>
                <a:moveTo>
                  <a:pt x="39845" y="15730"/>
                </a:moveTo>
                <a:lnTo>
                  <a:pt x="39845" y="19490"/>
                </a:lnTo>
                <a:lnTo>
                  <a:pt x="36054" y="19490"/>
                </a:lnTo>
                <a:lnTo>
                  <a:pt x="36054" y="15730"/>
                </a:lnTo>
                <a:close/>
                <a:moveTo>
                  <a:pt x="43821" y="15730"/>
                </a:moveTo>
                <a:lnTo>
                  <a:pt x="43821" y="19490"/>
                </a:lnTo>
                <a:lnTo>
                  <a:pt x="40029" y="19490"/>
                </a:lnTo>
                <a:lnTo>
                  <a:pt x="40029" y="15730"/>
                </a:lnTo>
                <a:close/>
                <a:moveTo>
                  <a:pt x="47796" y="15730"/>
                </a:moveTo>
                <a:lnTo>
                  <a:pt x="47796" y="19490"/>
                </a:lnTo>
                <a:lnTo>
                  <a:pt x="44005" y="19490"/>
                </a:lnTo>
                <a:lnTo>
                  <a:pt x="44005" y="15730"/>
                </a:lnTo>
                <a:close/>
                <a:moveTo>
                  <a:pt x="51771" y="15730"/>
                </a:moveTo>
                <a:lnTo>
                  <a:pt x="51771" y="19490"/>
                </a:lnTo>
                <a:lnTo>
                  <a:pt x="47980" y="19490"/>
                </a:lnTo>
                <a:lnTo>
                  <a:pt x="47980" y="15730"/>
                </a:lnTo>
                <a:close/>
                <a:moveTo>
                  <a:pt x="55746" y="15730"/>
                </a:moveTo>
                <a:lnTo>
                  <a:pt x="55746" y="19490"/>
                </a:lnTo>
                <a:lnTo>
                  <a:pt x="51956" y="19490"/>
                </a:lnTo>
                <a:lnTo>
                  <a:pt x="51956" y="15730"/>
                </a:lnTo>
                <a:close/>
                <a:moveTo>
                  <a:pt x="59721" y="15730"/>
                </a:moveTo>
                <a:lnTo>
                  <a:pt x="59721" y="19490"/>
                </a:lnTo>
                <a:lnTo>
                  <a:pt x="55931" y="19490"/>
                </a:lnTo>
                <a:lnTo>
                  <a:pt x="55931" y="15730"/>
                </a:lnTo>
                <a:close/>
                <a:moveTo>
                  <a:pt x="63696" y="15730"/>
                </a:moveTo>
                <a:lnTo>
                  <a:pt x="63696" y="19490"/>
                </a:lnTo>
                <a:lnTo>
                  <a:pt x="59906" y="19490"/>
                </a:lnTo>
                <a:lnTo>
                  <a:pt x="59906" y="15730"/>
                </a:lnTo>
                <a:close/>
                <a:moveTo>
                  <a:pt x="67672" y="15730"/>
                </a:moveTo>
                <a:lnTo>
                  <a:pt x="67672" y="19490"/>
                </a:lnTo>
                <a:lnTo>
                  <a:pt x="63881" y="19490"/>
                </a:lnTo>
                <a:lnTo>
                  <a:pt x="63881" y="15730"/>
                </a:lnTo>
                <a:close/>
                <a:moveTo>
                  <a:pt x="71648" y="15730"/>
                </a:moveTo>
                <a:lnTo>
                  <a:pt x="71648" y="19490"/>
                </a:lnTo>
                <a:lnTo>
                  <a:pt x="67857" y="19490"/>
                </a:lnTo>
                <a:lnTo>
                  <a:pt x="67857" y="15730"/>
                </a:lnTo>
                <a:close/>
                <a:moveTo>
                  <a:pt x="75623" y="15730"/>
                </a:moveTo>
                <a:lnTo>
                  <a:pt x="75623" y="19490"/>
                </a:lnTo>
                <a:lnTo>
                  <a:pt x="71832" y="19490"/>
                </a:lnTo>
                <a:lnTo>
                  <a:pt x="71832" y="15730"/>
                </a:lnTo>
                <a:close/>
                <a:moveTo>
                  <a:pt x="79598" y="15730"/>
                </a:moveTo>
                <a:lnTo>
                  <a:pt x="79598" y="19490"/>
                </a:lnTo>
                <a:lnTo>
                  <a:pt x="75807" y="19490"/>
                </a:lnTo>
                <a:lnTo>
                  <a:pt x="75807" y="15730"/>
                </a:lnTo>
                <a:close/>
                <a:moveTo>
                  <a:pt x="83573" y="15730"/>
                </a:moveTo>
                <a:lnTo>
                  <a:pt x="83573" y="19490"/>
                </a:lnTo>
                <a:lnTo>
                  <a:pt x="79782" y="19490"/>
                </a:lnTo>
                <a:lnTo>
                  <a:pt x="79782" y="15730"/>
                </a:lnTo>
                <a:close/>
                <a:moveTo>
                  <a:pt x="87549" y="15730"/>
                </a:moveTo>
                <a:lnTo>
                  <a:pt x="87549" y="19490"/>
                </a:lnTo>
                <a:lnTo>
                  <a:pt x="83757" y="19490"/>
                </a:lnTo>
                <a:lnTo>
                  <a:pt x="83757" y="15730"/>
                </a:lnTo>
                <a:close/>
                <a:moveTo>
                  <a:pt x="91524" y="15730"/>
                </a:moveTo>
                <a:lnTo>
                  <a:pt x="91524" y="19490"/>
                </a:lnTo>
                <a:lnTo>
                  <a:pt x="87733" y="19490"/>
                </a:lnTo>
                <a:lnTo>
                  <a:pt x="87733" y="15730"/>
                </a:lnTo>
                <a:close/>
                <a:moveTo>
                  <a:pt x="95499" y="15730"/>
                </a:moveTo>
                <a:lnTo>
                  <a:pt x="95499" y="19490"/>
                </a:lnTo>
                <a:lnTo>
                  <a:pt x="91708" y="19490"/>
                </a:lnTo>
                <a:lnTo>
                  <a:pt x="91708" y="15730"/>
                </a:lnTo>
                <a:close/>
                <a:moveTo>
                  <a:pt x="99474" y="15730"/>
                </a:moveTo>
                <a:lnTo>
                  <a:pt x="99474" y="19490"/>
                </a:lnTo>
                <a:lnTo>
                  <a:pt x="95684" y="19490"/>
                </a:lnTo>
                <a:lnTo>
                  <a:pt x="95684" y="15730"/>
                </a:lnTo>
                <a:close/>
                <a:moveTo>
                  <a:pt x="103449" y="15730"/>
                </a:moveTo>
                <a:lnTo>
                  <a:pt x="103449" y="19490"/>
                </a:lnTo>
                <a:lnTo>
                  <a:pt x="99659" y="19490"/>
                </a:lnTo>
                <a:lnTo>
                  <a:pt x="99659" y="15730"/>
                </a:lnTo>
                <a:close/>
                <a:moveTo>
                  <a:pt x="107424" y="15730"/>
                </a:moveTo>
                <a:lnTo>
                  <a:pt x="107424" y="19490"/>
                </a:lnTo>
                <a:lnTo>
                  <a:pt x="103634" y="19490"/>
                </a:lnTo>
                <a:lnTo>
                  <a:pt x="103634" y="15730"/>
                </a:lnTo>
                <a:close/>
                <a:moveTo>
                  <a:pt x="111400" y="15730"/>
                </a:moveTo>
                <a:lnTo>
                  <a:pt x="111400" y="19490"/>
                </a:lnTo>
                <a:lnTo>
                  <a:pt x="107609" y="19490"/>
                </a:lnTo>
                <a:lnTo>
                  <a:pt x="107609" y="15730"/>
                </a:lnTo>
                <a:close/>
                <a:moveTo>
                  <a:pt x="115376" y="15730"/>
                </a:moveTo>
                <a:lnTo>
                  <a:pt x="115376" y="19490"/>
                </a:lnTo>
                <a:lnTo>
                  <a:pt x="111585" y="19490"/>
                </a:lnTo>
                <a:lnTo>
                  <a:pt x="111585" y="15730"/>
                </a:lnTo>
                <a:close/>
                <a:moveTo>
                  <a:pt x="119351" y="15730"/>
                </a:moveTo>
                <a:lnTo>
                  <a:pt x="119351" y="19490"/>
                </a:lnTo>
                <a:lnTo>
                  <a:pt x="115560" y="19490"/>
                </a:lnTo>
                <a:lnTo>
                  <a:pt x="115560" y="15730"/>
                </a:lnTo>
                <a:close/>
                <a:moveTo>
                  <a:pt x="123326" y="15730"/>
                </a:moveTo>
                <a:lnTo>
                  <a:pt x="123326" y="19490"/>
                </a:lnTo>
                <a:lnTo>
                  <a:pt x="119535" y="19490"/>
                </a:lnTo>
                <a:lnTo>
                  <a:pt x="119535" y="15730"/>
                </a:lnTo>
                <a:close/>
                <a:moveTo>
                  <a:pt x="127301" y="15730"/>
                </a:moveTo>
                <a:lnTo>
                  <a:pt x="127301" y="19490"/>
                </a:lnTo>
                <a:lnTo>
                  <a:pt x="123510" y="19490"/>
                </a:lnTo>
                <a:lnTo>
                  <a:pt x="123510" y="15730"/>
                </a:lnTo>
                <a:close/>
                <a:moveTo>
                  <a:pt x="131277" y="15730"/>
                </a:moveTo>
                <a:lnTo>
                  <a:pt x="131277" y="19490"/>
                </a:lnTo>
                <a:lnTo>
                  <a:pt x="127485" y="19490"/>
                </a:lnTo>
                <a:lnTo>
                  <a:pt x="127485" y="15730"/>
                </a:lnTo>
                <a:close/>
                <a:moveTo>
                  <a:pt x="135252" y="15730"/>
                </a:moveTo>
                <a:lnTo>
                  <a:pt x="135252" y="19490"/>
                </a:lnTo>
                <a:lnTo>
                  <a:pt x="131461" y="19490"/>
                </a:lnTo>
                <a:lnTo>
                  <a:pt x="131461" y="15730"/>
                </a:lnTo>
                <a:close/>
                <a:moveTo>
                  <a:pt x="139227" y="15730"/>
                </a:moveTo>
                <a:lnTo>
                  <a:pt x="139227" y="19490"/>
                </a:lnTo>
                <a:lnTo>
                  <a:pt x="135436" y="19490"/>
                </a:lnTo>
                <a:lnTo>
                  <a:pt x="135436" y="15730"/>
                </a:lnTo>
                <a:close/>
                <a:moveTo>
                  <a:pt x="143202" y="15730"/>
                </a:moveTo>
                <a:lnTo>
                  <a:pt x="143202" y="19490"/>
                </a:lnTo>
                <a:lnTo>
                  <a:pt x="139411" y="19490"/>
                </a:lnTo>
                <a:lnTo>
                  <a:pt x="139411" y="15730"/>
                </a:lnTo>
                <a:close/>
                <a:moveTo>
                  <a:pt x="147177" y="15730"/>
                </a:moveTo>
                <a:lnTo>
                  <a:pt x="147177" y="19490"/>
                </a:lnTo>
                <a:lnTo>
                  <a:pt x="143387" y="19490"/>
                </a:lnTo>
                <a:lnTo>
                  <a:pt x="143387" y="15730"/>
                </a:lnTo>
                <a:close/>
                <a:moveTo>
                  <a:pt x="151224" y="15730"/>
                </a:moveTo>
                <a:lnTo>
                  <a:pt x="151224" y="19490"/>
                </a:lnTo>
                <a:lnTo>
                  <a:pt x="147362" y="19490"/>
                </a:lnTo>
                <a:lnTo>
                  <a:pt x="147362" y="15730"/>
                </a:lnTo>
                <a:close/>
                <a:moveTo>
                  <a:pt x="4068" y="19673"/>
                </a:moveTo>
                <a:lnTo>
                  <a:pt x="4068" y="23432"/>
                </a:lnTo>
                <a:lnTo>
                  <a:pt x="184" y="23432"/>
                </a:lnTo>
                <a:lnTo>
                  <a:pt x="184" y="19673"/>
                </a:lnTo>
                <a:close/>
                <a:moveTo>
                  <a:pt x="8043" y="19673"/>
                </a:moveTo>
                <a:lnTo>
                  <a:pt x="8043" y="23432"/>
                </a:lnTo>
                <a:lnTo>
                  <a:pt x="4252" y="23432"/>
                </a:lnTo>
                <a:lnTo>
                  <a:pt x="4252" y="19673"/>
                </a:lnTo>
                <a:close/>
                <a:moveTo>
                  <a:pt x="12018" y="19673"/>
                </a:moveTo>
                <a:lnTo>
                  <a:pt x="12018" y="23432"/>
                </a:lnTo>
                <a:lnTo>
                  <a:pt x="8227" y="23432"/>
                </a:lnTo>
                <a:lnTo>
                  <a:pt x="8227" y="19673"/>
                </a:lnTo>
                <a:close/>
                <a:moveTo>
                  <a:pt x="15993" y="19673"/>
                </a:moveTo>
                <a:lnTo>
                  <a:pt x="15993" y="23432"/>
                </a:lnTo>
                <a:lnTo>
                  <a:pt x="12202" y="23432"/>
                </a:lnTo>
                <a:lnTo>
                  <a:pt x="12202" y="19673"/>
                </a:lnTo>
                <a:close/>
                <a:moveTo>
                  <a:pt x="19968" y="19673"/>
                </a:moveTo>
                <a:lnTo>
                  <a:pt x="19968" y="23432"/>
                </a:lnTo>
                <a:lnTo>
                  <a:pt x="16177" y="23432"/>
                </a:lnTo>
                <a:lnTo>
                  <a:pt x="16177" y="19673"/>
                </a:lnTo>
                <a:close/>
                <a:moveTo>
                  <a:pt x="23944" y="19673"/>
                </a:moveTo>
                <a:lnTo>
                  <a:pt x="23944" y="23432"/>
                </a:lnTo>
                <a:lnTo>
                  <a:pt x="20153" y="23432"/>
                </a:lnTo>
                <a:lnTo>
                  <a:pt x="20153" y="19673"/>
                </a:lnTo>
                <a:close/>
                <a:moveTo>
                  <a:pt x="27919" y="19673"/>
                </a:moveTo>
                <a:lnTo>
                  <a:pt x="27919" y="23432"/>
                </a:lnTo>
                <a:lnTo>
                  <a:pt x="24129" y="23432"/>
                </a:lnTo>
                <a:lnTo>
                  <a:pt x="24129" y="19673"/>
                </a:lnTo>
                <a:close/>
                <a:moveTo>
                  <a:pt x="31895" y="19673"/>
                </a:moveTo>
                <a:lnTo>
                  <a:pt x="31895" y="23432"/>
                </a:lnTo>
                <a:lnTo>
                  <a:pt x="28104" y="23432"/>
                </a:lnTo>
                <a:lnTo>
                  <a:pt x="28104" y="19673"/>
                </a:lnTo>
                <a:close/>
                <a:moveTo>
                  <a:pt x="35870" y="19673"/>
                </a:moveTo>
                <a:lnTo>
                  <a:pt x="35870" y="23432"/>
                </a:lnTo>
                <a:lnTo>
                  <a:pt x="32079" y="23432"/>
                </a:lnTo>
                <a:lnTo>
                  <a:pt x="32079" y="19673"/>
                </a:lnTo>
                <a:close/>
                <a:moveTo>
                  <a:pt x="39845" y="19673"/>
                </a:moveTo>
                <a:lnTo>
                  <a:pt x="39845" y="23432"/>
                </a:lnTo>
                <a:lnTo>
                  <a:pt x="36054" y="23432"/>
                </a:lnTo>
                <a:lnTo>
                  <a:pt x="36054" y="19673"/>
                </a:lnTo>
                <a:close/>
                <a:moveTo>
                  <a:pt x="43821" y="19673"/>
                </a:moveTo>
                <a:lnTo>
                  <a:pt x="43821" y="23432"/>
                </a:lnTo>
                <a:lnTo>
                  <a:pt x="40029" y="23432"/>
                </a:lnTo>
                <a:lnTo>
                  <a:pt x="40029" y="19673"/>
                </a:lnTo>
                <a:close/>
                <a:moveTo>
                  <a:pt x="47796" y="19673"/>
                </a:moveTo>
                <a:lnTo>
                  <a:pt x="47796" y="23432"/>
                </a:lnTo>
                <a:lnTo>
                  <a:pt x="44005" y="23432"/>
                </a:lnTo>
                <a:lnTo>
                  <a:pt x="44005" y="19673"/>
                </a:lnTo>
                <a:close/>
                <a:moveTo>
                  <a:pt x="51771" y="19673"/>
                </a:moveTo>
                <a:lnTo>
                  <a:pt x="51771" y="23432"/>
                </a:lnTo>
                <a:lnTo>
                  <a:pt x="47980" y="23432"/>
                </a:lnTo>
                <a:lnTo>
                  <a:pt x="47980" y="19673"/>
                </a:lnTo>
                <a:close/>
                <a:moveTo>
                  <a:pt x="55746" y="19673"/>
                </a:moveTo>
                <a:lnTo>
                  <a:pt x="55746" y="23432"/>
                </a:lnTo>
                <a:lnTo>
                  <a:pt x="51956" y="23432"/>
                </a:lnTo>
                <a:lnTo>
                  <a:pt x="51956" y="19673"/>
                </a:lnTo>
                <a:close/>
                <a:moveTo>
                  <a:pt x="59721" y="19673"/>
                </a:moveTo>
                <a:lnTo>
                  <a:pt x="59721" y="23432"/>
                </a:lnTo>
                <a:lnTo>
                  <a:pt x="55931" y="23432"/>
                </a:lnTo>
                <a:lnTo>
                  <a:pt x="55931" y="19673"/>
                </a:lnTo>
                <a:close/>
                <a:moveTo>
                  <a:pt x="63696" y="19673"/>
                </a:moveTo>
                <a:lnTo>
                  <a:pt x="63696" y="23432"/>
                </a:lnTo>
                <a:lnTo>
                  <a:pt x="59906" y="23432"/>
                </a:lnTo>
                <a:lnTo>
                  <a:pt x="59906" y="19673"/>
                </a:lnTo>
                <a:close/>
                <a:moveTo>
                  <a:pt x="67672" y="19673"/>
                </a:moveTo>
                <a:lnTo>
                  <a:pt x="67672" y="23432"/>
                </a:lnTo>
                <a:lnTo>
                  <a:pt x="63881" y="23432"/>
                </a:lnTo>
                <a:lnTo>
                  <a:pt x="63881" y="19673"/>
                </a:lnTo>
                <a:close/>
                <a:moveTo>
                  <a:pt x="71648" y="19673"/>
                </a:moveTo>
                <a:lnTo>
                  <a:pt x="71648" y="23432"/>
                </a:lnTo>
                <a:lnTo>
                  <a:pt x="67857" y="23432"/>
                </a:lnTo>
                <a:lnTo>
                  <a:pt x="67857" y="19673"/>
                </a:lnTo>
                <a:close/>
                <a:moveTo>
                  <a:pt x="75623" y="19673"/>
                </a:moveTo>
                <a:lnTo>
                  <a:pt x="75623" y="23432"/>
                </a:lnTo>
                <a:lnTo>
                  <a:pt x="71832" y="23432"/>
                </a:lnTo>
                <a:lnTo>
                  <a:pt x="71832" y="19673"/>
                </a:lnTo>
                <a:close/>
                <a:moveTo>
                  <a:pt x="79598" y="19673"/>
                </a:moveTo>
                <a:lnTo>
                  <a:pt x="79598" y="23432"/>
                </a:lnTo>
                <a:lnTo>
                  <a:pt x="75807" y="23432"/>
                </a:lnTo>
                <a:lnTo>
                  <a:pt x="75807" y="19673"/>
                </a:lnTo>
                <a:close/>
                <a:moveTo>
                  <a:pt x="83573" y="19673"/>
                </a:moveTo>
                <a:lnTo>
                  <a:pt x="83573" y="23432"/>
                </a:lnTo>
                <a:lnTo>
                  <a:pt x="79782" y="23432"/>
                </a:lnTo>
                <a:lnTo>
                  <a:pt x="79782" y="19673"/>
                </a:lnTo>
                <a:close/>
                <a:moveTo>
                  <a:pt x="87549" y="19673"/>
                </a:moveTo>
                <a:lnTo>
                  <a:pt x="87549" y="23432"/>
                </a:lnTo>
                <a:lnTo>
                  <a:pt x="83757" y="23432"/>
                </a:lnTo>
                <a:lnTo>
                  <a:pt x="83757" y="19673"/>
                </a:lnTo>
                <a:close/>
                <a:moveTo>
                  <a:pt x="91524" y="19673"/>
                </a:moveTo>
                <a:lnTo>
                  <a:pt x="91524" y="23432"/>
                </a:lnTo>
                <a:lnTo>
                  <a:pt x="87733" y="23432"/>
                </a:lnTo>
                <a:lnTo>
                  <a:pt x="87733" y="19673"/>
                </a:lnTo>
                <a:close/>
                <a:moveTo>
                  <a:pt x="95499" y="19673"/>
                </a:moveTo>
                <a:lnTo>
                  <a:pt x="95499" y="23432"/>
                </a:lnTo>
                <a:lnTo>
                  <a:pt x="91708" y="23432"/>
                </a:lnTo>
                <a:lnTo>
                  <a:pt x="91708" y="19673"/>
                </a:lnTo>
                <a:close/>
                <a:moveTo>
                  <a:pt x="99474" y="19673"/>
                </a:moveTo>
                <a:lnTo>
                  <a:pt x="99474" y="23432"/>
                </a:lnTo>
                <a:lnTo>
                  <a:pt x="95684" y="23432"/>
                </a:lnTo>
                <a:lnTo>
                  <a:pt x="95684" y="19673"/>
                </a:lnTo>
                <a:close/>
                <a:moveTo>
                  <a:pt x="103449" y="19673"/>
                </a:moveTo>
                <a:lnTo>
                  <a:pt x="103449" y="23432"/>
                </a:lnTo>
                <a:lnTo>
                  <a:pt x="99659" y="23432"/>
                </a:lnTo>
                <a:lnTo>
                  <a:pt x="99659" y="19673"/>
                </a:lnTo>
                <a:close/>
                <a:moveTo>
                  <a:pt x="107424" y="19673"/>
                </a:moveTo>
                <a:lnTo>
                  <a:pt x="107424" y="23432"/>
                </a:lnTo>
                <a:lnTo>
                  <a:pt x="103634" y="23432"/>
                </a:lnTo>
                <a:lnTo>
                  <a:pt x="103634" y="19673"/>
                </a:lnTo>
                <a:close/>
                <a:moveTo>
                  <a:pt x="111400" y="19673"/>
                </a:moveTo>
                <a:lnTo>
                  <a:pt x="111400" y="23432"/>
                </a:lnTo>
                <a:lnTo>
                  <a:pt x="107609" y="23432"/>
                </a:lnTo>
                <a:lnTo>
                  <a:pt x="107609" y="19673"/>
                </a:lnTo>
                <a:close/>
                <a:moveTo>
                  <a:pt x="115376" y="19673"/>
                </a:moveTo>
                <a:lnTo>
                  <a:pt x="115376" y="23432"/>
                </a:lnTo>
                <a:lnTo>
                  <a:pt x="111585" y="23432"/>
                </a:lnTo>
                <a:lnTo>
                  <a:pt x="111585" y="19673"/>
                </a:lnTo>
                <a:close/>
                <a:moveTo>
                  <a:pt x="119351" y="19673"/>
                </a:moveTo>
                <a:lnTo>
                  <a:pt x="119351" y="23432"/>
                </a:lnTo>
                <a:lnTo>
                  <a:pt x="115560" y="23432"/>
                </a:lnTo>
                <a:lnTo>
                  <a:pt x="115560" y="19673"/>
                </a:lnTo>
                <a:close/>
                <a:moveTo>
                  <a:pt x="123326" y="19673"/>
                </a:moveTo>
                <a:lnTo>
                  <a:pt x="123326" y="23432"/>
                </a:lnTo>
                <a:lnTo>
                  <a:pt x="119535" y="23432"/>
                </a:lnTo>
                <a:lnTo>
                  <a:pt x="119535" y="19673"/>
                </a:lnTo>
                <a:close/>
                <a:moveTo>
                  <a:pt x="127301" y="19673"/>
                </a:moveTo>
                <a:lnTo>
                  <a:pt x="127301" y="23432"/>
                </a:lnTo>
                <a:lnTo>
                  <a:pt x="123510" y="23432"/>
                </a:lnTo>
                <a:lnTo>
                  <a:pt x="123510" y="19673"/>
                </a:lnTo>
                <a:close/>
                <a:moveTo>
                  <a:pt x="131277" y="19673"/>
                </a:moveTo>
                <a:lnTo>
                  <a:pt x="131277" y="23432"/>
                </a:lnTo>
                <a:lnTo>
                  <a:pt x="127485" y="23432"/>
                </a:lnTo>
                <a:lnTo>
                  <a:pt x="127485" y="19673"/>
                </a:lnTo>
                <a:close/>
                <a:moveTo>
                  <a:pt x="135252" y="19673"/>
                </a:moveTo>
                <a:lnTo>
                  <a:pt x="135252" y="23432"/>
                </a:lnTo>
                <a:lnTo>
                  <a:pt x="131461" y="23432"/>
                </a:lnTo>
                <a:lnTo>
                  <a:pt x="131461" y="19673"/>
                </a:lnTo>
                <a:close/>
                <a:moveTo>
                  <a:pt x="139227" y="19673"/>
                </a:moveTo>
                <a:lnTo>
                  <a:pt x="139227" y="23432"/>
                </a:lnTo>
                <a:lnTo>
                  <a:pt x="135436" y="23432"/>
                </a:lnTo>
                <a:lnTo>
                  <a:pt x="135436" y="19673"/>
                </a:lnTo>
                <a:close/>
                <a:moveTo>
                  <a:pt x="143202" y="19673"/>
                </a:moveTo>
                <a:lnTo>
                  <a:pt x="143202" y="23432"/>
                </a:lnTo>
                <a:lnTo>
                  <a:pt x="139411" y="23432"/>
                </a:lnTo>
                <a:lnTo>
                  <a:pt x="139411" y="19673"/>
                </a:lnTo>
                <a:close/>
                <a:moveTo>
                  <a:pt x="147177" y="19673"/>
                </a:moveTo>
                <a:lnTo>
                  <a:pt x="147177" y="23432"/>
                </a:lnTo>
                <a:lnTo>
                  <a:pt x="143387" y="23432"/>
                </a:lnTo>
                <a:lnTo>
                  <a:pt x="143387" y="19673"/>
                </a:lnTo>
                <a:close/>
                <a:moveTo>
                  <a:pt x="151224" y="19673"/>
                </a:moveTo>
                <a:lnTo>
                  <a:pt x="151224" y="23432"/>
                </a:lnTo>
                <a:lnTo>
                  <a:pt x="147362" y="23432"/>
                </a:lnTo>
                <a:lnTo>
                  <a:pt x="147362" y="19673"/>
                </a:lnTo>
                <a:close/>
                <a:moveTo>
                  <a:pt x="4068" y="23615"/>
                </a:moveTo>
                <a:lnTo>
                  <a:pt x="4068" y="27376"/>
                </a:lnTo>
                <a:lnTo>
                  <a:pt x="184" y="27376"/>
                </a:lnTo>
                <a:lnTo>
                  <a:pt x="184" y="23615"/>
                </a:lnTo>
                <a:close/>
                <a:moveTo>
                  <a:pt x="8043" y="23615"/>
                </a:moveTo>
                <a:lnTo>
                  <a:pt x="8043" y="27376"/>
                </a:lnTo>
                <a:lnTo>
                  <a:pt x="4252" y="27376"/>
                </a:lnTo>
                <a:lnTo>
                  <a:pt x="4252" y="23615"/>
                </a:lnTo>
                <a:close/>
                <a:moveTo>
                  <a:pt x="12018" y="23615"/>
                </a:moveTo>
                <a:lnTo>
                  <a:pt x="12018" y="27376"/>
                </a:lnTo>
                <a:lnTo>
                  <a:pt x="8227" y="27376"/>
                </a:lnTo>
                <a:lnTo>
                  <a:pt x="8227" y="23615"/>
                </a:lnTo>
                <a:close/>
                <a:moveTo>
                  <a:pt x="15993" y="23615"/>
                </a:moveTo>
                <a:lnTo>
                  <a:pt x="15993" y="27376"/>
                </a:lnTo>
                <a:lnTo>
                  <a:pt x="12202" y="27376"/>
                </a:lnTo>
                <a:lnTo>
                  <a:pt x="12202" y="23615"/>
                </a:lnTo>
                <a:close/>
                <a:moveTo>
                  <a:pt x="19968" y="23615"/>
                </a:moveTo>
                <a:lnTo>
                  <a:pt x="19968" y="27376"/>
                </a:lnTo>
                <a:lnTo>
                  <a:pt x="16177" y="27376"/>
                </a:lnTo>
                <a:lnTo>
                  <a:pt x="16177" y="23615"/>
                </a:lnTo>
                <a:close/>
                <a:moveTo>
                  <a:pt x="23944" y="23615"/>
                </a:moveTo>
                <a:lnTo>
                  <a:pt x="23944" y="27376"/>
                </a:lnTo>
                <a:lnTo>
                  <a:pt x="20153" y="27376"/>
                </a:lnTo>
                <a:lnTo>
                  <a:pt x="20153" y="23615"/>
                </a:lnTo>
                <a:close/>
                <a:moveTo>
                  <a:pt x="27919" y="23615"/>
                </a:moveTo>
                <a:lnTo>
                  <a:pt x="27919" y="27376"/>
                </a:lnTo>
                <a:lnTo>
                  <a:pt x="24129" y="27376"/>
                </a:lnTo>
                <a:lnTo>
                  <a:pt x="24129" y="23615"/>
                </a:lnTo>
                <a:close/>
                <a:moveTo>
                  <a:pt x="31895" y="23615"/>
                </a:moveTo>
                <a:lnTo>
                  <a:pt x="31895" y="27376"/>
                </a:lnTo>
                <a:lnTo>
                  <a:pt x="28104" y="27376"/>
                </a:lnTo>
                <a:lnTo>
                  <a:pt x="28104" y="23615"/>
                </a:lnTo>
                <a:close/>
                <a:moveTo>
                  <a:pt x="35870" y="23615"/>
                </a:moveTo>
                <a:lnTo>
                  <a:pt x="35870" y="27376"/>
                </a:lnTo>
                <a:lnTo>
                  <a:pt x="32079" y="27376"/>
                </a:lnTo>
                <a:lnTo>
                  <a:pt x="32079" y="23615"/>
                </a:lnTo>
                <a:close/>
                <a:moveTo>
                  <a:pt x="39845" y="23615"/>
                </a:moveTo>
                <a:lnTo>
                  <a:pt x="39845" y="27376"/>
                </a:lnTo>
                <a:lnTo>
                  <a:pt x="36054" y="27376"/>
                </a:lnTo>
                <a:lnTo>
                  <a:pt x="36054" y="23615"/>
                </a:lnTo>
                <a:close/>
                <a:moveTo>
                  <a:pt x="43821" y="23615"/>
                </a:moveTo>
                <a:lnTo>
                  <a:pt x="43821" y="27376"/>
                </a:lnTo>
                <a:lnTo>
                  <a:pt x="40029" y="27376"/>
                </a:lnTo>
                <a:lnTo>
                  <a:pt x="40029" y="23615"/>
                </a:lnTo>
                <a:close/>
                <a:moveTo>
                  <a:pt x="47796" y="23615"/>
                </a:moveTo>
                <a:lnTo>
                  <a:pt x="47796" y="27376"/>
                </a:lnTo>
                <a:lnTo>
                  <a:pt x="44005" y="27376"/>
                </a:lnTo>
                <a:lnTo>
                  <a:pt x="44005" y="23615"/>
                </a:lnTo>
                <a:close/>
                <a:moveTo>
                  <a:pt x="51771" y="23615"/>
                </a:moveTo>
                <a:lnTo>
                  <a:pt x="51771" y="27376"/>
                </a:lnTo>
                <a:lnTo>
                  <a:pt x="47980" y="27376"/>
                </a:lnTo>
                <a:lnTo>
                  <a:pt x="47980" y="23615"/>
                </a:lnTo>
                <a:close/>
                <a:moveTo>
                  <a:pt x="55746" y="23615"/>
                </a:moveTo>
                <a:lnTo>
                  <a:pt x="55746" y="27376"/>
                </a:lnTo>
                <a:lnTo>
                  <a:pt x="51956" y="27376"/>
                </a:lnTo>
                <a:lnTo>
                  <a:pt x="51956" y="23615"/>
                </a:lnTo>
                <a:close/>
                <a:moveTo>
                  <a:pt x="59721" y="23615"/>
                </a:moveTo>
                <a:lnTo>
                  <a:pt x="59721" y="27376"/>
                </a:lnTo>
                <a:lnTo>
                  <a:pt x="55931" y="27376"/>
                </a:lnTo>
                <a:lnTo>
                  <a:pt x="55931" y="23615"/>
                </a:lnTo>
                <a:close/>
                <a:moveTo>
                  <a:pt x="63696" y="23615"/>
                </a:moveTo>
                <a:lnTo>
                  <a:pt x="63696" y="27376"/>
                </a:lnTo>
                <a:lnTo>
                  <a:pt x="59906" y="27376"/>
                </a:lnTo>
                <a:lnTo>
                  <a:pt x="59906" y="23615"/>
                </a:lnTo>
                <a:close/>
                <a:moveTo>
                  <a:pt x="67672" y="23615"/>
                </a:moveTo>
                <a:lnTo>
                  <a:pt x="67672" y="27376"/>
                </a:lnTo>
                <a:lnTo>
                  <a:pt x="63881" y="27376"/>
                </a:lnTo>
                <a:lnTo>
                  <a:pt x="63881" y="23615"/>
                </a:lnTo>
                <a:close/>
                <a:moveTo>
                  <a:pt x="71648" y="23615"/>
                </a:moveTo>
                <a:lnTo>
                  <a:pt x="71648" y="27376"/>
                </a:lnTo>
                <a:lnTo>
                  <a:pt x="67857" y="27376"/>
                </a:lnTo>
                <a:lnTo>
                  <a:pt x="67857" y="23615"/>
                </a:lnTo>
                <a:close/>
                <a:moveTo>
                  <a:pt x="75623" y="23615"/>
                </a:moveTo>
                <a:lnTo>
                  <a:pt x="75623" y="27376"/>
                </a:lnTo>
                <a:lnTo>
                  <a:pt x="71832" y="27376"/>
                </a:lnTo>
                <a:lnTo>
                  <a:pt x="71832" y="23615"/>
                </a:lnTo>
                <a:close/>
                <a:moveTo>
                  <a:pt x="79598" y="23615"/>
                </a:moveTo>
                <a:lnTo>
                  <a:pt x="79598" y="27376"/>
                </a:lnTo>
                <a:lnTo>
                  <a:pt x="75807" y="27376"/>
                </a:lnTo>
                <a:lnTo>
                  <a:pt x="75807" y="23615"/>
                </a:lnTo>
                <a:close/>
                <a:moveTo>
                  <a:pt x="83573" y="23615"/>
                </a:moveTo>
                <a:lnTo>
                  <a:pt x="83573" y="27376"/>
                </a:lnTo>
                <a:lnTo>
                  <a:pt x="79782" y="27376"/>
                </a:lnTo>
                <a:lnTo>
                  <a:pt x="79782" y="23615"/>
                </a:lnTo>
                <a:close/>
                <a:moveTo>
                  <a:pt x="87549" y="23615"/>
                </a:moveTo>
                <a:lnTo>
                  <a:pt x="87549" y="27376"/>
                </a:lnTo>
                <a:lnTo>
                  <a:pt x="83757" y="27376"/>
                </a:lnTo>
                <a:lnTo>
                  <a:pt x="83757" y="23615"/>
                </a:lnTo>
                <a:close/>
                <a:moveTo>
                  <a:pt x="91524" y="23615"/>
                </a:moveTo>
                <a:lnTo>
                  <a:pt x="91524" y="27376"/>
                </a:lnTo>
                <a:lnTo>
                  <a:pt x="87733" y="27376"/>
                </a:lnTo>
                <a:lnTo>
                  <a:pt x="87733" y="23615"/>
                </a:lnTo>
                <a:close/>
                <a:moveTo>
                  <a:pt x="95499" y="23615"/>
                </a:moveTo>
                <a:lnTo>
                  <a:pt x="95499" y="27376"/>
                </a:lnTo>
                <a:lnTo>
                  <a:pt x="91708" y="27376"/>
                </a:lnTo>
                <a:lnTo>
                  <a:pt x="91708" y="23615"/>
                </a:lnTo>
                <a:close/>
                <a:moveTo>
                  <a:pt x="99474" y="23615"/>
                </a:moveTo>
                <a:lnTo>
                  <a:pt x="99474" y="27376"/>
                </a:lnTo>
                <a:lnTo>
                  <a:pt x="95684" y="27376"/>
                </a:lnTo>
                <a:lnTo>
                  <a:pt x="95684" y="23615"/>
                </a:lnTo>
                <a:close/>
                <a:moveTo>
                  <a:pt x="103449" y="23615"/>
                </a:moveTo>
                <a:lnTo>
                  <a:pt x="103449" y="27376"/>
                </a:lnTo>
                <a:lnTo>
                  <a:pt x="99659" y="27376"/>
                </a:lnTo>
                <a:lnTo>
                  <a:pt x="99659" y="23615"/>
                </a:lnTo>
                <a:close/>
                <a:moveTo>
                  <a:pt x="107424" y="23615"/>
                </a:moveTo>
                <a:lnTo>
                  <a:pt x="107424" y="27376"/>
                </a:lnTo>
                <a:lnTo>
                  <a:pt x="103634" y="27376"/>
                </a:lnTo>
                <a:lnTo>
                  <a:pt x="103634" y="23615"/>
                </a:lnTo>
                <a:close/>
                <a:moveTo>
                  <a:pt x="111400" y="23615"/>
                </a:moveTo>
                <a:lnTo>
                  <a:pt x="111400" y="27376"/>
                </a:lnTo>
                <a:lnTo>
                  <a:pt x="107609" y="27376"/>
                </a:lnTo>
                <a:lnTo>
                  <a:pt x="107609" y="23615"/>
                </a:lnTo>
                <a:close/>
                <a:moveTo>
                  <a:pt x="115376" y="23615"/>
                </a:moveTo>
                <a:lnTo>
                  <a:pt x="115376" y="27376"/>
                </a:lnTo>
                <a:lnTo>
                  <a:pt x="111585" y="27376"/>
                </a:lnTo>
                <a:lnTo>
                  <a:pt x="111585" y="23615"/>
                </a:lnTo>
                <a:close/>
                <a:moveTo>
                  <a:pt x="119351" y="23615"/>
                </a:moveTo>
                <a:lnTo>
                  <a:pt x="119351" y="27376"/>
                </a:lnTo>
                <a:lnTo>
                  <a:pt x="115560" y="27376"/>
                </a:lnTo>
                <a:lnTo>
                  <a:pt x="115560" y="23615"/>
                </a:lnTo>
                <a:close/>
                <a:moveTo>
                  <a:pt x="123326" y="23615"/>
                </a:moveTo>
                <a:lnTo>
                  <a:pt x="123326" y="27376"/>
                </a:lnTo>
                <a:lnTo>
                  <a:pt x="119535" y="27376"/>
                </a:lnTo>
                <a:lnTo>
                  <a:pt x="119535" y="23615"/>
                </a:lnTo>
                <a:close/>
                <a:moveTo>
                  <a:pt x="127301" y="23615"/>
                </a:moveTo>
                <a:lnTo>
                  <a:pt x="127301" y="27376"/>
                </a:lnTo>
                <a:lnTo>
                  <a:pt x="123510" y="27376"/>
                </a:lnTo>
                <a:lnTo>
                  <a:pt x="123510" y="23615"/>
                </a:lnTo>
                <a:close/>
                <a:moveTo>
                  <a:pt x="131277" y="23615"/>
                </a:moveTo>
                <a:lnTo>
                  <a:pt x="131277" y="27376"/>
                </a:lnTo>
                <a:lnTo>
                  <a:pt x="127485" y="27376"/>
                </a:lnTo>
                <a:lnTo>
                  <a:pt x="127485" y="23615"/>
                </a:lnTo>
                <a:close/>
                <a:moveTo>
                  <a:pt x="135252" y="23615"/>
                </a:moveTo>
                <a:lnTo>
                  <a:pt x="135252" y="27376"/>
                </a:lnTo>
                <a:lnTo>
                  <a:pt x="131461" y="27376"/>
                </a:lnTo>
                <a:lnTo>
                  <a:pt x="131461" y="23615"/>
                </a:lnTo>
                <a:close/>
                <a:moveTo>
                  <a:pt x="139227" y="23615"/>
                </a:moveTo>
                <a:lnTo>
                  <a:pt x="139227" y="27376"/>
                </a:lnTo>
                <a:lnTo>
                  <a:pt x="135436" y="27376"/>
                </a:lnTo>
                <a:lnTo>
                  <a:pt x="135436" y="23615"/>
                </a:lnTo>
                <a:close/>
                <a:moveTo>
                  <a:pt x="143202" y="23615"/>
                </a:moveTo>
                <a:lnTo>
                  <a:pt x="143202" y="27376"/>
                </a:lnTo>
                <a:lnTo>
                  <a:pt x="139411" y="27376"/>
                </a:lnTo>
                <a:lnTo>
                  <a:pt x="139411" y="23615"/>
                </a:lnTo>
                <a:close/>
                <a:moveTo>
                  <a:pt x="147177" y="23615"/>
                </a:moveTo>
                <a:lnTo>
                  <a:pt x="147177" y="27376"/>
                </a:lnTo>
                <a:lnTo>
                  <a:pt x="143387" y="27376"/>
                </a:lnTo>
                <a:lnTo>
                  <a:pt x="143387" y="23615"/>
                </a:lnTo>
                <a:close/>
                <a:moveTo>
                  <a:pt x="151224" y="23615"/>
                </a:moveTo>
                <a:lnTo>
                  <a:pt x="151224" y="27376"/>
                </a:lnTo>
                <a:lnTo>
                  <a:pt x="147362" y="27376"/>
                </a:lnTo>
                <a:lnTo>
                  <a:pt x="147362" y="23615"/>
                </a:lnTo>
                <a:close/>
                <a:moveTo>
                  <a:pt x="4068" y="27559"/>
                </a:moveTo>
                <a:lnTo>
                  <a:pt x="4068" y="31318"/>
                </a:lnTo>
                <a:lnTo>
                  <a:pt x="184" y="31318"/>
                </a:lnTo>
                <a:lnTo>
                  <a:pt x="184" y="27559"/>
                </a:lnTo>
                <a:close/>
                <a:moveTo>
                  <a:pt x="8043" y="27559"/>
                </a:moveTo>
                <a:lnTo>
                  <a:pt x="8043" y="31318"/>
                </a:lnTo>
                <a:lnTo>
                  <a:pt x="4252" y="31318"/>
                </a:lnTo>
                <a:lnTo>
                  <a:pt x="4252" y="27559"/>
                </a:lnTo>
                <a:close/>
                <a:moveTo>
                  <a:pt x="12018" y="27559"/>
                </a:moveTo>
                <a:lnTo>
                  <a:pt x="12018" y="31318"/>
                </a:lnTo>
                <a:lnTo>
                  <a:pt x="8227" y="31318"/>
                </a:lnTo>
                <a:lnTo>
                  <a:pt x="8227" y="27559"/>
                </a:lnTo>
                <a:close/>
                <a:moveTo>
                  <a:pt x="15993" y="27559"/>
                </a:moveTo>
                <a:lnTo>
                  <a:pt x="15993" y="31318"/>
                </a:lnTo>
                <a:lnTo>
                  <a:pt x="12202" y="31318"/>
                </a:lnTo>
                <a:lnTo>
                  <a:pt x="12202" y="27559"/>
                </a:lnTo>
                <a:close/>
                <a:moveTo>
                  <a:pt x="19968" y="27559"/>
                </a:moveTo>
                <a:lnTo>
                  <a:pt x="19968" y="31318"/>
                </a:lnTo>
                <a:lnTo>
                  <a:pt x="16177" y="31318"/>
                </a:lnTo>
                <a:lnTo>
                  <a:pt x="16177" y="27559"/>
                </a:lnTo>
                <a:close/>
                <a:moveTo>
                  <a:pt x="23944" y="27559"/>
                </a:moveTo>
                <a:lnTo>
                  <a:pt x="23944" y="31318"/>
                </a:lnTo>
                <a:lnTo>
                  <a:pt x="20153" y="31318"/>
                </a:lnTo>
                <a:lnTo>
                  <a:pt x="20153" y="27559"/>
                </a:lnTo>
                <a:close/>
                <a:moveTo>
                  <a:pt x="27919" y="27559"/>
                </a:moveTo>
                <a:lnTo>
                  <a:pt x="27919" y="31318"/>
                </a:lnTo>
                <a:lnTo>
                  <a:pt x="24129" y="31318"/>
                </a:lnTo>
                <a:lnTo>
                  <a:pt x="24129" y="27559"/>
                </a:lnTo>
                <a:close/>
                <a:moveTo>
                  <a:pt x="31895" y="27559"/>
                </a:moveTo>
                <a:lnTo>
                  <a:pt x="31895" y="31318"/>
                </a:lnTo>
                <a:lnTo>
                  <a:pt x="28104" y="31318"/>
                </a:lnTo>
                <a:lnTo>
                  <a:pt x="28104" y="27559"/>
                </a:lnTo>
                <a:close/>
                <a:moveTo>
                  <a:pt x="35870" y="27559"/>
                </a:moveTo>
                <a:lnTo>
                  <a:pt x="35870" y="31318"/>
                </a:lnTo>
                <a:lnTo>
                  <a:pt x="32079" y="31318"/>
                </a:lnTo>
                <a:lnTo>
                  <a:pt x="32079" y="27559"/>
                </a:lnTo>
                <a:close/>
                <a:moveTo>
                  <a:pt x="39845" y="27559"/>
                </a:moveTo>
                <a:lnTo>
                  <a:pt x="39845" y="31318"/>
                </a:lnTo>
                <a:lnTo>
                  <a:pt x="36054" y="31318"/>
                </a:lnTo>
                <a:lnTo>
                  <a:pt x="36054" y="27559"/>
                </a:lnTo>
                <a:close/>
                <a:moveTo>
                  <a:pt x="43821" y="27559"/>
                </a:moveTo>
                <a:lnTo>
                  <a:pt x="43821" y="31318"/>
                </a:lnTo>
                <a:lnTo>
                  <a:pt x="40029" y="31318"/>
                </a:lnTo>
                <a:lnTo>
                  <a:pt x="40029" y="27559"/>
                </a:lnTo>
                <a:close/>
                <a:moveTo>
                  <a:pt x="47796" y="27559"/>
                </a:moveTo>
                <a:lnTo>
                  <a:pt x="47796" y="31318"/>
                </a:lnTo>
                <a:lnTo>
                  <a:pt x="44005" y="31318"/>
                </a:lnTo>
                <a:lnTo>
                  <a:pt x="44005" y="27559"/>
                </a:lnTo>
                <a:close/>
                <a:moveTo>
                  <a:pt x="51771" y="27559"/>
                </a:moveTo>
                <a:lnTo>
                  <a:pt x="51771" y="31318"/>
                </a:lnTo>
                <a:lnTo>
                  <a:pt x="47980" y="31318"/>
                </a:lnTo>
                <a:lnTo>
                  <a:pt x="47980" y="27559"/>
                </a:lnTo>
                <a:close/>
                <a:moveTo>
                  <a:pt x="55746" y="27559"/>
                </a:moveTo>
                <a:lnTo>
                  <a:pt x="55746" y="31318"/>
                </a:lnTo>
                <a:lnTo>
                  <a:pt x="51956" y="31318"/>
                </a:lnTo>
                <a:lnTo>
                  <a:pt x="51956" y="27559"/>
                </a:lnTo>
                <a:close/>
                <a:moveTo>
                  <a:pt x="59721" y="27559"/>
                </a:moveTo>
                <a:lnTo>
                  <a:pt x="59721" y="31318"/>
                </a:lnTo>
                <a:lnTo>
                  <a:pt x="55931" y="31318"/>
                </a:lnTo>
                <a:lnTo>
                  <a:pt x="55931" y="27559"/>
                </a:lnTo>
                <a:close/>
                <a:moveTo>
                  <a:pt x="63696" y="27559"/>
                </a:moveTo>
                <a:lnTo>
                  <a:pt x="63696" y="31318"/>
                </a:lnTo>
                <a:lnTo>
                  <a:pt x="59906" y="31318"/>
                </a:lnTo>
                <a:lnTo>
                  <a:pt x="59906" y="27559"/>
                </a:lnTo>
                <a:close/>
                <a:moveTo>
                  <a:pt x="67672" y="27559"/>
                </a:moveTo>
                <a:lnTo>
                  <a:pt x="67672" y="31318"/>
                </a:lnTo>
                <a:lnTo>
                  <a:pt x="63881" y="31318"/>
                </a:lnTo>
                <a:lnTo>
                  <a:pt x="63881" y="27559"/>
                </a:lnTo>
                <a:close/>
                <a:moveTo>
                  <a:pt x="71648" y="27559"/>
                </a:moveTo>
                <a:lnTo>
                  <a:pt x="71648" y="31318"/>
                </a:lnTo>
                <a:lnTo>
                  <a:pt x="67857" y="31318"/>
                </a:lnTo>
                <a:lnTo>
                  <a:pt x="67857" y="27559"/>
                </a:lnTo>
                <a:close/>
                <a:moveTo>
                  <a:pt x="75623" y="27559"/>
                </a:moveTo>
                <a:lnTo>
                  <a:pt x="75623" y="31318"/>
                </a:lnTo>
                <a:lnTo>
                  <a:pt x="71832" y="31318"/>
                </a:lnTo>
                <a:lnTo>
                  <a:pt x="71832" y="27559"/>
                </a:lnTo>
                <a:close/>
                <a:moveTo>
                  <a:pt x="79598" y="27559"/>
                </a:moveTo>
                <a:lnTo>
                  <a:pt x="79598" y="31318"/>
                </a:lnTo>
                <a:lnTo>
                  <a:pt x="75807" y="31318"/>
                </a:lnTo>
                <a:lnTo>
                  <a:pt x="75807" y="27559"/>
                </a:lnTo>
                <a:close/>
                <a:moveTo>
                  <a:pt x="83573" y="27559"/>
                </a:moveTo>
                <a:lnTo>
                  <a:pt x="83573" y="31318"/>
                </a:lnTo>
                <a:lnTo>
                  <a:pt x="79782" y="31318"/>
                </a:lnTo>
                <a:lnTo>
                  <a:pt x="79782" y="27559"/>
                </a:lnTo>
                <a:close/>
                <a:moveTo>
                  <a:pt x="87549" y="27559"/>
                </a:moveTo>
                <a:lnTo>
                  <a:pt x="87549" y="31318"/>
                </a:lnTo>
                <a:lnTo>
                  <a:pt x="83757" y="31318"/>
                </a:lnTo>
                <a:lnTo>
                  <a:pt x="83757" y="27559"/>
                </a:lnTo>
                <a:close/>
                <a:moveTo>
                  <a:pt x="91524" y="27559"/>
                </a:moveTo>
                <a:lnTo>
                  <a:pt x="91524" y="31318"/>
                </a:lnTo>
                <a:lnTo>
                  <a:pt x="87733" y="31318"/>
                </a:lnTo>
                <a:lnTo>
                  <a:pt x="87733" y="27559"/>
                </a:lnTo>
                <a:close/>
                <a:moveTo>
                  <a:pt x="95499" y="27559"/>
                </a:moveTo>
                <a:lnTo>
                  <a:pt x="95499" y="31318"/>
                </a:lnTo>
                <a:lnTo>
                  <a:pt x="91708" y="31318"/>
                </a:lnTo>
                <a:lnTo>
                  <a:pt x="91708" y="27559"/>
                </a:lnTo>
                <a:close/>
                <a:moveTo>
                  <a:pt x="99474" y="27559"/>
                </a:moveTo>
                <a:lnTo>
                  <a:pt x="99474" y="31318"/>
                </a:lnTo>
                <a:lnTo>
                  <a:pt x="95684" y="31318"/>
                </a:lnTo>
                <a:lnTo>
                  <a:pt x="95684" y="27559"/>
                </a:lnTo>
                <a:close/>
                <a:moveTo>
                  <a:pt x="103449" y="27559"/>
                </a:moveTo>
                <a:lnTo>
                  <a:pt x="103449" y="31318"/>
                </a:lnTo>
                <a:lnTo>
                  <a:pt x="99659" y="31318"/>
                </a:lnTo>
                <a:lnTo>
                  <a:pt x="99659" y="27559"/>
                </a:lnTo>
                <a:close/>
                <a:moveTo>
                  <a:pt x="107424" y="27559"/>
                </a:moveTo>
                <a:lnTo>
                  <a:pt x="107424" y="31318"/>
                </a:lnTo>
                <a:lnTo>
                  <a:pt x="103634" y="31318"/>
                </a:lnTo>
                <a:lnTo>
                  <a:pt x="103634" y="27559"/>
                </a:lnTo>
                <a:close/>
                <a:moveTo>
                  <a:pt x="111400" y="27559"/>
                </a:moveTo>
                <a:lnTo>
                  <a:pt x="111400" y="31318"/>
                </a:lnTo>
                <a:lnTo>
                  <a:pt x="107609" y="31318"/>
                </a:lnTo>
                <a:lnTo>
                  <a:pt x="107609" y="27559"/>
                </a:lnTo>
                <a:close/>
                <a:moveTo>
                  <a:pt x="115376" y="27559"/>
                </a:moveTo>
                <a:lnTo>
                  <a:pt x="115376" y="31318"/>
                </a:lnTo>
                <a:lnTo>
                  <a:pt x="111585" y="31318"/>
                </a:lnTo>
                <a:lnTo>
                  <a:pt x="111585" y="27559"/>
                </a:lnTo>
                <a:close/>
                <a:moveTo>
                  <a:pt x="119351" y="27559"/>
                </a:moveTo>
                <a:lnTo>
                  <a:pt x="119351" y="31318"/>
                </a:lnTo>
                <a:lnTo>
                  <a:pt x="115560" y="31318"/>
                </a:lnTo>
                <a:lnTo>
                  <a:pt x="115560" y="27559"/>
                </a:lnTo>
                <a:close/>
                <a:moveTo>
                  <a:pt x="123326" y="27559"/>
                </a:moveTo>
                <a:lnTo>
                  <a:pt x="123326" y="31318"/>
                </a:lnTo>
                <a:lnTo>
                  <a:pt x="119535" y="31318"/>
                </a:lnTo>
                <a:lnTo>
                  <a:pt x="119535" y="27559"/>
                </a:lnTo>
                <a:close/>
                <a:moveTo>
                  <a:pt x="127301" y="27559"/>
                </a:moveTo>
                <a:lnTo>
                  <a:pt x="127301" y="31318"/>
                </a:lnTo>
                <a:lnTo>
                  <a:pt x="123510" y="31318"/>
                </a:lnTo>
                <a:lnTo>
                  <a:pt x="123510" y="27559"/>
                </a:lnTo>
                <a:close/>
                <a:moveTo>
                  <a:pt x="131277" y="27559"/>
                </a:moveTo>
                <a:lnTo>
                  <a:pt x="131277" y="31318"/>
                </a:lnTo>
                <a:lnTo>
                  <a:pt x="127485" y="31318"/>
                </a:lnTo>
                <a:lnTo>
                  <a:pt x="127485" y="27559"/>
                </a:lnTo>
                <a:close/>
                <a:moveTo>
                  <a:pt x="135252" y="27559"/>
                </a:moveTo>
                <a:lnTo>
                  <a:pt x="135252" y="31318"/>
                </a:lnTo>
                <a:lnTo>
                  <a:pt x="131461" y="31318"/>
                </a:lnTo>
                <a:lnTo>
                  <a:pt x="131461" y="27559"/>
                </a:lnTo>
                <a:close/>
                <a:moveTo>
                  <a:pt x="139227" y="27559"/>
                </a:moveTo>
                <a:lnTo>
                  <a:pt x="139227" y="31318"/>
                </a:lnTo>
                <a:lnTo>
                  <a:pt x="135436" y="31318"/>
                </a:lnTo>
                <a:lnTo>
                  <a:pt x="135436" y="27559"/>
                </a:lnTo>
                <a:close/>
                <a:moveTo>
                  <a:pt x="143202" y="27559"/>
                </a:moveTo>
                <a:lnTo>
                  <a:pt x="143202" y="31318"/>
                </a:lnTo>
                <a:lnTo>
                  <a:pt x="139411" y="31318"/>
                </a:lnTo>
                <a:lnTo>
                  <a:pt x="139411" y="27559"/>
                </a:lnTo>
                <a:close/>
                <a:moveTo>
                  <a:pt x="147177" y="27559"/>
                </a:moveTo>
                <a:lnTo>
                  <a:pt x="147177" y="31318"/>
                </a:lnTo>
                <a:lnTo>
                  <a:pt x="143387" y="31318"/>
                </a:lnTo>
                <a:lnTo>
                  <a:pt x="143387" y="27559"/>
                </a:lnTo>
                <a:close/>
                <a:moveTo>
                  <a:pt x="151224" y="27559"/>
                </a:moveTo>
                <a:lnTo>
                  <a:pt x="151224" y="31318"/>
                </a:lnTo>
                <a:lnTo>
                  <a:pt x="147362" y="31318"/>
                </a:lnTo>
                <a:lnTo>
                  <a:pt x="147362" y="27559"/>
                </a:lnTo>
                <a:close/>
                <a:moveTo>
                  <a:pt x="4068" y="31501"/>
                </a:moveTo>
                <a:lnTo>
                  <a:pt x="4068" y="35261"/>
                </a:lnTo>
                <a:lnTo>
                  <a:pt x="184" y="35261"/>
                </a:lnTo>
                <a:lnTo>
                  <a:pt x="184" y="31501"/>
                </a:lnTo>
                <a:close/>
                <a:moveTo>
                  <a:pt x="8043" y="31501"/>
                </a:moveTo>
                <a:lnTo>
                  <a:pt x="8043" y="35261"/>
                </a:lnTo>
                <a:lnTo>
                  <a:pt x="4252" y="35261"/>
                </a:lnTo>
                <a:lnTo>
                  <a:pt x="4252" y="31501"/>
                </a:lnTo>
                <a:close/>
                <a:moveTo>
                  <a:pt x="12018" y="31501"/>
                </a:moveTo>
                <a:lnTo>
                  <a:pt x="12018" y="35261"/>
                </a:lnTo>
                <a:lnTo>
                  <a:pt x="8227" y="35261"/>
                </a:lnTo>
                <a:lnTo>
                  <a:pt x="8227" y="31501"/>
                </a:lnTo>
                <a:close/>
                <a:moveTo>
                  <a:pt x="15993" y="31501"/>
                </a:moveTo>
                <a:lnTo>
                  <a:pt x="15993" y="35261"/>
                </a:lnTo>
                <a:lnTo>
                  <a:pt x="12202" y="35261"/>
                </a:lnTo>
                <a:lnTo>
                  <a:pt x="12202" y="31501"/>
                </a:lnTo>
                <a:close/>
                <a:moveTo>
                  <a:pt x="19968" y="31501"/>
                </a:moveTo>
                <a:lnTo>
                  <a:pt x="19968" y="35261"/>
                </a:lnTo>
                <a:lnTo>
                  <a:pt x="16177" y="35261"/>
                </a:lnTo>
                <a:lnTo>
                  <a:pt x="16177" y="31501"/>
                </a:lnTo>
                <a:close/>
                <a:moveTo>
                  <a:pt x="23944" y="31501"/>
                </a:moveTo>
                <a:lnTo>
                  <a:pt x="23944" y="35261"/>
                </a:lnTo>
                <a:lnTo>
                  <a:pt x="20153" y="35261"/>
                </a:lnTo>
                <a:lnTo>
                  <a:pt x="20153" y="31501"/>
                </a:lnTo>
                <a:close/>
                <a:moveTo>
                  <a:pt x="27919" y="31501"/>
                </a:moveTo>
                <a:lnTo>
                  <a:pt x="27919" y="35261"/>
                </a:lnTo>
                <a:lnTo>
                  <a:pt x="24129" y="35261"/>
                </a:lnTo>
                <a:lnTo>
                  <a:pt x="24129" y="31501"/>
                </a:lnTo>
                <a:close/>
                <a:moveTo>
                  <a:pt x="31895" y="31501"/>
                </a:moveTo>
                <a:lnTo>
                  <a:pt x="31895" y="35261"/>
                </a:lnTo>
                <a:lnTo>
                  <a:pt x="28104" y="35261"/>
                </a:lnTo>
                <a:lnTo>
                  <a:pt x="28104" y="31501"/>
                </a:lnTo>
                <a:close/>
                <a:moveTo>
                  <a:pt x="35870" y="31501"/>
                </a:moveTo>
                <a:lnTo>
                  <a:pt x="35870" y="35261"/>
                </a:lnTo>
                <a:lnTo>
                  <a:pt x="32079" y="35261"/>
                </a:lnTo>
                <a:lnTo>
                  <a:pt x="32079" y="31501"/>
                </a:lnTo>
                <a:close/>
                <a:moveTo>
                  <a:pt x="39845" y="31501"/>
                </a:moveTo>
                <a:lnTo>
                  <a:pt x="39845" y="35261"/>
                </a:lnTo>
                <a:lnTo>
                  <a:pt x="36054" y="35261"/>
                </a:lnTo>
                <a:lnTo>
                  <a:pt x="36054" y="31501"/>
                </a:lnTo>
                <a:close/>
                <a:moveTo>
                  <a:pt x="43821" y="31501"/>
                </a:moveTo>
                <a:lnTo>
                  <a:pt x="43821" y="35261"/>
                </a:lnTo>
                <a:lnTo>
                  <a:pt x="40029" y="35261"/>
                </a:lnTo>
                <a:lnTo>
                  <a:pt x="40029" y="31501"/>
                </a:lnTo>
                <a:close/>
                <a:moveTo>
                  <a:pt x="47796" y="31501"/>
                </a:moveTo>
                <a:lnTo>
                  <a:pt x="47796" y="35261"/>
                </a:lnTo>
                <a:lnTo>
                  <a:pt x="44005" y="35261"/>
                </a:lnTo>
                <a:lnTo>
                  <a:pt x="44005" y="31501"/>
                </a:lnTo>
                <a:close/>
                <a:moveTo>
                  <a:pt x="51771" y="31501"/>
                </a:moveTo>
                <a:lnTo>
                  <a:pt x="51771" y="35261"/>
                </a:lnTo>
                <a:lnTo>
                  <a:pt x="47980" y="35261"/>
                </a:lnTo>
                <a:lnTo>
                  <a:pt x="47980" y="31501"/>
                </a:lnTo>
                <a:close/>
                <a:moveTo>
                  <a:pt x="55746" y="31501"/>
                </a:moveTo>
                <a:lnTo>
                  <a:pt x="55746" y="35261"/>
                </a:lnTo>
                <a:lnTo>
                  <a:pt x="51956" y="35261"/>
                </a:lnTo>
                <a:lnTo>
                  <a:pt x="51956" y="31501"/>
                </a:lnTo>
                <a:close/>
                <a:moveTo>
                  <a:pt x="59721" y="31501"/>
                </a:moveTo>
                <a:lnTo>
                  <a:pt x="59721" y="35261"/>
                </a:lnTo>
                <a:lnTo>
                  <a:pt x="55931" y="35261"/>
                </a:lnTo>
                <a:lnTo>
                  <a:pt x="55931" y="31501"/>
                </a:lnTo>
                <a:close/>
                <a:moveTo>
                  <a:pt x="63696" y="31501"/>
                </a:moveTo>
                <a:lnTo>
                  <a:pt x="63696" y="35261"/>
                </a:lnTo>
                <a:lnTo>
                  <a:pt x="59906" y="35261"/>
                </a:lnTo>
                <a:lnTo>
                  <a:pt x="59906" y="31501"/>
                </a:lnTo>
                <a:close/>
                <a:moveTo>
                  <a:pt x="67672" y="31501"/>
                </a:moveTo>
                <a:lnTo>
                  <a:pt x="67672" y="35261"/>
                </a:lnTo>
                <a:lnTo>
                  <a:pt x="63881" y="35261"/>
                </a:lnTo>
                <a:lnTo>
                  <a:pt x="63881" y="31501"/>
                </a:lnTo>
                <a:close/>
                <a:moveTo>
                  <a:pt x="71648" y="31501"/>
                </a:moveTo>
                <a:lnTo>
                  <a:pt x="71648" y="35261"/>
                </a:lnTo>
                <a:lnTo>
                  <a:pt x="67857" y="35261"/>
                </a:lnTo>
                <a:lnTo>
                  <a:pt x="67857" y="31501"/>
                </a:lnTo>
                <a:close/>
                <a:moveTo>
                  <a:pt x="75623" y="31501"/>
                </a:moveTo>
                <a:lnTo>
                  <a:pt x="75623" y="35261"/>
                </a:lnTo>
                <a:lnTo>
                  <a:pt x="71832" y="35261"/>
                </a:lnTo>
                <a:lnTo>
                  <a:pt x="71832" y="31501"/>
                </a:lnTo>
                <a:close/>
                <a:moveTo>
                  <a:pt x="79598" y="31501"/>
                </a:moveTo>
                <a:lnTo>
                  <a:pt x="79598" y="35261"/>
                </a:lnTo>
                <a:lnTo>
                  <a:pt x="75807" y="35261"/>
                </a:lnTo>
                <a:lnTo>
                  <a:pt x="75807" y="31501"/>
                </a:lnTo>
                <a:close/>
                <a:moveTo>
                  <a:pt x="83573" y="31501"/>
                </a:moveTo>
                <a:lnTo>
                  <a:pt x="83573" y="35261"/>
                </a:lnTo>
                <a:lnTo>
                  <a:pt x="79782" y="35261"/>
                </a:lnTo>
                <a:lnTo>
                  <a:pt x="79782" y="31501"/>
                </a:lnTo>
                <a:close/>
                <a:moveTo>
                  <a:pt x="87549" y="31501"/>
                </a:moveTo>
                <a:lnTo>
                  <a:pt x="87549" y="35261"/>
                </a:lnTo>
                <a:lnTo>
                  <a:pt x="83757" y="35261"/>
                </a:lnTo>
                <a:lnTo>
                  <a:pt x="83757" y="31501"/>
                </a:lnTo>
                <a:close/>
                <a:moveTo>
                  <a:pt x="91524" y="31501"/>
                </a:moveTo>
                <a:lnTo>
                  <a:pt x="91524" y="35261"/>
                </a:lnTo>
                <a:lnTo>
                  <a:pt x="87733" y="35261"/>
                </a:lnTo>
                <a:lnTo>
                  <a:pt x="87733" y="31501"/>
                </a:lnTo>
                <a:close/>
                <a:moveTo>
                  <a:pt x="95499" y="31501"/>
                </a:moveTo>
                <a:lnTo>
                  <a:pt x="95499" y="35261"/>
                </a:lnTo>
                <a:lnTo>
                  <a:pt x="91708" y="35261"/>
                </a:lnTo>
                <a:lnTo>
                  <a:pt x="91708" y="31501"/>
                </a:lnTo>
                <a:close/>
                <a:moveTo>
                  <a:pt x="99474" y="31501"/>
                </a:moveTo>
                <a:lnTo>
                  <a:pt x="99474" y="35261"/>
                </a:lnTo>
                <a:lnTo>
                  <a:pt x="95684" y="35261"/>
                </a:lnTo>
                <a:lnTo>
                  <a:pt x="95684" y="31501"/>
                </a:lnTo>
                <a:close/>
                <a:moveTo>
                  <a:pt x="103449" y="31501"/>
                </a:moveTo>
                <a:lnTo>
                  <a:pt x="103449" y="35261"/>
                </a:lnTo>
                <a:lnTo>
                  <a:pt x="99659" y="35261"/>
                </a:lnTo>
                <a:lnTo>
                  <a:pt x="99659" y="31501"/>
                </a:lnTo>
                <a:close/>
                <a:moveTo>
                  <a:pt x="107424" y="31501"/>
                </a:moveTo>
                <a:lnTo>
                  <a:pt x="107424" y="35261"/>
                </a:lnTo>
                <a:lnTo>
                  <a:pt x="103634" y="35261"/>
                </a:lnTo>
                <a:lnTo>
                  <a:pt x="103634" y="31501"/>
                </a:lnTo>
                <a:close/>
                <a:moveTo>
                  <a:pt x="111400" y="31501"/>
                </a:moveTo>
                <a:lnTo>
                  <a:pt x="111400" y="35261"/>
                </a:lnTo>
                <a:lnTo>
                  <a:pt x="107609" y="35261"/>
                </a:lnTo>
                <a:lnTo>
                  <a:pt x="107609" y="31501"/>
                </a:lnTo>
                <a:close/>
                <a:moveTo>
                  <a:pt x="115376" y="31501"/>
                </a:moveTo>
                <a:lnTo>
                  <a:pt x="115376" y="35261"/>
                </a:lnTo>
                <a:lnTo>
                  <a:pt x="111585" y="35261"/>
                </a:lnTo>
                <a:lnTo>
                  <a:pt x="111585" y="31501"/>
                </a:lnTo>
                <a:close/>
                <a:moveTo>
                  <a:pt x="119351" y="31501"/>
                </a:moveTo>
                <a:lnTo>
                  <a:pt x="119351" y="35261"/>
                </a:lnTo>
                <a:lnTo>
                  <a:pt x="115560" y="35261"/>
                </a:lnTo>
                <a:lnTo>
                  <a:pt x="115560" y="31501"/>
                </a:lnTo>
                <a:close/>
                <a:moveTo>
                  <a:pt x="123326" y="31501"/>
                </a:moveTo>
                <a:lnTo>
                  <a:pt x="123326" y="35261"/>
                </a:lnTo>
                <a:lnTo>
                  <a:pt x="119535" y="35261"/>
                </a:lnTo>
                <a:lnTo>
                  <a:pt x="119535" y="31501"/>
                </a:lnTo>
                <a:close/>
                <a:moveTo>
                  <a:pt x="127301" y="31501"/>
                </a:moveTo>
                <a:lnTo>
                  <a:pt x="127301" y="35261"/>
                </a:lnTo>
                <a:lnTo>
                  <a:pt x="123510" y="35261"/>
                </a:lnTo>
                <a:lnTo>
                  <a:pt x="123510" y="31501"/>
                </a:lnTo>
                <a:close/>
                <a:moveTo>
                  <a:pt x="131277" y="31501"/>
                </a:moveTo>
                <a:lnTo>
                  <a:pt x="131277" y="35261"/>
                </a:lnTo>
                <a:lnTo>
                  <a:pt x="127485" y="35261"/>
                </a:lnTo>
                <a:lnTo>
                  <a:pt x="127485" y="31501"/>
                </a:lnTo>
                <a:close/>
                <a:moveTo>
                  <a:pt x="135252" y="31501"/>
                </a:moveTo>
                <a:lnTo>
                  <a:pt x="135252" y="35261"/>
                </a:lnTo>
                <a:lnTo>
                  <a:pt x="131461" y="35261"/>
                </a:lnTo>
                <a:lnTo>
                  <a:pt x="131461" y="31501"/>
                </a:lnTo>
                <a:close/>
                <a:moveTo>
                  <a:pt x="139227" y="31501"/>
                </a:moveTo>
                <a:lnTo>
                  <a:pt x="139227" y="35261"/>
                </a:lnTo>
                <a:lnTo>
                  <a:pt x="135436" y="35261"/>
                </a:lnTo>
                <a:lnTo>
                  <a:pt x="135436" y="31501"/>
                </a:lnTo>
                <a:close/>
                <a:moveTo>
                  <a:pt x="143202" y="31501"/>
                </a:moveTo>
                <a:lnTo>
                  <a:pt x="143202" y="35261"/>
                </a:lnTo>
                <a:lnTo>
                  <a:pt x="139411" y="35261"/>
                </a:lnTo>
                <a:lnTo>
                  <a:pt x="139411" y="31501"/>
                </a:lnTo>
                <a:close/>
                <a:moveTo>
                  <a:pt x="147177" y="31501"/>
                </a:moveTo>
                <a:lnTo>
                  <a:pt x="147177" y="35261"/>
                </a:lnTo>
                <a:lnTo>
                  <a:pt x="143387" y="35261"/>
                </a:lnTo>
                <a:lnTo>
                  <a:pt x="143387" y="31501"/>
                </a:lnTo>
                <a:close/>
                <a:moveTo>
                  <a:pt x="151224" y="31501"/>
                </a:moveTo>
                <a:lnTo>
                  <a:pt x="151224" y="35261"/>
                </a:lnTo>
                <a:lnTo>
                  <a:pt x="147362" y="35261"/>
                </a:lnTo>
                <a:lnTo>
                  <a:pt x="147362" y="31501"/>
                </a:lnTo>
                <a:close/>
                <a:moveTo>
                  <a:pt x="4068" y="35444"/>
                </a:moveTo>
                <a:lnTo>
                  <a:pt x="4068" y="39203"/>
                </a:lnTo>
                <a:lnTo>
                  <a:pt x="184" y="39203"/>
                </a:lnTo>
                <a:lnTo>
                  <a:pt x="184" y="35444"/>
                </a:lnTo>
                <a:close/>
                <a:moveTo>
                  <a:pt x="8043" y="35444"/>
                </a:moveTo>
                <a:lnTo>
                  <a:pt x="8043" y="39203"/>
                </a:lnTo>
                <a:lnTo>
                  <a:pt x="4252" y="39203"/>
                </a:lnTo>
                <a:lnTo>
                  <a:pt x="4252" y="35444"/>
                </a:lnTo>
                <a:close/>
                <a:moveTo>
                  <a:pt x="12018" y="35444"/>
                </a:moveTo>
                <a:lnTo>
                  <a:pt x="12018" y="39203"/>
                </a:lnTo>
                <a:lnTo>
                  <a:pt x="8227" y="39203"/>
                </a:lnTo>
                <a:lnTo>
                  <a:pt x="8227" y="35444"/>
                </a:lnTo>
                <a:close/>
                <a:moveTo>
                  <a:pt x="15993" y="35444"/>
                </a:moveTo>
                <a:lnTo>
                  <a:pt x="15993" y="39203"/>
                </a:lnTo>
                <a:lnTo>
                  <a:pt x="12202" y="39203"/>
                </a:lnTo>
                <a:lnTo>
                  <a:pt x="12202" y="35444"/>
                </a:lnTo>
                <a:close/>
                <a:moveTo>
                  <a:pt x="19968" y="35444"/>
                </a:moveTo>
                <a:lnTo>
                  <a:pt x="19968" y="39203"/>
                </a:lnTo>
                <a:lnTo>
                  <a:pt x="16177" y="39203"/>
                </a:lnTo>
                <a:lnTo>
                  <a:pt x="16177" y="35444"/>
                </a:lnTo>
                <a:close/>
                <a:moveTo>
                  <a:pt x="23944" y="35444"/>
                </a:moveTo>
                <a:lnTo>
                  <a:pt x="23944" y="39203"/>
                </a:lnTo>
                <a:lnTo>
                  <a:pt x="20153" y="39203"/>
                </a:lnTo>
                <a:lnTo>
                  <a:pt x="20153" y="35444"/>
                </a:lnTo>
                <a:close/>
                <a:moveTo>
                  <a:pt x="27919" y="35444"/>
                </a:moveTo>
                <a:lnTo>
                  <a:pt x="27919" y="39203"/>
                </a:lnTo>
                <a:lnTo>
                  <a:pt x="24129" y="39203"/>
                </a:lnTo>
                <a:lnTo>
                  <a:pt x="24129" y="35444"/>
                </a:lnTo>
                <a:close/>
                <a:moveTo>
                  <a:pt x="31895" y="35444"/>
                </a:moveTo>
                <a:lnTo>
                  <a:pt x="31895" y="39203"/>
                </a:lnTo>
                <a:lnTo>
                  <a:pt x="28104" y="39203"/>
                </a:lnTo>
                <a:lnTo>
                  <a:pt x="28104" y="35444"/>
                </a:lnTo>
                <a:close/>
                <a:moveTo>
                  <a:pt x="35870" y="35444"/>
                </a:moveTo>
                <a:lnTo>
                  <a:pt x="35870" y="39203"/>
                </a:lnTo>
                <a:lnTo>
                  <a:pt x="32079" y="39203"/>
                </a:lnTo>
                <a:lnTo>
                  <a:pt x="32079" y="35444"/>
                </a:lnTo>
                <a:close/>
                <a:moveTo>
                  <a:pt x="39845" y="35444"/>
                </a:moveTo>
                <a:lnTo>
                  <a:pt x="39845" y="39203"/>
                </a:lnTo>
                <a:lnTo>
                  <a:pt x="36054" y="39203"/>
                </a:lnTo>
                <a:lnTo>
                  <a:pt x="36054" y="35444"/>
                </a:lnTo>
                <a:close/>
                <a:moveTo>
                  <a:pt x="43821" y="35444"/>
                </a:moveTo>
                <a:lnTo>
                  <a:pt x="43821" y="39203"/>
                </a:lnTo>
                <a:lnTo>
                  <a:pt x="40029" y="39203"/>
                </a:lnTo>
                <a:lnTo>
                  <a:pt x="40029" y="35444"/>
                </a:lnTo>
                <a:close/>
                <a:moveTo>
                  <a:pt x="47796" y="35444"/>
                </a:moveTo>
                <a:lnTo>
                  <a:pt x="47796" y="39203"/>
                </a:lnTo>
                <a:lnTo>
                  <a:pt x="44005" y="39203"/>
                </a:lnTo>
                <a:lnTo>
                  <a:pt x="44005" y="35444"/>
                </a:lnTo>
                <a:close/>
                <a:moveTo>
                  <a:pt x="51771" y="35444"/>
                </a:moveTo>
                <a:lnTo>
                  <a:pt x="51771" y="39203"/>
                </a:lnTo>
                <a:lnTo>
                  <a:pt x="47980" y="39203"/>
                </a:lnTo>
                <a:lnTo>
                  <a:pt x="47980" y="35444"/>
                </a:lnTo>
                <a:close/>
                <a:moveTo>
                  <a:pt x="55746" y="35444"/>
                </a:moveTo>
                <a:lnTo>
                  <a:pt x="55746" y="39203"/>
                </a:lnTo>
                <a:lnTo>
                  <a:pt x="51956" y="39203"/>
                </a:lnTo>
                <a:lnTo>
                  <a:pt x="51956" y="35444"/>
                </a:lnTo>
                <a:close/>
                <a:moveTo>
                  <a:pt x="59721" y="35444"/>
                </a:moveTo>
                <a:lnTo>
                  <a:pt x="59721" y="39203"/>
                </a:lnTo>
                <a:lnTo>
                  <a:pt x="55931" y="39203"/>
                </a:lnTo>
                <a:lnTo>
                  <a:pt x="55931" y="35444"/>
                </a:lnTo>
                <a:close/>
                <a:moveTo>
                  <a:pt x="63696" y="35444"/>
                </a:moveTo>
                <a:lnTo>
                  <a:pt x="63696" y="39203"/>
                </a:lnTo>
                <a:lnTo>
                  <a:pt x="59906" y="39203"/>
                </a:lnTo>
                <a:lnTo>
                  <a:pt x="59906" y="35444"/>
                </a:lnTo>
                <a:close/>
                <a:moveTo>
                  <a:pt x="67672" y="35444"/>
                </a:moveTo>
                <a:lnTo>
                  <a:pt x="67672" y="39203"/>
                </a:lnTo>
                <a:lnTo>
                  <a:pt x="63881" y="39203"/>
                </a:lnTo>
                <a:lnTo>
                  <a:pt x="63881" y="35444"/>
                </a:lnTo>
                <a:close/>
                <a:moveTo>
                  <a:pt x="71648" y="35444"/>
                </a:moveTo>
                <a:lnTo>
                  <a:pt x="71648" y="39203"/>
                </a:lnTo>
                <a:lnTo>
                  <a:pt x="67857" y="39203"/>
                </a:lnTo>
                <a:lnTo>
                  <a:pt x="67857" y="35444"/>
                </a:lnTo>
                <a:close/>
                <a:moveTo>
                  <a:pt x="75623" y="35444"/>
                </a:moveTo>
                <a:lnTo>
                  <a:pt x="75623" y="39203"/>
                </a:lnTo>
                <a:lnTo>
                  <a:pt x="71832" y="39203"/>
                </a:lnTo>
                <a:lnTo>
                  <a:pt x="71832" y="35444"/>
                </a:lnTo>
                <a:close/>
                <a:moveTo>
                  <a:pt x="79598" y="35444"/>
                </a:moveTo>
                <a:lnTo>
                  <a:pt x="79598" y="39203"/>
                </a:lnTo>
                <a:lnTo>
                  <a:pt x="75807" y="39203"/>
                </a:lnTo>
                <a:lnTo>
                  <a:pt x="75807" y="35444"/>
                </a:lnTo>
                <a:close/>
                <a:moveTo>
                  <a:pt x="83573" y="35444"/>
                </a:moveTo>
                <a:lnTo>
                  <a:pt x="83573" y="39203"/>
                </a:lnTo>
                <a:lnTo>
                  <a:pt x="79782" y="39203"/>
                </a:lnTo>
                <a:lnTo>
                  <a:pt x="79782" y="35444"/>
                </a:lnTo>
                <a:close/>
                <a:moveTo>
                  <a:pt x="87549" y="35444"/>
                </a:moveTo>
                <a:lnTo>
                  <a:pt x="87549" y="39203"/>
                </a:lnTo>
                <a:lnTo>
                  <a:pt x="83757" y="39203"/>
                </a:lnTo>
                <a:lnTo>
                  <a:pt x="83757" y="35444"/>
                </a:lnTo>
                <a:close/>
                <a:moveTo>
                  <a:pt x="91524" y="35444"/>
                </a:moveTo>
                <a:lnTo>
                  <a:pt x="91524" y="39203"/>
                </a:lnTo>
                <a:lnTo>
                  <a:pt x="87733" y="39203"/>
                </a:lnTo>
                <a:lnTo>
                  <a:pt x="87733" y="35444"/>
                </a:lnTo>
                <a:close/>
                <a:moveTo>
                  <a:pt x="95499" y="35444"/>
                </a:moveTo>
                <a:lnTo>
                  <a:pt x="95499" y="39203"/>
                </a:lnTo>
                <a:lnTo>
                  <a:pt x="91708" y="39203"/>
                </a:lnTo>
                <a:lnTo>
                  <a:pt x="91708" y="35444"/>
                </a:lnTo>
                <a:close/>
                <a:moveTo>
                  <a:pt x="99474" y="35444"/>
                </a:moveTo>
                <a:lnTo>
                  <a:pt x="99474" y="39203"/>
                </a:lnTo>
                <a:lnTo>
                  <a:pt x="95684" y="39203"/>
                </a:lnTo>
                <a:lnTo>
                  <a:pt x="95684" y="35444"/>
                </a:lnTo>
                <a:close/>
                <a:moveTo>
                  <a:pt x="103449" y="35444"/>
                </a:moveTo>
                <a:lnTo>
                  <a:pt x="103449" y="39203"/>
                </a:lnTo>
                <a:lnTo>
                  <a:pt x="99659" y="39203"/>
                </a:lnTo>
                <a:lnTo>
                  <a:pt x="99659" y="35444"/>
                </a:lnTo>
                <a:close/>
                <a:moveTo>
                  <a:pt x="107424" y="35444"/>
                </a:moveTo>
                <a:lnTo>
                  <a:pt x="107424" y="39203"/>
                </a:lnTo>
                <a:lnTo>
                  <a:pt x="103634" y="39203"/>
                </a:lnTo>
                <a:lnTo>
                  <a:pt x="103634" y="35444"/>
                </a:lnTo>
                <a:close/>
                <a:moveTo>
                  <a:pt x="111400" y="35444"/>
                </a:moveTo>
                <a:lnTo>
                  <a:pt x="111400" y="39203"/>
                </a:lnTo>
                <a:lnTo>
                  <a:pt x="107609" y="39203"/>
                </a:lnTo>
                <a:lnTo>
                  <a:pt x="107609" y="35444"/>
                </a:lnTo>
                <a:close/>
                <a:moveTo>
                  <a:pt x="115376" y="35444"/>
                </a:moveTo>
                <a:lnTo>
                  <a:pt x="115376" y="39203"/>
                </a:lnTo>
                <a:lnTo>
                  <a:pt x="111585" y="39203"/>
                </a:lnTo>
                <a:lnTo>
                  <a:pt x="111585" y="35444"/>
                </a:lnTo>
                <a:close/>
                <a:moveTo>
                  <a:pt x="119351" y="35444"/>
                </a:moveTo>
                <a:lnTo>
                  <a:pt x="119351" y="39203"/>
                </a:lnTo>
                <a:lnTo>
                  <a:pt x="115560" y="39203"/>
                </a:lnTo>
                <a:lnTo>
                  <a:pt x="115560" y="35444"/>
                </a:lnTo>
                <a:close/>
                <a:moveTo>
                  <a:pt x="123326" y="35444"/>
                </a:moveTo>
                <a:lnTo>
                  <a:pt x="123326" y="39203"/>
                </a:lnTo>
                <a:lnTo>
                  <a:pt x="119535" y="39203"/>
                </a:lnTo>
                <a:lnTo>
                  <a:pt x="119535" y="35444"/>
                </a:lnTo>
                <a:close/>
                <a:moveTo>
                  <a:pt x="127301" y="35444"/>
                </a:moveTo>
                <a:lnTo>
                  <a:pt x="127301" y="39203"/>
                </a:lnTo>
                <a:lnTo>
                  <a:pt x="123510" y="39203"/>
                </a:lnTo>
                <a:lnTo>
                  <a:pt x="123510" y="35444"/>
                </a:lnTo>
                <a:close/>
                <a:moveTo>
                  <a:pt x="131277" y="35444"/>
                </a:moveTo>
                <a:lnTo>
                  <a:pt x="131277" y="39203"/>
                </a:lnTo>
                <a:lnTo>
                  <a:pt x="127485" y="39203"/>
                </a:lnTo>
                <a:lnTo>
                  <a:pt x="127485" y="35444"/>
                </a:lnTo>
                <a:close/>
                <a:moveTo>
                  <a:pt x="135252" y="35444"/>
                </a:moveTo>
                <a:lnTo>
                  <a:pt x="135252" y="39203"/>
                </a:lnTo>
                <a:lnTo>
                  <a:pt x="131461" y="39203"/>
                </a:lnTo>
                <a:lnTo>
                  <a:pt x="131461" y="35444"/>
                </a:lnTo>
                <a:close/>
                <a:moveTo>
                  <a:pt x="139227" y="35444"/>
                </a:moveTo>
                <a:lnTo>
                  <a:pt x="139227" y="39203"/>
                </a:lnTo>
                <a:lnTo>
                  <a:pt x="135436" y="39203"/>
                </a:lnTo>
                <a:lnTo>
                  <a:pt x="135436" y="35444"/>
                </a:lnTo>
                <a:close/>
                <a:moveTo>
                  <a:pt x="143202" y="35444"/>
                </a:moveTo>
                <a:lnTo>
                  <a:pt x="143202" y="39203"/>
                </a:lnTo>
                <a:lnTo>
                  <a:pt x="139411" y="39203"/>
                </a:lnTo>
                <a:lnTo>
                  <a:pt x="139411" y="35444"/>
                </a:lnTo>
                <a:close/>
                <a:moveTo>
                  <a:pt x="147177" y="35444"/>
                </a:moveTo>
                <a:lnTo>
                  <a:pt x="147177" y="39203"/>
                </a:lnTo>
                <a:lnTo>
                  <a:pt x="143387" y="39203"/>
                </a:lnTo>
                <a:lnTo>
                  <a:pt x="143387" y="35444"/>
                </a:lnTo>
                <a:close/>
                <a:moveTo>
                  <a:pt x="151224" y="35444"/>
                </a:moveTo>
                <a:lnTo>
                  <a:pt x="151224" y="39203"/>
                </a:lnTo>
                <a:lnTo>
                  <a:pt x="147362" y="39203"/>
                </a:lnTo>
                <a:lnTo>
                  <a:pt x="147362" y="35444"/>
                </a:lnTo>
                <a:close/>
                <a:moveTo>
                  <a:pt x="4068" y="39386"/>
                </a:moveTo>
                <a:lnTo>
                  <a:pt x="4068" y="43147"/>
                </a:lnTo>
                <a:lnTo>
                  <a:pt x="184" y="43147"/>
                </a:lnTo>
                <a:lnTo>
                  <a:pt x="184" y="39386"/>
                </a:lnTo>
                <a:close/>
                <a:moveTo>
                  <a:pt x="8043" y="39386"/>
                </a:moveTo>
                <a:lnTo>
                  <a:pt x="8043" y="43147"/>
                </a:lnTo>
                <a:lnTo>
                  <a:pt x="4252" y="43147"/>
                </a:lnTo>
                <a:lnTo>
                  <a:pt x="4252" y="39386"/>
                </a:lnTo>
                <a:close/>
                <a:moveTo>
                  <a:pt x="12018" y="39386"/>
                </a:moveTo>
                <a:lnTo>
                  <a:pt x="12018" y="43147"/>
                </a:lnTo>
                <a:lnTo>
                  <a:pt x="8227" y="43147"/>
                </a:lnTo>
                <a:lnTo>
                  <a:pt x="8227" y="39386"/>
                </a:lnTo>
                <a:close/>
                <a:moveTo>
                  <a:pt x="15993" y="39386"/>
                </a:moveTo>
                <a:lnTo>
                  <a:pt x="15993" y="43147"/>
                </a:lnTo>
                <a:lnTo>
                  <a:pt x="12202" y="43147"/>
                </a:lnTo>
                <a:lnTo>
                  <a:pt x="12202" y="39386"/>
                </a:lnTo>
                <a:close/>
                <a:moveTo>
                  <a:pt x="19968" y="39386"/>
                </a:moveTo>
                <a:lnTo>
                  <a:pt x="19968" y="43147"/>
                </a:lnTo>
                <a:lnTo>
                  <a:pt x="16177" y="43147"/>
                </a:lnTo>
                <a:lnTo>
                  <a:pt x="16177" y="39386"/>
                </a:lnTo>
                <a:close/>
                <a:moveTo>
                  <a:pt x="23944" y="39386"/>
                </a:moveTo>
                <a:lnTo>
                  <a:pt x="23944" y="43147"/>
                </a:lnTo>
                <a:lnTo>
                  <a:pt x="20153" y="43147"/>
                </a:lnTo>
                <a:lnTo>
                  <a:pt x="20153" y="39386"/>
                </a:lnTo>
                <a:close/>
                <a:moveTo>
                  <a:pt x="27919" y="39386"/>
                </a:moveTo>
                <a:lnTo>
                  <a:pt x="27919" y="43147"/>
                </a:lnTo>
                <a:lnTo>
                  <a:pt x="24129" y="43147"/>
                </a:lnTo>
                <a:lnTo>
                  <a:pt x="24129" y="39386"/>
                </a:lnTo>
                <a:close/>
                <a:moveTo>
                  <a:pt x="31895" y="39386"/>
                </a:moveTo>
                <a:lnTo>
                  <a:pt x="31895" y="43147"/>
                </a:lnTo>
                <a:lnTo>
                  <a:pt x="28104" y="43147"/>
                </a:lnTo>
                <a:lnTo>
                  <a:pt x="28104" y="39386"/>
                </a:lnTo>
                <a:close/>
                <a:moveTo>
                  <a:pt x="35870" y="39386"/>
                </a:moveTo>
                <a:lnTo>
                  <a:pt x="35870" y="43147"/>
                </a:lnTo>
                <a:lnTo>
                  <a:pt x="32079" y="43147"/>
                </a:lnTo>
                <a:lnTo>
                  <a:pt x="32079" y="39386"/>
                </a:lnTo>
                <a:close/>
                <a:moveTo>
                  <a:pt x="39845" y="39386"/>
                </a:moveTo>
                <a:lnTo>
                  <a:pt x="39845" y="43147"/>
                </a:lnTo>
                <a:lnTo>
                  <a:pt x="36054" y="43147"/>
                </a:lnTo>
                <a:lnTo>
                  <a:pt x="36054" y="39386"/>
                </a:lnTo>
                <a:close/>
                <a:moveTo>
                  <a:pt x="43821" y="39386"/>
                </a:moveTo>
                <a:lnTo>
                  <a:pt x="43821" y="43147"/>
                </a:lnTo>
                <a:lnTo>
                  <a:pt x="40029" y="43147"/>
                </a:lnTo>
                <a:lnTo>
                  <a:pt x="40029" y="39386"/>
                </a:lnTo>
                <a:close/>
                <a:moveTo>
                  <a:pt x="47796" y="39386"/>
                </a:moveTo>
                <a:lnTo>
                  <a:pt x="47796" y="43147"/>
                </a:lnTo>
                <a:lnTo>
                  <a:pt x="44005" y="43147"/>
                </a:lnTo>
                <a:lnTo>
                  <a:pt x="44005" y="39386"/>
                </a:lnTo>
                <a:close/>
                <a:moveTo>
                  <a:pt x="51771" y="39386"/>
                </a:moveTo>
                <a:lnTo>
                  <a:pt x="51771" y="43147"/>
                </a:lnTo>
                <a:lnTo>
                  <a:pt x="47980" y="43147"/>
                </a:lnTo>
                <a:lnTo>
                  <a:pt x="47980" y="39386"/>
                </a:lnTo>
                <a:close/>
                <a:moveTo>
                  <a:pt x="55746" y="39386"/>
                </a:moveTo>
                <a:lnTo>
                  <a:pt x="55746" y="43147"/>
                </a:lnTo>
                <a:lnTo>
                  <a:pt x="51956" y="43147"/>
                </a:lnTo>
                <a:lnTo>
                  <a:pt x="51956" y="39386"/>
                </a:lnTo>
                <a:close/>
                <a:moveTo>
                  <a:pt x="59721" y="39386"/>
                </a:moveTo>
                <a:lnTo>
                  <a:pt x="59721" y="43147"/>
                </a:lnTo>
                <a:lnTo>
                  <a:pt x="55931" y="43147"/>
                </a:lnTo>
                <a:lnTo>
                  <a:pt x="55931" y="39386"/>
                </a:lnTo>
                <a:close/>
                <a:moveTo>
                  <a:pt x="63696" y="39386"/>
                </a:moveTo>
                <a:lnTo>
                  <a:pt x="63696" y="43147"/>
                </a:lnTo>
                <a:lnTo>
                  <a:pt x="59906" y="43147"/>
                </a:lnTo>
                <a:lnTo>
                  <a:pt x="59906" y="39386"/>
                </a:lnTo>
                <a:close/>
                <a:moveTo>
                  <a:pt x="67672" y="39386"/>
                </a:moveTo>
                <a:lnTo>
                  <a:pt x="67672" y="43147"/>
                </a:lnTo>
                <a:lnTo>
                  <a:pt x="63881" y="43147"/>
                </a:lnTo>
                <a:lnTo>
                  <a:pt x="63881" y="39386"/>
                </a:lnTo>
                <a:close/>
                <a:moveTo>
                  <a:pt x="71648" y="39386"/>
                </a:moveTo>
                <a:lnTo>
                  <a:pt x="71648" y="43147"/>
                </a:lnTo>
                <a:lnTo>
                  <a:pt x="67857" y="43147"/>
                </a:lnTo>
                <a:lnTo>
                  <a:pt x="67857" y="39386"/>
                </a:lnTo>
                <a:close/>
                <a:moveTo>
                  <a:pt x="75623" y="39386"/>
                </a:moveTo>
                <a:lnTo>
                  <a:pt x="75623" y="43147"/>
                </a:lnTo>
                <a:lnTo>
                  <a:pt x="71832" y="43147"/>
                </a:lnTo>
                <a:lnTo>
                  <a:pt x="71832" y="39386"/>
                </a:lnTo>
                <a:close/>
                <a:moveTo>
                  <a:pt x="79598" y="39386"/>
                </a:moveTo>
                <a:lnTo>
                  <a:pt x="79598" y="43147"/>
                </a:lnTo>
                <a:lnTo>
                  <a:pt x="75807" y="43147"/>
                </a:lnTo>
                <a:lnTo>
                  <a:pt x="75807" y="39386"/>
                </a:lnTo>
                <a:close/>
                <a:moveTo>
                  <a:pt x="83573" y="39386"/>
                </a:moveTo>
                <a:lnTo>
                  <a:pt x="83573" y="43147"/>
                </a:lnTo>
                <a:lnTo>
                  <a:pt x="79782" y="43147"/>
                </a:lnTo>
                <a:lnTo>
                  <a:pt x="79782" y="39386"/>
                </a:lnTo>
                <a:close/>
                <a:moveTo>
                  <a:pt x="87549" y="39386"/>
                </a:moveTo>
                <a:lnTo>
                  <a:pt x="87549" y="43147"/>
                </a:lnTo>
                <a:lnTo>
                  <a:pt x="83757" y="43147"/>
                </a:lnTo>
                <a:lnTo>
                  <a:pt x="83757" y="39386"/>
                </a:lnTo>
                <a:close/>
                <a:moveTo>
                  <a:pt x="91524" y="39386"/>
                </a:moveTo>
                <a:lnTo>
                  <a:pt x="91524" y="43147"/>
                </a:lnTo>
                <a:lnTo>
                  <a:pt x="87733" y="43147"/>
                </a:lnTo>
                <a:lnTo>
                  <a:pt x="87733" y="39386"/>
                </a:lnTo>
                <a:close/>
                <a:moveTo>
                  <a:pt x="95499" y="39386"/>
                </a:moveTo>
                <a:lnTo>
                  <a:pt x="95499" y="43147"/>
                </a:lnTo>
                <a:lnTo>
                  <a:pt x="91708" y="43147"/>
                </a:lnTo>
                <a:lnTo>
                  <a:pt x="91708" y="39386"/>
                </a:lnTo>
                <a:close/>
                <a:moveTo>
                  <a:pt x="99474" y="39386"/>
                </a:moveTo>
                <a:lnTo>
                  <a:pt x="99474" y="43147"/>
                </a:lnTo>
                <a:lnTo>
                  <a:pt x="95684" y="43147"/>
                </a:lnTo>
                <a:lnTo>
                  <a:pt x="95684" y="39386"/>
                </a:lnTo>
                <a:close/>
                <a:moveTo>
                  <a:pt x="103449" y="39386"/>
                </a:moveTo>
                <a:lnTo>
                  <a:pt x="103449" y="43147"/>
                </a:lnTo>
                <a:lnTo>
                  <a:pt x="99659" y="43147"/>
                </a:lnTo>
                <a:lnTo>
                  <a:pt x="99659" y="39386"/>
                </a:lnTo>
                <a:close/>
                <a:moveTo>
                  <a:pt x="107424" y="39386"/>
                </a:moveTo>
                <a:lnTo>
                  <a:pt x="107424" y="43147"/>
                </a:lnTo>
                <a:lnTo>
                  <a:pt x="103634" y="43147"/>
                </a:lnTo>
                <a:lnTo>
                  <a:pt x="103634" y="39386"/>
                </a:lnTo>
                <a:close/>
                <a:moveTo>
                  <a:pt x="111400" y="39386"/>
                </a:moveTo>
                <a:lnTo>
                  <a:pt x="111400" y="43147"/>
                </a:lnTo>
                <a:lnTo>
                  <a:pt x="107609" y="43147"/>
                </a:lnTo>
                <a:lnTo>
                  <a:pt x="107609" y="39386"/>
                </a:lnTo>
                <a:close/>
                <a:moveTo>
                  <a:pt x="115376" y="39386"/>
                </a:moveTo>
                <a:lnTo>
                  <a:pt x="115376" y="43147"/>
                </a:lnTo>
                <a:lnTo>
                  <a:pt x="111585" y="43147"/>
                </a:lnTo>
                <a:lnTo>
                  <a:pt x="111585" y="39386"/>
                </a:lnTo>
                <a:close/>
                <a:moveTo>
                  <a:pt x="119351" y="39386"/>
                </a:moveTo>
                <a:lnTo>
                  <a:pt x="119351" y="43147"/>
                </a:lnTo>
                <a:lnTo>
                  <a:pt x="115560" y="43147"/>
                </a:lnTo>
                <a:lnTo>
                  <a:pt x="115560" y="39386"/>
                </a:lnTo>
                <a:close/>
                <a:moveTo>
                  <a:pt x="123326" y="39386"/>
                </a:moveTo>
                <a:lnTo>
                  <a:pt x="123326" y="43147"/>
                </a:lnTo>
                <a:lnTo>
                  <a:pt x="119535" y="43147"/>
                </a:lnTo>
                <a:lnTo>
                  <a:pt x="119535" y="39386"/>
                </a:lnTo>
                <a:close/>
                <a:moveTo>
                  <a:pt x="127301" y="39386"/>
                </a:moveTo>
                <a:lnTo>
                  <a:pt x="127301" y="43147"/>
                </a:lnTo>
                <a:lnTo>
                  <a:pt x="123510" y="43147"/>
                </a:lnTo>
                <a:lnTo>
                  <a:pt x="123510" y="39386"/>
                </a:lnTo>
                <a:close/>
                <a:moveTo>
                  <a:pt x="131277" y="39386"/>
                </a:moveTo>
                <a:lnTo>
                  <a:pt x="131277" y="43147"/>
                </a:lnTo>
                <a:lnTo>
                  <a:pt x="127485" y="43147"/>
                </a:lnTo>
                <a:lnTo>
                  <a:pt x="127485" y="39386"/>
                </a:lnTo>
                <a:close/>
                <a:moveTo>
                  <a:pt x="135252" y="39386"/>
                </a:moveTo>
                <a:lnTo>
                  <a:pt x="135252" y="43147"/>
                </a:lnTo>
                <a:lnTo>
                  <a:pt x="131461" y="43147"/>
                </a:lnTo>
                <a:lnTo>
                  <a:pt x="131461" y="39386"/>
                </a:lnTo>
                <a:close/>
                <a:moveTo>
                  <a:pt x="139227" y="39386"/>
                </a:moveTo>
                <a:lnTo>
                  <a:pt x="139227" y="43147"/>
                </a:lnTo>
                <a:lnTo>
                  <a:pt x="135436" y="43147"/>
                </a:lnTo>
                <a:lnTo>
                  <a:pt x="135436" y="39386"/>
                </a:lnTo>
                <a:close/>
                <a:moveTo>
                  <a:pt x="143202" y="39386"/>
                </a:moveTo>
                <a:lnTo>
                  <a:pt x="143202" y="43147"/>
                </a:lnTo>
                <a:lnTo>
                  <a:pt x="139411" y="43147"/>
                </a:lnTo>
                <a:lnTo>
                  <a:pt x="139411" y="39386"/>
                </a:lnTo>
                <a:close/>
                <a:moveTo>
                  <a:pt x="147177" y="39386"/>
                </a:moveTo>
                <a:lnTo>
                  <a:pt x="147177" y="43147"/>
                </a:lnTo>
                <a:lnTo>
                  <a:pt x="143387" y="43147"/>
                </a:lnTo>
                <a:lnTo>
                  <a:pt x="143387" y="39386"/>
                </a:lnTo>
                <a:close/>
                <a:moveTo>
                  <a:pt x="151224" y="39386"/>
                </a:moveTo>
                <a:lnTo>
                  <a:pt x="151224" y="43147"/>
                </a:lnTo>
                <a:lnTo>
                  <a:pt x="147362" y="43147"/>
                </a:lnTo>
                <a:lnTo>
                  <a:pt x="147362" y="39386"/>
                </a:lnTo>
                <a:close/>
                <a:moveTo>
                  <a:pt x="4068" y="43330"/>
                </a:moveTo>
                <a:lnTo>
                  <a:pt x="4068" y="47089"/>
                </a:lnTo>
                <a:lnTo>
                  <a:pt x="184" y="47089"/>
                </a:lnTo>
                <a:lnTo>
                  <a:pt x="184" y="43330"/>
                </a:lnTo>
                <a:close/>
                <a:moveTo>
                  <a:pt x="8043" y="43330"/>
                </a:moveTo>
                <a:lnTo>
                  <a:pt x="8043" y="47089"/>
                </a:lnTo>
                <a:lnTo>
                  <a:pt x="4252" y="47089"/>
                </a:lnTo>
                <a:lnTo>
                  <a:pt x="4252" y="43330"/>
                </a:lnTo>
                <a:close/>
                <a:moveTo>
                  <a:pt x="12018" y="43330"/>
                </a:moveTo>
                <a:lnTo>
                  <a:pt x="12018" y="47089"/>
                </a:lnTo>
                <a:lnTo>
                  <a:pt x="8227" y="47089"/>
                </a:lnTo>
                <a:lnTo>
                  <a:pt x="8227" y="43330"/>
                </a:lnTo>
                <a:close/>
                <a:moveTo>
                  <a:pt x="15993" y="43330"/>
                </a:moveTo>
                <a:lnTo>
                  <a:pt x="15993" y="47089"/>
                </a:lnTo>
                <a:lnTo>
                  <a:pt x="12202" y="47089"/>
                </a:lnTo>
                <a:lnTo>
                  <a:pt x="12202" y="43330"/>
                </a:lnTo>
                <a:close/>
                <a:moveTo>
                  <a:pt x="19968" y="43330"/>
                </a:moveTo>
                <a:lnTo>
                  <a:pt x="19968" y="47089"/>
                </a:lnTo>
                <a:lnTo>
                  <a:pt x="16177" y="47089"/>
                </a:lnTo>
                <a:lnTo>
                  <a:pt x="16177" y="43330"/>
                </a:lnTo>
                <a:close/>
                <a:moveTo>
                  <a:pt x="23944" y="43330"/>
                </a:moveTo>
                <a:lnTo>
                  <a:pt x="23944" y="47089"/>
                </a:lnTo>
                <a:lnTo>
                  <a:pt x="20153" y="47089"/>
                </a:lnTo>
                <a:lnTo>
                  <a:pt x="20153" y="43330"/>
                </a:lnTo>
                <a:close/>
                <a:moveTo>
                  <a:pt x="27919" y="43330"/>
                </a:moveTo>
                <a:lnTo>
                  <a:pt x="27919" y="47089"/>
                </a:lnTo>
                <a:lnTo>
                  <a:pt x="24129" y="47089"/>
                </a:lnTo>
                <a:lnTo>
                  <a:pt x="24129" y="43330"/>
                </a:lnTo>
                <a:close/>
                <a:moveTo>
                  <a:pt x="31895" y="43330"/>
                </a:moveTo>
                <a:lnTo>
                  <a:pt x="31895" y="47089"/>
                </a:lnTo>
                <a:lnTo>
                  <a:pt x="28104" y="47089"/>
                </a:lnTo>
                <a:lnTo>
                  <a:pt x="28104" y="43330"/>
                </a:lnTo>
                <a:close/>
                <a:moveTo>
                  <a:pt x="35870" y="43330"/>
                </a:moveTo>
                <a:lnTo>
                  <a:pt x="35870" y="47089"/>
                </a:lnTo>
                <a:lnTo>
                  <a:pt x="32079" y="47089"/>
                </a:lnTo>
                <a:lnTo>
                  <a:pt x="32079" y="43330"/>
                </a:lnTo>
                <a:close/>
                <a:moveTo>
                  <a:pt x="39845" y="43330"/>
                </a:moveTo>
                <a:lnTo>
                  <a:pt x="39845" y="47089"/>
                </a:lnTo>
                <a:lnTo>
                  <a:pt x="36054" y="47089"/>
                </a:lnTo>
                <a:lnTo>
                  <a:pt x="36054" y="43330"/>
                </a:lnTo>
                <a:close/>
                <a:moveTo>
                  <a:pt x="43821" y="43330"/>
                </a:moveTo>
                <a:lnTo>
                  <a:pt x="43821" y="47089"/>
                </a:lnTo>
                <a:lnTo>
                  <a:pt x="40029" y="47089"/>
                </a:lnTo>
                <a:lnTo>
                  <a:pt x="40029" y="43330"/>
                </a:lnTo>
                <a:close/>
                <a:moveTo>
                  <a:pt x="47796" y="43330"/>
                </a:moveTo>
                <a:lnTo>
                  <a:pt x="47796" y="47089"/>
                </a:lnTo>
                <a:lnTo>
                  <a:pt x="44005" y="47089"/>
                </a:lnTo>
                <a:lnTo>
                  <a:pt x="44005" y="43330"/>
                </a:lnTo>
                <a:close/>
                <a:moveTo>
                  <a:pt x="51771" y="43330"/>
                </a:moveTo>
                <a:lnTo>
                  <a:pt x="51771" y="47089"/>
                </a:lnTo>
                <a:lnTo>
                  <a:pt x="47980" y="47089"/>
                </a:lnTo>
                <a:lnTo>
                  <a:pt x="47980" y="43330"/>
                </a:lnTo>
                <a:close/>
                <a:moveTo>
                  <a:pt x="55746" y="43330"/>
                </a:moveTo>
                <a:lnTo>
                  <a:pt x="55746" y="47089"/>
                </a:lnTo>
                <a:lnTo>
                  <a:pt x="51956" y="47089"/>
                </a:lnTo>
                <a:lnTo>
                  <a:pt x="51956" y="43330"/>
                </a:lnTo>
                <a:close/>
                <a:moveTo>
                  <a:pt x="59721" y="43330"/>
                </a:moveTo>
                <a:lnTo>
                  <a:pt x="59721" y="47089"/>
                </a:lnTo>
                <a:lnTo>
                  <a:pt x="55931" y="47089"/>
                </a:lnTo>
                <a:lnTo>
                  <a:pt x="55931" y="43330"/>
                </a:lnTo>
                <a:close/>
                <a:moveTo>
                  <a:pt x="63696" y="43330"/>
                </a:moveTo>
                <a:lnTo>
                  <a:pt x="63696" y="47089"/>
                </a:lnTo>
                <a:lnTo>
                  <a:pt x="59906" y="47089"/>
                </a:lnTo>
                <a:lnTo>
                  <a:pt x="59906" y="43330"/>
                </a:lnTo>
                <a:close/>
                <a:moveTo>
                  <a:pt x="67672" y="43330"/>
                </a:moveTo>
                <a:lnTo>
                  <a:pt x="67672" y="47089"/>
                </a:lnTo>
                <a:lnTo>
                  <a:pt x="63881" y="47089"/>
                </a:lnTo>
                <a:lnTo>
                  <a:pt x="63881" y="43330"/>
                </a:lnTo>
                <a:close/>
                <a:moveTo>
                  <a:pt x="71648" y="43330"/>
                </a:moveTo>
                <a:lnTo>
                  <a:pt x="71648" y="47089"/>
                </a:lnTo>
                <a:lnTo>
                  <a:pt x="67857" y="47089"/>
                </a:lnTo>
                <a:lnTo>
                  <a:pt x="67857" y="43330"/>
                </a:lnTo>
                <a:close/>
                <a:moveTo>
                  <a:pt x="75623" y="43330"/>
                </a:moveTo>
                <a:lnTo>
                  <a:pt x="75623" y="47089"/>
                </a:lnTo>
                <a:lnTo>
                  <a:pt x="71832" y="47089"/>
                </a:lnTo>
                <a:lnTo>
                  <a:pt x="71832" y="43330"/>
                </a:lnTo>
                <a:close/>
                <a:moveTo>
                  <a:pt x="79598" y="43330"/>
                </a:moveTo>
                <a:lnTo>
                  <a:pt x="79598" y="47089"/>
                </a:lnTo>
                <a:lnTo>
                  <a:pt x="75807" y="47089"/>
                </a:lnTo>
                <a:lnTo>
                  <a:pt x="75807" y="43330"/>
                </a:lnTo>
                <a:close/>
                <a:moveTo>
                  <a:pt x="83573" y="43330"/>
                </a:moveTo>
                <a:lnTo>
                  <a:pt x="83573" y="47089"/>
                </a:lnTo>
                <a:lnTo>
                  <a:pt x="79782" y="47089"/>
                </a:lnTo>
                <a:lnTo>
                  <a:pt x="79782" y="43330"/>
                </a:lnTo>
                <a:close/>
                <a:moveTo>
                  <a:pt x="87549" y="43330"/>
                </a:moveTo>
                <a:lnTo>
                  <a:pt x="87549" y="47089"/>
                </a:lnTo>
                <a:lnTo>
                  <a:pt x="83757" y="47089"/>
                </a:lnTo>
                <a:lnTo>
                  <a:pt x="83757" y="43330"/>
                </a:lnTo>
                <a:close/>
                <a:moveTo>
                  <a:pt x="91524" y="43330"/>
                </a:moveTo>
                <a:lnTo>
                  <a:pt x="91524" y="47089"/>
                </a:lnTo>
                <a:lnTo>
                  <a:pt x="87733" y="47089"/>
                </a:lnTo>
                <a:lnTo>
                  <a:pt x="87733" y="43330"/>
                </a:lnTo>
                <a:close/>
                <a:moveTo>
                  <a:pt x="95499" y="43330"/>
                </a:moveTo>
                <a:lnTo>
                  <a:pt x="95499" y="47089"/>
                </a:lnTo>
                <a:lnTo>
                  <a:pt x="91708" y="47089"/>
                </a:lnTo>
                <a:lnTo>
                  <a:pt x="91708" y="43330"/>
                </a:lnTo>
                <a:close/>
                <a:moveTo>
                  <a:pt x="99474" y="43330"/>
                </a:moveTo>
                <a:lnTo>
                  <a:pt x="99474" y="47089"/>
                </a:lnTo>
                <a:lnTo>
                  <a:pt x="95684" y="47089"/>
                </a:lnTo>
                <a:lnTo>
                  <a:pt x="95684" y="43330"/>
                </a:lnTo>
                <a:close/>
                <a:moveTo>
                  <a:pt x="103449" y="43330"/>
                </a:moveTo>
                <a:lnTo>
                  <a:pt x="103449" y="47089"/>
                </a:lnTo>
                <a:lnTo>
                  <a:pt x="99659" y="47089"/>
                </a:lnTo>
                <a:lnTo>
                  <a:pt x="99659" y="43330"/>
                </a:lnTo>
                <a:close/>
                <a:moveTo>
                  <a:pt x="107424" y="43330"/>
                </a:moveTo>
                <a:lnTo>
                  <a:pt x="107424" y="47089"/>
                </a:lnTo>
                <a:lnTo>
                  <a:pt x="103634" y="47089"/>
                </a:lnTo>
                <a:lnTo>
                  <a:pt x="103634" y="43330"/>
                </a:lnTo>
                <a:close/>
                <a:moveTo>
                  <a:pt x="111400" y="43330"/>
                </a:moveTo>
                <a:lnTo>
                  <a:pt x="111400" y="47089"/>
                </a:lnTo>
                <a:lnTo>
                  <a:pt x="107609" y="47089"/>
                </a:lnTo>
                <a:lnTo>
                  <a:pt x="107609" y="43330"/>
                </a:lnTo>
                <a:close/>
                <a:moveTo>
                  <a:pt x="115376" y="43330"/>
                </a:moveTo>
                <a:lnTo>
                  <a:pt x="115376" y="47089"/>
                </a:lnTo>
                <a:lnTo>
                  <a:pt x="111585" y="47089"/>
                </a:lnTo>
                <a:lnTo>
                  <a:pt x="111585" y="43330"/>
                </a:lnTo>
                <a:close/>
                <a:moveTo>
                  <a:pt x="119351" y="43330"/>
                </a:moveTo>
                <a:lnTo>
                  <a:pt x="119351" y="47089"/>
                </a:lnTo>
                <a:lnTo>
                  <a:pt x="115560" y="47089"/>
                </a:lnTo>
                <a:lnTo>
                  <a:pt x="115560" y="43330"/>
                </a:lnTo>
                <a:close/>
                <a:moveTo>
                  <a:pt x="123326" y="43330"/>
                </a:moveTo>
                <a:lnTo>
                  <a:pt x="123326" y="47089"/>
                </a:lnTo>
                <a:lnTo>
                  <a:pt x="119535" y="47089"/>
                </a:lnTo>
                <a:lnTo>
                  <a:pt x="119535" y="43330"/>
                </a:lnTo>
                <a:close/>
                <a:moveTo>
                  <a:pt x="127301" y="43330"/>
                </a:moveTo>
                <a:lnTo>
                  <a:pt x="127301" y="47089"/>
                </a:lnTo>
                <a:lnTo>
                  <a:pt x="123510" y="47089"/>
                </a:lnTo>
                <a:lnTo>
                  <a:pt x="123510" y="43330"/>
                </a:lnTo>
                <a:close/>
                <a:moveTo>
                  <a:pt x="131277" y="43330"/>
                </a:moveTo>
                <a:lnTo>
                  <a:pt x="131277" y="47089"/>
                </a:lnTo>
                <a:lnTo>
                  <a:pt x="127485" y="47089"/>
                </a:lnTo>
                <a:lnTo>
                  <a:pt x="127485" y="43330"/>
                </a:lnTo>
                <a:close/>
                <a:moveTo>
                  <a:pt x="135252" y="43330"/>
                </a:moveTo>
                <a:lnTo>
                  <a:pt x="135252" y="47089"/>
                </a:lnTo>
                <a:lnTo>
                  <a:pt x="131461" y="47089"/>
                </a:lnTo>
                <a:lnTo>
                  <a:pt x="131461" y="43330"/>
                </a:lnTo>
                <a:close/>
                <a:moveTo>
                  <a:pt x="139227" y="43330"/>
                </a:moveTo>
                <a:lnTo>
                  <a:pt x="139227" y="47089"/>
                </a:lnTo>
                <a:lnTo>
                  <a:pt x="135436" y="47089"/>
                </a:lnTo>
                <a:lnTo>
                  <a:pt x="135436" y="43330"/>
                </a:lnTo>
                <a:close/>
                <a:moveTo>
                  <a:pt x="143202" y="43330"/>
                </a:moveTo>
                <a:lnTo>
                  <a:pt x="143202" y="47089"/>
                </a:lnTo>
                <a:lnTo>
                  <a:pt x="139411" y="47089"/>
                </a:lnTo>
                <a:lnTo>
                  <a:pt x="139411" y="43330"/>
                </a:lnTo>
                <a:close/>
                <a:moveTo>
                  <a:pt x="147177" y="43330"/>
                </a:moveTo>
                <a:lnTo>
                  <a:pt x="147177" y="47089"/>
                </a:lnTo>
                <a:lnTo>
                  <a:pt x="143387" y="47089"/>
                </a:lnTo>
                <a:lnTo>
                  <a:pt x="143387" y="43330"/>
                </a:lnTo>
                <a:close/>
                <a:moveTo>
                  <a:pt x="151224" y="43330"/>
                </a:moveTo>
                <a:lnTo>
                  <a:pt x="151224" y="47089"/>
                </a:lnTo>
                <a:lnTo>
                  <a:pt x="147362" y="47089"/>
                </a:lnTo>
                <a:lnTo>
                  <a:pt x="147362" y="43330"/>
                </a:lnTo>
                <a:close/>
                <a:moveTo>
                  <a:pt x="4068" y="47272"/>
                </a:moveTo>
                <a:lnTo>
                  <a:pt x="4068" y="51032"/>
                </a:lnTo>
                <a:lnTo>
                  <a:pt x="184" y="51032"/>
                </a:lnTo>
                <a:lnTo>
                  <a:pt x="184" y="47272"/>
                </a:lnTo>
                <a:close/>
                <a:moveTo>
                  <a:pt x="8043" y="47272"/>
                </a:moveTo>
                <a:lnTo>
                  <a:pt x="8043" y="51032"/>
                </a:lnTo>
                <a:lnTo>
                  <a:pt x="4252" y="51032"/>
                </a:lnTo>
                <a:lnTo>
                  <a:pt x="4252" y="47272"/>
                </a:lnTo>
                <a:close/>
                <a:moveTo>
                  <a:pt x="12018" y="47272"/>
                </a:moveTo>
                <a:lnTo>
                  <a:pt x="12018" y="51032"/>
                </a:lnTo>
                <a:lnTo>
                  <a:pt x="8227" y="51032"/>
                </a:lnTo>
                <a:lnTo>
                  <a:pt x="8227" y="47272"/>
                </a:lnTo>
                <a:close/>
                <a:moveTo>
                  <a:pt x="15993" y="47272"/>
                </a:moveTo>
                <a:lnTo>
                  <a:pt x="15993" y="51032"/>
                </a:lnTo>
                <a:lnTo>
                  <a:pt x="12202" y="51032"/>
                </a:lnTo>
                <a:lnTo>
                  <a:pt x="12202" y="47272"/>
                </a:lnTo>
                <a:close/>
                <a:moveTo>
                  <a:pt x="19968" y="47272"/>
                </a:moveTo>
                <a:lnTo>
                  <a:pt x="19968" y="51032"/>
                </a:lnTo>
                <a:lnTo>
                  <a:pt x="16177" y="51032"/>
                </a:lnTo>
                <a:lnTo>
                  <a:pt x="16177" y="47272"/>
                </a:lnTo>
                <a:close/>
                <a:moveTo>
                  <a:pt x="23944" y="47272"/>
                </a:moveTo>
                <a:lnTo>
                  <a:pt x="23944" y="51032"/>
                </a:lnTo>
                <a:lnTo>
                  <a:pt x="20153" y="51032"/>
                </a:lnTo>
                <a:lnTo>
                  <a:pt x="20153" y="47272"/>
                </a:lnTo>
                <a:close/>
                <a:moveTo>
                  <a:pt x="27919" y="47272"/>
                </a:moveTo>
                <a:lnTo>
                  <a:pt x="27919" y="51032"/>
                </a:lnTo>
                <a:lnTo>
                  <a:pt x="24129" y="51032"/>
                </a:lnTo>
                <a:lnTo>
                  <a:pt x="24129" y="47272"/>
                </a:lnTo>
                <a:close/>
                <a:moveTo>
                  <a:pt x="31895" y="47272"/>
                </a:moveTo>
                <a:lnTo>
                  <a:pt x="31895" y="51032"/>
                </a:lnTo>
                <a:lnTo>
                  <a:pt x="28104" y="51032"/>
                </a:lnTo>
                <a:lnTo>
                  <a:pt x="28104" y="47272"/>
                </a:lnTo>
                <a:close/>
                <a:moveTo>
                  <a:pt x="35870" y="47272"/>
                </a:moveTo>
                <a:lnTo>
                  <a:pt x="35870" y="51032"/>
                </a:lnTo>
                <a:lnTo>
                  <a:pt x="32079" y="51032"/>
                </a:lnTo>
                <a:lnTo>
                  <a:pt x="32079" y="47272"/>
                </a:lnTo>
                <a:close/>
                <a:moveTo>
                  <a:pt x="39845" y="47272"/>
                </a:moveTo>
                <a:lnTo>
                  <a:pt x="39845" y="51032"/>
                </a:lnTo>
                <a:lnTo>
                  <a:pt x="36054" y="51032"/>
                </a:lnTo>
                <a:lnTo>
                  <a:pt x="36054" y="47272"/>
                </a:lnTo>
                <a:close/>
                <a:moveTo>
                  <a:pt x="43821" y="47272"/>
                </a:moveTo>
                <a:lnTo>
                  <a:pt x="43821" y="51032"/>
                </a:lnTo>
                <a:lnTo>
                  <a:pt x="40029" y="51032"/>
                </a:lnTo>
                <a:lnTo>
                  <a:pt x="40029" y="47272"/>
                </a:lnTo>
                <a:close/>
                <a:moveTo>
                  <a:pt x="47796" y="47272"/>
                </a:moveTo>
                <a:lnTo>
                  <a:pt x="47796" y="51032"/>
                </a:lnTo>
                <a:lnTo>
                  <a:pt x="44005" y="51032"/>
                </a:lnTo>
                <a:lnTo>
                  <a:pt x="44005" y="47272"/>
                </a:lnTo>
                <a:close/>
                <a:moveTo>
                  <a:pt x="51771" y="47272"/>
                </a:moveTo>
                <a:lnTo>
                  <a:pt x="51771" y="51032"/>
                </a:lnTo>
                <a:lnTo>
                  <a:pt x="47980" y="51032"/>
                </a:lnTo>
                <a:lnTo>
                  <a:pt x="47980" y="47272"/>
                </a:lnTo>
                <a:close/>
                <a:moveTo>
                  <a:pt x="55746" y="47272"/>
                </a:moveTo>
                <a:lnTo>
                  <a:pt x="55746" y="51032"/>
                </a:lnTo>
                <a:lnTo>
                  <a:pt x="51955" y="51032"/>
                </a:lnTo>
                <a:lnTo>
                  <a:pt x="51955" y="47272"/>
                </a:lnTo>
                <a:close/>
                <a:moveTo>
                  <a:pt x="59721" y="47272"/>
                </a:moveTo>
                <a:lnTo>
                  <a:pt x="59721" y="51032"/>
                </a:lnTo>
                <a:lnTo>
                  <a:pt x="55931" y="51032"/>
                </a:lnTo>
                <a:lnTo>
                  <a:pt x="55931" y="47272"/>
                </a:lnTo>
                <a:close/>
                <a:moveTo>
                  <a:pt x="63696" y="47272"/>
                </a:moveTo>
                <a:lnTo>
                  <a:pt x="63696" y="51032"/>
                </a:lnTo>
                <a:lnTo>
                  <a:pt x="59906" y="51032"/>
                </a:lnTo>
                <a:lnTo>
                  <a:pt x="59906" y="47272"/>
                </a:lnTo>
                <a:close/>
                <a:moveTo>
                  <a:pt x="67672" y="47272"/>
                </a:moveTo>
                <a:lnTo>
                  <a:pt x="67672" y="51032"/>
                </a:lnTo>
                <a:lnTo>
                  <a:pt x="63881" y="51032"/>
                </a:lnTo>
                <a:lnTo>
                  <a:pt x="63881" y="47272"/>
                </a:lnTo>
                <a:close/>
                <a:moveTo>
                  <a:pt x="71648" y="47272"/>
                </a:moveTo>
                <a:lnTo>
                  <a:pt x="71648" y="51032"/>
                </a:lnTo>
                <a:lnTo>
                  <a:pt x="67857" y="51032"/>
                </a:lnTo>
                <a:lnTo>
                  <a:pt x="67857" y="47272"/>
                </a:lnTo>
                <a:close/>
                <a:moveTo>
                  <a:pt x="75623" y="47272"/>
                </a:moveTo>
                <a:lnTo>
                  <a:pt x="75623" y="51032"/>
                </a:lnTo>
                <a:lnTo>
                  <a:pt x="71832" y="51032"/>
                </a:lnTo>
                <a:lnTo>
                  <a:pt x="71832" y="47272"/>
                </a:lnTo>
                <a:close/>
                <a:moveTo>
                  <a:pt x="79598" y="47272"/>
                </a:moveTo>
                <a:lnTo>
                  <a:pt x="79598" y="51032"/>
                </a:lnTo>
                <a:lnTo>
                  <a:pt x="75807" y="51032"/>
                </a:lnTo>
                <a:lnTo>
                  <a:pt x="75807" y="47272"/>
                </a:lnTo>
                <a:close/>
                <a:moveTo>
                  <a:pt x="83573" y="47272"/>
                </a:moveTo>
                <a:lnTo>
                  <a:pt x="83573" y="51032"/>
                </a:lnTo>
                <a:lnTo>
                  <a:pt x="79782" y="51032"/>
                </a:lnTo>
                <a:lnTo>
                  <a:pt x="79782" y="47272"/>
                </a:lnTo>
                <a:close/>
                <a:moveTo>
                  <a:pt x="87549" y="47272"/>
                </a:moveTo>
                <a:lnTo>
                  <a:pt x="87549" y="51032"/>
                </a:lnTo>
                <a:lnTo>
                  <a:pt x="83757" y="51032"/>
                </a:lnTo>
                <a:lnTo>
                  <a:pt x="83757" y="47272"/>
                </a:lnTo>
                <a:close/>
                <a:moveTo>
                  <a:pt x="91524" y="47272"/>
                </a:moveTo>
                <a:lnTo>
                  <a:pt x="91524" y="51032"/>
                </a:lnTo>
                <a:lnTo>
                  <a:pt x="87733" y="51032"/>
                </a:lnTo>
                <a:lnTo>
                  <a:pt x="87733" y="47272"/>
                </a:lnTo>
                <a:close/>
                <a:moveTo>
                  <a:pt x="95499" y="47272"/>
                </a:moveTo>
                <a:lnTo>
                  <a:pt x="95499" y="51032"/>
                </a:lnTo>
                <a:lnTo>
                  <a:pt x="91708" y="51032"/>
                </a:lnTo>
                <a:lnTo>
                  <a:pt x="91708" y="47272"/>
                </a:lnTo>
                <a:close/>
                <a:moveTo>
                  <a:pt x="99474" y="47272"/>
                </a:moveTo>
                <a:lnTo>
                  <a:pt x="99474" y="51032"/>
                </a:lnTo>
                <a:lnTo>
                  <a:pt x="95684" y="51032"/>
                </a:lnTo>
                <a:lnTo>
                  <a:pt x="95684" y="47272"/>
                </a:lnTo>
                <a:close/>
                <a:moveTo>
                  <a:pt x="103449" y="47272"/>
                </a:moveTo>
                <a:lnTo>
                  <a:pt x="103449" y="51032"/>
                </a:lnTo>
                <a:lnTo>
                  <a:pt x="99659" y="51032"/>
                </a:lnTo>
                <a:lnTo>
                  <a:pt x="99659" y="47272"/>
                </a:lnTo>
                <a:close/>
                <a:moveTo>
                  <a:pt x="107424" y="47272"/>
                </a:moveTo>
                <a:lnTo>
                  <a:pt x="107424" y="51032"/>
                </a:lnTo>
                <a:lnTo>
                  <a:pt x="103634" y="51032"/>
                </a:lnTo>
                <a:lnTo>
                  <a:pt x="103634" y="47272"/>
                </a:lnTo>
                <a:close/>
                <a:moveTo>
                  <a:pt x="111400" y="47272"/>
                </a:moveTo>
                <a:lnTo>
                  <a:pt x="111400" y="51032"/>
                </a:lnTo>
                <a:lnTo>
                  <a:pt x="107609" y="51032"/>
                </a:lnTo>
                <a:lnTo>
                  <a:pt x="107609" y="47272"/>
                </a:lnTo>
                <a:close/>
                <a:moveTo>
                  <a:pt x="115376" y="47272"/>
                </a:moveTo>
                <a:lnTo>
                  <a:pt x="115376" y="51032"/>
                </a:lnTo>
                <a:lnTo>
                  <a:pt x="111585" y="51032"/>
                </a:lnTo>
                <a:lnTo>
                  <a:pt x="111585" y="47272"/>
                </a:lnTo>
                <a:close/>
                <a:moveTo>
                  <a:pt x="119351" y="47272"/>
                </a:moveTo>
                <a:lnTo>
                  <a:pt x="119351" y="51032"/>
                </a:lnTo>
                <a:lnTo>
                  <a:pt x="115560" y="51032"/>
                </a:lnTo>
                <a:lnTo>
                  <a:pt x="115560" y="47272"/>
                </a:lnTo>
                <a:close/>
                <a:moveTo>
                  <a:pt x="123326" y="47272"/>
                </a:moveTo>
                <a:lnTo>
                  <a:pt x="123326" y="51032"/>
                </a:lnTo>
                <a:lnTo>
                  <a:pt x="119535" y="51032"/>
                </a:lnTo>
                <a:lnTo>
                  <a:pt x="119535" y="47272"/>
                </a:lnTo>
                <a:close/>
                <a:moveTo>
                  <a:pt x="127301" y="47272"/>
                </a:moveTo>
                <a:lnTo>
                  <a:pt x="127301" y="51032"/>
                </a:lnTo>
                <a:lnTo>
                  <a:pt x="123510" y="51032"/>
                </a:lnTo>
                <a:lnTo>
                  <a:pt x="123510" y="47272"/>
                </a:lnTo>
                <a:close/>
                <a:moveTo>
                  <a:pt x="131277" y="47272"/>
                </a:moveTo>
                <a:lnTo>
                  <a:pt x="131277" y="51032"/>
                </a:lnTo>
                <a:lnTo>
                  <a:pt x="127485" y="51032"/>
                </a:lnTo>
                <a:lnTo>
                  <a:pt x="127485" y="47272"/>
                </a:lnTo>
                <a:close/>
                <a:moveTo>
                  <a:pt x="135252" y="47272"/>
                </a:moveTo>
                <a:lnTo>
                  <a:pt x="135252" y="51032"/>
                </a:lnTo>
                <a:lnTo>
                  <a:pt x="131461" y="51032"/>
                </a:lnTo>
                <a:lnTo>
                  <a:pt x="131461" y="47272"/>
                </a:lnTo>
                <a:close/>
                <a:moveTo>
                  <a:pt x="139227" y="47272"/>
                </a:moveTo>
                <a:lnTo>
                  <a:pt x="139227" y="51032"/>
                </a:lnTo>
                <a:lnTo>
                  <a:pt x="135436" y="51032"/>
                </a:lnTo>
                <a:lnTo>
                  <a:pt x="135436" y="47272"/>
                </a:lnTo>
                <a:close/>
                <a:moveTo>
                  <a:pt x="143202" y="47272"/>
                </a:moveTo>
                <a:lnTo>
                  <a:pt x="143202" y="51032"/>
                </a:lnTo>
                <a:lnTo>
                  <a:pt x="139411" y="51032"/>
                </a:lnTo>
                <a:lnTo>
                  <a:pt x="139411" y="47272"/>
                </a:lnTo>
                <a:close/>
                <a:moveTo>
                  <a:pt x="147177" y="47272"/>
                </a:moveTo>
                <a:lnTo>
                  <a:pt x="147177" y="51032"/>
                </a:lnTo>
                <a:lnTo>
                  <a:pt x="143387" y="51032"/>
                </a:lnTo>
                <a:lnTo>
                  <a:pt x="143387" y="47272"/>
                </a:lnTo>
                <a:close/>
                <a:moveTo>
                  <a:pt x="151224" y="47272"/>
                </a:moveTo>
                <a:lnTo>
                  <a:pt x="151224" y="51032"/>
                </a:lnTo>
                <a:lnTo>
                  <a:pt x="147362" y="51032"/>
                </a:lnTo>
                <a:lnTo>
                  <a:pt x="147362" y="47272"/>
                </a:lnTo>
                <a:close/>
                <a:moveTo>
                  <a:pt x="4068" y="51215"/>
                </a:moveTo>
                <a:lnTo>
                  <a:pt x="4068" y="54974"/>
                </a:lnTo>
                <a:lnTo>
                  <a:pt x="184" y="54974"/>
                </a:lnTo>
                <a:lnTo>
                  <a:pt x="184" y="51215"/>
                </a:lnTo>
                <a:close/>
                <a:moveTo>
                  <a:pt x="8043" y="51215"/>
                </a:moveTo>
                <a:lnTo>
                  <a:pt x="8043" y="54974"/>
                </a:lnTo>
                <a:lnTo>
                  <a:pt x="4252" y="54974"/>
                </a:lnTo>
                <a:lnTo>
                  <a:pt x="4252" y="51215"/>
                </a:lnTo>
                <a:close/>
                <a:moveTo>
                  <a:pt x="12018" y="51215"/>
                </a:moveTo>
                <a:lnTo>
                  <a:pt x="12018" y="54974"/>
                </a:lnTo>
                <a:lnTo>
                  <a:pt x="8227" y="54974"/>
                </a:lnTo>
                <a:lnTo>
                  <a:pt x="8227" y="51215"/>
                </a:lnTo>
                <a:close/>
                <a:moveTo>
                  <a:pt x="15993" y="51215"/>
                </a:moveTo>
                <a:lnTo>
                  <a:pt x="15993" y="54974"/>
                </a:lnTo>
                <a:lnTo>
                  <a:pt x="12202" y="54974"/>
                </a:lnTo>
                <a:lnTo>
                  <a:pt x="12202" y="51215"/>
                </a:lnTo>
                <a:close/>
                <a:moveTo>
                  <a:pt x="19968" y="51215"/>
                </a:moveTo>
                <a:lnTo>
                  <a:pt x="19968" y="54974"/>
                </a:lnTo>
                <a:lnTo>
                  <a:pt x="16177" y="54974"/>
                </a:lnTo>
                <a:lnTo>
                  <a:pt x="16177" y="51215"/>
                </a:lnTo>
                <a:close/>
                <a:moveTo>
                  <a:pt x="23944" y="51215"/>
                </a:moveTo>
                <a:lnTo>
                  <a:pt x="23944" y="54974"/>
                </a:lnTo>
                <a:lnTo>
                  <a:pt x="20153" y="54974"/>
                </a:lnTo>
                <a:lnTo>
                  <a:pt x="20153" y="51215"/>
                </a:lnTo>
                <a:close/>
                <a:moveTo>
                  <a:pt x="27919" y="51215"/>
                </a:moveTo>
                <a:lnTo>
                  <a:pt x="27919" y="54974"/>
                </a:lnTo>
                <a:lnTo>
                  <a:pt x="24129" y="54974"/>
                </a:lnTo>
                <a:lnTo>
                  <a:pt x="24129" y="51215"/>
                </a:lnTo>
                <a:close/>
                <a:moveTo>
                  <a:pt x="31895" y="51215"/>
                </a:moveTo>
                <a:lnTo>
                  <a:pt x="31895" y="54974"/>
                </a:lnTo>
                <a:lnTo>
                  <a:pt x="28104" y="54974"/>
                </a:lnTo>
                <a:lnTo>
                  <a:pt x="28104" y="51215"/>
                </a:lnTo>
                <a:close/>
                <a:moveTo>
                  <a:pt x="35870" y="51215"/>
                </a:moveTo>
                <a:lnTo>
                  <a:pt x="35870" y="54974"/>
                </a:lnTo>
                <a:lnTo>
                  <a:pt x="32079" y="54974"/>
                </a:lnTo>
                <a:lnTo>
                  <a:pt x="32079" y="51215"/>
                </a:lnTo>
                <a:close/>
                <a:moveTo>
                  <a:pt x="39845" y="51215"/>
                </a:moveTo>
                <a:lnTo>
                  <a:pt x="39845" y="54974"/>
                </a:lnTo>
                <a:lnTo>
                  <a:pt x="36054" y="54974"/>
                </a:lnTo>
                <a:lnTo>
                  <a:pt x="36054" y="51215"/>
                </a:lnTo>
                <a:close/>
                <a:moveTo>
                  <a:pt x="43821" y="51215"/>
                </a:moveTo>
                <a:lnTo>
                  <a:pt x="43821" y="54974"/>
                </a:lnTo>
                <a:lnTo>
                  <a:pt x="40029" y="54974"/>
                </a:lnTo>
                <a:lnTo>
                  <a:pt x="40029" y="51215"/>
                </a:lnTo>
                <a:close/>
                <a:moveTo>
                  <a:pt x="47796" y="51215"/>
                </a:moveTo>
                <a:lnTo>
                  <a:pt x="47796" y="54974"/>
                </a:lnTo>
                <a:lnTo>
                  <a:pt x="44005" y="54974"/>
                </a:lnTo>
                <a:lnTo>
                  <a:pt x="44005" y="51215"/>
                </a:lnTo>
                <a:close/>
                <a:moveTo>
                  <a:pt x="51771" y="51215"/>
                </a:moveTo>
                <a:lnTo>
                  <a:pt x="51771" y="54974"/>
                </a:lnTo>
                <a:lnTo>
                  <a:pt x="47980" y="54974"/>
                </a:lnTo>
                <a:lnTo>
                  <a:pt x="47980" y="51215"/>
                </a:lnTo>
                <a:close/>
                <a:moveTo>
                  <a:pt x="55746" y="51215"/>
                </a:moveTo>
                <a:lnTo>
                  <a:pt x="55746" y="54974"/>
                </a:lnTo>
                <a:lnTo>
                  <a:pt x="51955" y="54974"/>
                </a:lnTo>
                <a:lnTo>
                  <a:pt x="51955" y="51215"/>
                </a:lnTo>
                <a:close/>
                <a:moveTo>
                  <a:pt x="59721" y="51215"/>
                </a:moveTo>
                <a:lnTo>
                  <a:pt x="59721" y="54974"/>
                </a:lnTo>
                <a:lnTo>
                  <a:pt x="55931" y="54974"/>
                </a:lnTo>
                <a:lnTo>
                  <a:pt x="55931" y="51215"/>
                </a:lnTo>
                <a:close/>
                <a:moveTo>
                  <a:pt x="63696" y="51215"/>
                </a:moveTo>
                <a:lnTo>
                  <a:pt x="63696" y="54974"/>
                </a:lnTo>
                <a:lnTo>
                  <a:pt x="59906" y="54974"/>
                </a:lnTo>
                <a:lnTo>
                  <a:pt x="59906" y="51215"/>
                </a:lnTo>
                <a:close/>
                <a:moveTo>
                  <a:pt x="67672" y="51215"/>
                </a:moveTo>
                <a:lnTo>
                  <a:pt x="67672" y="54974"/>
                </a:lnTo>
                <a:lnTo>
                  <a:pt x="63881" y="54974"/>
                </a:lnTo>
                <a:lnTo>
                  <a:pt x="63881" y="51215"/>
                </a:lnTo>
                <a:close/>
                <a:moveTo>
                  <a:pt x="71648" y="51215"/>
                </a:moveTo>
                <a:lnTo>
                  <a:pt x="71648" y="54974"/>
                </a:lnTo>
                <a:lnTo>
                  <a:pt x="67857" y="54974"/>
                </a:lnTo>
                <a:lnTo>
                  <a:pt x="67857" y="51215"/>
                </a:lnTo>
                <a:close/>
                <a:moveTo>
                  <a:pt x="75623" y="51215"/>
                </a:moveTo>
                <a:lnTo>
                  <a:pt x="75623" y="54974"/>
                </a:lnTo>
                <a:lnTo>
                  <a:pt x="71832" y="54974"/>
                </a:lnTo>
                <a:lnTo>
                  <a:pt x="71832" y="51215"/>
                </a:lnTo>
                <a:close/>
                <a:moveTo>
                  <a:pt x="79598" y="51215"/>
                </a:moveTo>
                <a:lnTo>
                  <a:pt x="79598" y="54974"/>
                </a:lnTo>
                <a:lnTo>
                  <a:pt x="75807" y="54974"/>
                </a:lnTo>
                <a:lnTo>
                  <a:pt x="75807" y="51215"/>
                </a:lnTo>
                <a:close/>
                <a:moveTo>
                  <a:pt x="83573" y="51215"/>
                </a:moveTo>
                <a:lnTo>
                  <a:pt x="83573" y="54974"/>
                </a:lnTo>
                <a:lnTo>
                  <a:pt x="79782" y="54974"/>
                </a:lnTo>
                <a:lnTo>
                  <a:pt x="79782" y="51215"/>
                </a:lnTo>
                <a:close/>
                <a:moveTo>
                  <a:pt x="87549" y="51215"/>
                </a:moveTo>
                <a:lnTo>
                  <a:pt x="87549" y="54974"/>
                </a:lnTo>
                <a:lnTo>
                  <a:pt x="83757" y="54974"/>
                </a:lnTo>
                <a:lnTo>
                  <a:pt x="83757" y="51215"/>
                </a:lnTo>
                <a:close/>
                <a:moveTo>
                  <a:pt x="91524" y="51215"/>
                </a:moveTo>
                <a:lnTo>
                  <a:pt x="91524" y="54974"/>
                </a:lnTo>
                <a:lnTo>
                  <a:pt x="87733" y="54974"/>
                </a:lnTo>
                <a:lnTo>
                  <a:pt x="87733" y="51215"/>
                </a:lnTo>
                <a:close/>
                <a:moveTo>
                  <a:pt x="95499" y="51215"/>
                </a:moveTo>
                <a:lnTo>
                  <a:pt x="95499" y="54974"/>
                </a:lnTo>
                <a:lnTo>
                  <a:pt x="91708" y="54974"/>
                </a:lnTo>
                <a:lnTo>
                  <a:pt x="91708" y="51215"/>
                </a:lnTo>
                <a:close/>
                <a:moveTo>
                  <a:pt x="99474" y="51215"/>
                </a:moveTo>
                <a:lnTo>
                  <a:pt x="99474" y="54974"/>
                </a:lnTo>
                <a:lnTo>
                  <a:pt x="95684" y="54974"/>
                </a:lnTo>
                <a:lnTo>
                  <a:pt x="95684" y="51215"/>
                </a:lnTo>
                <a:close/>
                <a:moveTo>
                  <a:pt x="103449" y="51215"/>
                </a:moveTo>
                <a:lnTo>
                  <a:pt x="103449" y="54974"/>
                </a:lnTo>
                <a:lnTo>
                  <a:pt x="99659" y="54974"/>
                </a:lnTo>
                <a:lnTo>
                  <a:pt x="99659" y="51215"/>
                </a:lnTo>
                <a:close/>
                <a:moveTo>
                  <a:pt x="107424" y="51215"/>
                </a:moveTo>
                <a:lnTo>
                  <a:pt x="107424" y="54974"/>
                </a:lnTo>
                <a:lnTo>
                  <a:pt x="103634" y="54974"/>
                </a:lnTo>
                <a:lnTo>
                  <a:pt x="103634" y="51215"/>
                </a:lnTo>
                <a:close/>
                <a:moveTo>
                  <a:pt x="111400" y="51215"/>
                </a:moveTo>
                <a:lnTo>
                  <a:pt x="111400" y="54974"/>
                </a:lnTo>
                <a:lnTo>
                  <a:pt x="107609" y="54974"/>
                </a:lnTo>
                <a:lnTo>
                  <a:pt x="107609" y="51215"/>
                </a:lnTo>
                <a:close/>
                <a:moveTo>
                  <a:pt x="115376" y="51215"/>
                </a:moveTo>
                <a:lnTo>
                  <a:pt x="115376" y="54974"/>
                </a:lnTo>
                <a:lnTo>
                  <a:pt x="111585" y="54974"/>
                </a:lnTo>
                <a:lnTo>
                  <a:pt x="111585" y="51215"/>
                </a:lnTo>
                <a:close/>
                <a:moveTo>
                  <a:pt x="119351" y="51215"/>
                </a:moveTo>
                <a:lnTo>
                  <a:pt x="119351" y="54974"/>
                </a:lnTo>
                <a:lnTo>
                  <a:pt x="115560" y="54974"/>
                </a:lnTo>
                <a:lnTo>
                  <a:pt x="115560" y="51215"/>
                </a:lnTo>
                <a:close/>
                <a:moveTo>
                  <a:pt x="123326" y="51215"/>
                </a:moveTo>
                <a:lnTo>
                  <a:pt x="123326" y="54974"/>
                </a:lnTo>
                <a:lnTo>
                  <a:pt x="119535" y="54974"/>
                </a:lnTo>
                <a:lnTo>
                  <a:pt x="119535" y="51215"/>
                </a:lnTo>
                <a:close/>
                <a:moveTo>
                  <a:pt x="127301" y="51215"/>
                </a:moveTo>
                <a:lnTo>
                  <a:pt x="127301" y="54974"/>
                </a:lnTo>
                <a:lnTo>
                  <a:pt x="123510" y="54974"/>
                </a:lnTo>
                <a:lnTo>
                  <a:pt x="123510" y="51215"/>
                </a:lnTo>
                <a:close/>
                <a:moveTo>
                  <a:pt x="131277" y="51215"/>
                </a:moveTo>
                <a:lnTo>
                  <a:pt x="131277" y="54974"/>
                </a:lnTo>
                <a:lnTo>
                  <a:pt x="127485" y="54974"/>
                </a:lnTo>
                <a:lnTo>
                  <a:pt x="127485" y="51215"/>
                </a:lnTo>
                <a:close/>
                <a:moveTo>
                  <a:pt x="135252" y="51215"/>
                </a:moveTo>
                <a:lnTo>
                  <a:pt x="135252" y="54974"/>
                </a:lnTo>
                <a:lnTo>
                  <a:pt x="131461" y="54974"/>
                </a:lnTo>
                <a:lnTo>
                  <a:pt x="131461" y="51215"/>
                </a:lnTo>
                <a:close/>
                <a:moveTo>
                  <a:pt x="139227" y="51215"/>
                </a:moveTo>
                <a:lnTo>
                  <a:pt x="139227" y="54974"/>
                </a:lnTo>
                <a:lnTo>
                  <a:pt x="135436" y="54974"/>
                </a:lnTo>
                <a:lnTo>
                  <a:pt x="135436" y="51215"/>
                </a:lnTo>
                <a:close/>
                <a:moveTo>
                  <a:pt x="143202" y="51215"/>
                </a:moveTo>
                <a:lnTo>
                  <a:pt x="143202" y="54974"/>
                </a:lnTo>
                <a:lnTo>
                  <a:pt x="139411" y="54974"/>
                </a:lnTo>
                <a:lnTo>
                  <a:pt x="139411" y="51215"/>
                </a:lnTo>
                <a:close/>
                <a:moveTo>
                  <a:pt x="147177" y="51215"/>
                </a:moveTo>
                <a:lnTo>
                  <a:pt x="147177" y="54974"/>
                </a:lnTo>
                <a:lnTo>
                  <a:pt x="143387" y="54974"/>
                </a:lnTo>
                <a:lnTo>
                  <a:pt x="143387" y="51215"/>
                </a:lnTo>
                <a:close/>
                <a:moveTo>
                  <a:pt x="151224" y="51215"/>
                </a:moveTo>
                <a:lnTo>
                  <a:pt x="151224" y="54974"/>
                </a:lnTo>
                <a:lnTo>
                  <a:pt x="147362" y="54974"/>
                </a:lnTo>
                <a:lnTo>
                  <a:pt x="147362" y="51215"/>
                </a:lnTo>
                <a:close/>
                <a:moveTo>
                  <a:pt x="4068" y="55157"/>
                </a:moveTo>
                <a:lnTo>
                  <a:pt x="4068" y="58918"/>
                </a:lnTo>
                <a:lnTo>
                  <a:pt x="184" y="58918"/>
                </a:lnTo>
                <a:lnTo>
                  <a:pt x="184" y="55157"/>
                </a:lnTo>
                <a:close/>
                <a:moveTo>
                  <a:pt x="8043" y="55157"/>
                </a:moveTo>
                <a:lnTo>
                  <a:pt x="8043" y="58918"/>
                </a:lnTo>
                <a:lnTo>
                  <a:pt x="4252" y="58918"/>
                </a:lnTo>
                <a:lnTo>
                  <a:pt x="4252" y="55157"/>
                </a:lnTo>
                <a:close/>
                <a:moveTo>
                  <a:pt x="12018" y="55157"/>
                </a:moveTo>
                <a:lnTo>
                  <a:pt x="12018" y="58918"/>
                </a:lnTo>
                <a:lnTo>
                  <a:pt x="8227" y="58918"/>
                </a:lnTo>
                <a:lnTo>
                  <a:pt x="8227" y="55157"/>
                </a:lnTo>
                <a:close/>
                <a:moveTo>
                  <a:pt x="15993" y="55157"/>
                </a:moveTo>
                <a:lnTo>
                  <a:pt x="15993" y="58918"/>
                </a:lnTo>
                <a:lnTo>
                  <a:pt x="12202" y="58918"/>
                </a:lnTo>
                <a:lnTo>
                  <a:pt x="12202" y="55157"/>
                </a:lnTo>
                <a:close/>
                <a:moveTo>
                  <a:pt x="19968" y="55157"/>
                </a:moveTo>
                <a:lnTo>
                  <a:pt x="19968" y="58918"/>
                </a:lnTo>
                <a:lnTo>
                  <a:pt x="16177" y="58918"/>
                </a:lnTo>
                <a:lnTo>
                  <a:pt x="16177" y="55157"/>
                </a:lnTo>
                <a:close/>
                <a:moveTo>
                  <a:pt x="23944" y="55157"/>
                </a:moveTo>
                <a:lnTo>
                  <a:pt x="23944" y="58918"/>
                </a:lnTo>
                <a:lnTo>
                  <a:pt x="20153" y="58918"/>
                </a:lnTo>
                <a:lnTo>
                  <a:pt x="20153" y="55157"/>
                </a:lnTo>
                <a:close/>
                <a:moveTo>
                  <a:pt x="27919" y="55157"/>
                </a:moveTo>
                <a:lnTo>
                  <a:pt x="27919" y="58918"/>
                </a:lnTo>
                <a:lnTo>
                  <a:pt x="24129" y="58918"/>
                </a:lnTo>
                <a:lnTo>
                  <a:pt x="24129" y="55157"/>
                </a:lnTo>
                <a:close/>
                <a:moveTo>
                  <a:pt x="31895" y="55157"/>
                </a:moveTo>
                <a:lnTo>
                  <a:pt x="31895" y="58918"/>
                </a:lnTo>
                <a:lnTo>
                  <a:pt x="28104" y="58918"/>
                </a:lnTo>
                <a:lnTo>
                  <a:pt x="28104" y="55157"/>
                </a:lnTo>
                <a:close/>
                <a:moveTo>
                  <a:pt x="35870" y="55157"/>
                </a:moveTo>
                <a:lnTo>
                  <a:pt x="35870" y="58918"/>
                </a:lnTo>
                <a:lnTo>
                  <a:pt x="32079" y="58918"/>
                </a:lnTo>
                <a:lnTo>
                  <a:pt x="32079" y="55157"/>
                </a:lnTo>
                <a:close/>
                <a:moveTo>
                  <a:pt x="39845" y="55157"/>
                </a:moveTo>
                <a:lnTo>
                  <a:pt x="39845" y="58918"/>
                </a:lnTo>
                <a:lnTo>
                  <a:pt x="36054" y="58918"/>
                </a:lnTo>
                <a:lnTo>
                  <a:pt x="36054" y="55157"/>
                </a:lnTo>
                <a:close/>
                <a:moveTo>
                  <a:pt x="43821" y="55157"/>
                </a:moveTo>
                <a:lnTo>
                  <a:pt x="43821" y="58918"/>
                </a:lnTo>
                <a:lnTo>
                  <a:pt x="40029" y="58918"/>
                </a:lnTo>
                <a:lnTo>
                  <a:pt x="40029" y="55157"/>
                </a:lnTo>
                <a:close/>
                <a:moveTo>
                  <a:pt x="47796" y="55157"/>
                </a:moveTo>
                <a:lnTo>
                  <a:pt x="47796" y="58918"/>
                </a:lnTo>
                <a:lnTo>
                  <a:pt x="44005" y="58918"/>
                </a:lnTo>
                <a:lnTo>
                  <a:pt x="44005" y="55157"/>
                </a:lnTo>
                <a:close/>
                <a:moveTo>
                  <a:pt x="51771" y="55157"/>
                </a:moveTo>
                <a:lnTo>
                  <a:pt x="51771" y="58918"/>
                </a:lnTo>
                <a:lnTo>
                  <a:pt x="47980" y="58918"/>
                </a:lnTo>
                <a:lnTo>
                  <a:pt x="47980" y="55157"/>
                </a:lnTo>
                <a:close/>
                <a:moveTo>
                  <a:pt x="55746" y="55157"/>
                </a:moveTo>
                <a:lnTo>
                  <a:pt x="55746" y="58918"/>
                </a:lnTo>
                <a:lnTo>
                  <a:pt x="51955" y="58918"/>
                </a:lnTo>
                <a:lnTo>
                  <a:pt x="51955" y="55157"/>
                </a:lnTo>
                <a:close/>
                <a:moveTo>
                  <a:pt x="59721" y="55157"/>
                </a:moveTo>
                <a:lnTo>
                  <a:pt x="59721" y="58918"/>
                </a:lnTo>
                <a:lnTo>
                  <a:pt x="55931" y="58918"/>
                </a:lnTo>
                <a:lnTo>
                  <a:pt x="55931" y="55157"/>
                </a:lnTo>
                <a:close/>
                <a:moveTo>
                  <a:pt x="63696" y="55157"/>
                </a:moveTo>
                <a:lnTo>
                  <a:pt x="63696" y="58918"/>
                </a:lnTo>
                <a:lnTo>
                  <a:pt x="59906" y="58918"/>
                </a:lnTo>
                <a:lnTo>
                  <a:pt x="59906" y="55157"/>
                </a:lnTo>
                <a:close/>
                <a:moveTo>
                  <a:pt x="67672" y="55157"/>
                </a:moveTo>
                <a:lnTo>
                  <a:pt x="67672" y="58918"/>
                </a:lnTo>
                <a:lnTo>
                  <a:pt x="63881" y="58918"/>
                </a:lnTo>
                <a:lnTo>
                  <a:pt x="63881" y="55157"/>
                </a:lnTo>
                <a:close/>
                <a:moveTo>
                  <a:pt x="71648" y="55157"/>
                </a:moveTo>
                <a:lnTo>
                  <a:pt x="71648" y="58918"/>
                </a:lnTo>
                <a:lnTo>
                  <a:pt x="67857" y="58918"/>
                </a:lnTo>
                <a:lnTo>
                  <a:pt x="67857" y="55157"/>
                </a:lnTo>
                <a:close/>
                <a:moveTo>
                  <a:pt x="75623" y="55157"/>
                </a:moveTo>
                <a:lnTo>
                  <a:pt x="75623" y="58918"/>
                </a:lnTo>
                <a:lnTo>
                  <a:pt x="71832" y="58918"/>
                </a:lnTo>
                <a:lnTo>
                  <a:pt x="71832" y="55157"/>
                </a:lnTo>
                <a:close/>
                <a:moveTo>
                  <a:pt x="79598" y="55157"/>
                </a:moveTo>
                <a:lnTo>
                  <a:pt x="79598" y="58918"/>
                </a:lnTo>
                <a:lnTo>
                  <a:pt x="75807" y="58918"/>
                </a:lnTo>
                <a:lnTo>
                  <a:pt x="75807" y="55157"/>
                </a:lnTo>
                <a:close/>
                <a:moveTo>
                  <a:pt x="83573" y="55157"/>
                </a:moveTo>
                <a:lnTo>
                  <a:pt x="83573" y="58918"/>
                </a:lnTo>
                <a:lnTo>
                  <a:pt x="79782" y="58918"/>
                </a:lnTo>
                <a:lnTo>
                  <a:pt x="79782" y="55157"/>
                </a:lnTo>
                <a:close/>
                <a:moveTo>
                  <a:pt x="87549" y="55157"/>
                </a:moveTo>
                <a:lnTo>
                  <a:pt x="87549" y="58918"/>
                </a:lnTo>
                <a:lnTo>
                  <a:pt x="83757" y="58918"/>
                </a:lnTo>
                <a:lnTo>
                  <a:pt x="83757" y="55157"/>
                </a:lnTo>
                <a:close/>
                <a:moveTo>
                  <a:pt x="91524" y="55157"/>
                </a:moveTo>
                <a:lnTo>
                  <a:pt x="91524" y="58918"/>
                </a:lnTo>
                <a:lnTo>
                  <a:pt x="87733" y="58918"/>
                </a:lnTo>
                <a:lnTo>
                  <a:pt x="87733" y="55157"/>
                </a:lnTo>
                <a:close/>
                <a:moveTo>
                  <a:pt x="95499" y="55157"/>
                </a:moveTo>
                <a:lnTo>
                  <a:pt x="95499" y="58918"/>
                </a:lnTo>
                <a:lnTo>
                  <a:pt x="91708" y="58918"/>
                </a:lnTo>
                <a:lnTo>
                  <a:pt x="91708" y="55157"/>
                </a:lnTo>
                <a:close/>
                <a:moveTo>
                  <a:pt x="99474" y="55157"/>
                </a:moveTo>
                <a:lnTo>
                  <a:pt x="99474" y="58918"/>
                </a:lnTo>
                <a:lnTo>
                  <a:pt x="95684" y="58918"/>
                </a:lnTo>
                <a:lnTo>
                  <a:pt x="95684" y="55157"/>
                </a:lnTo>
                <a:close/>
                <a:moveTo>
                  <a:pt x="103449" y="55157"/>
                </a:moveTo>
                <a:lnTo>
                  <a:pt x="103449" y="58918"/>
                </a:lnTo>
                <a:lnTo>
                  <a:pt x="99659" y="58918"/>
                </a:lnTo>
                <a:lnTo>
                  <a:pt x="99659" y="55157"/>
                </a:lnTo>
                <a:close/>
                <a:moveTo>
                  <a:pt x="107424" y="55157"/>
                </a:moveTo>
                <a:lnTo>
                  <a:pt x="107424" y="58918"/>
                </a:lnTo>
                <a:lnTo>
                  <a:pt x="103634" y="58918"/>
                </a:lnTo>
                <a:lnTo>
                  <a:pt x="103634" y="55157"/>
                </a:lnTo>
                <a:close/>
                <a:moveTo>
                  <a:pt x="111400" y="55157"/>
                </a:moveTo>
                <a:lnTo>
                  <a:pt x="111400" y="58918"/>
                </a:lnTo>
                <a:lnTo>
                  <a:pt x="107609" y="58918"/>
                </a:lnTo>
                <a:lnTo>
                  <a:pt x="107609" y="55157"/>
                </a:lnTo>
                <a:close/>
                <a:moveTo>
                  <a:pt x="115376" y="55157"/>
                </a:moveTo>
                <a:lnTo>
                  <a:pt x="115376" y="58918"/>
                </a:lnTo>
                <a:lnTo>
                  <a:pt x="111585" y="58918"/>
                </a:lnTo>
                <a:lnTo>
                  <a:pt x="111585" y="55157"/>
                </a:lnTo>
                <a:close/>
                <a:moveTo>
                  <a:pt x="119351" y="55157"/>
                </a:moveTo>
                <a:lnTo>
                  <a:pt x="119351" y="58918"/>
                </a:lnTo>
                <a:lnTo>
                  <a:pt x="115560" y="58918"/>
                </a:lnTo>
                <a:lnTo>
                  <a:pt x="115560" y="55157"/>
                </a:lnTo>
                <a:close/>
                <a:moveTo>
                  <a:pt x="123326" y="55157"/>
                </a:moveTo>
                <a:lnTo>
                  <a:pt x="123326" y="58918"/>
                </a:lnTo>
                <a:lnTo>
                  <a:pt x="119535" y="58918"/>
                </a:lnTo>
                <a:lnTo>
                  <a:pt x="119535" y="55157"/>
                </a:lnTo>
                <a:close/>
                <a:moveTo>
                  <a:pt x="127301" y="55157"/>
                </a:moveTo>
                <a:lnTo>
                  <a:pt x="127301" y="58918"/>
                </a:lnTo>
                <a:lnTo>
                  <a:pt x="123510" y="58918"/>
                </a:lnTo>
                <a:lnTo>
                  <a:pt x="123510" y="55157"/>
                </a:lnTo>
                <a:close/>
                <a:moveTo>
                  <a:pt x="131277" y="55157"/>
                </a:moveTo>
                <a:lnTo>
                  <a:pt x="131277" y="58918"/>
                </a:lnTo>
                <a:lnTo>
                  <a:pt x="127485" y="58918"/>
                </a:lnTo>
                <a:lnTo>
                  <a:pt x="127485" y="55157"/>
                </a:lnTo>
                <a:close/>
                <a:moveTo>
                  <a:pt x="135252" y="55157"/>
                </a:moveTo>
                <a:lnTo>
                  <a:pt x="135252" y="58918"/>
                </a:lnTo>
                <a:lnTo>
                  <a:pt x="131461" y="58918"/>
                </a:lnTo>
                <a:lnTo>
                  <a:pt x="131461" y="55157"/>
                </a:lnTo>
                <a:close/>
                <a:moveTo>
                  <a:pt x="139227" y="55157"/>
                </a:moveTo>
                <a:lnTo>
                  <a:pt x="139227" y="58918"/>
                </a:lnTo>
                <a:lnTo>
                  <a:pt x="135436" y="58918"/>
                </a:lnTo>
                <a:lnTo>
                  <a:pt x="135436" y="55157"/>
                </a:lnTo>
                <a:close/>
                <a:moveTo>
                  <a:pt x="143202" y="55157"/>
                </a:moveTo>
                <a:lnTo>
                  <a:pt x="143202" y="58918"/>
                </a:lnTo>
                <a:lnTo>
                  <a:pt x="139411" y="58918"/>
                </a:lnTo>
                <a:lnTo>
                  <a:pt x="139411" y="55157"/>
                </a:lnTo>
                <a:close/>
                <a:moveTo>
                  <a:pt x="147177" y="55157"/>
                </a:moveTo>
                <a:lnTo>
                  <a:pt x="147177" y="58918"/>
                </a:lnTo>
                <a:lnTo>
                  <a:pt x="143387" y="58918"/>
                </a:lnTo>
                <a:lnTo>
                  <a:pt x="143387" y="55157"/>
                </a:lnTo>
                <a:close/>
                <a:moveTo>
                  <a:pt x="151224" y="55157"/>
                </a:moveTo>
                <a:lnTo>
                  <a:pt x="151224" y="58918"/>
                </a:lnTo>
                <a:lnTo>
                  <a:pt x="147362" y="58918"/>
                </a:lnTo>
                <a:lnTo>
                  <a:pt x="147362" y="55157"/>
                </a:lnTo>
                <a:close/>
                <a:moveTo>
                  <a:pt x="4068" y="59101"/>
                </a:moveTo>
                <a:lnTo>
                  <a:pt x="4068" y="62861"/>
                </a:lnTo>
                <a:lnTo>
                  <a:pt x="184" y="62861"/>
                </a:lnTo>
                <a:lnTo>
                  <a:pt x="184" y="59101"/>
                </a:lnTo>
                <a:close/>
                <a:moveTo>
                  <a:pt x="8043" y="59101"/>
                </a:moveTo>
                <a:lnTo>
                  <a:pt x="8043" y="62861"/>
                </a:lnTo>
                <a:lnTo>
                  <a:pt x="4252" y="62861"/>
                </a:lnTo>
                <a:lnTo>
                  <a:pt x="4252" y="59101"/>
                </a:lnTo>
                <a:close/>
                <a:moveTo>
                  <a:pt x="12018" y="59101"/>
                </a:moveTo>
                <a:lnTo>
                  <a:pt x="12018" y="62861"/>
                </a:lnTo>
                <a:lnTo>
                  <a:pt x="8227" y="62861"/>
                </a:lnTo>
                <a:lnTo>
                  <a:pt x="8227" y="59101"/>
                </a:lnTo>
                <a:close/>
                <a:moveTo>
                  <a:pt x="15993" y="59101"/>
                </a:moveTo>
                <a:lnTo>
                  <a:pt x="15993" y="62861"/>
                </a:lnTo>
                <a:lnTo>
                  <a:pt x="12202" y="62861"/>
                </a:lnTo>
                <a:lnTo>
                  <a:pt x="12202" y="59101"/>
                </a:lnTo>
                <a:close/>
                <a:moveTo>
                  <a:pt x="19968" y="59101"/>
                </a:moveTo>
                <a:lnTo>
                  <a:pt x="19968" y="62861"/>
                </a:lnTo>
                <a:lnTo>
                  <a:pt x="16177" y="62861"/>
                </a:lnTo>
                <a:lnTo>
                  <a:pt x="16177" y="59101"/>
                </a:lnTo>
                <a:close/>
                <a:moveTo>
                  <a:pt x="23944" y="59101"/>
                </a:moveTo>
                <a:lnTo>
                  <a:pt x="23944" y="62861"/>
                </a:lnTo>
                <a:lnTo>
                  <a:pt x="20153" y="62861"/>
                </a:lnTo>
                <a:lnTo>
                  <a:pt x="20153" y="59101"/>
                </a:lnTo>
                <a:close/>
                <a:moveTo>
                  <a:pt x="27919" y="59101"/>
                </a:moveTo>
                <a:lnTo>
                  <a:pt x="27919" y="62861"/>
                </a:lnTo>
                <a:lnTo>
                  <a:pt x="24129" y="62861"/>
                </a:lnTo>
                <a:lnTo>
                  <a:pt x="24129" y="59101"/>
                </a:lnTo>
                <a:close/>
                <a:moveTo>
                  <a:pt x="31895" y="59101"/>
                </a:moveTo>
                <a:lnTo>
                  <a:pt x="31895" y="62861"/>
                </a:lnTo>
                <a:lnTo>
                  <a:pt x="28104" y="62861"/>
                </a:lnTo>
                <a:lnTo>
                  <a:pt x="28104" y="59101"/>
                </a:lnTo>
                <a:close/>
                <a:moveTo>
                  <a:pt x="35870" y="59101"/>
                </a:moveTo>
                <a:lnTo>
                  <a:pt x="35870" y="62861"/>
                </a:lnTo>
                <a:lnTo>
                  <a:pt x="32079" y="62861"/>
                </a:lnTo>
                <a:lnTo>
                  <a:pt x="32079" y="59101"/>
                </a:lnTo>
                <a:close/>
                <a:moveTo>
                  <a:pt x="39845" y="59101"/>
                </a:moveTo>
                <a:lnTo>
                  <a:pt x="39845" y="62861"/>
                </a:lnTo>
                <a:lnTo>
                  <a:pt x="36054" y="62861"/>
                </a:lnTo>
                <a:lnTo>
                  <a:pt x="36054" y="59101"/>
                </a:lnTo>
                <a:close/>
                <a:moveTo>
                  <a:pt x="43821" y="59101"/>
                </a:moveTo>
                <a:lnTo>
                  <a:pt x="43821" y="62861"/>
                </a:lnTo>
                <a:lnTo>
                  <a:pt x="40029" y="62861"/>
                </a:lnTo>
                <a:lnTo>
                  <a:pt x="40029" y="59101"/>
                </a:lnTo>
                <a:close/>
                <a:moveTo>
                  <a:pt x="47796" y="59101"/>
                </a:moveTo>
                <a:lnTo>
                  <a:pt x="47796" y="62861"/>
                </a:lnTo>
                <a:lnTo>
                  <a:pt x="44005" y="62861"/>
                </a:lnTo>
                <a:lnTo>
                  <a:pt x="44005" y="59101"/>
                </a:lnTo>
                <a:close/>
                <a:moveTo>
                  <a:pt x="51771" y="59101"/>
                </a:moveTo>
                <a:lnTo>
                  <a:pt x="51771" y="62861"/>
                </a:lnTo>
                <a:lnTo>
                  <a:pt x="47980" y="62861"/>
                </a:lnTo>
                <a:lnTo>
                  <a:pt x="47980" y="59101"/>
                </a:lnTo>
                <a:close/>
                <a:moveTo>
                  <a:pt x="55746" y="59101"/>
                </a:moveTo>
                <a:lnTo>
                  <a:pt x="55746" y="62861"/>
                </a:lnTo>
                <a:lnTo>
                  <a:pt x="51955" y="62861"/>
                </a:lnTo>
                <a:lnTo>
                  <a:pt x="51955" y="59101"/>
                </a:lnTo>
                <a:close/>
                <a:moveTo>
                  <a:pt x="59721" y="59101"/>
                </a:moveTo>
                <a:lnTo>
                  <a:pt x="59721" y="62861"/>
                </a:lnTo>
                <a:lnTo>
                  <a:pt x="55931" y="62861"/>
                </a:lnTo>
                <a:lnTo>
                  <a:pt x="55931" y="59101"/>
                </a:lnTo>
                <a:close/>
                <a:moveTo>
                  <a:pt x="63696" y="59101"/>
                </a:moveTo>
                <a:lnTo>
                  <a:pt x="63696" y="62861"/>
                </a:lnTo>
                <a:lnTo>
                  <a:pt x="59906" y="62861"/>
                </a:lnTo>
                <a:lnTo>
                  <a:pt x="59906" y="59101"/>
                </a:lnTo>
                <a:close/>
                <a:moveTo>
                  <a:pt x="67672" y="59101"/>
                </a:moveTo>
                <a:lnTo>
                  <a:pt x="67672" y="62861"/>
                </a:lnTo>
                <a:lnTo>
                  <a:pt x="63881" y="62861"/>
                </a:lnTo>
                <a:lnTo>
                  <a:pt x="63881" y="59101"/>
                </a:lnTo>
                <a:close/>
                <a:moveTo>
                  <a:pt x="71648" y="59101"/>
                </a:moveTo>
                <a:lnTo>
                  <a:pt x="71648" y="62861"/>
                </a:lnTo>
                <a:lnTo>
                  <a:pt x="67857" y="62861"/>
                </a:lnTo>
                <a:lnTo>
                  <a:pt x="67857" y="59101"/>
                </a:lnTo>
                <a:close/>
                <a:moveTo>
                  <a:pt x="75623" y="59101"/>
                </a:moveTo>
                <a:lnTo>
                  <a:pt x="75623" y="62861"/>
                </a:lnTo>
                <a:lnTo>
                  <a:pt x="71832" y="62861"/>
                </a:lnTo>
                <a:lnTo>
                  <a:pt x="71832" y="59101"/>
                </a:lnTo>
                <a:close/>
                <a:moveTo>
                  <a:pt x="79598" y="59101"/>
                </a:moveTo>
                <a:lnTo>
                  <a:pt x="79598" y="62861"/>
                </a:lnTo>
                <a:lnTo>
                  <a:pt x="75807" y="62861"/>
                </a:lnTo>
                <a:lnTo>
                  <a:pt x="75807" y="59101"/>
                </a:lnTo>
                <a:close/>
                <a:moveTo>
                  <a:pt x="83573" y="59101"/>
                </a:moveTo>
                <a:lnTo>
                  <a:pt x="83573" y="62861"/>
                </a:lnTo>
                <a:lnTo>
                  <a:pt x="79782" y="62861"/>
                </a:lnTo>
                <a:lnTo>
                  <a:pt x="79782" y="59101"/>
                </a:lnTo>
                <a:close/>
                <a:moveTo>
                  <a:pt x="87549" y="59101"/>
                </a:moveTo>
                <a:lnTo>
                  <a:pt x="87549" y="62861"/>
                </a:lnTo>
                <a:lnTo>
                  <a:pt x="83757" y="62861"/>
                </a:lnTo>
                <a:lnTo>
                  <a:pt x="83757" y="59101"/>
                </a:lnTo>
                <a:close/>
                <a:moveTo>
                  <a:pt x="91524" y="59101"/>
                </a:moveTo>
                <a:lnTo>
                  <a:pt x="91524" y="62861"/>
                </a:lnTo>
                <a:lnTo>
                  <a:pt x="87733" y="62861"/>
                </a:lnTo>
                <a:lnTo>
                  <a:pt x="87733" y="59101"/>
                </a:lnTo>
                <a:close/>
                <a:moveTo>
                  <a:pt x="95499" y="59101"/>
                </a:moveTo>
                <a:lnTo>
                  <a:pt x="95499" y="62861"/>
                </a:lnTo>
                <a:lnTo>
                  <a:pt x="91708" y="62861"/>
                </a:lnTo>
                <a:lnTo>
                  <a:pt x="91708" y="59101"/>
                </a:lnTo>
                <a:close/>
                <a:moveTo>
                  <a:pt x="99474" y="59101"/>
                </a:moveTo>
                <a:lnTo>
                  <a:pt x="99474" y="62861"/>
                </a:lnTo>
                <a:lnTo>
                  <a:pt x="95684" y="62861"/>
                </a:lnTo>
                <a:lnTo>
                  <a:pt x="95684" y="59101"/>
                </a:lnTo>
                <a:close/>
                <a:moveTo>
                  <a:pt x="103449" y="59101"/>
                </a:moveTo>
                <a:lnTo>
                  <a:pt x="103449" y="62861"/>
                </a:lnTo>
                <a:lnTo>
                  <a:pt x="99659" y="62861"/>
                </a:lnTo>
                <a:lnTo>
                  <a:pt x="99659" y="59101"/>
                </a:lnTo>
                <a:close/>
                <a:moveTo>
                  <a:pt x="107424" y="59101"/>
                </a:moveTo>
                <a:lnTo>
                  <a:pt x="107424" y="62861"/>
                </a:lnTo>
                <a:lnTo>
                  <a:pt x="103634" y="62861"/>
                </a:lnTo>
                <a:lnTo>
                  <a:pt x="103634" y="59101"/>
                </a:lnTo>
                <a:close/>
                <a:moveTo>
                  <a:pt x="111400" y="59101"/>
                </a:moveTo>
                <a:lnTo>
                  <a:pt x="111400" y="62861"/>
                </a:lnTo>
                <a:lnTo>
                  <a:pt x="107609" y="62861"/>
                </a:lnTo>
                <a:lnTo>
                  <a:pt x="107609" y="59101"/>
                </a:lnTo>
                <a:close/>
                <a:moveTo>
                  <a:pt x="115376" y="59101"/>
                </a:moveTo>
                <a:lnTo>
                  <a:pt x="115376" y="62861"/>
                </a:lnTo>
                <a:lnTo>
                  <a:pt x="111585" y="62861"/>
                </a:lnTo>
                <a:lnTo>
                  <a:pt x="111585" y="59101"/>
                </a:lnTo>
                <a:close/>
                <a:moveTo>
                  <a:pt x="119351" y="59101"/>
                </a:moveTo>
                <a:lnTo>
                  <a:pt x="119351" y="62861"/>
                </a:lnTo>
                <a:lnTo>
                  <a:pt x="115560" y="62861"/>
                </a:lnTo>
                <a:lnTo>
                  <a:pt x="115560" y="59101"/>
                </a:lnTo>
                <a:close/>
                <a:moveTo>
                  <a:pt x="123326" y="59101"/>
                </a:moveTo>
                <a:lnTo>
                  <a:pt x="123326" y="62861"/>
                </a:lnTo>
                <a:lnTo>
                  <a:pt x="119535" y="62861"/>
                </a:lnTo>
                <a:lnTo>
                  <a:pt x="119535" y="59101"/>
                </a:lnTo>
                <a:close/>
                <a:moveTo>
                  <a:pt x="127301" y="59101"/>
                </a:moveTo>
                <a:lnTo>
                  <a:pt x="127301" y="62861"/>
                </a:lnTo>
                <a:lnTo>
                  <a:pt x="123510" y="62861"/>
                </a:lnTo>
                <a:lnTo>
                  <a:pt x="123510" y="59101"/>
                </a:lnTo>
                <a:close/>
                <a:moveTo>
                  <a:pt x="131277" y="59101"/>
                </a:moveTo>
                <a:lnTo>
                  <a:pt x="131277" y="62861"/>
                </a:lnTo>
                <a:lnTo>
                  <a:pt x="127485" y="62861"/>
                </a:lnTo>
                <a:lnTo>
                  <a:pt x="127485" y="59101"/>
                </a:lnTo>
                <a:close/>
                <a:moveTo>
                  <a:pt x="135252" y="59101"/>
                </a:moveTo>
                <a:lnTo>
                  <a:pt x="135252" y="62861"/>
                </a:lnTo>
                <a:lnTo>
                  <a:pt x="131461" y="62861"/>
                </a:lnTo>
                <a:lnTo>
                  <a:pt x="131461" y="59101"/>
                </a:lnTo>
                <a:close/>
                <a:moveTo>
                  <a:pt x="139227" y="59101"/>
                </a:moveTo>
                <a:lnTo>
                  <a:pt x="139227" y="62861"/>
                </a:lnTo>
                <a:lnTo>
                  <a:pt x="135436" y="62861"/>
                </a:lnTo>
                <a:lnTo>
                  <a:pt x="135436" y="59101"/>
                </a:lnTo>
                <a:close/>
                <a:moveTo>
                  <a:pt x="143202" y="59101"/>
                </a:moveTo>
                <a:lnTo>
                  <a:pt x="143202" y="62861"/>
                </a:lnTo>
                <a:lnTo>
                  <a:pt x="139411" y="62861"/>
                </a:lnTo>
                <a:lnTo>
                  <a:pt x="139411" y="59101"/>
                </a:lnTo>
                <a:close/>
                <a:moveTo>
                  <a:pt x="147177" y="59101"/>
                </a:moveTo>
                <a:lnTo>
                  <a:pt x="147177" y="62861"/>
                </a:lnTo>
                <a:lnTo>
                  <a:pt x="143387" y="62861"/>
                </a:lnTo>
                <a:lnTo>
                  <a:pt x="143387" y="59101"/>
                </a:lnTo>
                <a:close/>
                <a:moveTo>
                  <a:pt x="151224" y="59101"/>
                </a:moveTo>
                <a:lnTo>
                  <a:pt x="151224" y="62861"/>
                </a:lnTo>
                <a:lnTo>
                  <a:pt x="147362" y="62861"/>
                </a:lnTo>
                <a:lnTo>
                  <a:pt x="147362" y="59101"/>
                </a:lnTo>
                <a:close/>
                <a:moveTo>
                  <a:pt x="4068" y="63043"/>
                </a:moveTo>
                <a:lnTo>
                  <a:pt x="4068" y="66803"/>
                </a:lnTo>
                <a:lnTo>
                  <a:pt x="184" y="66803"/>
                </a:lnTo>
                <a:lnTo>
                  <a:pt x="184" y="63043"/>
                </a:lnTo>
                <a:close/>
                <a:moveTo>
                  <a:pt x="8043" y="63043"/>
                </a:moveTo>
                <a:lnTo>
                  <a:pt x="8043" y="66803"/>
                </a:lnTo>
                <a:lnTo>
                  <a:pt x="4252" y="66803"/>
                </a:lnTo>
                <a:lnTo>
                  <a:pt x="4252" y="63043"/>
                </a:lnTo>
                <a:close/>
                <a:moveTo>
                  <a:pt x="12018" y="63043"/>
                </a:moveTo>
                <a:lnTo>
                  <a:pt x="12018" y="66803"/>
                </a:lnTo>
                <a:lnTo>
                  <a:pt x="8227" y="66803"/>
                </a:lnTo>
                <a:lnTo>
                  <a:pt x="8227" y="63043"/>
                </a:lnTo>
                <a:close/>
                <a:moveTo>
                  <a:pt x="15993" y="63043"/>
                </a:moveTo>
                <a:lnTo>
                  <a:pt x="15993" y="66803"/>
                </a:lnTo>
                <a:lnTo>
                  <a:pt x="12202" y="66803"/>
                </a:lnTo>
                <a:lnTo>
                  <a:pt x="12202" y="63043"/>
                </a:lnTo>
                <a:close/>
                <a:moveTo>
                  <a:pt x="19968" y="63043"/>
                </a:moveTo>
                <a:lnTo>
                  <a:pt x="19968" y="66803"/>
                </a:lnTo>
                <a:lnTo>
                  <a:pt x="16177" y="66803"/>
                </a:lnTo>
                <a:lnTo>
                  <a:pt x="16177" y="63043"/>
                </a:lnTo>
                <a:close/>
                <a:moveTo>
                  <a:pt x="23944" y="63043"/>
                </a:moveTo>
                <a:lnTo>
                  <a:pt x="23944" y="66803"/>
                </a:lnTo>
                <a:lnTo>
                  <a:pt x="20153" y="66803"/>
                </a:lnTo>
                <a:lnTo>
                  <a:pt x="20153" y="63043"/>
                </a:lnTo>
                <a:close/>
                <a:moveTo>
                  <a:pt x="27919" y="63043"/>
                </a:moveTo>
                <a:lnTo>
                  <a:pt x="27919" y="66803"/>
                </a:lnTo>
                <a:lnTo>
                  <a:pt x="24129" y="66803"/>
                </a:lnTo>
                <a:lnTo>
                  <a:pt x="24129" y="63043"/>
                </a:lnTo>
                <a:close/>
                <a:moveTo>
                  <a:pt x="31895" y="63043"/>
                </a:moveTo>
                <a:lnTo>
                  <a:pt x="31895" y="66803"/>
                </a:lnTo>
                <a:lnTo>
                  <a:pt x="28104" y="66803"/>
                </a:lnTo>
                <a:lnTo>
                  <a:pt x="28104" y="63043"/>
                </a:lnTo>
                <a:close/>
                <a:moveTo>
                  <a:pt x="35870" y="63043"/>
                </a:moveTo>
                <a:lnTo>
                  <a:pt x="35870" y="66803"/>
                </a:lnTo>
                <a:lnTo>
                  <a:pt x="32079" y="66803"/>
                </a:lnTo>
                <a:lnTo>
                  <a:pt x="32079" y="63043"/>
                </a:lnTo>
                <a:close/>
                <a:moveTo>
                  <a:pt x="39845" y="63043"/>
                </a:moveTo>
                <a:lnTo>
                  <a:pt x="39845" y="66803"/>
                </a:lnTo>
                <a:lnTo>
                  <a:pt x="36054" y="66803"/>
                </a:lnTo>
                <a:lnTo>
                  <a:pt x="36054" y="63043"/>
                </a:lnTo>
                <a:close/>
                <a:moveTo>
                  <a:pt x="43821" y="63043"/>
                </a:moveTo>
                <a:lnTo>
                  <a:pt x="43821" y="66803"/>
                </a:lnTo>
                <a:lnTo>
                  <a:pt x="40029" y="66803"/>
                </a:lnTo>
                <a:lnTo>
                  <a:pt x="40029" y="63043"/>
                </a:lnTo>
                <a:close/>
                <a:moveTo>
                  <a:pt x="47796" y="63043"/>
                </a:moveTo>
                <a:lnTo>
                  <a:pt x="47796" y="66803"/>
                </a:lnTo>
                <a:lnTo>
                  <a:pt x="44005" y="66803"/>
                </a:lnTo>
                <a:lnTo>
                  <a:pt x="44005" y="63043"/>
                </a:lnTo>
                <a:close/>
                <a:moveTo>
                  <a:pt x="51771" y="63043"/>
                </a:moveTo>
                <a:lnTo>
                  <a:pt x="51771" y="66803"/>
                </a:lnTo>
                <a:lnTo>
                  <a:pt x="47980" y="66803"/>
                </a:lnTo>
                <a:lnTo>
                  <a:pt x="47980" y="63043"/>
                </a:lnTo>
                <a:close/>
                <a:moveTo>
                  <a:pt x="55746" y="63043"/>
                </a:moveTo>
                <a:lnTo>
                  <a:pt x="55746" y="66803"/>
                </a:lnTo>
                <a:lnTo>
                  <a:pt x="51955" y="66803"/>
                </a:lnTo>
                <a:lnTo>
                  <a:pt x="51955" y="63043"/>
                </a:lnTo>
                <a:close/>
                <a:moveTo>
                  <a:pt x="59721" y="63043"/>
                </a:moveTo>
                <a:lnTo>
                  <a:pt x="59721" y="66803"/>
                </a:lnTo>
                <a:lnTo>
                  <a:pt x="55931" y="66803"/>
                </a:lnTo>
                <a:lnTo>
                  <a:pt x="55931" y="63043"/>
                </a:lnTo>
                <a:close/>
                <a:moveTo>
                  <a:pt x="63696" y="63043"/>
                </a:moveTo>
                <a:lnTo>
                  <a:pt x="63696" y="66803"/>
                </a:lnTo>
                <a:lnTo>
                  <a:pt x="59906" y="66803"/>
                </a:lnTo>
                <a:lnTo>
                  <a:pt x="59906" y="63043"/>
                </a:lnTo>
                <a:close/>
                <a:moveTo>
                  <a:pt x="67672" y="63043"/>
                </a:moveTo>
                <a:lnTo>
                  <a:pt x="67672" y="66803"/>
                </a:lnTo>
                <a:lnTo>
                  <a:pt x="63881" y="66803"/>
                </a:lnTo>
                <a:lnTo>
                  <a:pt x="63881" y="63043"/>
                </a:lnTo>
                <a:close/>
                <a:moveTo>
                  <a:pt x="71648" y="63043"/>
                </a:moveTo>
                <a:lnTo>
                  <a:pt x="71648" y="66803"/>
                </a:lnTo>
                <a:lnTo>
                  <a:pt x="67857" y="66803"/>
                </a:lnTo>
                <a:lnTo>
                  <a:pt x="67857" y="63043"/>
                </a:lnTo>
                <a:close/>
                <a:moveTo>
                  <a:pt x="75623" y="63043"/>
                </a:moveTo>
                <a:lnTo>
                  <a:pt x="75623" y="66803"/>
                </a:lnTo>
                <a:lnTo>
                  <a:pt x="71832" y="66803"/>
                </a:lnTo>
                <a:lnTo>
                  <a:pt x="71832" y="63043"/>
                </a:lnTo>
                <a:close/>
                <a:moveTo>
                  <a:pt x="79598" y="63043"/>
                </a:moveTo>
                <a:lnTo>
                  <a:pt x="79598" y="66803"/>
                </a:lnTo>
                <a:lnTo>
                  <a:pt x="75807" y="66803"/>
                </a:lnTo>
                <a:lnTo>
                  <a:pt x="75807" y="63043"/>
                </a:lnTo>
                <a:close/>
                <a:moveTo>
                  <a:pt x="83573" y="63043"/>
                </a:moveTo>
                <a:lnTo>
                  <a:pt x="83573" y="66803"/>
                </a:lnTo>
                <a:lnTo>
                  <a:pt x="79782" y="66803"/>
                </a:lnTo>
                <a:lnTo>
                  <a:pt x="79782" y="63043"/>
                </a:lnTo>
                <a:close/>
                <a:moveTo>
                  <a:pt x="87549" y="63043"/>
                </a:moveTo>
                <a:lnTo>
                  <a:pt x="87549" y="66803"/>
                </a:lnTo>
                <a:lnTo>
                  <a:pt x="83757" y="66803"/>
                </a:lnTo>
                <a:lnTo>
                  <a:pt x="83757" y="63043"/>
                </a:lnTo>
                <a:close/>
                <a:moveTo>
                  <a:pt x="91524" y="63043"/>
                </a:moveTo>
                <a:lnTo>
                  <a:pt x="91524" y="66803"/>
                </a:lnTo>
                <a:lnTo>
                  <a:pt x="87733" y="66803"/>
                </a:lnTo>
                <a:lnTo>
                  <a:pt x="87733" y="63043"/>
                </a:lnTo>
                <a:close/>
                <a:moveTo>
                  <a:pt x="95499" y="63043"/>
                </a:moveTo>
                <a:lnTo>
                  <a:pt x="95499" y="66803"/>
                </a:lnTo>
                <a:lnTo>
                  <a:pt x="91708" y="66803"/>
                </a:lnTo>
                <a:lnTo>
                  <a:pt x="91708" y="63043"/>
                </a:lnTo>
                <a:close/>
                <a:moveTo>
                  <a:pt x="99474" y="63043"/>
                </a:moveTo>
                <a:lnTo>
                  <a:pt x="99474" y="66803"/>
                </a:lnTo>
                <a:lnTo>
                  <a:pt x="95684" y="66803"/>
                </a:lnTo>
                <a:lnTo>
                  <a:pt x="95684" y="63043"/>
                </a:lnTo>
                <a:close/>
                <a:moveTo>
                  <a:pt x="103449" y="63043"/>
                </a:moveTo>
                <a:lnTo>
                  <a:pt x="103449" y="66803"/>
                </a:lnTo>
                <a:lnTo>
                  <a:pt x="99659" y="66803"/>
                </a:lnTo>
                <a:lnTo>
                  <a:pt x="99659" y="63043"/>
                </a:lnTo>
                <a:close/>
                <a:moveTo>
                  <a:pt x="107424" y="63043"/>
                </a:moveTo>
                <a:lnTo>
                  <a:pt x="107424" y="66803"/>
                </a:lnTo>
                <a:lnTo>
                  <a:pt x="103634" y="66803"/>
                </a:lnTo>
                <a:lnTo>
                  <a:pt x="103634" y="63043"/>
                </a:lnTo>
                <a:close/>
                <a:moveTo>
                  <a:pt x="111400" y="63043"/>
                </a:moveTo>
                <a:lnTo>
                  <a:pt x="111400" y="66803"/>
                </a:lnTo>
                <a:lnTo>
                  <a:pt x="107609" y="66803"/>
                </a:lnTo>
                <a:lnTo>
                  <a:pt x="107609" y="63043"/>
                </a:lnTo>
                <a:close/>
                <a:moveTo>
                  <a:pt x="115376" y="63043"/>
                </a:moveTo>
                <a:lnTo>
                  <a:pt x="115376" y="66803"/>
                </a:lnTo>
                <a:lnTo>
                  <a:pt x="111585" y="66803"/>
                </a:lnTo>
                <a:lnTo>
                  <a:pt x="111585" y="63043"/>
                </a:lnTo>
                <a:close/>
                <a:moveTo>
                  <a:pt x="119351" y="63044"/>
                </a:moveTo>
                <a:lnTo>
                  <a:pt x="119351" y="66803"/>
                </a:lnTo>
                <a:lnTo>
                  <a:pt x="115560" y="66803"/>
                </a:lnTo>
                <a:lnTo>
                  <a:pt x="115560" y="63044"/>
                </a:lnTo>
                <a:close/>
                <a:moveTo>
                  <a:pt x="123326" y="63044"/>
                </a:moveTo>
                <a:lnTo>
                  <a:pt x="123326" y="66803"/>
                </a:lnTo>
                <a:lnTo>
                  <a:pt x="119535" y="66803"/>
                </a:lnTo>
                <a:lnTo>
                  <a:pt x="119535" y="63044"/>
                </a:lnTo>
                <a:close/>
                <a:moveTo>
                  <a:pt x="127301" y="63044"/>
                </a:moveTo>
                <a:lnTo>
                  <a:pt x="127301" y="66803"/>
                </a:lnTo>
                <a:lnTo>
                  <a:pt x="123510" y="66803"/>
                </a:lnTo>
                <a:lnTo>
                  <a:pt x="123510" y="63044"/>
                </a:lnTo>
                <a:close/>
                <a:moveTo>
                  <a:pt x="131277" y="63044"/>
                </a:moveTo>
                <a:lnTo>
                  <a:pt x="131277" y="66803"/>
                </a:lnTo>
                <a:lnTo>
                  <a:pt x="127485" y="66803"/>
                </a:lnTo>
                <a:lnTo>
                  <a:pt x="127485" y="63044"/>
                </a:lnTo>
                <a:close/>
                <a:moveTo>
                  <a:pt x="135252" y="63044"/>
                </a:moveTo>
                <a:lnTo>
                  <a:pt x="135252" y="66803"/>
                </a:lnTo>
                <a:lnTo>
                  <a:pt x="131461" y="66803"/>
                </a:lnTo>
                <a:lnTo>
                  <a:pt x="131461" y="63044"/>
                </a:lnTo>
                <a:close/>
                <a:moveTo>
                  <a:pt x="139227" y="63044"/>
                </a:moveTo>
                <a:lnTo>
                  <a:pt x="139227" y="66803"/>
                </a:lnTo>
                <a:lnTo>
                  <a:pt x="135436" y="66803"/>
                </a:lnTo>
                <a:lnTo>
                  <a:pt x="135436" y="63044"/>
                </a:lnTo>
                <a:close/>
                <a:moveTo>
                  <a:pt x="143202" y="63044"/>
                </a:moveTo>
                <a:lnTo>
                  <a:pt x="143202" y="66803"/>
                </a:lnTo>
                <a:lnTo>
                  <a:pt x="139411" y="66803"/>
                </a:lnTo>
                <a:lnTo>
                  <a:pt x="139411" y="63044"/>
                </a:lnTo>
                <a:close/>
                <a:moveTo>
                  <a:pt x="147177" y="63044"/>
                </a:moveTo>
                <a:lnTo>
                  <a:pt x="147177" y="66803"/>
                </a:lnTo>
                <a:lnTo>
                  <a:pt x="143387" y="66803"/>
                </a:lnTo>
                <a:lnTo>
                  <a:pt x="143387" y="63044"/>
                </a:lnTo>
                <a:close/>
                <a:moveTo>
                  <a:pt x="151224" y="63044"/>
                </a:moveTo>
                <a:lnTo>
                  <a:pt x="151224" y="66803"/>
                </a:lnTo>
                <a:lnTo>
                  <a:pt x="147362" y="66803"/>
                </a:lnTo>
                <a:lnTo>
                  <a:pt x="147362" y="63044"/>
                </a:lnTo>
                <a:close/>
                <a:moveTo>
                  <a:pt x="4068" y="66986"/>
                </a:moveTo>
                <a:lnTo>
                  <a:pt x="4068" y="70746"/>
                </a:lnTo>
                <a:lnTo>
                  <a:pt x="184" y="70746"/>
                </a:lnTo>
                <a:lnTo>
                  <a:pt x="184" y="66986"/>
                </a:lnTo>
                <a:close/>
                <a:moveTo>
                  <a:pt x="8043" y="66986"/>
                </a:moveTo>
                <a:lnTo>
                  <a:pt x="8043" y="70746"/>
                </a:lnTo>
                <a:lnTo>
                  <a:pt x="4252" y="70746"/>
                </a:lnTo>
                <a:lnTo>
                  <a:pt x="4252" y="66986"/>
                </a:lnTo>
                <a:close/>
                <a:moveTo>
                  <a:pt x="12018" y="66986"/>
                </a:moveTo>
                <a:lnTo>
                  <a:pt x="12018" y="70746"/>
                </a:lnTo>
                <a:lnTo>
                  <a:pt x="8227" y="70746"/>
                </a:lnTo>
                <a:lnTo>
                  <a:pt x="8227" y="66986"/>
                </a:lnTo>
                <a:close/>
                <a:moveTo>
                  <a:pt x="15993" y="66986"/>
                </a:moveTo>
                <a:lnTo>
                  <a:pt x="15993" y="70746"/>
                </a:lnTo>
                <a:lnTo>
                  <a:pt x="12202" y="70746"/>
                </a:lnTo>
                <a:lnTo>
                  <a:pt x="12202" y="66986"/>
                </a:lnTo>
                <a:close/>
                <a:moveTo>
                  <a:pt x="19968" y="66986"/>
                </a:moveTo>
                <a:lnTo>
                  <a:pt x="19968" y="70746"/>
                </a:lnTo>
                <a:lnTo>
                  <a:pt x="16177" y="70746"/>
                </a:lnTo>
                <a:lnTo>
                  <a:pt x="16177" y="66986"/>
                </a:lnTo>
                <a:close/>
                <a:moveTo>
                  <a:pt x="23944" y="66986"/>
                </a:moveTo>
                <a:lnTo>
                  <a:pt x="23944" y="70746"/>
                </a:lnTo>
                <a:lnTo>
                  <a:pt x="20153" y="70746"/>
                </a:lnTo>
                <a:lnTo>
                  <a:pt x="20153" y="66986"/>
                </a:lnTo>
                <a:close/>
                <a:moveTo>
                  <a:pt x="27919" y="66986"/>
                </a:moveTo>
                <a:lnTo>
                  <a:pt x="27919" y="70746"/>
                </a:lnTo>
                <a:lnTo>
                  <a:pt x="24129" y="70746"/>
                </a:lnTo>
                <a:lnTo>
                  <a:pt x="24129" y="66986"/>
                </a:lnTo>
                <a:close/>
                <a:moveTo>
                  <a:pt x="31895" y="66986"/>
                </a:moveTo>
                <a:lnTo>
                  <a:pt x="31895" y="70746"/>
                </a:lnTo>
                <a:lnTo>
                  <a:pt x="28104" y="70746"/>
                </a:lnTo>
                <a:lnTo>
                  <a:pt x="28104" y="66986"/>
                </a:lnTo>
                <a:close/>
                <a:moveTo>
                  <a:pt x="35870" y="66986"/>
                </a:moveTo>
                <a:lnTo>
                  <a:pt x="35870" y="70746"/>
                </a:lnTo>
                <a:lnTo>
                  <a:pt x="32079" y="70746"/>
                </a:lnTo>
                <a:lnTo>
                  <a:pt x="32079" y="66986"/>
                </a:lnTo>
                <a:close/>
                <a:moveTo>
                  <a:pt x="39845" y="66986"/>
                </a:moveTo>
                <a:lnTo>
                  <a:pt x="39845" y="70746"/>
                </a:lnTo>
                <a:lnTo>
                  <a:pt x="36054" y="70746"/>
                </a:lnTo>
                <a:lnTo>
                  <a:pt x="36054" y="66986"/>
                </a:lnTo>
                <a:close/>
                <a:moveTo>
                  <a:pt x="43821" y="66986"/>
                </a:moveTo>
                <a:lnTo>
                  <a:pt x="43821" y="70746"/>
                </a:lnTo>
                <a:lnTo>
                  <a:pt x="40029" y="70746"/>
                </a:lnTo>
                <a:lnTo>
                  <a:pt x="40029" y="66986"/>
                </a:lnTo>
                <a:close/>
                <a:moveTo>
                  <a:pt x="47796" y="66986"/>
                </a:moveTo>
                <a:lnTo>
                  <a:pt x="47796" y="70746"/>
                </a:lnTo>
                <a:lnTo>
                  <a:pt x="44005" y="70746"/>
                </a:lnTo>
                <a:lnTo>
                  <a:pt x="44005" y="66986"/>
                </a:lnTo>
                <a:close/>
                <a:moveTo>
                  <a:pt x="51771" y="66986"/>
                </a:moveTo>
                <a:lnTo>
                  <a:pt x="51771" y="70746"/>
                </a:lnTo>
                <a:lnTo>
                  <a:pt x="47980" y="70746"/>
                </a:lnTo>
                <a:lnTo>
                  <a:pt x="47980" y="66986"/>
                </a:lnTo>
                <a:close/>
                <a:moveTo>
                  <a:pt x="55746" y="66986"/>
                </a:moveTo>
                <a:lnTo>
                  <a:pt x="55746" y="70746"/>
                </a:lnTo>
                <a:lnTo>
                  <a:pt x="51955" y="70746"/>
                </a:lnTo>
                <a:lnTo>
                  <a:pt x="51955" y="66986"/>
                </a:lnTo>
                <a:close/>
                <a:moveTo>
                  <a:pt x="59721" y="66986"/>
                </a:moveTo>
                <a:lnTo>
                  <a:pt x="59721" y="70746"/>
                </a:lnTo>
                <a:lnTo>
                  <a:pt x="55931" y="70746"/>
                </a:lnTo>
                <a:lnTo>
                  <a:pt x="55931" y="66986"/>
                </a:lnTo>
                <a:close/>
                <a:moveTo>
                  <a:pt x="63696" y="66986"/>
                </a:moveTo>
                <a:lnTo>
                  <a:pt x="63696" y="70746"/>
                </a:lnTo>
                <a:lnTo>
                  <a:pt x="59906" y="70746"/>
                </a:lnTo>
                <a:lnTo>
                  <a:pt x="59906" y="66986"/>
                </a:lnTo>
                <a:close/>
                <a:moveTo>
                  <a:pt x="67672" y="66986"/>
                </a:moveTo>
                <a:lnTo>
                  <a:pt x="67672" y="70746"/>
                </a:lnTo>
                <a:lnTo>
                  <a:pt x="63881" y="70746"/>
                </a:lnTo>
                <a:lnTo>
                  <a:pt x="63881" y="66986"/>
                </a:lnTo>
                <a:close/>
                <a:moveTo>
                  <a:pt x="71648" y="66986"/>
                </a:moveTo>
                <a:lnTo>
                  <a:pt x="71648" y="70746"/>
                </a:lnTo>
                <a:lnTo>
                  <a:pt x="67857" y="70746"/>
                </a:lnTo>
                <a:lnTo>
                  <a:pt x="67857" y="66986"/>
                </a:lnTo>
                <a:close/>
                <a:moveTo>
                  <a:pt x="75623" y="66986"/>
                </a:moveTo>
                <a:lnTo>
                  <a:pt x="75623" y="70746"/>
                </a:lnTo>
                <a:lnTo>
                  <a:pt x="71832" y="70746"/>
                </a:lnTo>
                <a:lnTo>
                  <a:pt x="71832" y="66986"/>
                </a:lnTo>
                <a:close/>
                <a:moveTo>
                  <a:pt x="79598" y="66986"/>
                </a:moveTo>
                <a:lnTo>
                  <a:pt x="79598" y="70746"/>
                </a:lnTo>
                <a:lnTo>
                  <a:pt x="75807" y="70746"/>
                </a:lnTo>
                <a:lnTo>
                  <a:pt x="75807" y="66986"/>
                </a:lnTo>
                <a:close/>
                <a:moveTo>
                  <a:pt x="83573" y="66986"/>
                </a:moveTo>
                <a:lnTo>
                  <a:pt x="83573" y="70746"/>
                </a:lnTo>
                <a:lnTo>
                  <a:pt x="79782" y="70746"/>
                </a:lnTo>
                <a:lnTo>
                  <a:pt x="79782" y="66986"/>
                </a:lnTo>
                <a:close/>
                <a:moveTo>
                  <a:pt x="87549" y="66986"/>
                </a:moveTo>
                <a:lnTo>
                  <a:pt x="87549" y="70746"/>
                </a:lnTo>
                <a:lnTo>
                  <a:pt x="83757" y="70746"/>
                </a:lnTo>
                <a:lnTo>
                  <a:pt x="83757" y="66986"/>
                </a:lnTo>
                <a:close/>
                <a:moveTo>
                  <a:pt x="91524" y="66986"/>
                </a:moveTo>
                <a:lnTo>
                  <a:pt x="91524" y="70746"/>
                </a:lnTo>
                <a:lnTo>
                  <a:pt x="87733" y="70746"/>
                </a:lnTo>
                <a:lnTo>
                  <a:pt x="87733" y="66986"/>
                </a:lnTo>
                <a:close/>
                <a:moveTo>
                  <a:pt x="95499" y="66986"/>
                </a:moveTo>
                <a:lnTo>
                  <a:pt x="95499" y="70746"/>
                </a:lnTo>
                <a:lnTo>
                  <a:pt x="91708" y="70746"/>
                </a:lnTo>
                <a:lnTo>
                  <a:pt x="91708" y="66986"/>
                </a:lnTo>
                <a:close/>
                <a:moveTo>
                  <a:pt x="99474" y="66986"/>
                </a:moveTo>
                <a:lnTo>
                  <a:pt x="99474" y="70746"/>
                </a:lnTo>
                <a:lnTo>
                  <a:pt x="95684" y="70746"/>
                </a:lnTo>
                <a:lnTo>
                  <a:pt x="95684" y="66986"/>
                </a:lnTo>
                <a:close/>
                <a:moveTo>
                  <a:pt x="103449" y="66986"/>
                </a:moveTo>
                <a:lnTo>
                  <a:pt x="103449" y="70746"/>
                </a:lnTo>
                <a:lnTo>
                  <a:pt x="99659" y="70746"/>
                </a:lnTo>
                <a:lnTo>
                  <a:pt x="99659" y="66986"/>
                </a:lnTo>
                <a:close/>
                <a:moveTo>
                  <a:pt x="107424" y="66986"/>
                </a:moveTo>
                <a:lnTo>
                  <a:pt x="107424" y="70746"/>
                </a:lnTo>
                <a:lnTo>
                  <a:pt x="103634" y="70746"/>
                </a:lnTo>
                <a:lnTo>
                  <a:pt x="103634" y="66986"/>
                </a:lnTo>
                <a:close/>
                <a:moveTo>
                  <a:pt x="111400" y="66986"/>
                </a:moveTo>
                <a:lnTo>
                  <a:pt x="111400" y="70746"/>
                </a:lnTo>
                <a:lnTo>
                  <a:pt x="107609" y="70746"/>
                </a:lnTo>
                <a:lnTo>
                  <a:pt x="107609" y="66986"/>
                </a:lnTo>
                <a:close/>
                <a:moveTo>
                  <a:pt x="115376" y="66986"/>
                </a:moveTo>
                <a:lnTo>
                  <a:pt x="115376" y="70746"/>
                </a:lnTo>
                <a:lnTo>
                  <a:pt x="111585" y="70746"/>
                </a:lnTo>
                <a:lnTo>
                  <a:pt x="111585" y="66986"/>
                </a:lnTo>
                <a:close/>
                <a:moveTo>
                  <a:pt x="119351" y="66986"/>
                </a:moveTo>
                <a:lnTo>
                  <a:pt x="119351" y="70746"/>
                </a:lnTo>
                <a:lnTo>
                  <a:pt x="115560" y="70746"/>
                </a:lnTo>
                <a:lnTo>
                  <a:pt x="115560" y="66986"/>
                </a:lnTo>
                <a:close/>
                <a:moveTo>
                  <a:pt x="123326" y="66986"/>
                </a:moveTo>
                <a:lnTo>
                  <a:pt x="123326" y="70746"/>
                </a:lnTo>
                <a:lnTo>
                  <a:pt x="119535" y="70746"/>
                </a:lnTo>
                <a:lnTo>
                  <a:pt x="119535" y="66986"/>
                </a:lnTo>
                <a:close/>
                <a:moveTo>
                  <a:pt x="127301" y="66986"/>
                </a:moveTo>
                <a:lnTo>
                  <a:pt x="127301" y="70746"/>
                </a:lnTo>
                <a:lnTo>
                  <a:pt x="123510" y="70746"/>
                </a:lnTo>
                <a:lnTo>
                  <a:pt x="123510" y="66986"/>
                </a:lnTo>
                <a:close/>
                <a:moveTo>
                  <a:pt x="131277" y="66986"/>
                </a:moveTo>
                <a:lnTo>
                  <a:pt x="131277" y="70746"/>
                </a:lnTo>
                <a:lnTo>
                  <a:pt x="127485" y="70746"/>
                </a:lnTo>
                <a:lnTo>
                  <a:pt x="127485" y="66986"/>
                </a:lnTo>
                <a:close/>
                <a:moveTo>
                  <a:pt x="135252" y="66986"/>
                </a:moveTo>
                <a:lnTo>
                  <a:pt x="135252" y="70746"/>
                </a:lnTo>
                <a:lnTo>
                  <a:pt x="131461" y="70746"/>
                </a:lnTo>
                <a:lnTo>
                  <a:pt x="131461" y="66986"/>
                </a:lnTo>
                <a:close/>
                <a:moveTo>
                  <a:pt x="139227" y="66986"/>
                </a:moveTo>
                <a:lnTo>
                  <a:pt x="139227" y="70746"/>
                </a:lnTo>
                <a:lnTo>
                  <a:pt x="135436" y="70746"/>
                </a:lnTo>
                <a:lnTo>
                  <a:pt x="135436" y="66986"/>
                </a:lnTo>
                <a:close/>
                <a:moveTo>
                  <a:pt x="143202" y="66986"/>
                </a:moveTo>
                <a:lnTo>
                  <a:pt x="143202" y="70746"/>
                </a:lnTo>
                <a:lnTo>
                  <a:pt x="139411" y="70746"/>
                </a:lnTo>
                <a:lnTo>
                  <a:pt x="139411" y="66986"/>
                </a:lnTo>
                <a:close/>
                <a:moveTo>
                  <a:pt x="147177" y="66986"/>
                </a:moveTo>
                <a:lnTo>
                  <a:pt x="147177" y="70746"/>
                </a:lnTo>
                <a:lnTo>
                  <a:pt x="143387" y="70746"/>
                </a:lnTo>
                <a:lnTo>
                  <a:pt x="143387" y="66986"/>
                </a:lnTo>
                <a:close/>
                <a:moveTo>
                  <a:pt x="151224" y="66986"/>
                </a:moveTo>
                <a:lnTo>
                  <a:pt x="151224" y="70746"/>
                </a:lnTo>
                <a:lnTo>
                  <a:pt x="147362" y="70746"/>
                </a:lnTo>
                <a:lnTo>
                  <a:pt x="147362" y="66986"/>
                </a:lnTo>
                <a:close/>
                <a:moveTo>
                  <a:pt x="4068" y="70929"/>
                </a:moveTo>
                <a:lnTo>
                  <a:pt x="4068" y="74689"/>
                </a:lnTo>
                <a:lnTo>
                  <a:pt x="184" y="74689"/>
                </a:lnTo>
                <a:lnTo>
                  <a:pt x="184" y="70929"/>
                </a:lnTo>
                <a:close/>
                <a:moveTo>
                  <a:pt x="8043" y="70929"/>
                </a:moveTo>
                <a:lnTo>
                  <a:pt x="8043" y="74689"/>
                </a:lnTo>
                <a:lnTo>
                  <a:pt x="4252" y="74689"/>
                </a:lnTo>
                <a:lnTo>
                  <a:pt x="4252" y="70929"/>
                </a:lnTo>
                <a:close/>
                <a:moveTo>
                  <a:pt x="12018" y="70929"/>
                </a:moveTo>
                <a:lnTo>
                  <a:pt x="12018" y="74689"/>
                </a:lnTo>
                <a:lnTo>
                  <a:pt x="8227" y="74689"/>
                </a:lnTo>
                <a:lnTo>
                  <a:pt x="8227" y="70929"/>
                </a:lnTo>
                <a:close/>
                <a:moveTo>
                  <a:pt x="15993" y="70929"/>
                </a:moveTo>
                <a:lnTo>
                  <a:pt x="15993" y="74689"/>
                </a:lnTo>
                <a:lnTo>
                  <a:pt x="12202" y="74689"/>
                </a:lnTo>
                <a:lnTo>
                  <a:pt x="12202" y="70929"/>
                </a:lnTo>
                <a:close/>
                <a:moveTo>
                  <a:pt x="19968" y="70929"/>
                </a:moveTo>
                <a:lnTo>
                  <a:pt x="19968" y="74689"/>
                </a:lnTo>
                <a:lnTo>
                  <a:pt x="16177" y="74689"/>
                </a:lnTo>
                <a:lnTo>
                  <a:pt x="16177" y="70929"/>
                </a:lnTo>
                <a:close/>
                <a:moveTo>
                  <a:pt x="23944" y="70929"/>
                </a:moveTo>
                <a:lnTo>
                  <a:pt x="23944" y="74689"/>
                </a:lnTo>
                <a:lnTo>
                  <a:pt x="20153" y="74689"/>
                </a:lnTo>
                <a:lnTo>
                  <a:pt x="20153" y="70929"/>
                </a:lnTo>
                <a:close/>
                <a:moveTo>
                  <a:pt x="27919" y="70929"/>
                </a:moveTo>
                <a:lnTo>
                  <a:pt x="27919" y="74689"/>
                </a:lnTo>
                <a:lnTo>
                  <a:pt x="24129" y="74689"/>
                </a:lnTo>
                <a:lnTo>
                  <a:pt x="24129" y="70929"/>
                </a:lnTo>
                <a:close/>
                <a:moveTo>
                  <a:pt x="31895" y="70929"/>
                </a:moveTo>
                <a:lnTo>
                  <a:pt x="31895" y="74689"/>
                </a:lnTo>
                <a:lnTo>
                  <a:pt x="28104" y="74689"/>
                </a:lnTo>
                <a:lnTo>
                  <a:pt x="28104" y="70929"/>
                </a:lnTo>
                <a:close/>
                <a:moveTo>
                  <a:pt x="35870" y="70929"/>
                </a:moveTo>
                <a:lnTo>
                  <a:pt x="35870" y="74689"/>
                </a:lnTo>
                <a:lnTo>
                  <a:pt x="32079" y="74689"/>
                </a:lnTo>
                <a:lnTo>
                  <a:pt x="32079" y="70929"/>
                </a:lnTo>
                <a:close/>
                <a:moveTo>
                  <a:pt x="39845" y="70929"/>
                </a:moveTo>
                <a:lnTo>
                  <a:pt x="39845" y="74689"/>
                </a:lnTo>
                <a:lnTo>
                  <a:pt x="36054" y="74689"/>
                </a:lnTo>
                <a:lnTo>
                  <a:pt x="36054" y="70929"/>
                </a:lnTo>
                <a:close/>
                <a:moveTo>
                  <a:pt x="43821" y="70929"/>
                </a:moveTo>
                <a:lnTo>
                  <a:pt x="43821" y="74689"/>
                </a:lnTo>
                <a:lnTo>
                  <a:pt x="40029" y="74689"/>
                </a:lnTo>
                <a:lnTo>
                  <a:pt x="40029" y="70929"/>
                </a:lnTo>
                <a:close/>
                <a:moveTo>
                  <a:pt x="47796" y="70929"/>
                </a:moveTo>
                <a:lnTo>
                  <a:pt x="47796" y="74689"/>
                </a:lnTo>
                <a:lnTo>
                  <a:pt x="44005" y="74689"/>
                </a:lnTo>
                <a:lnTo>
                  <a:pt x="44005" y="70929"/>
                </a:lnTo>
                <a:close/>
                <a:moveTo>
                  <a:pt x="51771" y="70929"/>
                </a:moveTo>
                <a:lnTo>
                  <a:pt x="51771" y="74689"/>
                </a:lnTo>
                <a:lnTo>
                  <a:pt x="47980" y="74689"/>
                </a:lnTo>
                <a:lnTo>
                  <a:pt x="47980" y="70929"/>
                </a:lnTo>
                <a:close/>
                <a:moveTo>
                  <a:pt x="55746" y="70929"/>
                </a:moveTo>
                <a:lnTo>
                  <a:pt x="55746" y="74689"/>
                </a:lnTo>
                <a:lnTo>
                  <a:pt x="51955" y="74689"/>
                </a:lnTo>
                <a:lnTo>
                  <a:pt x="51955" y="70929"/>
                </a:lnTo>
                <a:close/>
                <a:moveTo>
                  <a:pt x="59721" y="70929"/>
                </a:moveTo>
                <a:lnTo>
                  <a:pt x="59721" y="74689"/>
                </a:lnTo>
                <a:lnTo>
                  <a:pt x="55931" y="74689"/>
                </a:lnTo>
                <a:lnTo>
                  <a:pt x="55931" y="70929"/>
                </a:lnTo>
                <a:close/>
                <a:moveTo>
                  <a:pt x="63696" y="70929"/>
                </a:moveTo>
                <a:lnTo>
                  <a:pt x="63696" y="74689"/>
                </a:lnTo>
                <a:lnTo>
                  <a:pt x="59906" y="74689"/>
                </a:lnTo>
                <a:lnTo>
                  <a:pt x="59906" y="70929"/>
                </a:lnTo>
                <a:close/>
                <a:moveTo>
                  <a:pt x="67672" y="70929"/>
                </a:moveTo>
                <a:lnTo>
                  <a:pt x="67672" y="74689"/>
                </a:lnTo>
                <a:lnTo>
                  <a:pt x="63881" y="74689"/>
                </a:lnTo>
                <a:lnTo>
                  <a:pt x="63881" y="70929"/>
                </a:lnTo>
                <a:close/>
                <a:moveTo>
                  <a:pt x="71648" y="70929"/>
                </a:moveTo>
                <a:lnTo>
                  <a:pt x="71648" y="74689"/>
                </a:lnTo>
                <a:lnTo>
                  <a:pt x="67857" y="74689"/>
                </a:lnTo>
                <a:lnTo>
                  <a:pt x="67857" y="70929"/>
                </a:lnTo>
                <a:close/>
                <a:moveTo>
                  <a:pt x="75623" y="70929"/>
                </a:moveTo>
                <a:lnTo>
                  <a:pt x="75623" y="74689"/>
                </a:lnTo>
                <a:lnTo>
                  <a:pt x="71832" y="74689"/>
                </a:lnTo>
                <a:lnTo>
                  <a:pt x="71832" y="70929"/>
                </a:lnTo>
                <a:close/>
                <a:moveTo>
                  <a:pt x="79598" y="70929"/>
                </a:moveTo>
                <a:lnTo>
                  <a:pt x="79598" y="74689"/>
                </a:lnTo>
                <a:lnTo>
                  <a:pt x="75807" y="74689"/>
                </a:lnTo>
                <a:lnTo>
                  <a:pt x="75807" y="70929"/>
                </a:lnTo>
                <a:close/>
                <a:moveTo>
                  <a:pt x="83573" y="70929"/>
                </a:moveTo>
                <a:lnTo>
                  <a:pt x="83573" y="74689"/>
                </a:lnTo>
                <a:lnTo>
                  <a:pt x="79782" y="74689"/>
                </a:lnTo>
                <a:lnTo>
                  <a:pt x="79782" y="70929"/>
                </a:lnTo>
                <a:close/>
                <a:moveTo>
                  <a:pt x="87549" y="70929"/>
                </a:moveTo>
                <a:lnTo>
                  <a:pt x="87549" y="74689"/>
                </a:lnTo>
                <a:lnTo>
                  <a:pt x="83757" y="74689"/>
                </a:lnTo>
                <a:lnTo>
                  <a:pt x="83757" y="70929"/>
                </a:lnTo>
                <a:close/>
                <a:moveTo>
                  <a:pt x="91524" y="70929"/>
                </a:moveTo>
                <a:lnTo>
                  <a:pt x="91524" y="74689"/>
                </a:lnTo>
                <a:lnTo>
                  <a:pt x="87733" y="74689"/>
                </a:lnTo>
                <a:lnTo>
                  <a:pt x="87733" y="70929"/>
                </a:lnTo>
                <a:close/>
                <a:moveTo>
                  <a:pt x="95499" y="70929"/>
                </a:moveTo>
                <a:lnTo>
                  <a:pt x="95499" y="74689"/>
                </a:lnTo>
                <a:lnTo>
                  <a:pt x="91708" y="74689"/>
                </a:lnTo>
                <a:lnTo>
                  <a:pt x="91708" y="70929"/>
                </a:lnTo>
                <a:close/>
                <a:moveTo>
                  <a:pt x="99474" y="70929"/>
                </a:moveTo>
                <a:lnTo>
                  <a:pt x="99474" y="74689"/>
                </a:lnTo>
                <a:lnTo>
                  <a:pt x="95684" y="74689"/>
                </a:lnTo>
                <a:lnTo>
                  <a:pt x="95684" y="70929"/>
                </a:lnTo>
                <a:close/>
                <a:moveTo>
                  <a:pt x="103449" y="70929"/>
                </a:moveTo>
                <a:lnTo>
                  <a:pt x="103449" y="74689"/>
                </a:lnTo>
                <a:lnTo>
                  <a:pt x="99659" y="74689"/>
                </a:lnTo>
                <a:lnTo>
                  <a:pt x="99659" y="70929"/>
                </a:lnTo>
                <a:close/>
                <a:moveTo>
                  <a:pt x="107424" y="70929"/>
                </a:moveTo>
                <a:lnTo>
                  <a:pt x="107424" y="74689"/>
                </a:lnTo>
                <a:lnTo>
                  <a:pt x="103634" y="74689"/>
                </a:lnTo>
                <a:lnTo>
                  <a:pt x="103634" y="70929"/>
                </a:lnTo>
                <a:close/>
                <a:moveTo>
                  <a:pt x="111400" y="70929"/>
                </a:moveTo>
                <a:lnTo>
                  <a:pt x="111400" y="74689"/>
                </a:lnTo>
                <a:lnTo>
                  <a:pt x="107609" y="74689"/>
                </a:lnTo>
                <a:lnTo>
                  <a:pt x="107609" y="70929"/>
                </a:lnTo>
                <a:close/>
                <a:moveTo>
                  <a:pt x="115376" y="70929"/>
                </a:moveTo>
                <a:lnTo>
                  <a:pt x="115376" y="74689"/>
                </a:lnTo>
                <a:lnTo>
                  <a:pt x="111585" y="74689"/>
                </a:lnTo>
                <a:lnTo>
                  <a:pt x="111585" y="70929"/>
                </a:lnTo>
                <a:close/>
                <a:moveTo>
                  <a:pt x="119351" y="70929"/>
                </a:moveTo>
                <a:lnTo>
                  <a:pt x="119351" y="74689"/>
                </a:lnTo>
                <a:lnTo>
                  <a:pt x="115560" y="74689"/>
                </a:lnTo>
                <a:lnTo>
                  <a:pt x="115560" y="70929"/>
                </a:lnTo>
                <a:close/>
                <a:moveTo>
                  <a:pt x="123326" y="70929"/>
                </a:moveTo>
                <a:lnTo>
                  <a:pt x="123326" y="74689"/>
                </a:lnTo>
                <a:lnTo>
                  <a:pt x="119535" y="74689"/>
                </a:lnTo>
                <a:lnTo>
                  <a:pt x="119535" y="70929"/>
                </a:lnTo>
                <a:close/>
                <a:moveTo>
                  <a:pt x="127301" y="70929"/>
                </a:moveTo>
                <a:lnTo>
                  <a:pt x="127301" y="74689"/>
                </a:lnTo>
                <a:lnTo>
                  <a:pt x="123510" y="74689"/>
                </a:lnTo>
                <a:lnTo>
                  <a:pt x="123510" y="70929"/>
                </a:lnTo>
                <a:close/>
                <a:moveTo>
                  <a:pt x="131277" y="70929"/>
                </a:moveTo>
                <a:lnTo>
                  <a:pt x="131277" y="74689"/>
                </a:lnTo>
                <a:lnTo>
                  <a:pt x="127485" y="74689"/>
                </a:lnTo>
                <a:lnTo>
                  <a:pt x="127485" y="70929"/>
                </a:lnTo>
                <a:close/>
                <a:moveTo>
                  <a:pt x="135252" y="70929"/>
                </a:moveTo>
                <a:lnTo>
                  <a:pt x="135252" y="74689"/>
                </a:lnTo>
                <a:lnTo>
                  <a:pt x="131461" y="74689"/>
                </a:lnTo>
                <a:lnTo>
                  <a:pt x="131461" y="70929"/>
                </a:lnTo>
                <a:close/>
                <a:moveTo>
                  <a:pt x="139227" y="70929"/>
                </a:moveTo>
                <a:lnTo>
                  <a:pt x="139227" y="74689"/>
                </a:lnTo>
                <a:lnTo>
                  <a:pt x="135436" y="74689"/>
                </a:lnTo>
                <a:lnTo>
                  <a:pt x="135436" y="70929"/>
                </a:lnTo>
                <a:close/>
                <a:moveTo>
                  <a:pt x="143202" y="70929"/>
                </a:moveTo>
                <a:lnTo>
                  <a:pt x="143202" y="74689"/>
                </a:lnTo>
                <a:lnTo>
                  <a:pt x="139411" y="74689"/>
                </a:lnTo>
                <a:lnTo>
                  <a:pt x="139411" y="70929"/>
                </a:lnTo>
                <a:close/>
                <a:moveTo>
                  <a:pt x="147177" y="70929"/>
                </a:moveTo>
                <a:lnTo>
                  <a:pt x="147177" y="74689"/>
                </a:lnTo>
                <a:lnTo>
                  <a:pt x="143387" y="74689"/>
                </a:lnTo>
                <a:lnTo>
                  <a:pt x="143387" y="70929"/>
                </a:lnTo>
                <a:close/>
                <a:moveTo>
                  <a:pt x="151224" y="70929"/>
                </a:moveTo>
                <a:lnTo>
                  <a:pt x="151224" y="74689"/>
                </a:lnTo>
                <a:lnTo>
                  <a:pt x="147362" y="74689"/>
                </a:lnTo>
                <a:lnTo>
                  <a:pt x="147362" y="70929"/>
                </a:lnTo>
                <a:close/>
                <a:moveTo>
                  <a:pt x="4068" y="74872"/>
                </a:moveTo>
                <a:lnTo>
                  <a:pt x="4068" y="78632"/>
                </a:lnTo>
                <a:lnTo>
                  <a:pt x="184" y="78632"/>
                </a:lnTo>
                <a:lnTo>
                  <a:pt x="184" y="74872"/>
                </a:lnTo>
                <a:close/>
                <a:moveTo>
                  <a:pt x="8043" y="74872"/>
                </a:moveTo>
                <a:lnTo>
                  <a:pt x="8043" y="78632"/>
                </a:lnTo>
                <a:lnTo>
                  <a:pt x="4252" y="78632"/>
                </a:lnTo>
                <a:lnTo>
                  <a:pt x="4252" y="74872"/>
                </a:lnTo>
                <a:close/>
                <a:moveTo>
                  <a:pt x="12018" y="74872"/>
                </a:moveTo>
                <a:lnTo>
                  <a:pt x="12018" y="78632"/>
                </a:lnTo>
                <a:lnTo>
                  <a:pt x="8227" y="78632"/>
                </a:lnTo>
                <a:lnTo>
                  <a:pt x="8227" y="74872"/>
                </a:lnTo>
                <a:close/>
                <a:moveTo>
                  <a:pt x="15993" y="74872"/>
                </a:moveTo>
                <a:lnTo>
                  <a:pt x="15993" y="78632"/>
                </a:lnTo>
                <a:lnTo>
                  <a:pt x="12202" y="78632"/>
                </a:lnTo>
                <a:lnTo>
                  <a:pt x="12202" y="74872"/>
                </a:lnTo>
                <a:close/>
                <a:moveTo>
                  <a:pt x="19968" y="74872"/>
                </a:moveTo>
                <a:lnTo>
                  <a:pt x="19968" y="78632"/>
                </a:lnTo>
                <a:lnTo>
                  <a:pt x="16177" y="78632"/>
                </a:lnTo>
                <a:lnTo>
                  <a:pt x="16177" y="74872"/>
                </a:lnTo>
                <a:close/>
                <a:moveTo>
                  <a:pt x="23944" y="74872"/>
                </a:moveTo>
                <a:lnTo>
                  <a:pt x="23944" y="78632"/>
                </a:lnTo>
                <a:lnTo>
                  <a:pt x="20153" y="78632"/>
                </a:lnTo>
                <a:lnTo>
                  <a:pt x="20153" y="74872"/>
                </a:lnTo>
                <a:close/>
                <a:moveTo>
                  <a:pt x="27919" y="74872"/>
                </a:moveTo>
                <a:lnTo>
                  <a:pt x="27919" y="78632"/>
                </a:lnTo>
                <a:lnTo>
                  <a:pt x="24129" y="78632"/>
                </a:lnTo>
                <a:lnTo>
                  <a:pt x="24129" y="74872"/>
                </a:lnTo>
                <a:close/>
                <a:moveTo>
                  <a:pt x="31895" y="74872"/>
                </a:moveTo>
                <a:lnTo>
                  <a:pt x="31895" y="78632"/>
                </a:lnTo>
                <a:lnTo>
                  <a:pt x="28104" y="78632"/>
                </a:lnTo>
                <a:lnTo>
                  <a:pt x="28104" y="74872"/>
                </a:lnTo>
                <a:close/>
                <a:moveTo>
                  <a:pt x="35870" y="74872"/>
                </a:moveTo>
                <a:lnTo>
                  <a:pt x="35870" y="78632"/>
                </a:lnTo>
                <a:lnTo>
                  <a:pt x="32079" y="78632"/>
                </a:lnTo>
                <a:lnTo>
                  <a:pt x="32079" y="74872"/>
                </a:lnTo>
                <a:close/>
                <a:moveTo>
                  <a:pt x="39845" y="74872"/>
                </a:moveTo>
                <a:lnTo>
                  <a:pt x="39845" y="78632"/>
                </a:lnTo>
                <a:lnTo>
                  <a:pt x="36054" y="78632"/>
                </a:lnTo>
                <a:lnTo>
                  <a:pt x="36054" y="74872"/>
                </a:lnTo>
                <a:close/>
                <a:moveTo>
                  <a:pt x="43821" y="74872"/>
                </a:moveTo>
                <a:lnTo>
                  <a:pt x="43821" y="78632"/>
                </a:lnTo>
                <a:lnTo>
                  <a:pt x="40029" y="78632"/>
                </a:lnTo>
                <a:lnTo>
                  <a:pt x="40029" y="74872"/>
                </a:lnTo>
                <a:close/>
                <a:moveTo>
                  <a:pt x="47796" y="74872"/>
                </a:moveTo>
                <a:lnTo>
                  <a:pt x="47796" y="78632"/>
                </a:lnTo>
                <a:lnTo>
                  <a:pt x="44005" y="78632"/>
                </a:lnTo>
                <a:lnTo>
                  <a:pt x="44005" y="74872"/>
                </a:lnTo>
                <a:close/>
                <a:moveTo>
                  <a:pt x="51771" y="74872"/>
                </a:moveTo>
                <a:lnTo>
                  <a:pt x="51771" y="78632"/>
                </a:lnTo>
                <a:lnTo>
                  <a:pt x="47980" y="78632"/>
                </a:lnTo>
                <a:lnTo>
                  <a:pt x="47980" y="74872"/>
                </a:lnTo>
                <a:close/>
                <a:moveTo>
                  <a:pt x="55746" y="74872"/>
                </a:moveTo>
                <a:lnTo>
                  <a:pt x="55746" y="78632"/>
                </a:lnTo>
                <a:lnTo>
                  <a:pt x="51955" y="78632"/>
                </a:lnTo>
                <a:lnTo>
                  <a:pt x="51955" y="74872"/>
                </a:lnTo>
                <a:close/>
                <a:moveTo>
                  <a:pt x="59721" y="74872"/>
                </a:moveTo>
                <a:lnTo>
                  <a:pt x="59721" y="78632"/>
                </a:lnTo>
                <a:lnTo>
                  <a:pt x="55931" y="78632"/>
                </a:lnTo>
                <a:lnTo>
                  <a:pt x="55931" y="74872"/>
                </a:lnTo>
                <a:close/>
                <a:moveTo>
                  <a:pt x="63696" y="74872"/>
                </a:moveTo>
                <a:lnTo>
                  <a:pt x="63696" y="78632"/>
                </a:lnTo>
                <a:lnTo>
                  <a:pt x="59906" y="78632"/>
                </a:lnTo>
                <a:lnTo>
                  <a:pt x="59906" y="74872"/>
                </a:lnTo>
                <a:close/>
                <a:moveTo>
                  <a:pt x="67672" y="74872"/>
                </a:moveTo>
                <a:lnTo>
                  <a:pt x="67672" y="78632"/>
                </a:lnTo>
                <a:lnTo>
                  <a:pt x="63881" y="78632"/>
                </a:lnTo>
                <a:lnTo>
                  <a:pt x="63881" y="74872"/>
                </a:lnTo>
                <a:close/>
                <a:moveTo>
                  <a:pt x="71648" y="74872"/>
                </a:moveTo>
                <a:lnTo>
                  <a:pt x="71648" y="78632"/>
                </a:lnTo>
                <a:lnTo>
                  <a:pt x="67857" y="78632"/>
                </a:lnTo>
                <a:lnTo>
                  <a:pt x="67857" y="74872"/>
                </a:lnTo>
                <a:close/>
                <a:moveTo>
                  <a:pt x="75623" y="74872"/>
                </a:moveTo>
                <a:lnTo>
                  <a:pt x="75623" y="78632"/>
                </a:lnTo>
                <a:lnTo>
                  <a:pt x="71832" y="78632"/>
                </a:lnTo>
                <a:lnTo>
                  <a:pt x="71832" y="74872"/>
                </a:lnTo>
                <a:close/>
                <a:moveTo>
                  <a:pt x="79598" y="74872"/>
                </a:moveTo>
                <a:lnTo>
                  <a:pt x="79598" y="78632"/>
                </a:lnTo>
                <a:lnTo>
                  <a:pt x="75807" y="78632"/>
                </a:lnTo>
                <a:lnTo>
                  <a:pt x="75807" y="74872"/>
                </a:lnTo>
                <a:close/>
                <a:moveTo>
                  <a:pt x="83573" y="74872"/>
                </a:moveTo>
                <a:lnTo>
                  <a:pt x="83573" y="78632"/>
                </a:lnTo>
                <a:lnTo>
                  <a:pt x="79782" y="78632"/>
                </a:lnTo>
                <a:lnTo>
                  <a:pt x="79782" y="74872"/>
                </a:lnTo>
                <a:close/>
                <a:moveTo>
                  <a:pt x="87549" y="74872"/>
                </a:moveTo>
                <a:lnTo>
                  <a:pt x="87549" y="78632"/>
                </a:lnTo>
                <a:lnTo>
                  <a:pt x="83757" y="78632"/>
                </a:lnTo>
                <a:lnTo>
                  <a:pt x="83757" y="74872"/>
                </a:lnTo>
                <a:close/>
                <a:moveTo>
                  <a:pt x="91524" y="74872"/>
                </a:moveTo>
                <a:lnTo>
                  <a:pt x="91524" y="78632"/>
                </a:lnTo>
                <a:lnTo>
                  <a:pt x="87733" y="78632"/>
                </a:lnTo>
                <a:lnTo>
                  <a:pt x="87733" y="74872"/>
                </a:lnTo>
                <a:close/>
                <a:moveTo>
                  <a:pt x="95499" y="74872"/>
                </a:moveTo>
                <a:lnTo>
                  <a:pt x="95499" y="78632"/>
                </a:lnTo>
                <a:lnTo>
                  <a:pt x="91708" y="78632"/>
                </a:lnTo>
                <a:lnTo>
                  <a:pt x="91708" y="74872"/>
                </a:lnTo>
                <a:close/>
                <a:moveTo>
                  <a:pt x="99474" y="74872"/>
                </a:moveTo>
                <a:lnTo>
                  <a:pt x="99474" y="78632"/>
                </a:lnTo>
                <a:lnTo>
                  <a:pt x="95684" y="78632"/>
                </a:lnTo>
                <a:lnTo>
                  <a:pt x="95684" y="74872"/>
                </a:lnTo>
                <a:close/>
                <a:moveTo>
                  <a:pt x="103449" y="74872"/>
                </a:moveTo>
                <a:lnTo>
                  <a:pt x="103449" y="78632"/>
                </a:lnTo>
                <a:lnTo>
                  <a:pt x="99659" y="78632"/>
                </a:lnTo>
                <a:lnTo>
                  <a:pt x="99659" y="74872"/>
                </a:lnTo>
                <a:close/>
                <a:moveTo>
                  <a:pt x="107424" y="74872"/>
                </a:moveTo>
                <a:lnTo>
                  <a:pt x="107424" y="78632"/>
                </a:lnTo>
                <a:lnTo>
                  <a:pt x="103634" y="78632"/>
                </a:lnTo>
                <a:lnTo>
                  <a:pt x="103634" y="74872"/>
                </a:lnTo>
                <a:close/>
                <a:moveTo>
                  <a:pt x="111400" y="74872"/>
                </a:moveTo>
                <a:lnTo>
                  <a:pt x="111400" y="78632"/>
                </a:lnTo>
                <a:lnTo>
                  <a:pt x="107609" y="78632"/>
                </a:lnTo>
                <a:lnTo>
                  <a:pt x="107609" y="74872"/>
                </a:lnTo>
                <a:close/>
                <a:moveTo>
                  <a:pt x="115376" y="74872"/>
                </a:moveTo>
                <a:lnTo>
                  <a:pt x="115376" y="78632"/>
                </a:lnTo>
                <a:lnTo>
                  <a:pt x="111585" y="78632"/>
                </a:lnTo>
                <a:lnTo>
                  <a:pt x="111585" y="74872"/>
                </a:lnTo>
                <a:close/>
                <a:moveTo>
                  <a:pt x="119351" y="74872"/>
                </a:moveTo>
                <a:lnTo>
                  <a:pt x="119351" y="78632"/>
                </a:lnTo>
                <a:lnTo>
                  <a:pt x="115560" y="78632"/>
                </a:lnTo>
                <a:lnTo>
                  <a:pt x="115560" y="74872"/>
                </a:lnTo>
                <a:close/>
                <a:moveTo>
                  <a:pt x="123326" y="74872"/>
                </a:moveTo>
                <a:lnTo>
                  <a:pt x="123326" y="78632"/>
                </a:lnTo>
                <a:lnTo>
                  <a:pt x="119535" y="78632"/>
                </a:lnTo>
                <a:lnTo>
                  <a:pt x="119535" y="74872"/>
                </a:lnTo>
                <a:close/>
                <a:moveTo>
                  <a:pt x="127301" y="74872"/>
                </a:moveTo>
                <a:lnTo>
                  <a:pt x="127301" y="78632"/>
                </a:lnTo>
                <a:lnTo>
                  <a:pt x="123510" y="78632"/>
                </a:lnTo>
                <a:lnTo>
                  <a:pt x="123510" y="74872"/>
                </a:lnTo>
                <a:close/>
                <a:moveTo>
                  <a:pt x="131277" y="74872"/>
                </a:moveTo>
                <a:lnTo>
                  <a:pt x="131277" y="78632"/>
                </a:lnTo>
                <a:lnTo>
                  <a:pt x="127485" y="78632"/>
                </a:lnTo>
                <a:lnTo>
                  <a:pt x="127485" y="74872"/>
                </a:lnTo>
                <a:close/>
                <a:moveTo>
                  <a:pt x="135252" y="74872"/>
                </a:moveTo>
                <a:lnTo>
                  <a:pt x="135252" y="78632"/>
                </a:lnTo>
                <a:lnTo>
                  <a:pt x="131461" y="78632"/>
                </a:lnTo>
                <a:lnTo>
                  <a:pt x="131461" y="74872"/>
                </a:lnTo>
                <a:close/>
                <a:moveTo>
                  <a:pt x="139227" y="74872"/>
                </a:moveTo>
                <a:lnTo>
                  <a:pt x="139227" y="78632"/>
                </a:lnTo>
                <a:lnTo>
                  <a:pt x="135436" y="78632"/>
                </a:lnTo>
                <a:lnTo>
                  <a:pt x="135436" y="74872"/>
                </a:lnTo>
                <a:close/>
                <a:moveTo>
                  <a:pt x="143202" y="74872"/>
                </a:moveTo>
                <a:lnTo>
                  <a:pt x="143202" y="78632"/>
                </a:lnTo>
                <a:lnTo>
                  <a:pt x="139411" y="78632"/>
                </a:lnTo>
                <a:lnTo>
                  <a:pt x="139411" y="74872"/>
                </a:lnTo>
                <a:close/>
                <a:moveTo>
                  <a:pt x="147177" y="74872"/>
                </a:moveTo>
                <a:lnTo>
                  <a:pt x="147177" y="78632"/>
                </a:lnTo>
                <a:lnTo>
                  <a:pt x="143387" y="78632"/>
                </a:lnTo>
                <a:lnTo>
                  <a:pt x="143387" y="74872"/>
                </a:lnTo>
                <a:close/>
                <a:moveTo>
                  <a:pt x="151224" y="74872"/>
                </a:moveTo>
                <a:lnTo>
                  <a:pt x="151224" y="78632"/>
                </a:lnTo>
                <a:lnTo>
                  <a:pt x="147362" y="78632"/>
                </a:lnTo>
                <a:lnTo>
                  <a:pt x="147362" y="74872"/>
                </a:lnTo>
                <a:close/>
                <a:moveTo>
                  <a:pt x="4068" y="78815"/>
                </a:moveTo>
                <a:lnTo>
                  <a:pt x="4068" y="82574"/>
                </a:lnTo>
                <a:lnTo>
                  <a:pt x="184" y="82574"/>
                </a:lnTo>
                <a:lnTo>
                  <a:pt x="184" y="78815"/>
                </a:lnTo>
                <a:close/>
                <a:moveTo>
                  <a:pt x="8043" y="78815"/>
                </a:moveTo>
                <a:lnTo>
                  <a:pt x="8043" y="82574"/>
                </a:lnTo>
                <a:lnTo>
                  <a:pt x="4252" y="82574"/>
                </a:lnTo>
                <a:lnTo>
                  <a:pt x="4252" y="78815"/>
                </a:lnTo>
                <a:close/>
                <a:moveTo>
                  <a:pt x="12018" y="78815"/>
                </a:moveTo>
                <a:lnTo>
                  <a:pt x="12018" y="82574"/>
                </a:lnTo>
                <a:lnTo>
                  <a:pt x="8227" y="82574"/>
                </a:lnTo>
                <a:lnTo>
                  <a:pt x="8227" y="78815"/>
                </a:lnTo>
                <a:close/>
                <a:moveTo>
                  <a:pt x="15993" y="78815"/>
                </a:moveTo>
                <a:lnTo>
                  <a:pt x="15993" y="82574"/>
                </a:lnTo>
                <a:lnTo>
                  <a:pt x="12202" y="82574"/>
                </a:lnTo>
                <a:lnTo>
                  <a:pt x="12202" y="78815"/>
                </a:lnTo>
                <a:close/>
                <a:moveTo>
                  <a:pt x="19968" y="78815"/>
                </a:moveTo>
                <a:lnTo>
                  <a:pt x="19968" y="82574"/>
                </a:lnTo>
                <a:lnTo>
                  <a:pt x="16177" y="82574"/>
                </a:lnTo>
                <a:lnTo>
                  <a:pt x="16177" y="78815"/>
                </a:lnTo>
                <a:close/>
                <a:moveTo>
                  <a:pt x="23944" y="78815"/>
                </a:moveTo>
                <a:lnTo>
                  <a:pt x="23944" y="82574"/>
                </a:lnTo>
                <a:lnTo>
                  <a:pt x="20152" y="82574"/>
                </a:lnTo>
                <a:lnTo>
                  <a:pt x="20152" y="78815"/>
                </a:lnTo>
                <a:close/>
                <a:moveTo>
                  <a:pt x="27919" y="78815"/>
                </a:moveTo>
                <a:lnTo>
                  <a:pt x="27919" y="82574"/>
                </a:lnTo>
                <a:lnTo>
                  <a:pt x="24129" y="82574"/>
                </a:lnTo>
                <a:lnTo>
                  <a:pt x="24129" y="78815"/>
                </a:lnTo>
                <a:close/>
                <a:moveTo>
                  <a:pt x="31895" y="78815"/>
                </a:moveTo>
                <a:lnTo>
                  <a:pt x="31895" y="82574"/>
                </a:lnTo>
                <a:lnTo>
                  <a:pt x="28104" y="82574"/>
                </a:lnTo>
                <a:lnTo>
                  <a:pt x="28104" y="78815"/>
                </a:lnTo>
                <a:close/>
                <a:moveTo>
                  <a:pt x="35870" y="78815"/>
                </a:moveTo>
                <a:lnTo>
                  <a:pt x="35870" y="82574"/>
                </a:lnTo>
                <a:lnTo>
                  <a:pt x="32079" y="82574"/>
                </a:lnTo>
                <a:lnTo>
                  <a:pt x="32079" y="78815"/>
                </a:lnTo>
                <a:close/>
                <a:moveTo>
                  <a:pt x="39845" y="78815"/>
                </a:moveTo>
                <a:lnTo>
                  <a:pt x="39845" y="82574"/>
                </a:lnTo>
                <a:lnTo>
                  <a:pt x="36054" y="82574"/>
                </a:lnTo>
                <a:lnTo>
                  <a:pt x="36054" y="78815"/>
                </a:lnTo>
                <a:close/>
                <a:moveTo>
                  <a:pt x="43821" y="78815"/>
                </a:moveTo>
                <a:lnTo>
                  <a:pt x="43821" y="82574"/>
                </a:lnTo>
                <a:lnTo>
                  <a:pt x="40029" y="82574"/>
                </a:lnTo>
                <a:lnTo>
                  <a:pt x="40029" y="78815"/>
                </a:lnTo>
                <a:close/>
                <a:moveTo>
                  <a:pt x="47796" y="78815"/>
                </a:moveTo>
                <a:lnTo>
                  <a:pt x="47796" y="82574"/>
                </a:lnTo>
                <a:lnTo>
                  <a:pt x="44005" y="82574"/>
                </a:lnTo>
                <a:lnTo>
                  <a:pt x="44005" y="78815"/>
                </a:lnTo>
                <a:close/>
                <a:moveTo>
                  <a:pt x="51771" y="78815"/>
                </a:moveTo>
                <a:lnTo>
                  <a:pt x="51771" y="82574"/>
                </a:lnTo>
                <a:lnTo>
                  <a:pt x="47980" y="82574"/>
                </a:lnTo>
                <a:lnTo>
                  <a:pt x="47980" y="78815"/>
                </a:lnTo>
                <a:close/>
                <a:moveTo>
                  <a:pt x="55746" y="78815"/>
                </a:moveTo>
                <a:lnTo>
                  <a:pt x="55746" y="82574"/>
                </a:lnTo>
                <a:lnTo>
                  <a:pt x="51955" y="82574"/>
                </a:lnTo>
                <a:lnTo>
                  <a:pt x="51955" y="78815"/>
                </a:lnTo>
                <a:close/>
                <a:moveTo>
                  <a:pt x="59721" y="78815"/>
                </a:moveTo>
                <a:lnTo>
                  <a:pt x="59721" y="82574"/>
                </a:lnTo>
                <a:lnTo>
                  <a:pt x="55931" y="82574"/>
                </a:lnTo>
                <a:lnTo>
                  <a:pt x="55931" y="78815"/>
                </a:lnTo>
                <a:close/>
                <a:moveTo>
                  <a:pt x="63696" y="78815"/>
                </a:moveTo>
                <a:lnTo>
                  <a:pt x="63696" y="82574"/>
                </a:lnTo>
                <a:lnTo>
                  <a:pt x="59906" y="82574"/>
                </a:lnTo>
                <a:lnTo>
                  <a:pt x="59906" y="78815"/>
                </a:lnTo>
                <a:close/>
                <a:moveTo>
                  <a:pt x="67672" y="78815"/>
                </a:moveTo>
                <a:lnTo>
                  <a:pt x="67672" y="82574"/>
                </a:lnTo>
                <a:lnTo>
                  <a:pt x="63881" y="82574"/>
                </a:lnTo>
                <a:lnTo>
                  <a:pt x="63881" y="78815"/>
                </a:lnTo>
                <a:close/>
                <a:moveTo>
                  <a:pt x="71648" y="78815"/>
                </a:moveTo>
                <a:lnTo>
                  <a:pt x="71648" y="82574"/>
                </a:lnTo>
                <a:lnTo>
                  <a:pt x="67857" y="82574"/>
                </a:lnTo>
                <a:lnTo>
                  <a:pt x="67857" y="78815"/>
                </a:lnTo>
                <a:close/>
                <a:moveTo>
                  <a:pt x="75623" y="78815"/>
                </a:moveTo>
                <a:lnTo>
                  <a:pt x="75623" y="82574"/>
                </a:lnTo>
                <a:lnTo>
                  <a:pt x="71832" y="82574"/>
                </a:lnTo>
                <a:lnTo>
                  <a:pt x="71832" y="78815"/>
                </a:lnTo>
                <a:close/>
                <a:moveTo>
                  <a:pt x="79598" y="78815"/>
                </a:moveTo>
                <a:lnTo>
                  <a:pt x="79598" y="82574"/>
                </a:lnTo>
                <a:lnTo>
                  <a:pt x="75807" y="82574"/>
                </a:lnTo>
                <a:lnTo>
                  <a:pt x="75807" y="78815"/>
                </a:lnTo>
                <a:close/>
                <a:moveTo>
                  <a:pt x="83573" y="78815"/>
                </a:moveTo>
                <a:lnTo>
                  <a:pt x="83573" y="82574"/>
                </a:lnTo>
                <a:lnTo>
                  <a:pt x="79782" y="82574"/>
                </a:lnTo>
                <a:lnTo>
                  <a:pt x="79782" y="78815"/>
                </a:lnTo>
                <a:close/>
                <a:moveTo>
                  <a:pt x="87549" y="78815"/>
                </a:moveTo>
                <a:lnTo>
                  <a:pt x="87549" y="82574"/>
                </a:lnTo>
                <a:lnTo>
                  <a:pt x="83757" y="82574"/>
                </a:lnTo>
                <a:lnTo>
                  <a:pt x="83757" y="78815"/>
                </a:lnTo>
                <a:close/>
                <a:moveTo>
                  <a:pt x="91524" y="78815"/>
                </a:moveTo>
                <a:lnTo>
                  <a:pt x="91524" y="82574"/>
                </a:lnTo>
                <a:lnTo>
                  <a:pt x="87733" y="82574"/>
                </a:lnTo>
                <a:lnTo>
                  <a:pt x="87733" y="78815"/>
                </a:lnTo>
                <a:close/>
                <a:moveTo>
                  <a:pt x="95499" y="78815"/>
                </a:moveTo>
                <a:lnTo>
                  <a:pt x="95499" y="82574"/>
                </a:lnTo>
                <a:lnTo>
                  <a:pt x="91708" y="82574"/>
                </a:lnTo>
                <a:lnTo>
                  <a:pt x="91708" y="78815"/>
                </a:lnTo>
                <a:close/>
                <a:moveTo>
                  <a:pt x="99474" y="78815"/>
                </a:moveTo>
                <a:lnTo>
                  <a:pt x="99474" y="82574"/>
                </a:lnTo>
                <a:lnTo>
                  <a:pt x="95684" y="82574"/>
                </a:lnTo>
                <a:lnTo>
                  <a:pt x="95684" y="78815"/>
                </a:lnTo>
                <a:close/>
                <a:moveTo>
                  <a:pt x="103449" y="78815"/>
                </a:moveTo>
                <a:lnTo>
                  <a:pt x="103449" y="82574"/>
                </a:lnTo>
                <a:lnTo>
                  <a:pt x="99659" y="82574"/>
                </a:lnTo>
                <a:lnTo>
                  <a:pt x="99659" y="78815"/>
                </a:lnTo>
                <a:close/>
                <a:moveTo>
                  <a:pt x="107424" y="78815"/>
                </a:moveTo>
                <a:lnTo>
                  <a:pt x="107424" y="82574"/>
                </a:lnTo>
                <a:lnTo>
                  <a:pt x="103634" y="82574"/>
                </a:lnTo>
                <a:lnTo>
                  <a:pt x="103634" y="78815"/>
                </a:lnTo>
                <a:close/>
                <a:moveTo>
                  <a:pt x="111400" y="78815"/>
                </a:moveTo>
                <a:lnTo>
                  <a:pt x="111400" y="82574"/>
                </a:lnTo>
                <a:lnTo>
                  <a:pt x="107609" y="82574"/>
                </a:lnTo>
                <a:lnTo>
                  <a:pt x="107609" y="78815"/>
                </a:lnTo>
                <a:close/>
                <a:moveTo>
                  <a:pt x="115376" y="78815"/>
                </a:moveTo>
                <a:lnTo>
                  <a:pt x="115376" y="82574"/>
                </a:lnTo>
                <a:lnTo>
                  <a:pt x="111585" y="82574"/>
                </a:lnTo>
                <a:lnTo>
                  <a:pt x="111585" y="78815"/>
                </a:lnTo>
                <a:close/>
                <a:moveTo>
                  <a:pt x="119351" y="78815"/>
                </a:moveTo>
                <a:lnTo>
                  <a:pt x="119351" y="82574"/>
                </a:lnTo>
                <a:lnTo>
                  <a:pt x="115560" y="82574"/>
                </a:lnTo>
                <a:lnTo>
                  <a:pt x="115560" y="78815"/>
                </a:lnTo>
                <a:close/>
                <a:moveTo>
                  <a:pt x="123326" y="78815"/>
                </a:moveTo>
                <a:lnTo>
                  <a:pt x="123326" y="82574"/>
                </a:lnTo>
                <a:lnTo>
                  <a:pt x="119535" y="82574"/>
                </a:lnTo>
                <a:lnTo>
                  <a:pt x="119535" y="78815"/>
                </a:lnTo>
                <a:close/>
                <a:moveTo>
                  <a:pt x="127301" y="78815"/>
                </a:moveTo>
                <a:lnTo>
                  <a:pt x="127301" y="82574"/>
                </a:lnTo>
                <a:lnTo>
                  <a:pt x="123510" y="82574"/>
                </a:lnTo>
                <a:lnTo>
                  <a:pt x="123510" y="78815"/>
                </a:lnTo>
                <a:close/>
                <a:moveTo>
                  <a:pt x="131277" y="78815"/>
                </a:moveTo>
                <a:lnTo>
                  <a:pt x="131277" y="82574"/>
                </a:lnTo>
                <a:lnTo>
                  <a:pt x="127485" y="82574"/>
                </a:lnTo>
                <a:lnTo>
                  <a:pt x="127485" y="78815"/>
                </a:lnTo>
                <a:close/>
                <a:moveTo>
                  <a:pt x="135252" y="78815"/>
                </a:moveTo>
                <a:lnTo>
                  <a:pt x="135252" y="82574"/>
                </a:lnTo>
                <a:lnTo>
                  <a:pt x="131461" y="82574"/>
                </a:lnTo>
                <a:lnTo>
                  <a:pt x="131461" y="78815"/>
                </a:lnTo>
                <a:close/>
                <a:moveTo>
                  <a:pt x="139227" y="78815"/>
                </a:moveTo>
                <a:lnTo>
                  <a:pt x="139227" y="82574"/>
                </a:lnTo>
                <a:lnTo>
                  <a:pt x="135436" y="82574"/>
                </a:lnTo>
                <a:lnTo>
                  <a:pt x="135436" y="78815"/>
                </a:lnTo>
                <a:close/>
                <a:moveTo>
                  <a:pt x="143202" y="78815"/>
                </a:moveTo>
                <a:lnTo>
                  <a:pt x="143202" y="82574"/>
                </a:lnTo>
                <a:lnTo>
                  <a:pt x="139411" y="82574"/>
                </a:lnTo>
                <a:lnTo>
                  <a:pt x="139411" y="78815"/>
                </a:lnTo>
                <a:close/>
                <a:moveTo>
                  <a:pt x="147177" y="78815"/>
                </a:moveTo>
                <a:lnTo>
                  <a:pt x="147177" y="82574"/>
                </a:lnTo>
                <a:lnTo>
                  <a:pt x="143387" y="82574"/>
                </a:lnTo>
                <a:lnTo>
                  <a:pt x="143387" y="78815"/>
                </a:lnTo>
                <a:close/>
                <a:moveTo>
                  <a:pt x="151224" y="78815"/>
                </a:moveTo>
                <a:lnTo>
                  <a:pt x="151224" y="82574"/>
                </a:lnTo>
                <a:lnTo>
                  <a:pt x="147362" y="82574"/>
                </a:lnTo>
                <a:lnTo>
                  <a:pt x="147362" y="78815"/>
                </a:lnTo>
                <a:close/>
                <a:moveTo>
                  <a:pt x="4068" y="82757"/>
                </a:moveTo>
                <a:lnTo>
                  <a:pt x="4068" y="86517"/>
                </a:lnTo>
                <a:lnTo>
                  <a:pt x="184" y="86517"/>
                </a:lnTo>
                <a:lnTo>
                  <a:pt x="184" y="82757"/>
                </a:lnTo>
                <a:close/>
                <a:moveTo>
                  <a:pt x="8043" y="82757"/>
                </a:moveTo>
                <a:lnTo>
                  <a:pt x="8043" y="86517"/>
                </a:lnTo>
                <a:lnTo>
                  <a:pt x="4252" y="86517"/>
                </a:lnTo>
                <a:lnTo>
                  <a:pt x="4252" y="82757"/>
                </a:lnTo>
                <a:close/>
                <a:moveTo>
                  <a:pt x="12018" y="82757"/>
                </a:moveTo>
                <a:lnTo>
                  <a:pt x="12018" y="86517"/>
                </a:lnTo>
                <a:lnTo>
                  <a:pt x="8227" y="86517"/>
                </a:lnTo>
                <a:lnTo>
                  <a:pt x="8227" y="82757"/>
                </a:lnTo>
                <a:close/>
                <a:moveTo>
                  <a:pt x="15993" y="82757"/>
                </a:moveTo>
                <a:lnTo>
                  <a:pt x="15993" y="86517"/>
                </a:lnTo>
                <a:lnTo>
                  <a:pt x="12202" y="86517"/>
                </a:lnTo>
                <a:lnTo>
                  <a:pt x="12202" y="82757"/>
                </a:lnTo>
                <a:close/>
                <a:moveTo>
                  <a:pt x="19968" y="82757"/>
                </a:moveTo>
                <a:lnTo>
                  <a:pt x="19968" y="86517"/>
                </a:lnTo>
                <a:lnTo>
                  <a:pt x="16177" y="86517"/>
                </a:lnTo>
                <a:lnTo>
                  <a:pt x="16177" y="82757"/>
                </a:lnTo>
                <a:close/>
                <a:moveTo>
                  <a:pt x="23944" y="82757"/>
                </a:moveTo>
                <a:lnTo>
                  <a:pt x="23944" y="86517"/>
                </a:lnTo>
                <a:lnTo>
                  <a:pt x="20152" y="86517"/>
                </a:lnTo>
                <a:lnTo>
                  <a:pt x="20152" y="82757"/>
                </a:lnTo>
                <a:close/>
                <a:moveTo>
                  <a:pt x="27919" y="82757"/>
                </a:moveTo>
                <a:lnTo>
                  <a:pt x="27919" y="86517"/>
                </a:lnTo>
                <a:lnTo>
                  <a:pt x="24129" y="86517"/>
                </a:lnTo>
                <a:lnTo>
                  <a:pt x="24129" y="82757"/>
                </a:lnTo>
                <a:close/>
                <a:moveTo>
                  <a:pt x="31895" y="82757"/>
                </a:moveTo>
                <a:lnTo>
                  <a:pt x="31895" y="86517"/>
                </a:lnTo>
                <a:lnTo>
                  <a:pt x="28104" y="86517"/>
                </a:lnTo>
                <a:lnTo>
                  <a:pt x="28104" y="82757"/>
                </a:lnTo>
                <a:close/>
                <a:moveTo>
                  <a:pt x="35870" y="82757"/>
                </a:moveTo>
                <a:lnTo>
                  <a:pt x="35870" y="86517"/>
                </a:lnTo>
                <a:lnTo>
                  <a:pt x="32079" y="86517"/>
                </a:lnTo>
                <a:lnTo>
                  <a:pt x="32079" y="82757"/>
                </a:lnTo>
                <a:close/>
                <a:moveTo>
                  <a:pt x="39845" y="82757"/>
                </a:moveTo>
                <a:lnTo>
                  <a:pt x="39845" y="86517"/>
                </a:lnTo>
                <a:lnTo>
                  <a:pt x="36054" y="86517"/>
                </a:lnTo>
                <a:lnTo>
                  <a:pt x="36054" y="82757"/>
                </a:lnTo>
                <a:close/>
                <a:moveTo>
                  <a:pt x="43821" y="82757"/>
                </a:moveTo>
                <a:lnTo>
                  <a:pt x="43821" y="86517"/>
                </a:lnTo>
                <a:lnTo>
                  <a:pt x="40029" y="86517"/>
                </a:lnTo>
                <a:lnTo>
                  <a:pt x="40029" y="82757"/>
                </a:lnTo>
                <a:close/>
                <a:moveTo>
                  <a:pt x="47796" y="82757"/>
                </a:moveTo>
                <a:lnTo>
                  <a:pt x="47796" y="86517"/>
                </a:lnTo>
                <a:lnTo>
                  <a:pt x="44005" y="86517"/>
                </a:lnTo>
                <a:lnTo>
                  <a:pt x="44005" y="82757"/>
                </a:lnTo>
                <a:close/>
                <a:moveTo>
                  <a:pt x="51771" y="82757"/>
                </a:moveTo>
                <a:lnTo>
                  <a:pt x="51771" y="86517"/>
                </a:lnTo>
                <a:lnTo>
                  <a:pt x="47980" y="86517"/>
                </a:lnTo>
                <a:lnTo>
                  <a:pt x="47980" y="82757"/>
                </a:lnTo>
                <a:close/>
                <a:moveTo>
                  <a:pt x="55746" y="82757"/>
                </a:moveTo>
                <a:lnTo>
                  <a:pt x="55746" y="86517"/>
                </a:lnTo>
                <a:lnTo>
                  <a:pt x="51955" y="86517"/>
                </a:lnTo>
                <a:lnTo>
                  <a:pt x="51955" y="82757"/>
                </a:lnTo>
                <a:close/>
                <a:moveTo>
                  <a:pt x="59721" y="82757"/>
                </a:moveTo>
                <a:lnTo>
                  <a:pt x="59721" y="86517"/>
                </a:lnTo>
                <a:lnTo>
                  <a:pt x="55931" y="86517"/>
                </a:lnTo>
                <a:lnTo>
                  <a:pt x="55931" y="82757"/>
                </a:lnTo>
                <a:close/>
                <a:moveTo>
                  <a:pt x="63696" y="82757"/>
                </a:moveTo>
                <a:lnTo>
                  <a:pt x="63696" y="86517"/>
                </a:lnTo>
                <a:lnTo>
                  <a:pt x="59906" y="86517"/>
                </a:lnTo>
                <a:lnTo>
                  <a:pt x="59906" y="82757"/>
                </a:lnTo>
                <a:close/>
                <a:moveTo>
                  <a:pt x="67672" y="82757"/>
                </a:moveTo>
                <a:lnTo>
                  <a:pt x="67672" y="86517"/>
                </a:lnTo>
                <a:lnTo>
                  <a:pt x="63881" y="86517"/>
                </a:lnTo>
                <a:lnTo>
                  <a:pt x="63881" y="82757"/>
                </a:lnTo>
                <a:close/>
                <a:moveTo>
                  <a:pt x="71648" y="82757"/>
                </a:moveTo>
                <a:lnTo>
                  <a:pt x="71648" y="86517"/>
                </a:lnTo>
                <a:lnTo>
                  <a:pt x="67857" y="86517"/>
                </a:lnTo>
                <a:lnTo>
                  <a:pt x="67857" y="82757"/>
                </a:lnTo>
                <a:close/>
                <a:moveTo>
                  <a:pt x="75623" y="82757"/>
                </a:moveTo>
                <a:lnTo>
                  <a:pt x="75623" y="86517"/>
                </a:lnTo>
                <a:lnTo>
                  <a:pt x="71832" y="86517"/>
                </a:lnTo>
                <a:lnTo>
                  <a:pt x="71832" y="82757"/>
                </a:lnTo>
                <a:close/>
                <a:moveTo>
                  <a:pt x="79598" y="82757"/>
                </a:moveTo>
                <a:lnTo>
                  <a:pt x="79598" y="86517"/>
                </a:lnTo>
                <a:lnTo>
                  <a:pt x="75807" y="86517"/>
                </a:lnTo>
                <a:lnTo>
                  <a:pt x="75807" y="82757"/>
                </a:lnTo>
                <a:close/>
                <a:moveTo>
                  <a:pt x="83573" y="82757"/>
                </a:moveTo>
                <a:lnTo>
                  <a:pt x="83573" y="86517"/>
                </a:lnTo>
                <a:lnTo>
                  <a:pt x="79782" y="86517"/>
                </a:lnTo>
                <a:lnTo>
                  <a:pt x="79782" y="82757"/>
                </a:lnTo>
                <a:close/>
                <a:moveTo>
                  <a:pt x="87549" y="82757"/>
                </a:moveTo>
                <a:lnTo>
                  <a:pt x="87549" y="86517"/>
                </a:lnTo>
                <a:lnTo>
                  <a:pt x="83757" y="86517"/>
                </a:lnTo>
                <a:lnTo>
                  <a:pt x="83757" y="82757"/>
                </a:lnTo>
                <a:close/>
                <a:moveTo>
                  <a:pt x="91524" y="82757"/>
                </a:moveTo>
                <a:lnTo>
                  <a:pt x="91524" y="86517"/>
                </a:lnTo>
                <a:lnTo>
                  <a:pt x="87733" y="86517"/>
                </a:lnTo>
                <a:lnTo>
                  <a:pt x="87733" y="82757"/>
                </a:lnTo>
                <a:close/>
                <a:moveTo>
                  <a:pt x="95499" y="82757"/>
                </a:moveTo>
                <a:lnTo>
                  <a:pt x="95499" y="86517"/>
                </a:lnTo>
                <a:lnTo>
                  <a:pt x="91708" y="86517"/>
                </a:lnTo>
                <a:lnTo>
                  <a:pt x="91708" y="82757"/>
                </a:lnTo>
                <a:close/>
                <a:moveTo>
                  <a:pt x="99474" y="82757"/>
                </a:moveTo>
                <a:lnTo>
                  <a:pt x="99474" y="86517"/>
                </a:lnTo>
                <a:lnTo>
                  <a:pt x="95684" y="86517"/>
                </a:lnTo>
                <a:lnTo>
                  <a:pt x="95684" y="82757"/>
                </a:lnTo>
                <a:close/>
                <a:moveTo>
                  <a:pt x="103449" y="82757"/>
                </a:moveTo>
                <a:lnTo>
                  <a:pt x="103449" y="86517"/>
                </a:lnTo>
                <a:lnTo>
                  <a:pt x="99659" y="86517"/>
                </a:lnTo>
                <a:lnTo>
                  <a:pt x="99659" y="82757"/>
                </a:lnTo>
                <a:close/>
                <a:moveTo>
                  <a:pt x="107424" y="82757"/>
                </a:moveTo>
                <a:lnTo>
                  <a:pt x="107424" y="86517"/>
                </a:lnTo>
                <a:lnTo>
                  <a:pt x="103634" y="86517"/>
                </a:lnTo>
                <a:lnTo>
                  <a:pt x="103634" y="82757"/>
                </a:lnTo>
                <a:close/>
                <a:moveTo>
                  <a:pt x="111400" y="82757"/>
                </a:moveTo>
                <a:lnTo>
                  <a:pt x="111400" y="86517"/>
                </a:lnTo>
                <a:lnTo>
                  <a:pt x="107609" y="86517"/>
                </a:lnTo>
                <a:lnTo>
                  <a:pt x="107609" y="82757"/>
                </a:lnTo>
                <a:close/>
                <a:moveTo>
                  <a:pt x="115376" y="82757"/>
                </a:moveTo>
                <a:lnTo>
                  <a:pt x="115376" y="86517"/>
                </a:lnTo>
                <a:lnTo>
                  <a:pt x="111585" y="86517"/>
                </a:lnTo>
                <a:lnTo>
                  <a:pt x="111585" y="82757"/>
                </a:lnTo>
                <a:close/>
                <a:moveTo>
                  <a:pt x="119351" y="82757"/>
                </a:moveTo>
                <a:lnTo>
                  <a:pt x="119351" y="86517"/>
                </a:lnTo>
                <a:lnTo>
                  <a:pt x="115560" y="86517"/>
                </a:lnTo>
                <a:lnTo>
                  <a:pt x="115560" y="82757"/>
                </a:lnTo>
                <a:close/>
                <a:moveTo>
                  <a:pt x="123326" y="82757"/>
                </a:moveTo>
                <a:lnTo>
                  <a:pt x="123326" y="86517"/>
                </a:lnTo>
                <a:lnTo>
                  <a:pt x="119535" y="86517"/>
                </a:lnTo>
                <a:lnTo>
                  <a:pt x="119535" y="82757"/>
                </a:lnTo>
                <a:close/>
                <a:moveTo>
                  <a:pt x="127301" y="82757"/>
                </a:moveTo>
                <a:lnTo>
                  <a:pt x="127301" y="86517"/>
                </a:lnTo>
                <a:lnTo>
                  <a:pt x="123510" y="86517"/>
                </a:lnTo>
                <a:lnTo>
                  <a:pt x="123510" y="82757"/>
                </a:lnTo>
                <a:close/>
                <a:moveTo>
                  <a:pt x="131277" y="82757"/>
                </a:moveTo>
                <a:lnTo>
                  <a:pt x="131277" y="86517"/>
                </a:lnTo>
                <a:lnTo>
                  <a:pt x="127485" y="86517"/>
                </a:lnTo>
                <a:lnTo>
                  <a:pt x="127485" y="82757"/>
                </a:lnTo>
                <a:close/>
                <a:moveTo>
                  <a:pt x="135252" y="82757"/>
                </a:moveTo>
                <a:lnTo>
                  <a:pt x="135252" y="86517"/>
                </a:lnTo>
                <a:lnTo>
                  <a:pt x="131461" y="86517"/>
                </a:lnTo>
                <a:lnTo>
                  <a:pt x="131461" y="82757"/>
                </a:lnTo>
                <a:close/>
                <a:moveTo>
                  <a:pt x="139227" y="82757"/>
                </a:moveTo>
                <a:lnTo>
                  <a:pt x="139227" y="86517"/>
                </a:lnTo>
                <a:lnTo>
                  <a:pt x="135436" y="86517"/>
                </a:lnTo>
                <a:lnTo>
                  <a:pt x="135436" y="82757"/>
                </a:lnTo>
                <a:close/>
                <a:moveTo>
                  <a:pt x="143202" y="82757"/>
                </a:moveTo>
                <a:lnTo>
                  <a:pt x="143202" y="86517"/>
                </a:lnTo>
                <a:lnTo>
                  <a:pt x="139411" y="86517"/>
                </a:lnTo>
                <a:lnTo>
                  <a:pt x="139411" y="82757"/>
                </a:lnTo>
                <a:close/>
                <a:moveTo>
                  <a:pt x="147177" y="82757"/>
                </a:moveTo>
                <a:lnTo>
                  <a:pt x="147177" y="86517"/>
                </a:lnTo>
                <a:lnTo>
                  <a:pt x="143387" y="86517"/>
                </a:lnTo>
                <a:lnTo>
                  <a:pt x="143387" y="82757"/>
                </a:lnTo>
                <a:close/>
                <a:moveTo>
                  <a:pt x="151224" y="82757"/>
                </a:moveTo>
                <a:lnTo>
                  <a:pt x="151224" y="86517"/>
                </a:lnTo>
                <a:lnTo>
                  <a:pt x="147362" y="86517"/>
                </a:lnTo>
                <a:lnTo>
                  <a:pt x="147362" y="82757"/>
                </a:lnTo>
                <a:close/>
                <a:moveTo>
                  <a:pt x="4068" y="86700"/>
                </a:moveTo>
                <a:lnTo>
                  <a:pt x="4068" y="90460"/>
                </a:lnTo>
                <a:lnTo>
                  <a:pt x="184" y="90460"/>
                </a:lnTo>
                <a:lnTo>
                  <a:pt x="184" y="86700"/>
                </a:lnTo>
                <a:close/>
                <a:moveTo>
                  <a:pt x="8043" y="86700"/>
                </a:moveTo>
                <a:lnTo>
                  <a:pt x="8043" y="90460"/>
                </a:lnTo>
                <a:lnTo>
                  <a:pt x="4252" y="90460"/>
                </a:lnTo>
                <a:lnTo>
                  <a:pt x="4252" y="86700"/>
                </a:lnTo>
                <a:close/>
                <a:moveTo>
                  <a:pt x="12018" y="86700"/>
                </a:moveTo>
                <a:lnTo>
                  <a:pt x="12018" y="90460"/>
                </a:lnTo>
                <a:lnTo>
                  <a:pt x="8227" y="90460"/>
                </a:lnTo>
                <a:lnTo>
                  <a:pt x="8227" y="86700"/>
                </a:lnTo>
                <a:close/>
                <a:moveTo>
                  <a:pt x="15993" y="86700"/>
                </a:moveTo>
                <a:lnTo>
                  <a:pt x="15993" y="90460"/>
                </a:lnTo>
                <a:lnTo>
                  <a:pt x="12202" y="90460"/>
                </a:lnTo>
                <a:lnTo>
                  <a:pt x="12202" y="86700"/>
                </a:lnTo>
                <a:close/>
                <a:moveTo>
                  <a:pt x="19968" y="86700"/>
                </a:moveTo>
                <a:lnTo>
                  <a:pt x="19968" y="90460"/>
                </a:lnTo>
                <a:lnTo>
                  <a:pt x="16177" y="90460"/>
                </a:lnTo>
                <a:lnTo>
                  <a:pt x="16177" y="86700"/>
                </a:lnTo>
                <a:close/>
                <a:moveTo>
                  <a:pt x="23944" y="86700"/>
                </a:moveTo>
                <a:lnTo>
                  <a:pt x="23944" y="90460"/>
                </a:lnTo>
                <a:lnTo>
                  <a:pt x="20152" y="90460"/>
                </a:lnTo>
                <a:lnTo>
                  <a:pt x="20152" y="86700"/>
                </a:lnTo>
                <a:close/>
                <a:moveTo>
                  <a:pt x="27919" y="86700"/>
                </a:moveTo>
                <a:lnTo>
                  <a:pt x="27919" y="90460"/>
                </a:lnTo>
                <a:lnTo>
                  <a:pt x="24129" y="90460"/>
                </a:lnTo>
                <a:lnTo>
                  <a:pt x="24129" y="86700"/>
                </a:lnTo>
                <a:close/>
                <a:moveTo>
                  <a:pt x="31895" y="86700"/>
                </a:moveTo>
                <a:lnTo>
                  <a:pt x="31895" y="90460"/>
                </a:lnTo>
                <a:lnTo>
                  <a:pt x="28104" y="90460"/>
                </a:lnTo>
                <a:lnTo>
                  <a:pt x="28104" y="86700"/>
                </a:lnTo>
                <a:close/>
                <a:moveTo>
                  <a:pt x="35870" y="86700"/>
                </a:moveTo>
                <a:lnTo>
                  <a:pt x="35870" y="90460"/>
                </a:lnTo>
                <a:lnTo>
                  <a:pt x="32079" y="90460"/>
                </a:lnTo>
                <a:lnTo>
                  <a:pt x="32079" y="86700"/>
                </a:lnTo>
                <a:close/>
                <a:moveTo>
                  <a:pt x="39845" y="86700"/>
                </a:moveTo>
                <a:lnTo>
                  <a:pt x="39845" y="90460"/>
                </a:lnTo>
                <a:lnTo>
                  <a:pt x="36054" y="90460"/>
                </a:lnTo>
                <a:lnTo>
                  <a:pt x="36054" y="86700"/>
                </a:lnTo>
                <a:close/>
                <a:moveTo>
                  <a:pt x="43821" y="86700"/>
                </a:moveTo>
                <a:lnTo>
                  <a:pt x="43821" y="90460"/>
                </a:lnTo>
                <a:lnTo>
                  <a:pt x="40029" y="90460"/>
                </a:lnTo>
                <a:lnTo>
                  <a:pt x="40029" y="86700"/>
                </a:lnTo>
                <a:close/>
                <a:moveTo>
                  <a:pt x="47796" y="86700"/>
                </a:moveTo>
                <a:lnTo>
                  <a:pt x="47796" y="90460"/>
                </a:lnTo>
                <a:lnTo>
                  <a:pt x="44005" y="90460"/>
                </a:lnTo>
                <a:lnTo>
                  <a:pt x="44005" y="86700"/>
                </a:lnTo>
                <a:close/>
                <a:moveTo>
                  <a:pt x="51771" y="86700"/>
                </a:moveTo>
                <a:lnTo>
                  <a:pt x="51771" y="90460"/>
                </a:lnTo>
                <a:lnTo>
                  <a:pt x="47980" y="90460"/>
                </a:lnTo>
                <a:lnTo>
                  <a:pt x="47980" y="86700"/>
                </a:lnTo>
                <a:close/>
                <a:moveTo>
                  <a:pt x="55746" y="86700"/>
                </a:moveTo>
                <a:lnTo>
                  <a:pt x="55746" y="90460"/>
                </a:lnTo>
                <a:lnTo>
                  <a:pt x="51955" y="90460"/>
                </a:lnTo>
                <a:lnTo>
                  <a:pt x="51955" y="86700"/>
                </a:lnTo>
                <a:close/>
                <a:moveTo>
                  <a:pt x="59721" y="86700"/>
                </a:moveTo>
                <a:lnTo>
                  <a:pt x="59721" y="90460"/>
                </a:lnTo>
                <a:lnTo>
                  <a:pt x="55931" y="90460"/>
                </a:lnTo>
                <a:lnTo>
                  <a:pt x="55931" y="86700"/>
                </a:lnTo>
                <a:close/>
                <a:moveTo>
                  <a:pt x="63696" y="86700"/>
                </a:moveTo>
                <a:lnTo>
                  <a:pt x="63696" y="90460"/>
                </a:lnTo>
                <a:lnTo>
                  <a:pt x="59906" y="90460"/>
                </a:lnTo>
                <a:lnTo>
                  <a:pt x="59906" y="86700"/>
                </a:lnTo>
                <a:close/>
                <a:moveTo>
                  <a:pt x="67672" y="86700"/>
                </a:moveTo>
                <a:lnTo>
                  <a:pt x="67672" y="90460"/>
                </a:lnTo>
                <a:lnTo>
                  <a:pt x="63881" y="90460"/>
                </a:lnTo>
                <a:lnTo>
                  <a:pt x="63881" y="86700"/>
                </a:lnTo>
                <a:close/>
                <a:moveTo>
                  <a:pt x="71648" y="86700"/>
                </a:moveTo>
                <a:lnTo>
                  <a:pt x="71648" y="90460"/>
                </a:lnTo>
                <a:lnTo>
                  <a:pt x="67857" y="90460"/>
                </a:lnTo>
                <a:lnTo>
                  <a:pt x="67857" y="86700"/>
                </a:lnTo>
                <a:close/>
                <a:moveTo>
                  <a:pt x="75623" y="86700"/>
                </a:moveTo>
                <a:lnTo>
                  <a:pt x="75623" y="90460"/>
                </a:lnTo>
                <a:lnTo>
                  <a:pt x="71832" y="90460"/>
                </a:lnTo>
                <a:lnTo>
                  <a:pt x="71832" y="86700"/>
                </a:lnTo>
                <a:close/>
                <a:moveTo>
                  <a:pt x="79598" y="86700"/>
                </a:moveTo>
                <a:lnTo>
                  <a:pt x="79598" y="90460"/>
                </a:lnTo>
                <a:lnTo>
                  <a:pt x="75807" y="90460"/>
                </a:lnTo>
                <a:lnTo>
                  <a:pt x="75807" y="86700"/>
                </a:lnTo>
                <a:close/>
                <a:moveTo>
                  <a:pt x="83573" y="86700"/>
                </a:moveTo>
                <a:lnTo>
                  <a:pt x="83573" y="90460"/>
                </a:lnTo>
                <a:lnTo>
                  <a:pt x="79782" y="90460"/>
                </a:lnTo>
                <a:lnTo>
                  <a:pt x="79782" y="86700"/>
                </a:lnTo>
                <a:close/>
                <a:moveTo>
                  <a:pt x="87549" y="86700"/>
                </a:moveTo>
                <a:lnTo>
                  <a:pt x="87549" y="90460"/>
                </a:lnTo>
                <a:lnTo>
                  <a:pt x="83757" y="90460"/>
                </a:lnTo>
                <a:lnTo>
                  <a:pt x="83757" y="86700"/>
                </a:lnTo>
                <a:close/>
                <a:moveTo>
                  <a:pt x="91524" y="86700"/>
                </a:moveTo>
                <a:lnTo>
                  <a:pt x="91524" y="90460"/>
                </a:lnTo>
                <a:lnTo>
                  <a:pt x="87733" y="90460"/>
                </a:lnTo>
                <a:lnTo>
                  <a:pt x="87733" y="86700"/>
                </a:lnTo>
                <a:close/>
                <a:moveTo>
                  <a:pt x="95499" y="86700"/>
                </a:moveTo>
                <a:lnTo>
                  <a:pt x="95499" y="90460"/>
                </a:lnTo>
                <a:lnTo>
                  <a:pt x="91708" y="90460"/>
                </a:lnTo>
                <a:lnTo>
                  <a:pt x="91708" y="86700"/>
                </a:lnTo>
                <a:close/>
                <a:moveTo>
                  <a:pt x="99474" y="86700"/>
                </a:moveTo>
                <a:lnTo>
                  <a:pt x="99474" y="90460"/>
                </a:lnTo>
                <a:lnTo>
                  <a:pt x="95684" y="90460"/>
                </a:lnTo>
                <a:lnTo>
                  <a:pt x="95684" y="86700"/>
                </a:lnTo>
                <a:close/>
                <a:moveTo>
                  <a:pt x="103449" y="86700"/>
                </a:moveTo>
                <a:lnTo>
                  <a:pt x="103449" y="90460"/>
                </a:lnTo>
                <a:lnTo>
                  <a:pt x="99659" y="90460"/>
                </a:lnTo>
                <a:lnTo>
                  <a:pt x="99659" y="86700"/>
                </a:lnTo>
                <a:close/>
                <a:moveTo>
                  <a:pt x="107424" y="86700"/>
                </a:moveTo>
                <a:lnTo>
                  <a:pt x="107424" y="90460"/>
                </a:lnTo>
                <a:lnTo>
                  <a:pt x="103634" y="90460"/>
                </a:lnTo>
                <a:lnTo>
                  <a:pt x="103634" y="86700"/>
                </a:lnTo>
                <a:close/>
                <a:moveTo>
                  <a:pt x="111400" y="86700"/>
                </a:moveTo>
                <a:lnTo>
                  <a:pt x="111400" y="90460"/>
                </a:lnTo>
                <a:lnTo>
                  <a:pt x="107609" y="90460"/>
                </a:lnTo>
                <a:lnTo>
                  <a:pt x="107609" y="86700"/>
                </a:lnTo>
                <a:close/>
                <a:moveTo>
                  <a:pt x="115376" y="86700"/>
                </a:moveTo>
                <a:lnTo>
                  <a:pt x="115376" y="90460"/>
                </a:lnTo>
                <a:lnTo>
                  <a:pt x="111585" y="90460"/>
                </a:lnTo>
                <a:lnTo>
                  <a:pt x="111585" y="86700"/>
                </a:lnTo>
                <a:close/>
                <a:moveTo>
                  <a:pt x="119351" y="86700"/>
                </a:moveTo>
                <a:lnTo>
                  <a:pt x="119351" y="90460"/>
                </a:lnTo>
                <a:lnTo>
                  <a:pt x="115560" y="90460"/>
                </a:lnTo>
                <a:lnTo>
                  <a:pt x="115560" y="86700"/>
                </a:lnTo>
                <a:close/>
                <a:moveTo>
                  <a:pt x="123326" y="86700"/>
                </a:moveTo>
                <a:lnTo>
                  <a:pt x="123326" y="90460"/>
                </a:lnTo>
                <a:lnTo>
                  <a:pt x="119535" y="90460"/>
                </a:lnTo>
                <a:lnTo>
                  <a:pt x="119535" y="86700"/>
                </a:lnTo>
                <a:close/>
                <a:moveTo>
                  <a:pt x="127301" y="86700"/>
                </a:moveTo>
                <a:lnTo>
                  <a:pt x="127301" y="90460"/>
                </a:lnTo>
                <a:lnTo>
                  <a:pt x="123510" y="90460"/>
                </a:lnTo>
                <a:lnTo>
                  <a:pt x="123510" y="86700"/>
                </a:lnTo>
                <a:close/>
                <a:moveTo>
                  <a:pt x="131277" y="86700"/>
                </a:moveTo>
                <a:lnTo>
                  <a:pt x="131277" y="90460"/>
                </a:lnTo>
                <a:lnTo>
                  <a:pt x="127485" y="90460"/>
                </a:lnTo>
                <a:lnTo>
                  <a:pt x="127485" y="86700"/>
                </a:lnTo>
                <a:close/>
                <a:moveTo>
                  <a:pt x="135252" y="86700"/>
                </a:moveTo>
                <a:lnTo>
                  <a:pt x="135252" y="90460"/>
                </a:lnTo>
                <a:lnTo>
                  <a:pt x="131461" y="90460"/>
                </a:lnTo>
                <a:lnTo>
                  <a:pt x="131461" y="86700"/>
                </a:lnTo>
                <a:close/>
                <a:moveTo>
                  <a:pt x="139227" y="86700"/>
                </a:moveTo>
                <a:lnTo>
                  <a:pt x="139227" y="90460"/>
                </a:lnTo>
                <a:lnTo>
                  <a:pt x="135436" y="90460"/>
                </a:lnTo>
                <a:lnTo>
                  <a:pt x="135436" y="86700"/>
                </a:lnTo>
                <a:close/>
                <a:moveTo>
                  <a:pt x="143202" y="86700"/>
                </a:moveTo>
                <a:lnTo>
                  <a:pt x="143202" y="90460"/>
                </a:lnTo>
                <a:lnTo>
                  <a:pt x="139411" y="90460"/>
                </a:lnTo>
                <a:lnTo>
                  <a:pt x="139411" y="86700"/>
                </a:lnTo>
                <a:close/>
                <a:moveTo>
                  <a:pt x="147177" y="86700"/>
                </a:moveTo>
                <a:lnTo>
                  <a:pt x="147177" y="90460"/>
                </a:lnTo>
                <a:lnTo>
                  <a:pt x="143387" y="90460"/>
                </a:lnTo>
                <a:lnTo>
                  <a:pt x="143387" y="86700"/>
                </a:lnTo>
                <a:close/>
                <a:moveTo>
                  <a:pt x="151224" y="86700"/>
                </a:moveTo>
                <a:lnTo>
                  <a:pt x="151224" y="90460"/>
                </a:lnTo>
                <a:lnTo>
                  <a:pt x="147362" y="90460"/>
                </a:lnTo>
                <a:lnTo>
                  <a:pt x="147362" y="86700"/>
                </a:lnTo>
                <a:close/>
                <a:moveTo>
                  <a:pt x="4068" y="90643"/>
                </a:moveTo>
                <a:lnTo>
                  <a:pt x="4068" y="94403"/>
                </a:lnTo>
                <a:lnTo>
                  <a:pt x="184" y="94403"/>
                </a:lnTo>
                <a:lnTo>
                  <a:pt x="184" y="90643"/>
                </a:lnTo>
                <a:close/>
                <a:moveTo>
                  <a:pt x="8043" y="90643"/>
                </a:moveTo>
                <a:lnTo>
                  <a:pt x="8043" y="94403"/>
                </a:lnTo>
                <a:lnTo>
                  <a:pt x="4252" y="94403"/>
                </a:lnTo>
                <a:lnTo>
                  <a:pt x="4252" y="90643"/>
                </a:lnTo>
                <a:close/>
                <a:moveTo>
                  <a:pt x="12018" y="90643"/>
                </a:moveTo>
                <a:lnTo>
                  <a:pt x="12018" y="94403"/>
                </a:lnTo>
                <a:lnTo>
                  <a:pt x="8227" y="94403"/>
                </a:lnTo>
                <a:lnTo>
                  <a:pt x="8227" y="90643"/>
                </a:lnTo>
                <a:close/>
                <a:moveTo>
                  <a:pt x="15993" y="90643"/>
                </a:moveTo>
                <a:lnTo>
                  <a:pt x="15993" y="94403"/>
                </a:lnTo>
                <a:lnTo>
                  <a:pt x="12202" y="94403"/>
                </a:lnTo>
                <a:lnTo>
                  <a:pt x="12202" y="90643"/>
                </a:lnTo>
                <a:close/>
                <a:moveTo>
                  <a:pt x="19968" y="90643"/>
                </a:moveTo>
                <a:lnTo>
                  <a:pt x="19968" y="94403"/>
                </a:lnTo>
                <a:lnTo>
                  <a:pt x="16177" y="94403"/>
                </a:lnTo>
                <a:lnTo>
                  <a:pt x="16177" y="90643"/>
                </a:lnTo>
                <a:close/>
                <a:moveTo>
                  <a:pt x="23944" y="90643"/>
                </a:moveTo>
                <a:lnTo>
                  <a:pt x="23944" y="94403"/>
                </a:lnTo>
                <a:lnTo>
                  <a:pt x="20152" y="94403"/>
                </a:lnTo>
                <a:lnTo>
                  <a:pt x="20152" y="90643"/>
                </a:lnTo>
                <a:close/>
                <a:moveTo>
                  <a:pt x="27919" y="90643"/>
                </a:moveTo>
                <a:lnTo>
                  <a:pt x="27919" y="94403"/>
                </a:lnTo>
                <a:lnTo>
                  <a:pt x="24129" y="94403"/>
                </a:lnTo>
                <a:lnTo>
                  <a:pt x="24129" y="90643"/>
                </a:lnTo>
                <a:close/>
                <a:moveTo>
                  <a:pt x="31895" y="90643"/>
                </a:moveTo>
                <a:lnTo>
                  <a:pt x="31895" y="94403"/>
                </a:lnTo>
                <a:lnTo>
                  <a:pt x="28104" y="94403"/>
                </a:lnTo>
                <a:lnTo>
                  <a:pt x="28104" y="90643"/>
                </a:lnTo>
                <a:close/>
                <a:moveTo>
                  <a:pt x="35870" y="90643"/>
                </a:moveTo>
                <a:lnTo>
                  <a:pt x="35870" y="94403"/>
                </a:lnTo>
                <a:lnTo>
                  <a:pt x="32079" y="94403"/>
                </a:lnTo>
                <a:lnTo>
                  <a:pt x="32079" y="90643"/>
                </a:lnTo>
                <a:close/>
                <a:moveTo>
                  <a:pt x="39845" y="90643"/>
                </a:moveTo>
                <a:lnTo>
                  <a:pt x="39845" y="94403"/>
                </a:lnTo>
                <a:lnTo>
                  <a:pt x="36054" y="94403"/>
                </a:lnTo>
                <a:lnTo>
                  <a:pt x="36054" y="90643"/>
                </a:lnTo>
                <a:close/>
                <a:moveTo>
                  <a:pt x="43821" y="90643"/>
                </a:moveTo>
                <a:lnTo>
                  <a:pt x="43821" y="94403"/>
                </a:lnTo>
                <a:lnTo>
                  <a:pt x="40029" y="94403"/>
                </a:lnTo>
                <a:lnTo>
                  <a:pt x="40029" y="90643"/>
                </a:lnTo>
                <a:close/>
                <a:moveTo>
                  <a:pt x="47796" y="90643"/>
                </a:moveTo>
                <a:lnTo>
                  <a:pt x="47796" y="94403"/>
                </a:lnTo>
                <a:lnTo>
                  <a:pt x="44005" y="94403"/>
                </a:lnTo>
                <a:lnTo>
                  <a:pt x="44005" y="90643"/>
                </a:lnTo>
                <a:close/>
                <a:moveTo>
                  <a:pt x="51771" y="90643"/>
                </a:moveTo>
                <a:lnTo>
                  <a:pt x="51771" y="94403"/>
                </a:lnTo>
                <a:lnTo>
                  <a:pt x="47980" y="94403"/>
                </a:lnTo>
                <a:lnTo>
                  <a:pt x="47980" y="90643"/>
                </a:lnTo>
                <a:close/>
                <a:moveTo>
                  <a:pt x="55746" y="90643"/>
                </a:moveTo>
                <a:lnTo>
                  <a:pt x="55746" y="94403"/>
                </a:lnTo>
                <a:lnTo>
                  <a:pt x="51955" y="94403"/>
                </a:lnTo>
                <a:lnTo>
                  <a:pt x="51955" y="90643"/>
                </a:lnTo>
                <a:close/>
                <a:moveTo>
                  <a:pt x="59721" y="90643"/>
                </a:moveTo>
                <a:lnTo>
                  <a:pt x="59721" y="94403"/>
                </a:lnTo>
                <a:lnTo>
                  <a:pt x="55931" y="94403"/>
                </a:lnTo>
                <a:lnTo>
                  <a:pt x="55931" y="90643"/>
                </a:lnTo>
                <a:close/>
                <a:moveTo>
                  <a:pt x="63696" y="90643"/>
                </a:moveTo>
                <a:lnTo>
                  <a:pt x="63696" y="94403"/>
                </a:lnTo>
                <a:lnTo>
                  <a:pt x="59906" y="94403"/>
                </a:lnTo>
                <a:lnTo>
                  <a:pt x="59906" y="90643"/>
                </a:lnTo>
                <a:close/>
                <a:moveTo>
                  <a:pt x="67672" y="90643"/>
                </a:moveTo>
                <a:lnTo>
                  <a:pt x="67672" y="94403"/>
                </a:lnTo>
                <a:lnTo>
                  <a:pt x="63881" y="94403"/>
                </a:lnTo>
                <a:lnTo>
                  <a:pt x="63881" y="90643"/>
                </a:lnTo>
                <a:close/>
                <a:moveTo>
                  <a:pt x="71648" y="90643"/>
                </a:moveTo>
                <a:lnTo>
                  <a:pt x="71648" y="94403"/>
                </a:lnTo>
                <a:lnTo>
                  <a:pt x="67857" y="94403"/>
                </a:lnTo>
                <a:lnTo>
                  <a:pt x="67857" y="90643"/>
                </a:lnTo>
                <a:close/>
                <a:moveTo>
                  <a:pt x="75623" y="90643"/>
                </a:moveTo>
                <a:lnTo>
                  <a:pt x="75623" y="94403"/>
                </a:lnTo>
                <a:lnTo>
                  <a:pt x="71832" y="94403"/>
                </a:lnTo>
                <a:lnTo>
                  <a:pt x="71832" y="90643"/>
                </a:lnTo>
                <a:close/>
                <a:moveTo>
                  <a:pt x="79598" y="90643"/>
                </a:moveTo>
                <a:lnTo>
                  <a:pt x="79598" y="94403"/>
                </a:lnTo>
                <a:lnTo>
                  <a:pt x="75807" y="94403"/>
                </a:lnTo>
                <a:lnTo>
                  <a:pt x="75807" y="90643"/>
                </a:lnTo>
                <a:close/>
                <a:moveTo>
                  <a:pt x="83573" y="90643"/>
                </a:moveTo>
                <a:lnTo>
                  <a:pt x="83573" y="94403"/>
                </a:lnTo>
                <a:lnTo>
                  <a:pt x="79782" y="94403"/>
                </a:lnTo>
                <a:lnTo>
                  <a:pt x="79782" y="90643"/>
                </a:lnTo>
                <a:close/>
                <a:moveTo>
                  <a:pt x="87549" y="90643"/>
                </a:moveTo>
                <a:lnTo>
                  <a:pt x="87549" y="94403"/>
                </a:lnTo>
                <a:lnTo>
                  <a:pt x="83757" y="94403"/>
                </a:lnTo>
                <a:lnTo>
                  <a:pt x="83757" y="90643"/>
                </a:lnTo>
                <a:close/>
                <a:moveTo>
                  <a:pt x="91524" y="90643"/>
                </a:moveTo>
                <a:lnTo>
                  <a:pt x="91524" y="94403"/>
                </a:lnTo>
                <a:lnTo>
                  <a:pt x="87733" y="94403"/>
                </a:lnTo>
                <a:lnTo>
                  <a:pt x="87733" y="90643"/>
                </a:lnTo>
                <a:close/>
                <a:moveTo>
                  <a:pt x="95499" y="90643"/>
                </a:moveTo>
                <a:lnTo>
                  <a:pt x="95499" y="94403"/>
                </a:lnTo>
                <a:lnTo>
                  <a:pt x="91708" y="94403"/>
                </a:lnTo>
                <a:lnTo>
                  <a:pt x="91708" y="90643"/>
                </a:lnTo>
                <a:close/>
                <a:moveTo>
                  <a:pt x="99474" y="90643"/>
                </a:moveTo>
                <a:lnTo>
                  <a:pt x="99474" y="94403"/>
                </a:lnTo>
                <a:lnTo>
                  <a:pt x="95684" y="94403"/>
                </a:lnTo>
                <a:lnTo>
                  <a:pt x="95684" y="90643"/>
                </a:lnTo>
                <a:close/>
                <a:moveTo>
                  <a:pt x="103449" y="90643"/>
                </a:moveTo>
                <a:lnTo>
                  <a:pt x="103449" y="94403"/>
                </a:lnTo>
                <a:lnTo>
                  <a:pt x="99659" y="94403"/>
                </a:lnTo>
                <a:lnTo>
                  <a:pt x="99659" y="90643"/>
                </a:lnTo>
                <a:close/>
                <a:moveTo>
                  <a:pt x="107424" y="90643"/>
                </a:moveTo>
                <a:lnTo>
                  <a:pt x="107424" y="94403"/>
                </a:lnTo>
                <a:lnTo>
                  <a:pt x="103634" y="94403"/>
                </a:lnTo>
                <a:lnTo>
                  <a:pt x="103634" y="90643"/>
                </a:lnTo>
                <a:close/>
                <a:moveTo>
                  <a:pt x="111400" y="90643"/>
                </a:moveTo>
                <a:lnTo>
                  <a:pt x="111400" y="94403"/>
                </a:lnTo>
                <a:lnTo>
                  <a:pt x="107609" y="94403"/>
                </a:lnTo>
                <a:lnTo>
                  <a:pt x="107609" y="90643"/>
                </a:lnTo>
                <a:close/>
                <a:moveTo>
                  <a:pt x="115376" y="90643"/>
                </a:moveTo>
                <a:lnTo>
                  <a:pt x="115376" y="94403"/>
                </a:lnTo>
                <a:lnTo>
                  <a:pt x="111585" y="94403"/>
                </a:lnTo>
                <a:lnTo>
                  <a:pt x="111585" y="90643"/>
                </a:lnTo>
                <a:close/>
                <a:moveTo>
                  <a:pt x="119351" y="90643"/>
                </a:moveTo>
                <a:lnTo>
                  <a:pt x="119351" y="94403"/>
                </a:lnTo>
                <a:lnTo>
                  <a:pt x="115560" y="94403"/>
                </a:lnTo>
                <a:lnTo>
                  <a:pt x="115560" y="90643"/>
                </a:lnTo>
                <a:close/>
                <a:moveTo>
                  <a:pt x="123326" y="90643"/>
                </a:moveTo>
                <a:lnTo>
                  <a:pt x="123326" y="94403"/>
                </a:lnTo>
                <a:lnTo>
                  <a:pt x="119535" y="94403"/>
                </a:lnTo>
                <a:lnTo>
                  <a:pt x="119535" y="90643"/>
                </a:lnTo>
                <a:close/>
                <a:moveTo>
                  <a:pt x="127301" y="90643"/>
                </a:moveTo>
                <a:lnTo>
                  <a:pt x="127301" y="94403"/>
                </a:lnTo>
                <a:lnTo>
                  <a:pt x="123510" y="94403"/>
                </a:lnTo>
                <a:lnTo>
                  <a:pt x="123510" y="90643"/>
                </a:lnTo>
                <a:close/>
                <a:moveTo>
                  <a:pt x="131277" y="90643"/>
                </a:moveTo>
                <a:lnTo>
                  <a:pt x="131277" y="94403"/>
                </a:lnTo>
                <a:lnTo>
                  <a:pt x="127485" y="94403"/>
                </a:lnTo>
                <a:lnTo>
                  <a:pt x="127485" y="90643"/>
                </a:lnTo>
                <a:close/>
                <a:moveTo>
                  <a:pt x="135252" y="90643"/>
                </a:moveTo>
                <a:lnTo>
                  <a:pt x="135252" y="94403"/>
                </a:lnTo>
                <a:lnTo>
                  <a:pt x="131461" y="94403"/>
                </a:lnTo>
                <a:lnTo>
                  <a:pt x="131461" y="90643"/>
                </a:lnTo>
                <a:close/>
                <a:moveTo>
                  <a:pt x="139227" y="90643"/>
                </a:moveTo>
                <a:lnTo>
                  <a:pt x="139227" y="94403"/>
                </a:lnTo>
                <a:lnTo>
                  <a:pt x="135436" y="94403"/>
                </a:lnTo>
                <a:lnTo>
                  <a:pt x="135436" y="90643"/>
                </a:lnTo>
                <a:close/>
                <a:moveTo>
                  <a:pt x="143202" y="90643"/>
                </a:moveTo>
                <a:lnTo>
                  <a:pt x="143202" y="94403"/>
                </a:lnTo>
                <a:lnTo>
                  <a:pt x="139411" y="94403"/>
                </a:lnTo>
                <a:lnTo>
                  <a:pt x="139411" y="90643"/>
                </a:lnTo>
                <a:close/>
                <a:moveTo>
                  <a:pt x="147177" y="90643"/>
                </a:moveTo>
                <a:lnTo>
                  <a:pt x="147177" y="94403"/>
                </a:lnTo>
                <a:lnTo>
                  <a:pt x="143387" y="94403"/>
                </a:lnTo>
                <a:lnTo>
                  <a:pt x="143387" y="90643"/>
                </a:lnTo>
                <a:close/>
                <a:moveTo>
                  <a:pt x="151224" y="90643"/>
                </a:moveTo>
                <a:lnTo>
                  <a:pt x="151224" y="94403"/>
                </a:lnTo>
                <a:lnTo>
                  <a:pt x="147362" y="94403"/>
                </a:lnTo>
                <a:lnTo>
                  <a:pt x="147362" y="90643"/>
                </a:lnTo>
                <a:close/>
                <a:moveTo>
                  <a:pt x="4068" y="94586"/>
                </a:moveTo>
                <a:lnTo>
                  <a:pt x="4068" y="98345"/>
                </a:lnTo>
                <a:lnTo>
                  <a:pt x="184" y="98345"/>
                </a:lnTo>
                <a:lnTo>
                  <a:pt x="184" y="94586"/>
                </a:lnTo>
                <a:close/>
                <a:moveTo>
                  <a:pt x="8043" y="94586"/>
                </a:moveTo>
                <a:lnTo>
                  <a:pt x="8043" y="98345"/>
                </a:lnTo>
                <a:lnTo>
                  <a:pt x="4252" y="98345"/>
                </a:lnTo>
                <a:lnTo>
                  <a:pt x="4252" y="94586"/>
                </a:lnTo>
                <a:close/>
                <a:moveTo>
                  <a:pt x="12018" y="94586"/>
                </a:moveTo>
                <a:lnTo>
                  <a:pt x="12018" y="98345"/>
                </a:lnTo>
                <a:lnTo>
                  <a:pt x="8227" y="98345"/>
                </a:lnTo>
                <a:lnTo>
                  <a:pt x="8227" y="94586"/>
                </a:lnTo>
                <a:close/>
                <a:moveTo>
                  <a:pt x="15993" y="94586"/>
                </a:moveTo>
                <a:lnTo>
                  <a:pt x="15993" y="98345"/>
                </a:lnTo>
                <a:lnTo>
                  <a:pt x="12202" y="98345"/>
                </a:lnTo>
                <a:lnTo>
                  <a:pt x="12202" y="94586"/>
                </a:lnTo>
                <a:close/>
                <a:moveTo>
                  <a:pt x="19968" y="94586"/>
                </a:moveTo>
                <a:lnTo>
                  <a:pt x="19968" y="98345"/>
                </a:lnTo>
                <a:lnTo>
                  <a:pt x="16177" y="98345"/>
                </a:lnTo>
                <a:lnTo>
                  <a:pt x="16177" y="94586"/>
                </a:lnTo>
                <a:close/>
                <a:moveTo>
                  <a:pt x="23944" y="94586"/>
                </a:moveTo>
                <a:lnTo>
                  <a:pt x="23944" y="98345"/>
                </a:lnTo>
                <a:lnTo>
                  <a:pt x="20152" y="98345"/>
                </a:lnTo>
                <a:lnTo>
                  <a:pt x="20152" y="94586"/>
                </a:lnTo>
                <a:close/>
                <a:moveTo>
                  <a:pt x="27919" y="94586"/>
                </a:moveTo>
                <a:lnTo>
                  <a:pt x="27919" y="98345"/>
                </a:lnTo>
                <a:lnTo>
                  <a:pt x="24129" y="98345"/>
                </a:lnTo>
                <a:lnTo>
                  <a:pt x="24129" y="94586"/>
                </a:lnTo>
                <a:close/>
                <a:moveTo>
                  <a:pt x="31895" y="94586"/>
                </a:moveTo>
                <a:lnTo>
                  <a:pt x="31895" y="98345"/>
                </a:lnTo>
                <a:lnTo>
                  <a:pt x="28104" y="98345"/>
                </a:lnTo>
                <a:lnTo>
                  <a:pt x="28104" y="94586"/>
                </a:lnTo>
                <a:close/>
                <a:moveTo>
                  <a:pt x="35870" y="94586"/>
                </a:moveTo>
                <a:lnTo>
                  <a:pt x="35870" y="98345"/>
                </a:lnTo>
                <a:lnTo>
                  <a:pt x="32079" y="98345"/>
                </a:lnTo>
                <a:lnTo>
                  <a:pt x="32079" y="94586"/>
                </a:lnTo>
                <a:close/>
                <a:moveTo>
                  <a:pt x="39845" y="94586"/>
                </a:moveTo>
                <a:lnTo>
                  <a:pt x="39845" y="98345"/>
                </a:lnTo>
                <a:lnTo>
                  <a:pt x="36054" y="98345"/>
                </a:lnTo>
                <a:lnTo>
                  <a:pt x="36054" y="94586"/>
                </a:lnTo>
                <a:close/>
                <a:moveTo>
                  <a:pt x="43821" y="94586"/>
                </a:moveTo>
                <a:lnTo>
                  <a:pt x="43821" y="98345"/>
                </a:lnTo>
                <a:lnTo>
                  <a:pt x="40029" y="98345"/>
                </a:lnTo>
                <a:lnTo>
                  <a:pt x="40029" y="94586"/>
                </a:lnTo>
                <a:close/>
                <a:moveTo>
                  <a:pt x="47796" y="94586"/>
                </a:moveTo>
                <a:lnTo>
                  <a:pt x="47796" y="98345"/>
                </a:lnTo>
                <a:lnTo>
                  <a:pt x="44005" y="98345"/>
                </a:lnTo>
                <a:lnTo>
                  <a:pt x="44005" y="94586"/>
                </a:lnTo>
                <a:close/>
                <a:moveTo>
                  <a:pt x="51771" y="94586"/>
                </a:moveTo>
                <a:lnTo>
                  <a:pt x="51771" y="98345"/>
                </a:lnTo>
                <a:lnTo>
                  <a:pt x="47980" y="98345"/>
                </a:lnTo>
                <a:lnTo>
                  <a:pt x="47980" y="94586"/>
                </a:lnTo>
                <a:close/>
                <a:moveTo>
                  <a:pt x="55746" y="94586"/>
                </a:moveTo>
                <a:lnTo>
                  <a:pt x="55746" y="98345"/>
                </a:lnTo>
                <a:lnTo>
                  <a:pt x="51955" y="98345"/>
                </a:lnTo>
                <a:lnTo>
                  <a:pt x="51955" y="94586"/>
                </a:lnTo>
                <a:close/>
                <a:moveTo>
                  <a:pt x="59721" y="94586"/>
                </a:moveTo>
                <a:lnTo>
                  <a:pt x="59721" y="98345"/>
                </a:lnTo>
                <a:lnTo>
                  <a:pt x="55931" y="98345"/>
                </a:lnTo>
                <a:lnTo>
                  <a:pt x="55931" y="94586"/>
                </a:lnTo>
                <a:close/>
                <a:moveTo>
                  <a:pt x="63696" y="94586"/>
                </a:moveTo>
                <a:lnTo>
                  <a:pt x="63696" y="98345"/>
                </a:lnTo>
                <a:lnTo>
                  <a:pt x="59906" y="98345"/>
                </a:lnTo>
                <a:lnTo>
                  <a:pt x="59906" y="94586"/>
                </a:lnTo>
                <a:close/>
                <a:moveTo>
                  <a:pt x="67672" y="94586"/>
                </a:moveTo>
                <a:lnTo>
                  <a:pt x="67672" y="98345"/>
                </a:lnTo>
                <a:lnTo>
                  <a:pt x="63881" y="98345"/>
                </a:lnTo>
                <a:lnTo>
                  <a:pt x="63881" y="94586"/>
                </a:lnTo>
                <a:close/>
                <a:moveTo>
                  <a:pt x="71648" y="94586"/>
                </a:moveTo>
                <a:lnTo>
                  <a:pt x="71648" y="98345"/>
                </a:lnTo>
                <a:lnTo>
                  <a:pt x="67857" y="98345"/>
                </a:lnTo>
                <a:lnTo>
                  <a:pt x="67857" y="94586"/>
                </a:lnTo>
                <a:close/>
                <a:moveTo>
                  <a:pt x="75623" y="94586"/>
                </a:moveTo>
                <a:lnTo>
                  <a:pt x="75623" y="98345"/>
                </a:lnTo>
                <a:lnTo>
                  <a:pt x="71832" y="98345"/>
                </a:lnTo>
                <a:lnTo>
                  <a:pt x="71832" y="94586"/>
                </a:lnTo>
                <a:close/>
                <a:moveTo>
                  <a:pt x="79598" y="94586"/>
                </a:moveTo>
                <a:lnTo>
                  <a:pt x="79598" y="98345"/>
                </a:lnTo>
                <a:lnTo>
                  <a:pt x="75807" y="98345"/>
                </a:lnTo>
                <a:lnTo>
                  <a:pt x="75807" y="94586"/>
                </a:lnTo>
                <a:close/>
                <a:moveTo>
                  <a:pt x="83573" y="94586"/>
                </a:moveTo>
                <a:lnTo>
                  <a:pt x="83573" y="98345"/>
                </a:lnTo>
                <a:lnTo>
                  <a:pt x="79782" y="98345"/>
                </a:lnTo>
                <a:lnTo>
                  <a:pt x="79782" y="94586"/>
                </a:lnTo>
                <a:close/>
                <a:moveTo>
                  <a:pt x="87549" y="94586"/>
                </a:moveTo>
                <a:lnTo>
                  <a:pt x="87549" y="98345"/>
                </a:lnTo>
                <a:lnTo>
                  <a:pt x="83757" y="98345"/>
                </a:lnTo>
                <a:lnTo>
                  <a:pt x="83757" y="94586"/>
                </a:lnTo>
                <a:close/>
                <a:moveTo>
                  <a:pt x="91524" y="94586"/>
                </a:moveTo>
                <a:lnTo>
                  <a:pt x="91524" y="98345"/>
                </a:lnTo>
                <a:lnTo>
                  <a:pt x="87733" y="98345"/>
                </a:lnTo>
                <a:lnTo>
                  <a:pt x="87733" y="94586"/>
                </a:lnTo>
                <a:close/>
                <a:moveTo>
                  <a:pt x="95499" y="94586"/>
                </a:moveTo>
                <a:lnTo>
                  <a:pt x="95499" y="98345"/>
                </a:lnTo>
                <a:lnTo>
                  <a:pt x="91708" y="98345"/>
                </a:lnTo>
                <a:lnTo>
                  <a:pt x="91708" y="94586"/>
                </a:lnTo>
                <a:close/>
                <a:moveTo>
                  <a:pt x="99474" y="94586"/>
                </a:moveTo>
                <a:lnTo>
                  <a:pt x="99474" y="98345"/>
                </a:lnTo>
                <a:lnTo>
                  <a:pt x="95684" y="98345"/>
                </a:lnTo>
                <a:lnTo>
                  <a:pt x="95684" y="94586"/>
                </a:lnTo>
                <a:close/>
                <a:moveTo>
                  <a:pt x="103449" y="94586"/>
                </a:moveTo>
                <a:lnTo>
                  <a:pt x="103449" y="98345"/>
                </a:lnTo>
                <a:lnTo>
                  <a:pt x="99659" y="98345"/>
                </a:lnTo>
                <a:lnTo>
                  <a:pt x="99659" y="94586"/>
                </a:lnTo>
                <a:close/>
                <a:moveTo>
                  <a:pt x="107424" y="94586"/>
                </a:moveTo>
                <a:lnTo>
                  <a:pt x="107424" y="98345"/>
                </a:lnTo>
                <a:lnTo>
                  <a:pt x="103634" y="98345"/>
                </a:lnTo>
                <a:lnTo>
                  <a:pt x="103634" y="94586"/>
                </a:lnTo>
                <a:close/>
                <a:moveTo>
                  <a:pt x="111400" y="94586"/>
                </a:moveTo>
                <a:lnTo>
                  <a:pt x="111400" y="98345"/>
                </a:lnTo>
                <a:lnTo>
                  <a:pt x="107609" y="98345"/>
                </a:lnTo>
                <a:lnTo>
                  <a:pt x="107609" y="94586"/>
                </a:lnTo>
                <a:close/>
                <a:moveTo>
                  <a:pt x="115376" y="94586"/>
                </a:moveTo>
                <a:lnTo>
                  <a:pt x="115376" y="98345"/>
                </a:lnTo>
                <a:lnTo>
                  <a:pt x="111585" y="98345"/>
                </a:lnTo>
                <a:lnTo>
                  <a:pt x="111585" y="94586"/>
                </a:lnTo>
                <a:close/>
                <a:moveTo>
                  <a:pt x="119351" y="94586"/>
                </a:moveTo>
                <a:lnTo>
                  <a:pt x="119351" y="98345"/>
                </a:lnTo>
                <a:lnTo>
                  <a:pt x="115560" y="98345"/>
                </a:lnTo>
                <a:lnTo>
                  <a:pt x="115560" y="94586"/>
                </a:lnTo>
                <a:close/>
                <a:moveTo>
                  <a:pt x="123326" y="94586"/>
                </a:moveTo>
                <a:lnTo>
                  <a:pt x="123326" y="98345"/>
                </a:lnTo>
                <a:lnTo>
                  <a:pt x="119535" y="98345"/>
                </a:lnTo>
                <a:lnTo>
                  <a:pt x="119535" y="94586"/>
                </a:lnTo>
                <a:close/>
                <a:moveTo>
                  <a:pt x="127301" y="94586"/>
                </a:moveTo>
                <a:lnTo>
                  <a:pt x="127301" y="98345"/>
                </a:lnTo>
                <a:lnTo>
                  <a:pt x="123510" y="98345"/>
                </a:lnTo>
                <a:lnTo>
                  <a:pt x="123510" y="94586"/>
                </a:lnTo>
                <a:close/>
                <a:moveTo>
                  <a:pt x="131277" y="94586"/>
                </a:moveTo>
                <a:lnTo>
                  <a:pt x="131277" y="98345"/>
                </a:lnTo>
                <a:lnTo>
                  <a:pt x="127485" y="98345"/>
                </a:lnTo>
                <a:lnTo>
                  <a:pt x="127485" y="94586"/>
                </a:lnTo>
                <a:close/>
                <a:moveTo>
                  <a:pt x="135252" y="94586"/>
                </a:moveTo>
                <a:lnTo>
                  <a:pt x="135252" y="98345"/>
                </a:lnTo>
                <a:lnTo>
                  <a:pt x="131461" y="98345"/>
                </a:lnTo>
                <a:lnTo>
                  <a:pt x="131461" y="94586"/>
                </a:lnTo>
                <a:close/>
                <a:moveTo>
                  <a:pt x="139227" y="94586"/>
                </a:moveTo>
                <a:lnTo>
                  <a:pt x="139227" y="98345"/>
                </a:lnTo>
                <a:lnTo>
                  <a:pt x="135436" y="98345"/>
                </a:lnTo>
                <a:lnTo>
                  <a:pt x="135436" y="94586"/>
                </a:lnTo>
                <a:close/>
                <a:moveTo>
                  <a:pt x="143202" y="94586"/>
                </a:moveTo>
                <a:lnTo>
                  <a:pt x="143202" y="98345"/>
                </a:lnTo>
                <a:lnTo>
                  <a:pt x="139411" y="98345"/>
                </a:lnTo>
                <a:lnTo>
                  <a:pt x="139411" y="94586"/>
                </a:lnTo>
                <a:close/>
                <a:moveTo>
                  <a:pt x="147177" y="94586"/>
                </a:moveTo>
                <a:lnTo>
                  <a:pt x="147177" y="98345"/>
                </a:lnTo>
                <a:lnTo>
                  <a:pt x="143387" y="98345"/>
                </a:lnTo>
                <a:lnTo>
                  <a:pt x="143387" y="94586"/>
                </a:lnTo>
                <a:close/>
                <a:moveTo>
                  <a:pt x="151224" y="94586"/>
                </a:moveTo>
                <a:lnTo>
                  <a:pt x="151224" y="98345"/>
                </a:lnTo>
                <a:lnTo>
                  <a:pt x="147362" y="98345"/>
                </a:lnTo>
                <a:lnTo>
                  <a:pt x="147362" y="94586"/>
                </a:lnTo>
                <a:close/>
                <a:moveTo>
                  <a:pt x="4068" y="98528"/>
                </a:moveTo>
                <a:lnTo>
                  <a:pt x="4068" y="102167"/>
                </a:lnTo>
                <a:lnTo>
                  <a:pt x="184" y="102167"/>
                </a:lnTo>
                <a:lnTo>
                  <a:pt x="184" y="98528"/>
                </a:lnTo>
                <a:close/>
                <a:moveTo>
                  <a:pt x="8043" y="98528"/>
                </a:moveTo>
                <a:lnTo>
                  <a:pt x="8043" y="102167"/>
                </a:lnTo>
                <a:lnTo>
                  <a:pt x="4252" y="102167"/>
                </a:lnTo>
                <a:lnTo>
                  <a:pt x="4252" y="98528"/>
                </a:lnTo>
                <a:close/>
                <a:moveTo>
                  <a:pt x="12018" y="98528"/>
                </a:moveTo>
                <a:lnTo>
                  <a:pt x="12018" y="102167"/>
                </a:lnTo>
                <a:lnTo>
                  <a:pt x="8227" y="102167"/>
                </a:lnTo>
                <a:lnTo>
                  <a:pt x="8227" y="98528"/>
                </a:lnTo>
                <a:close/>
                <a:moveTo>
                  <a:pt x="15993" y="98528"/>
                </a:moveTo>
                <a:lnTo>
                  <a:pt x="15993" y="102167"/>
                </a:lnTo>
                <a:lnTo>
                  <a:pt x="12202" y="102167"/>
                </a:lnTo>
                <a:lnTo>
                  <a:pt x="12202" y="98528"/>
                </a:lnTo>
                <a:close/>
                <a:moveTo>
                  <a:pt x="19968" y="98528"/>
                </a:moveTo>
                <a:lnTo>
                  <a:pt x="19968" y="102167"/>
                </a:lnTo>
                <a:lnTo>
                  <a:pt x="16178" y="102167"/>
                </a:lnTo>
                <a:lnTo>
                  <a:pt x="16178" y="98528"/>
                </a:lnTo>
                <a:close/>
                <a:moveTo>
                  <a:pt x="23944" y="98528"/>
                </a:moveTo>
                <a:lnTo>
                  <a:pt x="23944" y="102167"/>
                </a:lnTo>
                <a:lnTo>
                  <a:pt x="20153" y="102167"/>
                </a:lnTo>
                <a:lnTo>
                  <a:pt x="20153" y="98528"/>
                </a:lnTo>
                <a:close/>
                <a:moveTo>
                  <a:pt x="27919" y="98528"/>
                </a:moveTo>
                <a:lnTo>
                  <a:pt x="27919" y="102167"/>
                </a:lnTo>
                <a:lnTo>
                  <a:pt x="24129" y="102167"/>
                </a:lnTo>
                <a:lnTo>
                  <a:pt x="24129" y="98528"/>
                </a:lnTo>
                <a:close/>
                <a:moveTo>
                  <a:pt x="31895" y="98528"/>
                </a:moveTo>
                <a:lnTo>
                  <a:pt x="31895" y="102167"/>
                </a:lnTo>
                <a:lnTo>
                  <a:pt x="28104" y="102167"/>
                </a:lnTo>
                <a:lnTo>
                  <a:pt x="28104" y="98528"/>
                </a:lnTo>
                <a:close/>
                <a:moveTo>
                  <a:pt x="35870" y="98528"/>
                </a:moveTo>
                <a:lnTo>
                  <a:pt x="35870" y="102167"/>
                </a:lnTo>
                <a:lnTo>
                  <a:pt x="32079" y="102167"/>
                </a:lnTo>
                <a:lnTo>
                  <a:pt x="32079" y="98528"/>
                </a:lnTo>
                <a:close/>
                <a:moveTo>
                  <a:pt x="39845" y="98528"/>
                </a:moveTo>
                <a:lnTo>
                  <a:pt x="39845" y="102167"/>
                </a:lnTo>
                <a:lnTo>
                  <a:pt x="36054" y="102167"/>
                </a:lnTo>
                <a:lnTo>
                  <a:pt x="36054" y="98528"/>
                </a:lnTo>
                <a:close/>
                <a:moveTo>
                  <a:pt x="43821" y="98528"/>
                </a:moveTo>
                <a:lnTo>
                  <a:pt x="43821" y="102167"/>
                </a:lnTo>
                <a:lnTo>
                  <a:pt x="40029" y="102167"/>
                </a:lnTo>
                <a:lnTo>
                  <a:pt x="40029" y="98528"/>
                </a:lnTo>
                <a:close/>
                <a:moveTo>
                  <a:pt x="47796" y="98528"/>
                </a:moveTo>
                <a:lnTo>
                  <a:pt x="47796" y="102167"/>
                </a:lnTo>
                <a:lnTo>
                  <a:pt x="44005" y="102167"/>
                </a:lnTo>
                <a:lnTo>
                  <a:pt x="44005" y="98528"/>
                </a:lnTo>
                <a:close/>
                <a:moveTo>
                  <a:pt x="51771" y="98528"/>
                </a:moveTo>
                <a:lnTo>
                  <a:pt x="51771" y="102167"/>
                </a:lnTo>
                <a:lnTo>
                  <a:pt x="47980" y="102167"/>
                </a:lnTo>
                <a:lnTo>
                  <a:pt x="47980" y="98528"/>
                </a:lnTo>
                <a:close/>
                <a:moveTo>
                  <a:pt x="55746" y="98528"/>
                </a:moveTo>
                <a:lnTo>
                  <a:pt x="55746" y="102167"/>
                </a:lnTo>
                <a:lnTo>
                  <a:pt x="51955" y="102167"/>
                </a:lnTo>
                <a:lnTo>
                  <a:pt x="51955" y="98528"/>
                </a:lnTo>
                <a:close/>
                <a:moveTo>
                  <a:pt x="59721" y="98528"/>
                </a:moveTo>
                <a:lnTo>
                  <a:pt x="59721" y="102167"/>
                </a:lnTo>
                <a:lnTo>
                  <a:pt x="55931" y="102167"/>
                </a:lnTo>
                <a:lnTo>
                  <a:pt x="55931" y="98528"/>
                </a:lnTo>
                <a:close/>
                <a:moveTo>
                  <a:pt x="63696" y="98528"/>
                </a:moveTo>
                <a:lnTo>
                  <a:pt x="63696" y="102167"/>
                </a:lnTo>
                <a:lnTo>
                  <a:pt x="59906" y="102167"/>
                </a:lnTo>
                <a:lnTo>
                  <a:pt x="59906" y="98528"/>
                </a:lnTo>
                <a:close/>
                <a:moveTo>
                  <a:pt x="67672" y="98528"/>
                </a:moveTo>
                <a:lnTo>
                  <a:pt x="67672" y="102167"/>
                </a:lnTo>
                <a:lnTo>
                  <a:pt x="63881" y="102167"/>
                </a:lnTo>
                <a:lnTo>
                  <a:pt x="63881" y="98528"/>
                </a:lnTo>
                <a:close/>
                <a:moveTo>
                  <a:pt x="71648" y="98528"/>
                </a:moveTo>
                <a:lnTo>
                  <a:pt x="71648" y="102167"/>
                </a:lnTo>
                <a:lnTo>
                  <a:pt x="67857" y="102167"/>
                </a:lnTo>
                <a:lnTo>
                  <a:pt x="67857" y="98528"/>
                </a:lnTo>
                <a:close/>
                <a:moveTo>
                  <a:pt x="75623" y="98528"/>
                </a:moveTo>
                <a:lnTo>
                  <a:pt x="75623" y="102167"/>
                </a:lnTo>
                <a:lnTo>
                  <a:pt x="71832" y="102167"/>
                </a:lnTo>
                <a:lnTo>
                  <a:pt x="71832" y="98528"/>
                </a:lnTo>
                <a:close/>
                <a:moveTo>
                  <a:pt x="79598" y="98528"/>
                </a:moveTo>
                <a:lnTo>
                  <a:pt x="79598" y="102167"/>
                </a:lnTo>
                <a:lnTo>
                  <a:pt x="75807" y="102167"/>
                </a:lnTo>
                <a:lnTo>
                  <a:pt x="75807" y="98528"/>
                </a:lnTo>
                <a:close/>
                <a:moveTo>
                  <a:pt x="83573" y="98528"/>
                </a:moveTo>
                <a:lnTo>
                  <a:pt x="83573" y="102167"/>
                </a:lnTo>
                <a:lnTo>
                  <a:pt x="79782" y="102167"/>
                </a:lnTo>
                <a:lnTo>
                  <a:pt x="79782" y="98528"/>
                </a:lnTo>
                <a:close/>
                <a:moveTo>
                  <a:pt x="87549" y="98528"/>
                </a:moveTo>
                <a:lnTo>
                  <a:pt x="87549" y="102167"/>
                </a:lnTo>
                <a:lnTo>
                  <a:pt x="83757" y="102167"/>
                </a:lnTo>
                <a:lnTo>
                  <a:pt x="83757" y="98528"/>
                </a:lnTo>
                <a:close/>
                <a:moveTo>
                  <a:pt x="91524" y="98528"/>
                </a:moveTo>
                <a:lnTo>
                  <a:pt x="91524" y="102167"/>
                </a:lnTo>
                <a:lnTo>
                  <a:pt x="87733" y="102167"/>
                </a:lnTo>
                <a:lnTo>
                  <a:pt x="87733" y="98528"/>
                </a:lnTo>
                <a:close/>
                <a:moveTo>
                  <a:pt x="95499" y="98528"/>
                </a:moveTo>
                <a:lnTo>
                  <a:pt x="95499" y="102167"/>
                </a:lnTo>
                <a:lnTo>
                  <a:pt x="91708" y="102167"/>
                </a:lnTo>
                <a:lnTo>
                  <a:pt x="91708" y="98528"/>
                </a:lnTo>
                <a:close/>
                <a:moveTo>
                  <a:pt x="99474" y="98528"/>
                </a:moveTo>
                <a:lnTo>
                  <a:pt x="99474" y="102167"/>
                </a:lnTo>
                <a:lnTo>
                  <a:pt x="95684" y="102167"/>
                </a:lnTo>
                <a:lnTo>
                  <a:pt x="95684" y="98528"/>
                </a:lnTo>
                <a:close/>
                <a:moveTo>
                  <a:pt x="103449" y="98528"/>
                </a:moveTo>
                <a:lnTo>
                  <a:pt x="103449" y="102167"/>
                </a:lnTo>
                <a:lnTo>
                  <a:pt x="99659" y="102167"/>
                </a:lnTo>
                <a:lnTo>
                  <a:pt x="99659" y="98528"/>
                </a:lnTo>
                <a:close/>
                <a:moveTo>
                  <a:pt x="107424" y="98528"/>
                </a:moveTo>
                <a:lnTo>
                  <a:pt x="107424" y="102167"/>
                </a:lnTo>
                <a:lnTo>
                  <a:pt x="103634" y="102167"/>
                </a:lnTo>
                <a:lnTo>
                  <a:pt x="103634" y="98528"/>
                </a:lnTo>
                <a:close/>
                <a:moveTo>
                  <a:pt x="111400" y="98528"/>
                </a:moveTo>
                <a:lnTo>
                  <a:pt x="111400" y="102167"/>
                </a:lnTo>
                <a:lnTo>
                  <a:pt x="107609" y="102167"/>
                </a:lnTo>
                <a:lnTo>
                  <a:pt x="107609" y="98528"/>
                </a:lnTo>
                <a:close/>
                <a:moveTo>
                  <a:pt x="115376" y="98528"/>
                </a:moveTo>
                <a:lnTo>
                  <a:pt x="115376" y="102167"/>
                </a:lnTo>
                <a:lnTo>
                  <a:pt x="111585" y="102167"/>
                </a:lnTo>
                <a:lnTo>
                  <a:pt x="111585" y="98528"/>
                </a:lnTo>
                <a:close/>
                <a:moveTo>
                  <a:pt x="119351" y="98528"/>
                </a:moveTo>
                <a:lnTo>
                  <a:pt x="119351" y="102167"/>
                </a:lnTo>
                <a:lnTo>
                  <a:pt x="115560" y="102167"/>
                </a:lnTo>
                <a:lnTo>
                  <a:pt x="115560" y="98528"/>
                </a:lnTo>
                <a:close/>
                <a:moveTo>
                  <a:pt x="123326" y="98528"/>
                </a:moveTo>
                <a:lnTo>
                  <a:pt x="123326" y="102167"/>
                </a:lnTo>
                <a:lnTo>
                  <a:pt x="119535" y="102167"/>
                </a:lnTo>
                <a:lnTo>
                  <a:pt x="119535" y="98528"/>
                </a:lnTo>
                <a:close/>
                <a:moveTo>
                  <a:pt x="127301" y="98528"/>
                </a:moveTo>
                <a:lnTo>
                  <a:pt x="127301" y="102167"/>
                </a:lnTo>
                <a:lnTo>
                  <a:pt x="123510" y="102167"/>
                </a:lnTo>
                <a:lnTo>
                  <a:pt x="123510" y="98528"/>
                </a:lnTo>
                <a:close/>
                <a:moveTo>
                  <a:pt x="131277" y="98528"/>
                </a:moveTo>
                <a:lnTo>
                  <a:pt x="131277" y="102167"/>
                </a:lnTo>
                <a:lnTo>
                  <a:pt x="127485" y="102167"/>
                </a:lnTo>
                <a:lnTo>
                  <a:pt x="127485" y="98528"/>
                </a:lnTo>
                <a:close/>
                <a:moveTo>
                  <a:pt x="135252" y="98528"/>
                </a:moveTo>
                <a:lnTo>
                  <a:pt x="135252" y="102167"/>
                </a:lnTo>
                <a:lnTo>
                  <a:pt x="131461" y="102167"/>
                </a:lnTo>
                <a:lnTo>
                  <a:pt x="131461" y="98528"/>
                </a:lnTo>
                <a:close/>
                <a:moveTo>
                  <a:pt x="139227" y="98528"/>
                </a:moveTo>
                <a:lnTo>
                  <a:pt x="139227" y="102167"/>
                </a:lnTo>
                <a:lnTo>
                  <a:pt x="135436" y="102167"/>
                </a:lnTo>
                <a:lnTo>
                  <a:pt x="135436" y="98528"/>
                </a:lnTo>
                <a:close/>
                <a:moveTo>
                  <a:pt x="143202" y="98528"/>
                </a:moveTo>
                <a:lnTo>
                  <a:pt x="143202" y="102167"/>
                </a:lnTo>
                <a:lnTo>
                  <a:pt x="139411" y="102167"/>
                </a:lnTo>
                <a:lnTo>
                  <a:pt x="139411" y="98528"/>
                </a:lnTo>
                <a:close/>
                <a:moveTo>
                  <a:pt x="147177" y="98528"/>
                </a:moveTo>
                <a:lnTo>
                  <a:pt x="147177" y="102167"/>
                </a:lnTo>
                <a:lnTo>
                  <a:pt x="143387" y="102167"/>
                </a:lnTo>
                <a:lnTo>
                  <a:pt x="143387" y="98528"/>
                </a:lnTo>
                <a:close/>
                <a:moveTo>
                  <a:pt x="151224" y="98528"/>
                </a:moveTo>
                <a:lnTo>
                  <a:pt x="151224" y="102167"/>
                </a:lnTo>
                <a:lnTo>
                  <a:pt x="147362" y="102167"/>
                </a:lnTo>
                <a:lnTo>
                  <a:pt x="147362" y="98528"/>
                </a:lnTo>
                <a:close/>
                <a:moveTo>
                  <a:pt x="93" y="0"/>
                </a:moveTo>
                <a:lnTo>
                  <a:pt x="93" y="92"/>
                </a:lnTo>
                <a:lnTo>
                  <a:pt x="0" y="92"/>
                </a:lnTo>
                <a:lnTo>
                  <a:pt x="0" y="102350"/>
                </a:lnTo>
                <a:lnTo>
                  <a:pt x="151408" y="102350"/>
                </a:lnTo>
                <a:lnTo>
                  <a:pt x="151408" y="102167"/>
                </a:lnTo>
                <a:lnTo>
                  <a:pt x="151408" y="98528"/>
                </a:lnTo>
                <a:lnTo>
                  <a:pt x="151408" y="98345"/>
                </a:lnTo>
                <a:lnTo>
                  <a:pt x="151408" y="94586"/>
                </a:lnTo>
                <a:lnTo>
                  <a:pt x="151408" y="94403"/>
                </a:lnTo>
                <a:lnTo>
                  <a:pt x="151408" y="90643"/>
                </a:lnTo>
                <a:lnTo>
                  <a:pt x="151408" y="90460"/>
                </a:lnTo>
                <a:lnTo>
                  <a:pt x="151408" y="86700"/>
                </a:lnTo>
                <a:lnTo>
                  <a:pt x="151408" y="86517"/>
                </a:lnTo>
                <a:lnTo>
                  <a:pt x="151408" y="82757"/>
                </a:lnTo>
                <a:lnTo>
                  <a:pt x="151408" y="82574"/>
                </a:lnTo>
                <a:lnTo>
                  <a:pt x="151408" y="78814"/>
                </a:lnTo>
                <a:lnTo>
                  <a:pt x="151408" y="78631"/>
                </a:lnTo>
                <a:lnTo>
                  <a:pt x="151408" y="74872"/>
                </a:lnTo>
                <a:lnTo>
                  <a:pt x="151408" y="74689"/>
                </a:lnTo>
                <a:lnTo>
                  <a:pt x="151408" y="70928"/>
                </a:lnTo>
                <a:lnTo>
                  <a:pt x="151408" y="70745"/>
                </a:lnTo>
                <a:lnTo>
                  <a:pt x="151408" y="66986"/>
                </a:lnTo>
                <a:lnTo>
                  <a:pt x="151408" y="66803"/>
                </a:lnTo>
                <a:lnTo>
                  <a:pt x="151408" y="63043"/>
                </a:lnTo>
                <a:lnTo>
                  <a:pt x="151408" y="62860"/>
                </a:lnTo>
                <a:lnTo>
                  <a:pt x="151408" y="59101"/>
                </a:lnTo>
                <a:lnTo>
                  <a:pt x="151408" y="58918"/>
                </a:lnTo>
                <a:lnTo>
                  <a:pt x="151408" y="55157"/>
                </a:lnTo>
                <a:lnTo>
                  <a:pt x="151408" y="54974"/>
                </a:lnTo>
                <a:lnTo>
                  <a:pt x="151408" y="51215"/>
                </a:lnTo>
                <a:lnTo>
                  <a:pt x="151408" y="51032"/>
                </a:lnTo>
                <a:lnTo>
                  <a:pt x="151408" y="47272"/>
                </a:lnTo>
                <a:lnTo>
                  <a:pt x="151408" y="47089"/>
                </a:lnTo>
                <a:lnTo>
                  <a:pt x="151408" y="43330"/>
                </a:lnTo>
                <a:lnTo>
                  <a:pt x="151408" y="43147"/>
                </a:lnTo>
                <a:lnTo>
                  <a:pt x="151408" y="39386"/>
                </a:lnTo>
                <a:lnTo>
                  <a:pt x="151408" y="39203"/>
                </a:lnTo>
                <a:lnTo>
                  <a:pt x="151408" y="35444"/>
                </a:lnTo>
                <a:lnTo>
                  <a:pt x="151408" y="35261"/>
                </a:lnTo>
                <a:lnTo>
                  <a:pt x="151408" y="31501"/>
                </a:lnTo>
                <a:lnTo>
                  <a:pt x="151408" y="31318"/>
                </a:lnTo>
                <a:lnTo>
                  <a:pt x="151408" y="27559"/>
                </a:lnTo>
                <a:lnTo>
                  <a:pt x="151408" y="27376"/>
                </a:lnTo>
                <a:lnTo>
                  <a:pt x="151408" y="23615"/>
                </a:lnTo>
                <a:lnTo>
                  <a:pt x="151408" y="23432"/>
                </a:lnTo>
                <a:lnTo>
                  <a:pt x="151408" y="19673"/>
                </a:lnTo>
                <a:lnTo>
                  <a:pt x="151408" y="19490"/>
                </a:lnTo>
                <a:lnTo>
                  <a:pt x="151408" y="15730"/>
                </a:lnTo>
                <a:lnTo>
                  <a:pt x="151408" y="15547"/>
                </a:lnTo>
                <a:lnTo>
                  <a:pt x="151408" y="11788"/>
                </a:lnTo>
                <a:lnTo>
                  <a:pt x="151408" y="11605"/>
                </a:lnTo>
                <a:lnTo>
                  <a:pt x="151408" y="7844"/>
                </a:lnTo>
                <a:lnTo>
                  <a:pt x="151408" y="7661"/>
                </a:lnTo>
                <a:lnTo>
                  <a:pt x="151408" y="3902"/>
                </a:lnTo>
                <a:lnTo>
                  <a:pt x="151408" y="3719"/>
                </a:lnTo>
                <a:lnTo>
                  <a:pt x="151408" y="183"/>
                </a:lnTo>
                <a:lnTo>
                  <a:pt x="151408" y="92"/>
                </a:lnTo>
                <a:lnTo>
                  <a:pt x="15140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5" name="Google Shape;1055;p27"/>
          <p:cNvGrpSpPr/>
          <p:nvPr/>
        </p:nvGrpSpPr>
        <p:grpSpPr>
          <a:xfrm>
            <a:off x="5232316" y="210816"/>
            <a:ext cx="671833" cy="565501"/>
            <a:chOff x="1743325" y="1842325"/>
            <a:chExt cx="908250" cy="764500"/>
          </a:xfrm>
        </p:grpSpPr>
        <p:sp>
          <p:nvSpPr>
            <p:cNvPr id="1056" name="Google Shape;1056;p27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7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7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7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0" name="Google Shape;1060;p27"/>
          <p:cNvGrpSpPr/>
          <p:nvPr/>
        </p:nvGrpSpPr>
        <p:grpSpPr>
          <a:xfrm>
            <a:off x="4389916" y="210816"/>
            <a:ext cx="671833" cy="565501"/>
            <a:chOff x="1743325" y="1842325"/>
            <a:chExt cx="908250" cy="764500"/>
          </a:xfrm>
        </p:grpSpPr>
        <p:sp>
          <p:nvSpPr>
            <p:cNvPr id="1061" name="Google Shape;1061;p27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7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7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7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5" name="Google Shape;1065;p27"/>
          <p:cNvGrpSpPr/>
          <p:nvPr/>
        </p:nvGrpSpPr>
        <p:grpSpPr>
          <a:xfrm>
            <a:off x="6946816" y="429891"/>
            <a:ext cx="671833" cy="565501"/>
            <a:chOff x="1743325" y="1842325"/>
            <a:chExt cx="908250" cy="764500"/>
          </a:xfrm>
        </p:grpSpPr>
        <p:sp>
          <p:nvSpPr>
            <p:cNvPr id="1066" name="Google Shape;1066;p27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7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7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7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0" name="Google Shape;1070;p27"/>
          <p:cNvGrpSpPr/>
          <p:nvPr/>
        </p:nvGrpSpPr>
        <p:grpSpPr>
          <a:xfrm>
            <a:off x="719999" y="701925"/>
            <a:ext cx="7938209" cy="3815850"/>
            <a:chOff x="719999" y="573225"/>
            <a:chExt cx="7938209" cy="3815850"/>
          </a:xfrm>
        </p:grpSpPr>
        <p:grpSp>
          <p:nvGrpSpPr>
            <p:cNvPr id="1071" name="Google Shape;1071;p27"/>
            <p:cNvGrpSpPr/>
            <p:nvPr/>
          </p:nvGrpSpPr>
          <p:grpSpPr>
            <a:xfrm>
              <a:off x="719999" y="573225"/>
              <a:ext cx="7938209" cy="3815850"/>
              <a:chOff x="720000" y="573225"/>
              <a:chExt cx="7704007" cy="3815850"/>
            </a:xfrm>
          </p:grpSpPr>
          <p:sp>
            <p:nvSpPr>
              <p:cNvPr id="1072" name="Google Shape;1072;p27"/>
              <p:cNvSpPr/>
              <p:nvPr/>
            </p:nvSpPr>
            <p:spPr>
              <a:xfrm>
                <a:off x="720000" y="573225"/>
                <a:ext cx="7704000" cy="426900"/>
              </a:xfrm>
              <a:prstGeom prst="roundRect">
                <a:avLst>
                  <a:gd name="adj" fmla="val 26774"/>
                </a:avLst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27"/>
              <p:cNvSpPr/>
              <p:nvPr/>
            </p:nvSpPr>
            <p:spPr>
              <a:xfrm>
                <a:off x="723907" y="904875"/>
                <a:ext cx="7700100" cy="34842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4" name="Google Shape;1074;p27"/>
            <p:cNvGrpSpPr/>
            <p:nvPr/>
          </p:nvGrpSpPr>
          <p:grpSpPr>
            <a:xfrm>
              <a:off x="7842475" y="646225"/>
              <a:ext cx="706370" cy="198722"/>
              <a:chOff x="7438100" y="656825"/>
              <a:chExt cx="706370" cy="198722"/>
            </a:xfrm>
          </p:grpSpPr>
          <p:sp>
            <p:nvSpPr>
              <p:cNvPr id="1075" name="Google Shape;1075;p27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27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27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27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27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27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27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27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27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27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27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27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27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88" name="Google Shape;1088;p27"/>
            <p:cNvSpPr/>
            <p:nvPr/>
          </p:nvSpPr>
          <p:spPr>
            <a:xfrm>
              <a:off x="8438209" y="904875"/>
              <a:ext cx="219900" cy="3484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7"/>
            <p:cNvSpPr/>
            <p:nvPr/>
          </p:nvSpPr>
          <p:spPr>
            <a:xfrm>
              <a:off x="8438215" y="904875"/>
              <a:ext cx="219900" cy="651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0" name="Google Shape;1090;p27"/>
          <p:cNvSpPr/>
          <p:nvPr/>
        </p:nvSpPr>
        <p:spPr>
          <a:xfrm>
            <a:off x="3051632" y="2101213"/>
            <a:ext cx="1262100" cy="1262100"/>
          </a:xfrm>
          <a:prstGeom prst="donut">
            <a:avLst>
              <a:gd name="adj" fmla="val 25000"/>
            </a:avLst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27"/>
          <p:cNvSpPr txBox="1">
            <a:spLocks noGrp="1"/>
          </p:cNvSpPr>
          <p:nvPr>
            <p:ph type="title"/>
          </p:nvPr>
        </p:nvSpPr>
        <p:spPr>
          <a:xfrm>
            <a:off x="4313725" y="1278375"/>
            <a:ext cx="3581100" cy="192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92" name="Google Shape;1092;p27"/>
          <p:cNvGrpSpPr/>
          <p:nvPr/>
        </p:nvGrpSpPr>
        <p:grpSpPr>
          <a:xfrm>
            <a:off x="466737" y="2637363"/>
            <a:ext cx="3457513" cy="2070461"/>
            <a:chOff x="4038612" y="1543850"/>
            <a:chExt cx="3457513" cy="2070461"/>
          </a:xfrm>
        </p:grpSpPr>
        <p:sp>
          <p:nvSpPr>
            <p:cNvPr id="1093" name="Google Shape;1093;p27"/>
            <p:cNvSpPr/>
            <p:nvPr/>
          </p:nvSpPr>
          <p:spPr>
            <a:xfrm>
              <a:off x="4038612" y="1543850"/>
              <a:ext cx="3457500" cy="426900"/>
            </a:xfrm>
            <a:prstGeom prst="roundRect">
              <a:avLst>
                <a:gd name="adj" fmla="val 26774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7"/>
            <p:cNvSpPr/>
            <p:nvPr/>
          </p:nvSpPr>
          <p:spPr>
            <a:xfrm>
              <a:off x="4041025" y="1875511"/>
              <a:ext cx="3455100" cy="17388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5" name="Google Shape;1095;p27"/>
            <p:cNvGrpSpPr/>
            <p:nvPr/>
          </p:nvGrpSpPr>
          <p:grpSpPr>
            <a:xfrm>
              <a:off x="6703400" y="1613838"/>
              <a:ext cx="706370" cy="198722"/>
              <a:chOff x="7438100" y="656825"/>
              <a:chExt cx="706370" cy="198722"/>
            </a:xfrm>
          </p:grpSpPr>
          <p:sp>
            <p:nvSpPr>
              <p:cNvPr id="1096" name="Google Shape;1096;p27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27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27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27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27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27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27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27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27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27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27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27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27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09" name="Google Shape;1109;p27"/>
          <p:cNvSpPr txBox="1">
            <a:spLocks noGrp="1"/>
          </p:cNvSpPr>
          <p:nvPr>
            <p:ph type="title" idx="2" hasCustomPrompt="1"/>
          </p:nvPr>
        </p:nvSpPr>
        <p:spPr>
          <a:xfrm>
            <a:off x="787025" y="3416425"/>
            <a:ext cx="1175100" cy="935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10" name="Google Shape;1110;p27"/>
          <p:cNvSpPr txBox="1">
            <a:spLocks noGrp="1"/>
          </p:cNvSpPr>
          <p:nvPr>
            <p:ph type="subTitle" idx="1"/>
          </p:nvPr>
        </p:nvSpPr>
        <p:spPr>
          <a:xfrm rot="366">
            <a:off x="4771725" y="3480800"/>
            <a:ext cx="28194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bg>
      <p:bgPr>
        <a:solidFill>
          <a:schemeClr val="accent4"/>
        </a:solidFill>
        <a:effectLst/>
      </p:bgPr>
    </p:bg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28"/>
          <p:cNvSpPr/>
          <p:nvPr/>
        </p:nvSpPr>
        <p:spPr>
          <a:xfrm>
            <a:off x="-34375" y="-542662"/>
            <a:ext cx="9214312" cy="6228826"/>
          </a:xfrm>
          <a:custGeom>
            <a:avLst/>
            <a:gdLst/>
            <a:ahLst/>
            <a:cxnLst/>
            <a:rect l="l" t="t" r="r" b="b"/>
            <a:pathLst>
              <a:path w="151408" h="102351" extrusionOk="0">
                <a:moveTo>
                  <a:pt x="4068" y="183"/>
                </a:moveTo>
                <a:lnTo>
                  <a:pt x="4068" y="3719"/>
                </a:lnTo>
                <a:lnTo>
                  <a:pt x="184" y="3719"/>
                </a:lnTo>
                <a:lnTo>
                  <a:pt x="184" y="183"/>
                </a:lnTo>
                <a:close/>
                <a:moveTo>
                  <a:pt x="8043" y="183"/>
                </a:moveTo>
                <a:lnTo>
                  <a:pt x="8043" y="3719"/>
                </a:lnTo>
                <a:lnTo>
                  <a:pt x="4252" y="3719"/>
                </a:lnTo>
                <a:lnTo>
                  <a:pt x="4252" y="183"/>
                </a:lnTo>
                <a:close/>
                <a:moveTo>
                  <a:pt x="12018" y="183"/>
                </a:moveTo>
                <a:lnTo>
                  <a:pt x="12018" y="3719"/>
                </a:lnTo>
                <a:lnTo>
                  <a:pt x="8227" y="3719"/>
                </a:lnTo>
                <a:lnTo>
                  <a:pt x="8227" y="183"/>
                </a:lnTo>
                <a:close/>
                <a:moveTo>
                  <a:pt x="15993" y="183"/>
                </a:moveTo>
                <a:lnTo>
                  <a:pt x="15993" y="3719"/>
                </a:lnTo>
                <a:lnTo>
                  <a:pt x="12202" y="3719"/>
                </a:lnTo>
                <a:lnTo>
                  <a:pt x="12202" y="183"/>
                </a:lnTo>
                <a:close/>
                <a:moveTo>
                  <a:pt x="19968" y="183"/>
                </a:moveTo>
                <a:lnTo>
                  <a:pt x="19968" y="3719"/>
                </a:lnTo>
                <a:lnTo>
                  <a:pt x="16177" y="3719"/>
                </a:lnTo>
                <a:lnTo>
                  <a:pt x="16177" y="183"/>
                </a:lnTo>
                <a:close/>
                <a:moveTo>
                  <a:pt x="23944" y="183"/>
                </a:moveTo>
                <a:lnTo>
                  <a:pt x="23944" y="3719"/>
                </a:lnTo>
                <a:lnTo>
                  <a:pt x="20153" y="3719"/>
                </a:lnTo>
                <a:lnTo>
                  <a:pt x="20153" y="183"/>
                </a:lnTo>
                <a:close/>
                <a:moveTo>
                  <a:pt x="27919" y="183"/>
                </a:moveTo>
                <a:lnTo>
                  <a:pt x="27919" y="3719"/>
                </a:lnTo>
                <a:lnTo>
                  <a:pt x="24129" y="3719"/>
                </a:lnTo>
                <a:lnTo>
                  <a:pt x="24129" y="183"/>
                </a:lnTo>
                <a:close/>
                <a:moveTo>
                  <a:pt x="31895" y="183"/>
                </a:moveTo>
                <a:lnTo>
                  <a:pt x="31895" y="3719"/>
                </a:lnTo>
                <a:lnTo>
                  <a:pt x="28104" y="3719"/>
                </a:lnTo>
                <a:lnTo>
                  <a:pt x="28104" y="183"/>
                </a:lnTo>
                <a:close/>
                <a:moveTo>
                  <a:pt x="35870" y="183"/>
                </a:moveTo>
                <a:lnTo>
                  <a:pt x="35870" y="3719"/>
                </a:lnTo>
                <a:lnTo>
                  <a:pt x="32079" y="3719"/>
                </a:lnTo>
                <a:lnTo>
                  <a:pt x="32079" y="183"/>
                </a:lnTo>
                <a:close/>
                <a:moveTo>
                  <a:pt x="39845" y="183"/>
                </a:moveTo>
                <a:lnTo>
                  <a:pt x="39845" y="3719"/>
                </a:lnTo>
                <a:lnTo>
                  <a:pt x="36054" y="3719"/>
                </a:lnTo>
                <a:lnTo>
                  <a:pt x="36054" y="183"/>
                </a:lnTo>
                <a:close/>
                <a:moveTo>
                  <a:pt x="43821" y="183"/>
                </a:moveTo>
                <a:lnTo>
                  <a:pt x="43821" y="3719"/>
                </a:lnTo>
                <a:lnTo>
                  <a:pt x="40029" y="3719"/>
                </a:lnTo>
                <a:lnTo>
                  <a:pt x="40029" y="183"/>
                </a:lnTo>
                <a:close/>
                <a:moveTo>
                  <a:pt x="47796" y="183"/>
                </a:moveTo>
                <a:lnTo>
                  <a:pt x="47796" y="3719"/>
                </a:lnTo>
                <a:lnTo>
                  <a:pt x="44005" y="3719"/>
                </a:lnTo>
                <a:lnTo>
                  <a:pt x="44005" y="183"/>
                </a:lnTo>
                <a:close/>
                <a:moveTo>
                  <a:pt x="51771" y="183"/>
                </a:moveTo>
                <a:lnTo>
                  <a:pt x="51771" y="3719"/>
                </a:lnTo>
                <a:lnTo>
                  <a:pt x="47980" y="3719"/>
                </a:lnTo>
                <a:lnTo>
                  <a:pt x="47980" y="183"/>
                </a:lnTo>
                <a:close/>
                <a:moveTo>
                  <a:pt x="55746" y="183"/>
                </a:moveTo>
                <a:lnTo>
                  <a:pt x="55746" y="3719"/>
                </a:lnTo>
                <a:lnTo>
                  <a:pt x="51956" y="3719"/>
                </a:lnTo>
                <a:lnTo>
                  <a:pt x="51956" y="183"/>
                </a:lnTo>
                <a:close/>
                <a:moveTo>
                  <a:pt x="59721" y="183"/>
                </a:moveTo>
                <a:lnTo>
                  <a:pt x="59721" y="3719"/>
                </a:lnTo>
                <a:lnTo>
                  <a:pt x="55931" y="3719"/>
                </a:lnTo>
                <a:lnTo>
                  <a:pt x="55931" y="183"/>
                </a:lnTo>
                <a:close/>
                <a:moveTo>
                  <a:pt x="63696" y="183"/>
                </a:moveTo>
                <a:lnTo>
                  <a:pt x="63696" y="3719"/>
                </a:lnTo>
                <a:lnTo>
                  <a:pt x="59906" y="3719"/>
                </a:lnTo>
                <a:lnTo>
                  <a:pt x="59906" y="183"/>
                </a:lnTo>
                <a:close/>
                <a:moveTo>
                  <a:pt x="67672" y="183"/>
                </a:moveTo>
                <a:lnTo>
                  <a:pt x="67672" y="3719"/>
                </a:lnTo>
                <a:lnTo>
                  <a:pt x="63881" y="3719"/>
                </a:lnTo>
                <a:lnTo>
                  <a:pt x="63881" y="183"/>
                </a:lnTo>
                <a:close/>
                <a:moveTo>
                  <a:pt x="71648" y="183"/>
                </a:moveTo>
                <a:lnTo>
                  <a:pt x="71648" y="3719"/>
                </a:lnTo>
                <a:lnTo>
                  <a:pt x="67857" y="3719"/>
                </a:lnTo>
                <a:lnTo>
                  <a:pt x="67857" y="183"/>
                </a:lnTo>
                <a:close/>
                <a:moveTo>
                  <a:pt x="75623" y="183"/>
                </a:moveTo>
                <a:lnTo>
                  <a:pt x="75623" y="3719"/>
                </a:lnTo>
                <a:lnTo>
                  <a:pt x="71832" y="3719"/>
                </a:lnTo>
                <a:lnTo>
                  <a:pt x="71832" y="183"/>
                </a:lnTo>
                <a:close/>
                <a:moveTo>
                  <a:pt x="79598" y="183"/>
                </a:moveTo>
                <a:lnTo>
                  <a:pt x="79598" y="3719"/>
                </a:lnTo>
                <a:lnTo>
                  <a:pt x="75807" y="3719"/>
                </a:lnTo>
                <a:lnTo>
                  <a:pt x="75807" y="183"/>
                </a:lnTo>
                <a:close/>
                <a:moveTo>
                  <a:pt x="83573" y="183"/>
                </a:moveTo>
                <a:lnTo>
                  <a:pt x="83573" y="3719"/>
                </a:lnTo>
                <a:lnTo>
                  <a:pt x="79782" y="3719"/>
                </a:lnTo>
                <a:lnTo>
                  <a:pt x="79782" y="183"/>
                </a:lnTo>
                <a:close/>
                <a:moveTo>
                  <a:pt x="87549" y="183"/>
                </a:moveTo>
                <a:lnTo>
                  <a:pt x="87549" y="3719"/>
                </a:lnTo>
                <a:lnTo>
                  <a:pt x="83757" y="3719"/>
                </a:lnTo>
                <a:lnTo>
                  <a:pt x="83757" y="183"/>
                </a:lnTo>
                <a:close/>
                <a:moveTo>
                  <a:pt x="91524" y="183"/>
                </a:moveTo>
                <a:lnTo>
                  <a:pt x="91524" y="3719"/>
                </a:lnTo>
                <a:lnTo>
                  <a:pt x="87733" y="3719"/>
                </a:lnTo>
                <a:lnTo>
                  <a:pt x="87733" y="183"/>
                </a:lnTo>
                <a:close/>
                <a:moveTo>
                  <a:pt x="95499" y="183"/>
                </a:moveTo>
                <a:lnTo>
                  <a:pt x="95499" y="3719"/>
                </a:lnTo>
                <a:lnTo>
                  <a:pt x="91708" y="3719"/>
                </a:lnTo>
                <a:lnTo>
                  <a:pt x="91708" y="183"/>
                </a:lnTo>
                <a:close/>
                <a:moveTo>
                  <a:pt x="99474" y="183"/>
                </a:moveTo>
                <a:lnTo>
                  <a:pt x="99474" y="3719"/>
                </a:lnTo>
                <a:lnTo>
                  <a:pt x="95684" y="3719"/>
                </a:lnTo>
                <a:lnTo>
                  <a:pt x="95684" y="183"/>
                </a:lnTo>
                <a:close/>
                <a:moveTo>
                  <a:pt x="103449" y="183"/>
                </a:moveTo>
                <a:lnTo>
                  <a:pt x="103449" y="3719"/>
                </a:lnTo>
                <a:lnTo>
                  <a:pt x="99659" y="3719"/>
                </a:lnTo>
                <a:lnTo>
                  <a:pt x="99659" y="183"/>
                </a:lnTo>
                <a:close/>
                <a:moveTo>
                  <a:pt x="107424" y="183"/>
                </a:moveTo>
                <a:lnTo>
                  <a:pt x="107424" y="3719"/>
                </a:lnTo>
                <a:lnTo>
                  <a:pt x="103634" y="3719"/>
                </a:lnTo>
                <a:lnTo>
                  <a:pt x="103634" y="183"/>
                </a:lnTo>
                <a:close/>
                <a:moveTo>
                  <a:pt x="111400" y="183"/>
                </a:moveTo>
                <a:lnTo>
                  <a:pt x="111400" y="3719"/>
                </a:lnTo>
                <a:lnTo>
                  <a:pt x="107609" y="3719"/>
                </a:lnTo>
                <a:lnTo>
                  <a:pt x="107609" y="183"/>
                </a:lnTo>
                <a:close/>
                <a:moveTo>
                  <a:pt x="115376" y="183"/>
                </a:moveTo>
                <a:lnTo>
                  <a:pt x="115376" y="3719"/>
                </a:lnTo>
                <a:lnTo>
                  <a:pt x="111585" y="3719"/>
                </a:lnTo>
                <a:lnTo>
                  <a:pt x="111585" y="183"/>
                </a:lnTo>
                <a:close/>
                <a:moveTo>
                  <a:pt x="119351" y="183"/>
                </a:moveTo>
                <a:lnTo>
                  <a:pt x="119351" y="3719"/>
                </a:lnTo>
                <a:lnTo>
                  <a:pt x="115560" y="3719"/>
                </a:lnTo>
                <a:lnTo>
                  <a:pt x="115560" y="183"/>
                </a:lnTo>
                <a:close/>
                <a:moveTo>
                  <a:pt x="123326" y="183"/>
                </a:moveTo>
                <a:lnTo>
                  <a:pt x="123326" y="3719"/>
                </a:lnTo>
                <a:lnTo>
                  <a:pt x="119535" y="3719"/>
                </a:lnTo>
                <a:lnTo>
                  <a:pt x="119535" y="183"/>
                </a:lnTo>
                <a:close/>
                <a:moveTo>
                  <a:pt x="127301" y="183"/>
                </a:moveTo>
                <a:lnTo>
                  <a:pt x="127301" y="3719"/>
                </a:lnTo>
                <a:lnTo>
                  <a:pt x="123510" y="3719"/>
                </a:lnTo>
                <a:lnTo>
                  <a:pt x="123510" y="183"/>
                </a:lnTo>
                <a:close/>
                <a:moveTo>
                  <a:pt x="131277" y="183"/>
                </a:moveTo>
                <a:lnTo>
                  <a:pt x="131277" y="3719"/>
                </a:lnTo>
                <a:lnTo>
                  <a:pt x="127485" y="3719"/>
                </a:lnTo>
                <a:lnTo>
                  <a:pt x="127485" y="183"/>
                </a:lnTo>
                <a:close/>
                <a:moveTo>
                  <a:pt x="135252" y="183"/>
                </a:moveTo>
                <a:lnTo>
                  <a:pt x="135252" y="3719"/>
                </a:lnTo>
                <a:lnTo>
                  <a:pt x="131461" y="3719"/>
                </a:lnTo>
                <a:lnTo>
                  <a:pt x="131461" y="183"/>
                </a:lnTo>
                <a:close/>
                <a:moveTo>
                  <a:pt x="139227" y="183"/>
                </a:moveTo>
                <a:lnTo>
                  <a:pt x="139227" y="3719"/>
                </a:lnTo>
                <a:lnTo>
                  <a:pt x="135436" y="3719"/>
                </a:lnTo>
                <a:lnTo>
                  <a:pt x="135436" y="183"/>
                </a:lnTo>
                <a:close/>
                <a:moveTo>
                  <a:pt x="143202" y="183"/>
                </a:moveTo>
                <a:lnTo>
                  <a:pt x="143202" y="3719"/>
                </a:lnTo>
                <a:lnTo>
                  <a:pt x="139411" y="3719"/>
                </a:lnTo>
                <a:lnTo>
                  <a:pt x="139411" y="183"/>
                </a:lnTo>
                <a:close/>
                <a:moveTo>
                  <a:pt x="147177" y="183"/>
                </a:moveTo>
                <a:lnTo>
                  <a:pt x="147177" y="3719"/>
                </a:lnTo>
                <a:lnTo>
                  <a:pt x="143387" y="3719"/>
                </a:lnTo>
                <a:lnTo>
                  <a:pt x="143387" y="183"/>
                </a:lnTo>
                <a:close/>
                <a:moveTo>
                  <a:pt x="151224" y="183"/>
                </a:moveTo>
                <a:lnTo>
                  <a:pt x="151224" y="3719"/>
                </a:lnTo>
                <a:lnTo>
                  <a:pt x="147362" y="3719"/>
                </a:lnTo>
                <a:lnTo>
                  <a:pt x="147362" y="183"/>
                </a:lnTo>
                <a:close/>
                <a:moveTo>
                  <a:pt x="4068" y="3902"/>
                </a:moveTo>
                <a:lnTo>
                  <a:pt x="4068" y="7661"/>
                </a:lnTo>
                <a:lnTo>
                  <a:pt x="184" y="7661"/>
                </a:lnTo>
                <a:lnTo>
                  <a:pt x="184" y="3902"/>
                </a:lnTo>
                <a:close/>
                <a:moveTo>
                  <a:pt x="8043" y="3902"/>
                </a:moveTo>
                <a:lnTo>
                  <a:pt x="8043" y="7661"/>
                </a:lnTo>
                <a:lnTo>
                  <a:pt x="4252" y="7661"/>
                </a:lnTo>
                <a:lnTo>
                  <a:pt x="4252" y="3902"/>
                </a:lnTo>
                <a:close/>
                <a:moveTo>
                  <a:pt x="12018" y="3902"/>
                </a:moveTo>
                <a:lnTo>
                  <a:pt x="12018" y="7661"/>
                </a:lnTo>
                <a:lnTo>
                  <a:pt x="8227" y="7661"/>
                </a:lnTo>
                <a:lnTo>
                  <a:pt x="8227" y="3902"/>
                </a:lnTo>
                <a:close/>
                <a:moveTo>
                  <a:pt x="15993" y="3902"/>
                </a:moveTo>
                <a:lnTo>
                  <a:pt x="15993" y="7661"/>
                </a:lnTo>
                <a:lnTo>
                  <a:pt x="12202" y="7661"/>
                </a:lnTo>
                <a:lnTo>
                  <a:pt x="12202" y="3902"/>
                </a:lnTo>
                <a:close/>
                <a:moveTo>
                  <a:pt x="19968" y="3902"/>
                </a:moveTo>
                <a:lnTo>
                  <a:pt x="19968" y="7661"/>
                </a:lnTo>
                <a:lnTo>
                  <a:pt x="16177" y="7661"/>
                </a:lnTo>
                <a:lnTo>
                  <a:pt x="16177" y="3902"/>
                </a:lnTo>
                <a:close/>
                <a:moveTo>
                  <a:pt x="23944" y="3902"/>
                </a:moveTo>
                <a:lnTo>
                  <a:pt x="23944" y="7661"/>
                </a:lnTo>
                <a:lnTo>
                  <a:pt x="20153" y="7661"/>
                </a:lnTo>
                <a:lnTo>
                  <a:pt x="20153" y="3902"/>
                </a:lnTo>
                <a:close/>
                <a:moveTo>
                  <a:pt x="27919" y="3902"/>
                </a:moveTo>
                <a:lnTo>
                  <a:pt x="27919" y="7661"/>
                </a:lnTo>
                <a:lnTo>
                  <a:pt x="24129" y="7661"/>
                </a:lnTo>
                <a:lnTo>
                  <a:pt x="24129" y="3902"/>
                </a:lnTo>
                <a:close/>
                <a:moveTo>
                  <a:pt x="31895" y="3902"/>
                </a:moveTo>
                <a:lnTo>
                  <a:pt x="31895" y="7661"/>
                </a:lnTo>
                <a:lnTo>
                  <a:pt x="28104" y="7661"/>
                </a:lnTo>
                <a:lnTo>
                  <a:pt x="28104" y="3902"/>
                </a:lnTo>
                <a:close/>
                <a:moveTo>
                  <a:pt x="35870" y="3902"/>
                </a:moveTo>
                <a:lnTo>
                  <a:pt x="35870" y="7661"/>
                </a:lnTo>
                <a:lnTo>
                  <a:pt x="32079" y="7661"/>
                </a:lnTo>
                <a:lnTo>
                  <a:pt x="32079" y="3902"/>
                </a:lnTo>
                <a:close/>
                <a:moveTo>
                  <a:pt x="39845" y="3902"/>
                </a:moveTo>
                <a:lnTo>
                  <a:pt x="39845" y="7661"/>
                </a:lnTo>
                <a:lnTo>
                  <a:pt x="36054" y="7661"/>
                </a:lnTo>
                <a:lnTo>
                  <a:pt x="36054" y="3902"/>
                </a:lnTo>
                <a:close/>
                <a:moveTo>
                  <a:pt x="43821" y="3902"/>
                </a:moveTo>
                <a:lnTo>
                  <a:pt x="43821" y="7661"/>
                </a:lnTo>
                <a:lnTo>
                  <a:pt x="40029" y="7661"/>
                </a:lnTo>
                <a:lnTo>
                  <a:pt x="40029" y="3902"/>
                </a:lnTo>
                <a:close/>
                <a:moveTo>
                  <a:pt x="47796" y="3902"/>
                </a:moveTo>
                <a:lnTo>
                  <a:pt x="47796" y="7661"/>
                </a:lnTo>
                <a:lnTo>
                  <a:pt x="44005" y="7661"/>
                </a:lnTo>
                <a:lnTo>
                  <a:pt x="44005" y="3902"/>
                </a:lnTo>
                <a:close/>
                <a:moveTo>
                  <a:pt x="51771" y="3902"/>
                </a:moveTo>
                <a:lnTo>
                  <a:pt x="51771" y="7661"/>
                </a:lnTo>
                <a:lnTo>
                  <a:pt x="47980" y="7661"/>
                </a:lnTo>
                <a:lnTo>
                  <a:pt x="47980" y="3902"/>
                </a:lnTo>
                <a:close/>
                <a:moveTo>
                  <a:pt x="55746" y="3902"/>
                </a:moveTo>
                <a:lnTo>
                  <a:pt x="55746" y="7661"/>
                </a:lnTo>
                <a:lnTo>
                  <a:pt x="51956" y="7661"/>
                </a:lnTo>
                <a:lnTo>
                  <a:pt x="51956" y="3902"/>
                </a:lnTo>
                <a:close/>
                <a:moveTo>
                  <a:pt x="59721" y="3902"/>
                </a:moveTo>
                <a:lnTo>
                  <a:pt x="59721" y="7661"/>
                </a:lnTo>
                <a:lnTo>
                  <a:pt x="55931" y="7661"/>
                </a:lnTo>
                <a:lnTo>
                  <a:pt x="55931" y="3902"/>
                </a:lnTo>
                <a:close/>
                <a:moveTo>
                  <a:pt x="63696" y="3902"/>
                </a:moveTo>
                <a:lnTo>
                  <a:pt x="63696" y="7661"/>
                </a:lnTo>
                <a:lnTo>
                  <a:pt x="59906" y="7661"/>
                </a:lnTo>
                <a:lnTo>
                  <a:pt x="59906" y="3902"/>
                </a:lnTo>
                <a:close/>
                <a:moveTo>
                  <a:pt x="67672" y="3902"/>
                </a:moveTo>
                <a:lnTo>
                  <a:pt x="67672" y="7661"/>
                </a:lnTo>
                <a:lnTo>
                  <a:pt x="63881" y="7661"/>
                </a:lnTo>
                <a:lnTo>
                  <a:pt x="63881" y="3902"/>
                </a:lnTo>
                <a:close/>
                <a:moveTo>
                  <a:pt x="71648" y="3902"/>
                </a:moveTo>
                <a:lnTo>
                  <a:pt x="71648" y="7661"/>
                </a:lnTo>
                <a:lnTo>
                  <a:pt x="67857" y="7661"/>
                </a:lnTo>
                <a:lnTo>
                  <a:pt x="67857" y="3902"/>
                </a:lnTo>
                <a:close/>
                <a:moveTo>
                  <a:pt x="75623" y="3902"/>
                </a:moveTo>
                <a:lnTo>
                  <a:pt x="75623" y="7661"/>
                </a:lnTo>
                <a:lnTo>
                  <a:pt x="71832" y="7661"/>
                </a:lnTo>
                <a:lnTo>
                  <a:pt x="71832" y="3902"/>
                </a:lnTo>
                <a:close/>
                <a:moveTo>
                  <a:pt x="79598" y="3902"/>
                </a:moveTo>
                <a:lnTo>
                  <a:pt x="79598" y="7661"/>
                </a:lnTo>
                <a:lnTo>
                  <a:pt x="75807" y="7661"/>
                </a:lnTo>
                <a:lnTo>
                  <a:pt x="75807" y="3902"/>
                </a:lnTo>
                <a:close/>
                <a:moveTo>
                  <a:pt x="83573" y="3902"/>
                </a:moveTo>
                <a:lnTo>
                  <a:pt x="83573" y="7661"/>
                </a:lnTo>
                <a:lnTo>
                  <a:pt x="79782" y="7661"/>
                </a:lnTo>
                <a:lnTo>
                  <a:pt x="79782" y="3902"/>
                </a:lnTo>
                <a:close/>
                <a:moveTo>
                  <a:pt x="87549" y="3902"/>
                </a:moveTo>
                <a:lnTo>
                  <a:pt x="87549" y="7661"/>
                </a:lnTo>
                <a:lnTo>
                  <a:pt x="83757" y="7661"/>
                </a:lnTo>
                <a:lnTo>
                  <a:pt x="83757" y="3902"/>
                </a:lnTo>
                <a:close/>
                <a:moveTo>
                  <a:pt x="91524" y="3902"/>
                </a:moveTo>
                <a:lnTo>
                  <a:pt x="91524" y="7661"/>
                </a:lnTo>
                <a:lnTo>
                  <a:pt x="87733" y="7661"/>
                </a:lnTo>
                <a:lnTo>
                  <a:pt x="87733" y="3902"/>
                </a:lnTo>
                <a:close/>
                <a:moveTo>
                  <a:pt x="95499" y="3902"/>
                </a:moveTo>
                <a:lnTo>
                  <a:pt x="95499" y="7661"/>
                </a:lnTo>
                <a:lnTo>
                  <a:pt x="91708" y="7661"/>
                </a:lnTo>
                <a:lnTo>
                  <a:pt x="91708" y="3902"/>
                </a:lnTo>
                <a:close/>
                <a:moveTo>
                  <a:pt x="99474" y="3902"/>
                </a:moveTo>
                <a:lnTo>
                  <a:pt x="99474" y="7661"/>
                </a:lnTo>
                <a:lnTo>
                  <a:pt x="95684" y="7661"/>
                </a:lnTo>
                <a:lnTo>
                  <a:pt x="95684" y="3902"/>
                </a:lnTo>
                <a:close/>
                <a:moveTo>
                  <a:pt x="103449" y="3902"/>
                </a:moveTo>
                <a:lnTo>
                  <a:pt x="103449" y="7661"/>
                </a:lnTo>
                <a:lnTo>
                  <a:pt x="99659" y="7661"/>
                </a:lnTo>
                <a:lnTo>
                  <a:pt x="99659" y="3902"/>
                </a:lnTo>
                <a:close/>
                <a:moveTo>
                  <a:pt x="107424" y="3902"/>
                </a:moveTo>
                <a:lnTo>
                  <a:pt x="107424" y="7661"/>
                </a:lnTo>
                <a:lnTo>
                  <a:pt x="103634" y="7661"/>
                </a:lnTo>
                <a:lnTo>
                  <a:pt x="103634" y="3902"/>
                </a:lnTo>
                <a:close/>
                <a:moveTo>
                  <a:pt x="111400" y="3902"/>
                </a:moveTo>
                <a:lnTo>
                  <a:pt x="111400" y="7661"/>
                </a:lnTo>
                <a:lnTo>
                  <a:pt x="107609" y="7661"/>
                </a:lnTo>
                <a:lnTo>
                  <a:pt x="107609" y="3902"/>
                </a:lnTo>
                <a:close/>
                <a:moveTo>
                  <a:pt x="115376" y="3902"/>
                </a:moveTo>
                <a:lnTo>
                  <a:pt x="115376" y="7661"/>
                </a:lnTo>
                <a:lnTo>
                  <a:pt x="111585" y="7661"/>
                </a:lnTo>
                <a:lnTo>
                  <a:pt x="111585" y="3902"/>
                </a:lnTo>
                <a:close/>
                <a:moveTo>
                  <a:pt x="119351" y="3902"/>
                </a:moveTo>
                <a:lnTo>
                  <a:pt x="119351" y="7661"/>
                </a:lnTo>
                <a:lnTo>
                  <a:pt x="115560" y="7661"/>
                </a:lnTo>
                <a:lnTo>
                  <a:pt x="115560" y="3902"/>
                </a:lnTo>
                <a:close/>
                <a:moveTo>
                  <a:pt x="123326" y="3902"/>
                </a:moveTo>
                <a:lnTo>
                  <a:pt x="123326" y="7661"/>
                </a:lnTo>
                <a:lnTo>
                  <a:pt x="119535" y="7661"/>
                </a:lnTo>
                <a:lnTo>
                  <a:pt x="119535" y="3902"/>
                </a:lnTo>
                <a:close/>
                <a:moveTo>
                  <a:pt x="127301" y="3902"/>
                </a:moveTo>
                <a:lnTo>
                  <a:pt x="127301" y="7661"/>
                </a:lnTo>
                <a:lnTo>
                  <a:pt x="123510" y="7661"/>
                </a:lnTo>
                <a:lnTo>
                  <a:pt x="123510" y="3902"/>
                </a:lnTo>
                <a:close/>
                <a:moveTo>
                  <a:pt x="131277" y="3902"/>
                </a:moveTo>
                <a:lnTo>
                  <a:pt x="131277" y="7661"/>
                </a:lnTo>
                <a:lnTo>
                  <a:pt x="127485" y="7661"/>
                </a:lnTo>
                <a:lnTo>
                  <a:pt x="127485" y="3902"/>
                </a:lnTo>
                <a:close/>
                <a:moveTo>
                  <a:pt x="135252" y="3902"/>
                </a:moveTo>
                <a:lnTo>
                  <a:pt x="135252" y="7661"/>
                </a:lnTo>
                <a:lnTo>
                  <a:pt x="131461" y="7661"/>
                </a:lnTo>
                <a:lnTo>
                  <a:pt x="131461" y="3902"/>
                </a:lnTo>
                <a:close/>
                <a:moveTo>
                  <a:pt x="139227" y="3902"/>
                </a:moveTo>
                <a:lnTo>
                  <a:pt x="139227" y="7661"/>
                </a:lnTo>
                <a:lnTo>
                  <a:pt x="135436" y="7661"/>
                </a:lnTo>
                <a:lnTo>
                  <a:pt x="135436" y="3902"/>
                </a:lnTo>
                <a:close/>
                <a:moveTo>
                  <a:pt x="143202" y="3902"/>
                </a:moveTo>
                <a:lnTo>
                  <a:pt x="143202" y="7661"/>
                </a:lnTo>
                <a:lnTo>
                  <a:pt x="139411" y="7661"/>
                </a:lnTo>
                <a:lnTo>
                  <a:pt x="139411" y="3902"/>
                </a:lnTo>
                <a:close/>
                <a:moveTo>
                  <a:pt x="147177" y="3902"/>
                </a:moveTo>
                <a:lnTo>
                  <a:pt x="147177" y="7661"/>
                </a:lnTo>
                <a:lnTo>
                  <a:pt x="143387" y="7661"/>
                </a:lnTo>
                <a:lnTo>
                  <a:pt x="143387" y="3902"/>
                </a:lnTo>
                <a:close/>
                <a:moveTo>
                  <a:pt x="151224" y="3902"/>
                </a:moveTo>
                <a:lnTo>
                  <a:pt x="151224" y="7661"/>
                </a:lnTo>
                <a:lnTo>
                  <a:pt x="147362" y="7661"/>
                </a:lnTo>
                <a:lnTo>
                  <a:pt x="147362" y="3902"/>
                </a:lnTo>
                <a:close/>
                <a:moveTo>
                  <a:pt x="4068" y="7844"/>
                </a:moveTo>
                <a:lnTo>
                  <a:pt x="4068" y="11605"/>
                </a:lnTo>
                <a:lnTo>
                  <a:pt x="184" y="11605"/>
                </a:lnTo>
                <a:lnTo>
                  <a:pt x="184" y="7844"/>
                </a:lnTo>
                <a:close/>
                <a:moveTo>
                  <a:pt x="8043" y="7844"/>
                </a:moveTo>
                <a:lnTo>
                  <a:pt x="8043" y="11605"/>
                </a:lnTo>
                <a:lnTo>
                  <a:pt x="4252" y="11605"/>
                </a:lnTo>
                <a:lnTo>
                  <a:pt x="4252" y="7844"/>
                </a:lnTo>
                <a:close/>
                <a:moveTo>
                  <a:pt x="12018" y="7844"/>
                </a:moveTo>
                <a:lnTo>
                  <a:pt x="12018" y="11605"/>
                </a:lnTo>
                <a:lnTo>
                  <a:pt x="8227" y="11605"/>
                </a:lnTo>
                <a:lnTo>
                  <a:pt x="8227" y="7844"/>
                </a:lnTo>
                <a:close/>
                <a:moveTo>
                  <a:pt x="15993" y="7844"/>
                </a:moveTo>
                <a:lnTo>
                  <a:pt x="15993" y="11605"/>
                </a:lnTo>
                <a:lnTo>
                  <a:pt x="12202" y="11605"/>
                </a:lnTo>
                <a:lnTo>
                  <a:pt x="12202" y="7844"/>
                </a:lnTo>
                <a:close/>
                <a:moveTo>
                  <a:pt x="19968" y="7844"/>
                </a:moveTo>
                <a:lnTo>
                  <a:pt x="19968" y="11605"/>
                </a:lnTo>
                <a:lnTo>
                  <a:pt x="16177" y="11605"/>
                </a:lnTo>
                <a:lnTo>
                  <a:pt x="16177" y="7844"/>
                </a:lnTo>
                <a:close/>
                <a:moveTo>
                  <a:pt x="23944" y="7844"/>
                </a:moveTo>
                <a:lnTo>
                  <a:pt x="23944" y="11605"/>
                </a:lnTo>
                <a:lnTo>
                  <a:pt x="20153" y="11605"/>
                </a:lnTo>
                <a:lnTo>
                  <a:pt x="20153" y="7844"/>
                </a:lnTo>
                <a:close/>
                <a:moveTo>
                  <a:pt x="27919" y="7844"/>
                </a:moveTo>
                <a:lnTo>
                  <a:pt x="27919" y="11605"/>
                </a:lnTo>
                <a:lnTo>
                  <a:pt x="24129" y="11605"/>
                </a:lnTo>
                <a:lnTo>
                  <a:pt x="24129" y="7844"/>
                </a:lnTo>
                <a:close/>
                <a:moveTo>
                  <a:pt x="31895" y="7844"/>
                </a:moveTo>
                <a:lnTo>
                  <a:pt x="31895" y="11605"/>
                </a:lnTo>
                <a:lnTo>
                  <a:pt x="28104" y="11605"/>
                </a:lnTo>
                <a:lnTo>
                  <a:pt x="28104" y="7844"/>
                </a:lnTo>
                <a:close/>
                <a:moveTo>
                  <a:pt x="35870" y="7844"/>
                </a:moveTo>
                <a:lnTo>
                  <a:pt x="35870" y="11605"/>
                </a:lnTo>
                <a:lnTo>
                  <a:pt x="32079" y="11605"/>
                </a:lnTo>
                <a:lnTo>
                  <a:pt x="32079" y="7844"/>
                </a:lnTo>
                <a:close/>
                <a:moveTo>
                  <a:pt x="39845" y="7844"/>
                </a:moveTo>
                <a:lnTo>
                  <a:pt x="39845" y="11605"/>
                </a:lnTo>
                <a:lnTo>
                  <a:pt x="36054" y="11605"/>
                </a:lnTo>
                <a:lnTo>
                  <a:pt x="36054" y="7844"/>
                </a:lnTo>
                <a:close/>
                <a:moveTo>
                  <a:pt x="43821" y="7844"/>
                </a:moveTo>
                <a:lnTo>
                  <a:pt x="43821" y="11605"/>
                </a:lnTo>
                <a:lnTo>
                  <a:pt x="40029" y="11605"/>
                </a:lnTo>
                <a:lnTo>
                  <a:pt x="40029" y="7844"/>
                </a:lnTo>
                <a:close/>
                <a:moveTo>
                  <a:pt x="47796" y="7844"/>
                </a:moveTo>
                <a:lnTo>
                  <a:pt x="47796" y="11605"/>
                </a:lnTo>
                <a:lnTo>
                  <a:pt x="44005" y="11605"/>
                </a:lnTo>
                <a:lnTo>
                  <a:pt x="44005" y="7844"/>
                </a:lnTo>
                <a:close/>
                <a:moveTo>
                  <a:pt x="51771" y="7844"/>
                </a:moveTo>
                <a:lnTo>
                  <a:pt x="51771" y="11605"/>
                </a:lnTo>
                <a:lnTo>
                  <a:pt x="47980" y="11605"/>
                </a:lnTo>
                <a:lnTo>
                  <a:pt x="47980" y="7844"/>
                </a:lnTo>
                <a:close/>
                <a:moveTo>
                  <a:pt x="55746" y="7844"/>
                </a:moveTo>
                <a:lnTo>
                  <a:pt x="55746" y="11605"/>
                </a:lnTo>
                <a:lnTo>
                  <a:pt x="51956" y="11605"/>
                </a:lnTo>
                <a:lnTo>
                  <a:pt x="51956" y="7844"/>
                </a:lnTo>
                <a:close/>
                <a:moveTo>
                  <a:pt x="59721" y="7844"/>
                </a:moveTo>
                <a:lnTo>
                  <a:pt x="59721" y="11605"/>
                </a:lnTo>
                <a:lnTo>
                  <a:pt x="55931" y="11605"/>
                </a:lnTo>
                <a:lnTo>
                  <a:pt x="55931" y="7844"/>
                </a:lnTo>
                <a:close/>
                <a:moveTo>
                  <a:pt x="63696" y="7844"/>
                </a:moveTo>
                <a:lnTo>
                  <a:pt x="63696" y="11605"/>
                </a:lnTo>
                <a:lnTo>
                  <a:pt x="59906" y="11605"/>
                </a:lnTo>
                <a:lnTo>
                  <a:pt x="59906" y="7844"/>
                </a:lnTo>
                <a:close/>
                <a:moveTo>
                  <a:pt x="67672" y="7844"/>
                </a:moveTo>
                <a:lnTo>
                  <a:pt x="67672" y="11605"/>
                </a:lnTo>
                <a:lnTo>
                  <a:pt x="63881" y="11605"/>
                </a:lnTo>
                <a:lnTo>
                  <a:pt x="63881" y="7844"/>
                </a:lnTo>
                <a:close/>
                <a:moveTo>
                  <a:pt x="71648" y="7844"/>
                </a:moveTo>
                <a:lnTo>
                  <a:pt x="71648" y="11605"/>
                </a:lnTo>
                <a:lnTo>
                  <a:pt x="67857" y="11605"/>
                </a:lnTo>
                <a:lnTo>
                  <a:pt x="67857" y="7844"/>
                </a:lnTo>
                <a:close/>
                <a:moveTo>
                  <a:pt x="75623" y="7844"/>
                </a:moveTo>
                <a:lnTo>
                  <a:pt x="75623" y="11605"/>
                </a:lnTo>
                <a:lnTo>
                  <a:pt x="71832" y="11605"/>
                </a:lnTo>
                <a:lnTo>
                  <a:pt x="71832" y="7844"/>
                </a:lnTo>
                <a:close/>
                <a:moveTo>
                  <a:pt x="79598" y="7844"/>
                </a:moveTo>
                <a:lnTo>
                  <a:pt x="79598" y="11605"/>
                </a:lnTo>
                <a:lnTo>
                  <a:pt x="75807" y="11605"/>
                </a:lnTo>
                <a:lnTo>
                  <a:pt x="75807" y="7844"/>
                </a:lnTo>
                <a:close/>
                <a:moveTo>
                  <a:pt x="83573" y="7844"/>
                </a:moveTo>
                <a:lnTo>
                  <a:pt x="83573" y="11605"/>
                </a:lnTo>
                <a:lnTo>
                  <a:pt x="79782" y="11605"/>
                </a:lnTo>
                <a:lnTo>
                  <a:pt x="79782" y="7844"/>
                </a:lnTo>
                <a:close/>
                <a:moveTo>
                  <a:pt x="87549" y="7844"/>
                </a:moveTo>
                <a:lnTo>
                  <a:pt x="87549" y="11605"/>
                </a:lnTo>
                <a:lnTo>
                  <a:pt x="83757" y="11605"/>
                </a:lnTo>
                <a:lnTo>
                  <a:pt x="83757" y="7844"/>
                </a:lnTo>
                <a:close/>
                <a:moveTo>
                  <a:pt x="91524" y="7844"/>
                </a:moveTo>
                <a:lnTo>
                  <a:pt x="91524" y="11605"/>
                </a:lnTo>
                <a:lnTo>
                  <a:pt x="87733" y="11605"/>
                </a:lnTo>
                <a:lnTo>
                  <a:pt x="87733" y="7844"/>
                </a:lnTo>
                <a:close/>
                <a:moveTo>
                  <a:pt x="95499" y="7844"/>
                </a:moveTo>
                <a:lnTo>
                  <a:pt x="95499" y="11605"/>
                </a:lnTo>
                <a:lnTo>
                  <a:pt x="91708" y="11605"/>
                </a:lnTo>
                <a:lnTo>
                  <a:pt x="91708" y="7844"/>
                </a:lnTo>
                <a:close/>
                <a:moveTo>
                  <a:pt x="99474" y="7844"/>
                </a:moveTo>
                <a:lnTo>
                  <a:pt x="99474" y="11605"/>
                </a:lnTo>
                <a:lnTo>
                  <a:pt x="95684" y="11605"/>
                </a:lnTo>
                <a:lnTo>
                  <a:pt x="95684" y="7844"/>
                </a:lnTo>
                <a:close/>
                <a:moveTo>
                  <a:pt x="103449" y="7844"/>
                </a:moveTo>
                <a:lnTo>
                  <a:pt x="103449" y="11605"/>
                </a:lnTo>
                <a:lnTo>
                  <a:pt x="99659" y="11605"/>
                </a:lnTo>
                <a:lnTo>
                  <a:pt x="99659" y="7844"/>
                </a:lnTo>
                <a:close/>
                <a:moveTo>
                  <a:pt x="107424" y="7844"/>
                </a:moveTo>
                <a:lnTo>
                  <a:pt x="107424" y="11605"/>
                </a:lnTo>
                <a:lnTo>
                  <a:pt x="103634" y="11605"/>
                </a:lnTo>
                <a:lnTo>
                  <a:pt x="103634" y="7844"/>
                </a:lnTo>
                <a:close/>
                <a:moveTo>
                  <a:pt x="111400" y="7844"/>
                </a:moveTo>
                <a:lnTo>
                  <a:pt x="111400" y="11605"/>
                </a:lnTo>
                <a:lnTo>
                  <a:pt x="107609" y="11605"/>
                </a:lnTo>
                <a:lnTo>
                  <a:pt x="107609" y="7844"/>
                </a:lnTo>
                <a:close/>
                <a:moveTo>
                  <a:pt x="115376" y="7844"/>
                </a:moveTo>
                <a:lnTo>
                  <a:pt x="115376" y="11605"/>
                </a:lnTo>
                <a:lnTo>
                  <a:pt x="111585" y="11605"/>
                </a:lnTo>
                <a:lnTo>
                  <a:pt x="111585" y="7844"/>
                </a:lnTo>
                <a:close/>
                <a:moveTo>
                  <a:pt x="119351" y="7844"/>
                </a:moveTo>
                <a:lnTo>
                  <a:pt x="119351" y="11605"/>
                </a:lnTo>
                <a:lnTo>
                  <a:pt x="115560" y="11605"/>
                </a:lnTo>
                <a:lnTo>
                  <a:pt x="115560" y="7844"/>
                </a:lnTo>
                <a:close/>
                <a:moveTo>
                  <a:pt x="123326" y="7844"/>
                </a:moveTo>
                <a:lnTo>
                  <a:pt x="123326" y="11605"/>
                </a:lnTo>
                <a:lnTo>
                  <a:pt x="119535" y="11605"/>
                </a:lnTo>
                <a:lnTo>
                  <a:pt x="119535" y="7844"/>
                </a:lnTo>
                <a:close/>
                <a:moveTo>
                  <a:pt x="127301" y="7844"/>
                </a:moveTo>
                <a:lnTo>
                  <a:pt x="127301" y="11605"/>
                </a:lnTo>
                <a:lnTo>
                  <a:pt x="123510" y="11605"/>
                </a:lnTo>
                <a:lnTo>
                  <a:pt x="123510" y="7844"/>
                </a:lnTo>
                <a:close/>
                <a:moveTo>
                  <a:pt x="131277" y="7844"/>
                </a:moveTo>
                <a:lnTo>
                  <a:pt x="131277" y="11605"/>
                </a:lnTo>
                <a:lnTo>
                  <a:pt x="127485" y="11605"/>
                </a:lnTo>
                <a:lnTo>
                  <a:pt x="127485" y="7844"/>
                </a:lnTo>
                <a:close/>
                <a:moveTo>
                  <a:pt x="135252" y="7844"/>
                </a:moveTo>
                <a:lnTo>
                  <a:pt x="135252" y="11605"/>
                </a:lnTo>
                <a:lnTo>
                  <a:pt x="131461" y="11605"/>
                </a:lnTo>
                <a:lnTo>
                  <a:pt x="131461" y="7844"/>
                </a:lnTo>
                <a:close/>
                <a:moveTo>
                  <a:pt x="139227" y="7844"/>
                </a:moveTo>
                <a:lnTo>
                  <a:pt x="139227" y="11605"/>
                </a:lnTo>
                <a:lnTo>
                  <a:pt x="135436" y="11605"/>
                </a:lnTo>
                <a:lnTo>
                  <a:pt x="135436" y="7844"/>
                </a:lnTo>
                <a:close/>
                <a:moveTo>
                  <a:pt x="143202" y="7844"/>
                </a:moveTo>
                <a:lnTo>
                  <a:pt x="143202" y="11605"/>
                </a:lnTo>
                <a:lnTo>
                  <a:pt x="139411" y="11605"/>
                </a:lnTo>
                <a:lnTo>
                  <a:pt x="139411" y="7844"/>
                </a:lnTo>
                <a:close/>
                <a:moveTo>
                  <a:pt x="147177" y="7844"/>
                </a:moveTo>
                <a:lnTo>
                  <a:pt x="147177" y="11605"/>
                </a:lnTo>
                <a:lnTo>
                  <a:pt x="143387" y="11605"/>
                </a:lnTo>
                <a:lnTo>
                  <a:pt x="143387" y="7844"/>
                </a:lnTo>
                <a:close/>
                <a:moveTo>
                  <a:pt x="151224" y="7844"/>
                </a:moveTo>
                <a:lnTo>
                  <a:pt x="151224" y="11605"/>
                </a:lnTo>
                <a:lnTo>
                  <a:pt x="147362" y="11605"/>
                </a:lnTo>
                <a:lnTo>
                  <a:pt x="147362" y="7844"/>
                </a:lnTo>
                <a:close/>
                <a:moveTo>
                  <a:pt x="4068" y="11788"/>
                </a:moveTo>
                <a:lnTo>
                  <a:pt x="4068" y="15547"/>
                </a:lnTo>
                <a:lnTo>
                  <a:pt x="184" y="15547"/>
                </a:lnTo>
                <a:lnTo>
                  <a:pt x="184" y="11788"/>
                </a:lnTo>
                <a:close/>
                <a:moveTo>
                  <a:pt x="8043" y="11788"/>
                </a:moveTo>
                <a:lnTo>
                  <a:pt x="8043" y="15547"/>
                </a:lnTo>
                <a:lnTo>
                  <a:pt x="4252" y="15547"/>
                </a:lnTo>
                <a:lnTo>
                  <a:pt x="4252" y="11788"/>
                </a:lnTo>
                <a:close/>
                <a:moveTo>
                  <a:pt x="12018" y="11788"/>
                </a:moveTo>
                <a:lnTo>
                  <a:pt x="12018" y="15547"/>
                </a:lnTo>
                <a:lnTo>
                  <a:pt x="8227" y="15547"/>
                </a:lnTo>
                <a:lnTo>
                  <a:pt x="8227" y="11788"/>
                </a:lnTo>
                <a:close/>
                <a:moveTo>
                  <a:pt x="15993" y="11788"/>
                </a:moveTo>
                <a:lnTo>
                  <a:pt x="15993" y="15547"/>
                </a:lnTo>
                <a:lnTo>
                  <a:pt x="12202" y="15547"/>
                </a:lnTo>
                <a:lnTo>
                  <a:pt x="12202" y="11788"/>
                </a:lnTo>
                <a:close/>
                <a:moveTo>
                  <a:pt x="19968" y="11788"/>
                </a:moveTo>
                <a:lnTo>
                  <a:pt x="19968" y="15547"/>
                </a:lnTo>
                <a:lnTo>
                  <a:pt x="16177" y="15547"/>
                </a:lnTo>
                <a:lnTo>
                  <a:pt x="16177" y="11788"/>
                </a:lnTo>
                <a:close/>
                <a:moveTo>
                  <a:pt x="23944" y="11788"/>
                </a:moveTo>
                <a:lnTo>
                  <a:pt x="23944" y="15547"/>
                </a:lnTo>
                <a:lnTo>
                  <a:pt x="20153" y="15547"/>
                </a:lnTo>
                <a:lnTo>
                  <a:pt x="20153" y="11788"/>
                </a:lnTo>
                <a:close/>
                <a:moveTo>
                  <a:pt x="27919" y="11788"/>
                </a:moveTo>
                <a:lnTo>
                  <a:pt x="27919" y="15547"/>
                </a:lnTo>
                <a:lnTo>
                  <a:pt x="24129" y="15547"/>
                </a:lnTo>
                <a:lnTo>
                  <a:pt x="24129" y="11788"/>
                </a:lnTo>
                <a:close/>
                <a:moveTo>
                  <a:pt x="31895" y="11788"/>
                </a:moveTo>
                <a:lnTo>
                  <a:pt x="31895" y="15547"/>
                </a:lnTo>
                <a:lnTo>
                  <a:pt x="28104" y="15547"/>
                </a:lnTo>
                <a:lnTo>
                  <a:pt x="28104" y="11788"/>
                </a:lnTo>
                <a:close/>
                <a:moveTo>
                  <a:pt x="35870" y="11788"/>
                </a:moveTo>
                <a:lnTo>
                  <a:pt x="35870" y="15547"/>
                </a:lnTo>
                <a:lnTo>
                  <a:pt x="32079" y="15547"/>
                </a:lnTo>
                <a:lnTo>
                  <a:pt x="32079" y="11788"/>
                </a:lnTo>
                <a:close/>
                <a:moveTo>
                  <a:pt x="39845" y="11788"/>
                </a:moveTo>
                <a:lnTo>
                  <a:pt x="39845" y="15547"/>
                </a:lnTo>
                <a:lnTo>
                  <a:pt x="36054" y="15547"/>
                </a:lnTo>
                <a:lnTo>
                  <a:pt x="36054" y="11788"/>
                </a:lnTo>
                <a:close/>
                <a:moveTo>
                  <a:pt x="43821" y="11788"/>
                </a:moveTo>
                <a:lnTo>
                  <a:pt x="43821" y="15547"/>
                </a:lnTo>
                <a:lnTo>
                  <a:pt x="40029" y="15547"/>
                </a:lnTo>
                <a:lnTo>
                  <a:pt x="40029" y="11788"/>
                </a:lnTo>
                <a:close/>
                <a:moveTo>
                  <a:pt x="47796" y="11788"/>
                </a:moveTo>
                <a:lnTo>
                  <a:pt x="47796" y="15547"/>
                </a:lnTo>
                <a:lnTo>
                  <a:pt x="44005" y="15547"/>
                </a:lnTo>
                <a:lnTo>
                  <a:pt x="44005" y="11788"/>
                </a:lnTo>
                <a:close/>
                <a:moveTo>
                  <a:pt x="51771" y="11788"/>
                </a:moveTo>
                <a:lnTo>
                  <a:pt x="51771" y="15547"/>
                </a:lnTo>
                <a:lnTo>
                  <a:pt x="47980" y="15547"/>
                </a:lnTo>
                <a:lnTo>
                  <a:pt x="47980" y="11788"/>
                </a:lnTo>
                <a:close/>
                <a:moveTo>
                  <a:pt x="55746" y="11788"/>
                </a:moveTo>
                <a:lnTo>
                  <a:pt x="55746" y="15547"/>
                </a:lnTo>
                <a:lnTo>
                  <a:pt x="51956" y="15547"/>
                </a:lnTo>
                <a:lnTo>
                  <a:pt x="51956" y="11788"/>
                </a:lnTo>
                <a:close/>
                <a:moveTo>
                  <a:pt x="59721" y="11788"/>
                </a:moveTo>
                <a:lnTo>
                  <a:pt x="59721" y="15547"/>
                </a:lnTo>
                <a:lnTo>
                  <a:pt x="55931" y="15547"/>
                </a:lnTo>
                <a:lnTo>
                  <a:pt x="55931" y="11788"/>
                </a:lnTo>
                <a:close/>
                <a:moveTo>
                  <a:pt x="63696" y="11788"/>
                </a:moveTo>
                <a:lnTo>
                  <a:pt x="63696" y="15547"/>
                </a:lnTo>
                <a:lnTo>
                  <a:pt x="59906" y="15547"/>
                </a:lnTo>
                <a:lnTo>
                  <a:pt x="59906" y="11788"/>
                </a:lnTo>
                <a:close/>
                <a:moveTo>
                  <a:pt x="67672" y="11788"/>
                </a:moveTo>
                <a:lnTo>
                  <a:pt x="67672" y="15547"/>
                </a:lnTo>
                <a:lnTo>
                  <a:pt x="63881" y="15547"/>
                </a:lnTo>
                <a:lnTo>
                  <a:pt x="63881" y="11788"/>
                </a:lnTo>
                <a:close/>
                <a:moveTo>
                  <a:pt x="71648" y="11788"/>
                </a:moveTo>
                <a:lnTo>
                  <a:pt x="71648" y="15547"/>
                </a:lnTo>
                <a:lnTo>
                  <a:pt x="67857" y="15547"/>
                </a:lnTo>
                <a:lnTo>
                  <a:pt x="67857" y="11788"/>
                </a:lnTo>
                <a:close/>
                <a:moveTo>
                  <a:pt x="75623" y="11788"/>
                </a:moveTo>
                <a:lnTo>
                  <a:pt x="75623" y="15547"/>
                </a:lnTo>
                <a:lnTo>
                  <a:pt x="71832" y="15547"/>
                </a:lnTo>
                <a:lnTo>
                  <a:pt x="71832" y="11788"/>
                </a:lnTo>
                <a:close/>
                <a:moveTo>
                  <a:pt x="79598" y="11788"/>
                </a:moveTo>
                <a:lnTo>
                  <a:pt x="79598" y="15547"/>
                </a:lnTo>
                <a:lnTo>
                  <a:pt x="75807" y="15547"/>
                </a:lnTo>
                <a:lnTo>
                  <a:pt x="75807" y="11788"/>
                </a:lnTo>
                <a:close/>
                <a:moveTo>
                  <a:pt x="83573" y="11788"/>
                </a:moveTo>
                <a:lnTo>
                  <a:pt x="83573" y="15547"/>
                </a:lnTo>
                <a:lnTo>
                  <a:pt x="79782" y="15547"/>
                </a:lnTo>
                <a:lnTo>
                  <a:pt x="79782" y="11788"/>
                </a:lnTo>
                <a:close/>
                <a:moveTo>
                  <a:pt x="87549" y="11788"/>
                </a:moveTo>
                <a:lnTo>
                  <a:pt x="87549" y="15547"/>
                </a:lnTo>
                <a:lnTo>
                  <a:pt x="83757" y="15547"/>
                </a:lnTo>
                <a:lnTo>
                  <a:pt x="83757" y="11788"/>
                </a:lnTo>
                <a:close/>
                <a:moveTo>
                  <a:pt x="91524" y="11788"/>
                </a:moveTo>
                <a:lnTo>
                  <a:pt x="91524" y="15547"/>
                </a:lnTo>
                <a:lnTo>
                  <a:pt x="87733" y="15547"/>
                </a:lnTo>
                <a:lnTo>
                  <a:pt x="87733" y="11788"/>
                </a:lnTo>
                <a:close/>
                <a:moveTo>
                  <a:pt x="95499" y="11788"/>
                </a:moveTo>
                <a:lnTo>
                  <a:pt x="95499" y="15547"/>
                </a:lnTo>
                <a:lnTo>
                  <a:pt x="91708" y="15547"/>
                </a:lnTo>
                <a:lnTo>
                  <a:pt x="91708" y="11788"/>
                </a:lnTo>
                <a:close/>
                <a:moveTo>
                  <a:pt x="99474" y="11788"/>
                </a:moveTo>
                <a:lnTo>
                  <a:pt x="99474" y="15547"/>
                </a:lnTo>
                <a:lnTo>
                  <a:pt x="95684" y="15547"/>
                </a:lnTo>
                <a:lnTo>
                  <a:pt x="95684" y="11788"/>
                </a:lnTo>
                <a:close/>
                <a:moveTo>
                  <a:pt x="103449" y="11788"/>
                </a:moveTo>
                <a:lnTo>
                  <a:pt x="103449" y="15547"/>
                </a:lnTo>
                <a:lnTo>
                  <a:pt x="99659" y="15547"/>
                </a:lnTo>
                <a:lnTo>
                  <a:pt x="99659" y="11788"/>
                </a:lnTo>
                <a:close/>
                <a:moveTo>
                  <a:pt x="107424" y="11788"/>
                </a:moveTo>
                <a:lnTo>
                  <a:pt x="107424" y="15547"/>
                </a:lnTo>
                <a:lnTo>
                  <a:pt x="103634" y="15547"/>
                </a:lnTo>
                <a:lnTo>
                  <a:pt x="103634" y="11788"/>
                </a:lnTo>
                <a:close/>
                <a:moveTo>
                  <a:pt x="111400" y="11788"/>
                </a:moveTo>
                <a:lnTo>
                  <a:pt x="111400" y="15547"/>
                </a:lnTo>
                <a:lnTo>
                  <a:pt x="107609" y="15547"/>
                </a:lnTo>
                <a:lnTo>
                  <a:pt x="107609" y="11788"/>
                </a:lnTo>
                <a:close/>
                <a:moveTo>
                  <a:pt x="115376" y="11788"/>
                </a:moveTo>
                <a:lnTo>
                  <a:pt x="115376" y="15547"/>
                </a:lnTo>
                <a:lnTo>
                  <a:pt x="111585" y="15547"/>
                </a:lnTo>
                <a:lnTo>
                  <a:pt x="111585" y="11788"/>
                </a:lnTo>
                <a:close/>
                <a:moveTo>
                  <a:pt x="119351" y="11788"/>
                </a:moveTo>
                <a:lnTo>
                  <a:pt x="119351" y="15547"/>
                </a:lnTo>
                <a:lnTo>
                  <a:pt x="115560" y="15547"/>
                </a:lnTo>
                <a:lnTo>
                  <a:pt x="115560" y="11788"/>
                </a:lnTo>
                <a:close/>
                <a:moveTo>
                  <a:pt x="123326" y="11788"/>
                </a:moveTo>
                <a:lnTo>
                  <a:pt x="123326" y="15547"/>
                </a:lnTo>
                <a:lnTo>
                  <a:pt x="119535" y="15547"/>
                </a:lnTo>
                <a:lnTo>
                  <a:pt x="119535" y="11788"/>
                </a:lnTo>
                <a:close/>
                <a:moveTo>
                  <a:pt x="127301" y="11788"/>
                </a:moveTo>
                <a:lnTo>
                  <a:pt x="127301" y="15547"/>
                </a:lnTo>
                <a:lnTo>
                  <a:pt x="123510" y="15547"/>
                </a:lnTo>
                <a:lnTo>
                  <a:pt x="123510" y="11788"/>
                </a:lnTo>
                <a:close/>
                <a:moveTo>
                  <a:pt x="131277" y="11788"/>
                </a:moveTo>
                <a:lnTo>
                  <a:pt x="131277" y="15547"/>
                </a:lnTo>
                <a:lnTo>
                  <a:pt x="127485" y="15547"/>
                </a:lnTo>
                <a:lnTo>
                  <a:pt x="127485" y="11788"/>
                </a:lnTo>
                <a:close/>
                <a:moveTo>
                  <a:pt x="135252" y="11788"/>
                </a:moveTo>
                <a:lnTo>
                  <a:pt x="135252" y="15547"/>
                </a:lnTo>
                <a:lnTo>
                  <a:pt x="131461" y="15547"/>
                </a:lnTo>
                <a:lnTo>
                  <a:pt x="131461" y="11788"/>
                </a:lnTo>
                <a:close/>
                <a:moveTo>
                  <a:pt x="139227" y="11788"/>
                </a:moveTo>
                <a:lnTo>
                  <a:pt x="139227" y="15547"/>
                </a:lnTo>
                <a:lnTo>
                  <a:pt x="135436" y="15547"/>
                </a:lnTo>
                <a:lnTo>
                  <a:pt x="135436" y="11788"/>
                </a:lnTo>
                <a:close/>
                <a:moveTo>
                  <a:pt x="143202" y="11788"/>
                </a:moveTo>
                <a:lnTo>
                  <a:pt x="143202" y="15547"/>
                </a:lnTo>
                <a:lnTo>
                  <a:pt x="139411" y="15547"/>
                </a:lnTo>
                <a:lnTo>
                  <a:pt x="139411" y="11788"/>
                </a:lnTo>
                <a:close/>
                <a:moveTo>
                  <a:pt x="147177" y="11788"/>
                </a:moveTo>
                <a:lnTo>
                  <a:pt x="147177" y="15547"/>
                </a:lnTo>
                <a:lnTo>
                  <a:pt x="143387" y="15547"/>
                </a:lnTo>
                <a:lnTo>
                  <a:pt x="143387" y="11788"/>
                </a:lnTo>
                <a:close/>
                <a:moveTo>
                  <a:pt x="151224" y="11788"/>
                </a:moveTo>
                <a:lnTo>
                  <a:pt x="151224" y="15547"/>
                </a:lnTo>
                <a:lnTo>
                  <a:pt x="147362" y="15547"/>
                </a:lnTo>
                <a:lnTo>
                  <a:pt x="147362" y="11788"/>
                </a:lnTo>
                <a:close/>
                <a:moveTo>
                  <a:pt x="4068" y="15730"/>
                </a:moveTo>
                <a:lnTo>
                  <a:pt x="4068" y="19490"/>
                </a:lnTo>
                <a:lnTo>
                  <a:pt x="184" y="19490"/>
                </a:lnTo>
                <a:lnTo>
                  <a:pt x="184" y="15730"/>
                </a:lnTo>
                <a:close/>
                <a:moveTo>
                  <a:pt x="8043" y="15730"/>
                </a:moveTo>
                <a:lnTo>
                  <a:pt x="8043" y="19490"/>
                </a:lnTo>
                <a:lnTo>
                  <a:pt x="4252" y="19490"/>
                </a:lnTo>
                <a:lnTo>
                  <a:pt x="4252" y="15730"/>
                </a:lnTo>
                <a:close/>
                <a:moveTo>
                  <a:pt x="12018" y="15730"/>
                </a:moveTo>
                <a:lnTo>
                  <a:pt x="12018" y="19490"/>
                </a:lnTo>
                <a:lnTo>
                  <a:pt x="8227" y="19490"/>
                </a:lnTo>
                <a:lnTo>
                  <a:pt x="8227" y="15730"/>
                </a:lnTo>
                <a:close/>
                <a:moveTo>
                  <a:pt x="15993" y="15730"/>
                </a:moveTo>
                <a:lnTo>
                  <a:pt x="15993" y="19490"/>
                </a:lnTo>
                <a:lnTo>
                  <a:pt x="12202" y="19490"/>
                </a:lnTo>
                <a:lnTo>
                  <a:pt x="12202" y="15730"/>
                </a:lnTo>
                <a:close/>
                <a:moveTo>
                  <a:pt x="19968" y="15730"/>
                </a:moveTo>
                <a:lnTo>
                  <a:pt x="19968" y="19490"/>
                </a:lnTo>
                <a:lnTo>
                  <a:pt x="16177" y="19490"/>
                </a:lnTo>
                <a:lnTo>
                  <a:pt x="16177" y="15730"/>
                </a:lnTo>
                <a:close/>
                <a:moveTo>
                  <a:pt x="23944" y="15730"/>
                </a:moveTo>
                <a:lnTo>
                  <a:pt x="23944" y="19490"/>
                </a:lnTo>
                <a:lnTo>
                  <a:pt x="20153" y="19490"/>
                </a:lnTo>
                <a:lnTo>
                  <a:pt x="20153" y="15730"/>
                </a:lnTo>
                <a:close/>
                <a:moveTo>
                  <a:pt x="27919" y="15730"/>
                </a:moveTo>
                <a:lnTo>
                  <a:pt x="27919" y="19490"/>
                </a:lnTo>
                <a:lnTo>
                  <a:pt x="24129" y="19490"/>
                </a:lnTo>
                <a:lnTo>
                  <a:pt x="24129" y="15730"/>
                </a:lnTo>
                <a:close/>
                <a:moveTo>
                  <a:pt x="31895" y="15730"/>
                </a:moveTo>
                <a:lnTo>
                  <a:pt x="31895" y="19490"/>
                </a:lnTo>
                <a:lnTo>
                  <a:pt x="28104" y="19490"/>
                </a:lnTo>
                <a:lnTo>
                  <a:pt x="28104" y="15730"/>
                </a:lnTo>
                <a:close/>
                <a:moveTo>
                  <a:pt x="35870" y="15730"/>
                </a:moveTo>
                <a:lnTo>
                  <a:pt x="35870" y="19490"/>
                </a:lnTo>
                <a:lnTo>
                  <a:pt x="32079" y="19490"/>
                </a:lnTo>
                <a:lnTo>
                  <a:pt x="32079" y="15730"/>
                </a:lnTo>
                <a:close/>
                <a:moveTo>
                  <a:pt x="39845" y="15730"/>
                </a:moveTo>
                <a:lnTo>
                  <a:pt x="39845" y="19490"/>
                </a:lnTo>
                <a:lnTo>
                  <a:pt x="36054" y="19490"/>
                </a:lnTo>
                <a:lnTo>
                  <a:pt x="36054" y="15730"/>
                </a:lnTo>
                <a:close/>
                <a:moveTo>
                  <a:pt x="43821" y="15730"/>
                </a:moveTo>
                <a:lnTo>
                  <a:pt x="43821" y="19490"/>
                </a:lnTo>
                <a:lnTo>
                  <a:pt x="40029" y="19490"/>
                </a:lnTo>
                <a:lnTo>
                  <a:pt x="40029" y="15730"/>
                </a:lnTo>
                <a:close/>
                <a:moveTo>
                  <a:pt x="47796" y="15730"/>
                </a:moveTo>
                <a:lnTo>
                  <a:pt x="47796" y="19490"/>
                </a:lnTo>
                <a:lnTo>
                  <a:pt x="44005" y="19490"/>
                </a:lnTo>
                <a:lnTo>
                  <a:pt x="44005" y="15730"/>
                </a:lnTo>
                <a:close/>
                <a:moveTo>
                  <a:pt x="51771" y="15730"/>
                </a:moveTo>
                <a:lnTo>
                  <a:pt x="51771" y="19490"/>
                </a:lnTo>
                <a:lnTo>
                  <a:pt x="47980" y="19490"/>
                </a:lnTo>
                <a:lnTo>
                  <a:pt x="47980" y="15730"/>
                </a:lnTo>
                <a:close/>
                <a:moveTo>
                  <a:pt x="55746" y="15730"/>
                </a:moveTo>
                <a:lnTo>
                  <a:pt x="55746" y="19490"/>
                </a:lnTo>
                <a:lnTo>
                  <a:pt x="51956" y="19490"/>
                </a:lnTo>
                <a:lnTo>
                  <a:pt x="51956" y="15730"/>
                </a:lnTo>
                <a:close/>
                <a:moveTo>
                  <a:pt x="59721" y="15730"/>
                </a:moveTo>
                <a:lnTo>
                  <a:pt x="59721" y="19490"/>
                </a:lnTo>
                <a:lnTo>
                  <a:pt x="55931" y="19490"/>
                </a:lnTo>
                <a:lnTo>
                  <a:pt x="55931" y="15730"/>
                </a:lnTo>
                <a:close/>
                <a:moveTo>
                  <a:pt x="63696" y="15730"/>
                </a:moveTo>
                <a:lnTo>
                  <a:pt x="63696" y="19490"/>
                </a:lnTo>
                <a:lnTo>
                  <a:pt x="59906" y="19490"/>
                </a:lnTo>
                <a:lnTo>
                  <a:pt x="59906" y="15730"/>
                </a:lnTo>
                <a:close/>
                <a:moveTo>
                  <a:pt x="67672" y="15730"/>
                </a:moveTo>
                <a:lnTo>
                  <a:pt x="67672" y="19490"/>
                </a:lnTo>
                <a:lnTo>
                  <a:pt x="63881" y="19490"/>
                </a:lnTo>
                <a:lnTo>
                  <a:pt x="63881" y="15730"/>
                </a:lnTo>
                <a:close/>
                <a:moveTo>
                  <a:pt x="71648" y="15730"/>
                </a:moveTo>
                <a:lnTo>
                  <a:pt x="71648" y="19490"/>
                </a:lnTo>
                <a:lnTo>
                  <a:pt x="67857" y="19490"/>
                </a:lnTo>
                <a:lnTo>
                  <a:pt x="67857" y="15730"/>
                </a:lnTo>
                <a:close/>
                <a:moveTo>
                  <a:pt x="75623" y="15730"/>
                </a:moveTo>
                <a:lnTo>
                  <a:pt x="75623" y="19490"/>
                </a:lnTo>
                <a:lnTo>
                  <a:pt x="71832" y="19490"/>
                </a:lnTo>
                <a:lnTo>
                  <a:pt x="71832" y="15730"/>
                </a:lnTo>
                <a:close/>
                <a:moveTo>
                  <a:pt x="79598" y="15730"/>
                </a:moveTo>
                <a:lnTo>
                  <a:pt x="79598" y="19490"/>
                </a:lnTo>
                <a:lnTo>
                  <a:pt x="75807" y="19490"/>
                </a:lnTo>
                <a:lnTo>
                  <a:pt x="75807" y="15730"/>
                </a:lnTo>
                <a:close/>
                <a:moveTo>
                  <a:pt x="83573" y="15730"/>
                </a:moveTo>
                <a:lnTo>
                  <a:pt x="83573" y="19490"/>
                </a:lnTo>
                <a:lnTo>
                  <a:pt x="79782" y="19490"/>
                </a:lnTo>
                <a:lnTo>
                  <a:pt x="79782" y="15730"/>
                </a:lnTo>
                <a:close/>
                <a:moveTo>
                  <a:pt x="87549" y="15730"/>
                </a:moveTo>
                <a:lnTo>
                  <a:pt x="87549" y="19490"/>
                </a:lnTo>
                <a:lnTo>
                  <a:pt x="83757" y="19490"/>
                </a:lnTo>
                <a:lnTo>
                  <a:pt x="83757" y="15730"/>
                </a:lnTo>
                <a:close/>
                <a:moveTo>
                  <a:pt x="91524" y="15730"/>
                </a:moveTo>
                <a:lnTo>
                  <a:pt x="91524" y="19490"/>
                </a:lnTo>
                <a:lnTo>
                  <a:pt x="87733" y="19490"/>
                </a:lnTo>
                <a:lnTo>
                  <a:pt x="87733" y="15730"/>
                </a:lnTo>
                <a:close/>
                <a:moveTo>
                  <a:pt x="95499" y="15730"/>
                </a:moveTo>
                <a:lnTo>
                  <a:pt x="95499" y="19490"/>
                </a:lnTo>
                <a:lnTo>
                  <a:pt x="91708" y="19490"/>
                </a:lnTo>
                <a:lnTo>
                  <a:pt x="91708" y="15730"/>
                </a:lnTo>
                <a:close/>
                <a:moveTo>
                  <a:pt x="99474" y="15730"/>
                </a:moveTo>
                <a:lnTo>
                  <a:pt x="99474" y="19490"/>
                </a:lnTo>
                <a:lnTo>
                  <a:pt x="95684" y="19490"/>
                </a:lnTo>
                <a:lnTo>
                  <a:pt x="95684" y="15730"/>
                </a:lnTo>
                <a:close/>
                <a:moveTo>
                  <a:pt x="103449" y="15730"/>
                </a:moveTo>
                <a:lnTo>
                  <a:pt x="103449" y="19490"/>
                </a:lnTo>
                <a:lnTo>
                  <a:pt x="99659" y="19490"/>
                </a:lnTo>
                <a:lnTo>
                  <a:pt x="99659" y="15730"/>
                </a:lnTo>
                <a:close/>
                <a:moveTo>
                  <a:pt x="107424" y="15730"/>
                </a:moveTo>
                <a:lnTo>
                  <a:pt x="107424" y="19490"/>
                </a:lnTo>
                <a:lnTo>
                  <a:pt x="103634" y="19490"/>
                </a:lnTo>
                <a:lnTo>
                  <a:pt x="103634" y="15730"/>
                </a:lnTo>
                <a:close/>
                <a:moveTo>
                  <a:pt x="111400" y="15730"/>
                </a:moveTo>
                <a:lnTo>
                  <a:pt x="111400" y="19490"/>
                </a:lnTo>
                <a:lnTo>
                  <a:pt x="107609" y="19490"/>
                </a:lnTo>
                <a:lnTo>
                  <a:pt x="107609" y="15730"/>
                </a:lnTo>
                <a:close/>
                <a:moveTo>
                  <a:pt x="115376" y="15730"/>
                </a:moveTo>
                <a:lnTo>
                  <a:pt x="115376" y="19490"/>
                </a:lnTo>
                <a:lnTo>
                  <a:pt x="111585" y="19490"/>
                </a:lnTo>
                <a:lnTo>
                  <a:pt x="111585" y="15730"/>
                </a:lnTo>
                <a:close/>
                <a:moveTo>
                  <a:pt x="119351" y="15730"/>
                </a:moveTo>
                <a:lnTo>
                  <a:pt x="119351" y="19490"/>
                </a:lnTo>
                <a:lnTo>
                  <a:pt x="115560" y="19490"/>
                </a:lnTo>
                <a:lnTo>
                  <a:pt x="115560" y="15730"/>
                </a:lnTo>
                <a:close/>
                <a:moveTo>
                  <a:pt x="123326" y="15730"/>
                </a:moveTo>
                <a:lnTo>
                  <a:pt x="123326" y="19490"/>
                </a:lnTo>
                <a:lnTo>
                  <a:pt x="119535" y="19490"/>
                </a:lnTo>
                <a:lnTo>
                  <a:pt x="119535" y="15730"/>
                </a:lnTo>
                <a:close/>
                <a:moveTo>
                  <a:pt x="127301" y="15730"/>
                </a:moveTo>
                <a:lnTo>
                  <a:pt x="127301" y="19490"/>
                </a:lnTo>
                <a:lnTo>
                  <a:pt x="123510" y="19490"/>
                </a:lnTo>
                <a:lnTo>
                  <a:pt x="123510" y="15730"/>
                </a:lnTo>
                <a:close/>
                <a:moveTo>
                  <a:pt x="131277" y="15730"/>
                </a:moveTo>
                <a:lnTo>
                  <a:pt x="131277" y="19490"/>
                </a:lnTo>
                <a:lnTo>
                  <a:pt x="127485" y="19490"/>
                </a:lnTo>
                <a:lnTo>
                  <a:pt x="127485" y="15730"/>
                </a:lnTo>
                <a:close/>
                <a:moveTo>
                  <a:pt x="135252" y="15730"/>
                </a:moveTo>
                <a:lnTo>
                  <a:pt x="135252" y="19490"/>
                </a:lnTo>
                <a:lnTo>
                  <a:pt x="131461" y="19490"/>
                </a:lnTo>
                <a:lnTo>
                  <a:pt x="131461" y="15730"/>
                </a:lnTo>
                <a:close/>
                <a:moveTo>
                  <a:pt x="139227" y="15730"/>
                </a:moveTo>
                <a:lnTo>
                  <a:pt x="139227" y="19490"/>
                </a:lnTo>
                <a:lnTo>
                  <a:pt x="135436" y="19490"/>
                </a:lnTo>
                <a:lnTo>
                  <a:pt x="135436" y="15730"/>
                </a:lnTo>
                <a:close/>
                <a:moveTo>
                  <a:pt x="143202" y="15730"/>
                </a:moveTo>
                <a:lnTo>
                  <a:pt x="143202" y="19490"/>
                </a:lnTo>
                <a:lnTo>
                  <a:pt x="139411" y="19490"/>
                </a:lnTo>
                <a:lnTo>
                  <a:pt x="139411" y="15730"/>
                </a:lnTo>
                <a:close/>
                <a:moveTo>
                  <a:pt x="147177" y="15730"/>
                </a:moveTo>
                <a:lnTo>
                  <a:pt x="147177" y="19490"/>
                </a:lnTo>
                <a:lnTo>
                  <a:pt x="143387" y="19490"/>
                </a:lnTo>
                <a:lnTo>
                  <a:pt x="143387" y="15730"/>
                </a:lnTo>
                <a:close/>
                <a:moveTo>
                  <a:pt x="151224" y="15730"/>
                </a:moveTo>
                <a:lnTo>
                  <a:pt x="151224" y="19490"/>
                </a:lnTo>
                <a:lnTo>
                  <a:pt x="147362" y="19490"/>
                </a:lnTo>
                <a:lnTo>
                  <a:pt x="147362" y="15730"/>
                </a:lnTo>
                <a:close/>
                <a:moveTo>
                  <a:pt x="4068" y="19673"/>
                </a:moveTo>
                <a:lnTo>
                  <a:pt x="4068" y="23432"/>
                </a:lnTo>
                <a:lnTo>
                  <a:pt x="184" y="23432"/>
                </a:lnTo>
                <a:lnTo>
                  <a:pt x="184" y="19673"/>
                </a:lnTo>
                <a:close/>
                <a:moveTo>
                  <a:pt x="8043" y="19673"/>
                </a:moveTo>
                <a:lnTo>
                  <a:pt x="8043" y="23432"/>
                </a:lnTo>
                <a:lnTo>
                  <a:pt x="4252" y="23432"/>
                </a:lnTo>
                <a:lnTo>
                  <a:pt x="4252" y="19673"/>
                </a:lnTo>
                <a:close/>
                <a:moveTo>
                  <a:pt x="12018" y="19673"/>
                </a:moveTo>
                <a:lnTo>
                  <a:pt x="12018" y="23432"/>
                </a:lnTo>
                <a:lnTo>
                  <a:pt x="8227" y="23432"/>
                </a:lnTo>
                <a:lnTo>
                  <a:pt x="8227" y="19673"/>
                </a:lnTo>
                <a:close/>
                <a:moveTo>
                  <a:pt x="15993" y="19673"/>
                </a:moveTo>
                <a:lnTo>
                  <a:pt x="15993" y="23432"/>
                </a:lnTo>
                <a:lnTo>
                  <a:pt x="12202" y="23432"/>
                </a:lnTo>
                <a:lnTo>
                  <a:pt x="12202" y="19673"/>
                </a:lnTo>
                <a:close/>
                <a:moveTo>
                  <a:pt x="19968" y="19673"/>
                </a:moveTo>
                <a:lnTo>
                  <a:pt x="19968" y="23432"/>
                </a:lnTo>
                <a:lnTo>
                  <a:pt x="16177" y="23432"/>
                </a:lnTo>
                <a:lnTo>
                  <a:pt x="16177" y="19673"/>
                </a:lnTo>
                <a:close/>
                <a:moveTo>
                  <a:pt x="23944" y="19673"/>
                </a:moveTo>
                <a:lnTo>
                  <a:pt x="23944" y="23432"/>
                </a:lnTo>
                <a:lnTo>
                  <a:pt x="20153" y="23432"/>
                </a:lnTo>
                <a:lnTo>
                  <a:pt x="20153" y="19673"/>
                </a:lnTo>
                <a:close/>
                <a:moveTo>
                  <a:pt x="27919" y="19673"/>
                </a:moveTo>
                <a:lnTo>
                  <a:pt x="27919" y="23432"/>
                </a:lnTo>
                <a:lnTo>
                  <a:pt x="24129" y="23432"/>
                </a:lnTo>
                <a:lnTo>
                  <a:pt x="24129" y="19673"/>
                </a:lnTo>
                <a:close/>
                <a:moveTo>
                  <a:pt x="31895" y="19673"/>
                </a:moveTo>
                <a:lnTo>
                  <a:pt x="31895" y="23432"/>
                </a:lnTo>
                <a:lnTo>
                  <a:pt x="28104" y="23432"/>
                </a:lnTo>
                <a:lnTo>
                  <a:pt x="28104" y="19673"/>
                </a:lnTo>
                <a:close/>
                <a:moveTo>
                  <a:pt x="35870" y="19673"/>
                </a:moveTo>
                <a:lnTo>
                  <a:pt x="35870" y="23432"/>
                </a:lnTo>
                <a:lnTo>
                  <a:pt x="32079" y="23432"/>
                </a:lnTo>
                <a:lnTo>
                  <a:pt x="32079" y="19673"/>
                </a:lnTo>
                <a:close/>
                <a:moveTo>
                  <a:pt x="39845" y="19673"/>
                </a:moveTo>
                <a:lnTo>
                  <a:pt x="39845" y="23432"/>
                </a:lnTo>
                <a:lnTo>
                  <a:pt x="36054" y="23432"/>
                </a:lnTo>
                <a:lnTo>
                  <a:pt x="36054" y="19673"/>
                </a:lnTo>
                <a:close/>
                <a:moveTo>
                  <a:pt x="43821" y="19673"/>
                </a:moveTo>
                <a:lnTo>
                  <a:pt x="43821" y="23432"/>
                </a:lnTo>
                <a:lnTo>
                  <a:pt x="40029" y="23432"/>
                </a:lnTo>
                <a:lnTo>
                  <a:pt x="40029" y="19673"/>
                </a:lnTo>
                <a:close/>
                <a:moveTo>
                  <a:pt x="47796" y="19673"/>
                </a:moveTo>
                <a:lnTo>
                  <a:pt x="47796" y="23432"/>
                </a:lnTo>
                <a:lnTo>
                  <a:pt x="44005" y="23432"/>
                </a:lnTo>
                <a:lnTo>
                  <a:pt x="44005" y="19673"/>
                </a:lnTo>
                <a:close/>
                <a:moveTo>
                  <a:pt x="51771" y="19673"/>
                </a:moveTo>
                <a:lnTo>
                  <a:pt x="51771" y="23432"/>
                </a:lnTo>
                <a:lnTo>
                  <a:pt x="47980" y="23432"/>
                </a:lnTo>
                <a:lnTo>
                  <a:pt x="47980" y="19673"/>
                </a:lnTo>
                <a:close/>
                <a:moveTo>
                  <a:pt x="55746" y="19673"/>
                </a:moveTo>
                <a:lnTo>
                  <a:pt x="55746" y="23432"/>
                </a:lnTo>
                <a:lnTo>
                  <a:pt x="51956" y="23432"/>
                </a:lnTo>
                <a:lnTo>
                  <a:pt x="51956" y="19673"/>
                </a:lnTo>
                <a:close/>
                <a:moveTo>
                  <a:pt x="59721" y="19673"/>
                </a:moveTo>
                <a:lnTo>
                  <a:pt x="59721" y="23432"/>
                </a:lnTo>
                <a:lnTo>
                  <a:pt x="55931" y="23432"/>
                </a:lnTo>
                <a:lnTo>
                  <a:pt x="55931" y="19673"/>
                </a:lnTo>
                <a:close/>
                <a:moveTo>
                  <a:pt x="63696" y="19673"/>
                </a:moveTo>
                <a:lnTo>
                  <a:pt x="63696" y="23432"/>
                </a:lnTo>
                <a:lnTo>
                  <a:pt x="59906" y="23432"/>
                </a:lnTo>
                <a:lnTo>
                  <a:pt x="59906" y="19673"/>
                </a:lnTo>
                <a:close/>
                <a:moveTo>
                  <a:pt x="67672" y="19673"/>
                </a:moveTo>
                <a:lnTo>
                  <a:pt x="67672" y="23432"/>
                </a:lnTo>
                <a:lnTo>
                  <a:pt x="63881" y="23432"/>
                </a:lnTo>
                <a:lnTo>
                  <a:pt x="63881" y="19673"/>
                </a:lnTo>
                <a:close/>
                <a:moveTo>
                  <a:pt x="71648" y="19673"/>
                </a:moveTo>
                <a:lnTo>
                  <a:pt x="71648" y="23432"/>
                </a:lnTo>
                <a:lnTo>
                  <a:pt x="67857" y="23432"/>
                </a:lnTo>
                <a:lnTo>
                  <a:pt x="67857" y="19673"/>
                </a:lnTo>
                <a:close/>
                <a:moveTo>
                  <a:pt x="75623" y="19673"/>
                </a:moveTo>
                <a:lnTo>
                  <a:pt x="75623" y="23432"/>
                </a:lnTo>
                <a:lnTo>
                  <a:pt x="71832" y="23432"/>
                </a:lnTo>
                <a:lnTo>
                  <a:pt x="71832" y="19673"/>
                </a:lnTo>
                <a:close/>
                <a:moveTo>
                  <a:pt x="79598" y="19673"/>
                </a:moveTo>
                <a:lnTo>
                  <a:pt x="79598" y="23432"/>
                </a:lnTo>
                <a:lnTo>
                  <a:pt x="75807" y="23432"/>
                </a:lnTo>
                <a:lnTo>
                  <a:pt x="75807" y="19673"/>
                </a:lnTo>
                <a:close/>
                <a:moveTo>
                  <a:pt x="83573" y="19673"/>
                </a:moveTo>
                <a:lnTo>
                  <a:pt x="83573" y="23432"/>
                </a:lnTo>
                <a:lnTo>
                  <a:pt x="79782" y="23432"/>
                </a:lnTo>
                <a:lnTo>
                  <a:pt x="79782" y="19673"/>
                </a:lnTo>
                <a:close/>
                <a:moveTo>
                  <a:pt x="87549" y="19673"/>
                </a:moveTo>
                <a:lnTo>
                  <a:pt x="87549" y="23432"/>
                </a:lnTo>
                <a:lnTo>
                  <a:pt x="83757" y="23432"/>
                </a:lnTo>
                <a:lnTo>
                  <a:pt x="83757" y="19673"/>
                </a:lnTo>
                <a:close/>
                <a:moveTo>
                  <a:pt x="91524" y="19673"/>
                </a:moveTo>
                <a:lnTo>
                  <a:pt x="91524" y="23432"/>
                </a:lnTo>
                <a:lnTo>
                  <a:pt x="87733" y="23432"/>
                </a:lnTo>
                <a:lnTo>
                  <a:pt x="87733" y="19673"/>
                </a:lnTo>
                <a:close/>
                <a:moveTo>
                  <a:pt x="95499" y="19673"/>
                </a:moveTo>
                <a:lnTo>
                  <a:pt x="95499" y="23432"/>
                </a:lnTo>
                <a:lnTo>
                  <a:pt x="91708" y="23432"/>
                </a:lnTo>
                <a:lnTo>
                  <a:pt x="91708" y="19673"/>
                </a:lnTo>
                <a:close/>
                <a:moveTo>
                  <a:pt x="99474" y="19673"/>
                </a:moveTo>
                <a:lnTo>
                  <a:pt x="99474" y="23432"/>
                </a:lnTo>
                <a:lnTo>
                  <a:pt x="95684" y="23432"/>
                </a:lnTo>
                <a:lnTo>
                  <a:pt x="95684" y="19673"/>
                </a:lnTo>
                <a:close/>
                <a:moveTo>
                  <a:pt x="103449" y="19673"/>
                </a:moveTo>
                <a:lnTo>
                  <a:pt x="103449" y="23432"/>
                </a:lnTo>
                <a:lnTo>
                  <a:pt x="99659" y="23432"/>
                </a:lnTo>
                <a:lnTo>
                  <a:pt x="99659" y="19673"/>
                </a:lnTo>
                <a:close/>
                <a:moveTo>
                  <a:pt x="107424" y="19673"/>
                </a:moveTo>
                <a:lnTo>
                  <a:pt x="107424" y="23432"/>
                </a:lnTo>
                <a:lnTo>
                  <a:pt x="103634" y="23432"/>
                </a:lnTo>
                <a:lnTo>
                  <a:pt x="103634" y="19673"/>
                </a:lnTo>
                <a:close/>
                <a:moveTo>
                  <a:pt x="111400" y="19673"/>
                </a:moveTo>
                <a:lnTo>
                  <a:pt x="111400" y="23432"/>
                </a:lnTo>
                <a:lnTo>
                  <a:pt x="107609" y="23432"/>
                </a:lnTo>
                <a:lnTo>
                  <a:pt x="107609" y="19673"/>
                </a:lnTo>
                <a:close/>
                <a:moveTo>
                  <a:pt x="115376" y="19673"/>
                </a:moveTo>
                <a:lnTo>
                  <a:pt x="115376" y="23432"/>
                </a:lnTo>
                <a:lnTo>
                  <a:pt x="111585" y="23432"/>
                </a:lnTo>
                <a:lnTo>
                  <a:pt x="111585" y="19673"/>
                </a:lnTo>
                <a:close/>
                <a:moveTo>
                  <a:pt x="119351" y="19673"/>
                </a:moveTo>
                <a:lnTo>
                  <a:pt x="119351" y="23432"/>
                </a:lnTo>
                <a:lnTo>
                  <a:pt x="115560" y="23432"/>
                </a:lnTo>
                <a:lnTo>
                  <a:pt x="115560" y="19673"/>
                </a:lnTo>
                <a:close/>
                <a:moveTo>
                  <a:pt x="123326" y="19673"/>
                </a:moveTo>
                <a:lnTo>
                  <a:pt x="123326" y="23432"/>
                </a:lnTo>
                <a:lnTo>
                  <a:pt x="119535" y="23432"/>
                </a:lnTo>
                <a:lnTo>
                  <a:pt x="119535" y="19673"/>
                </a:lnTo>
                <a:close/>
                <a:moveTo>
                  <a:pt x="127301" y="19673"/>
                </a:moveTo>
                <a:lnTo>
                  <a:pt x="127301" y="23432"/>
                </a:lnTo>
                <a:lnTo>
                  <a:pt x="123510" y="23432"/>
                </a:lnTo>
                <a:lnTo>
                  <a:pt x="123510" y="19673"/>
                </a:lnTo>
                <a:close/>
                <a:moveTo>
                  <a:pt x="131277" y="19673"/>
                </a:moveTo>
                <a:lnTo>
                  <a:pt x="131277" y="23432"/>
                </a:lnTo>
                <a:lnTo>
                  <a:pt x="127485" y="23432"/>
                </a:lnTo>
                <a:lnTo>
                  <a:pt x="127485" y="19673"/>
                </a:lnTo>
                <a:close/>
                <a:moveTo>
                  <a:pt x="135252" y="19673"/>
                </a:moveTo>
                <a:lnTo>
                  <a:pt x="135252" y="23432"/>
                </a:lnTo>
                <a:lnTo>
                  <a:pt x="131461" y="23432"/>
                </a:lnTo>
                <a:lnTo>
                  <a:pt x="131461" y="19673"/>
                </a:lnTo>
                <a:close/>
                <a:moveTo>
                  <a:pt x="139227" y="19673"/>
                </a:moveTo>
                <a:lnTo>
                  <a:pt x="139227" y="23432"/>
                </a:lnTo>
                <a:lnTo>
                  <a:pt x="135436" y="23432"/>
                </a:lnTo>
                <a:lnTo>
                  <a:pt x="135436" y="19673"/>
                </a:lnTo>
                <a:close/>
                <a:moveTo>
                  <a:pt x="143202" y="19673"/>
                </a:moveTo>
                <a:lnTo>
                  <a:pt x="143202" y="23432"/>
                </a:lnTo>
                <a:lnTo>
                  <a:pt x="139411" y="23432"/>
                </a:lnTo>
                <a:lnTo>
                  <a:pt x="139411" y="19673"/>
                </a:lnTo>
                <a:close/>
                <a:moveTo>
                  <a:pt x="147177" y="19673"/>
                </a:moveTo>
                <a:lnTo>
                  <a:pt x="147177" y="23432"/>
                </a:lnTo>
                <a:lnTo>
                  <a:pt x="143387" y="23432"/>
                </a:lnTo>
                <a:lnTo>
                  <a:pt x="143387" y="19673"/>
                </a:lnTo>
                <a:close/>
                <a:moveTo>
                  <a:pt x="151224" y="19673"/>
                </a:moveTo>
                <a:lnTo>
                  <a:pt x="151224" y="23432"/>
                </a:lnTo>
                <a:lnTo>
                  <a:pt x="147362" y="23432"/>
                </a:lnTo>
                <a:lnTo>
                  <a:pt x="147362" y="19673"/>
                </a:lnTo>
                <a:close/>
                <a:moveTo>
                  <a:pt x="4068" y="23615"/>
                </a:moveTo>
                <a:lnTo>
                  <a:pt x="4068" y="27376"/>
                </a:lnTo>
                <a:lnTo>
                  <a:pt x="184" y="27376"/>
                </a:lnTo>
                <a:lnTo>
                  <a:pt x="184" y="23615"/>
                </a:lnTo>
                <a:close/>
                <a:moveTo>
                  <a:pt x="8043" y="23615"/>
                </a:moveTo>
                <a:lnTo>
                  <a:pt x="8043" y="27376"/>
                </a:lnTo>
                <a:lnTo>
                  <a:pt x="4252" y="27376"/>
                </a:lnTo>
                <a:lnTo>
                  <a:pt x="4252" y="23615"/>
                </a:lnTo>
                <a:close/>
                <a:moveTo>
                  <a:pt x="12018" y="23615"/>
                </a:moveTo>
                <a:lnTo>
                  <a:pt x="12018" y="27376"/>
                </a:lnTo>
                <a:lnTo>
                  <a:pt x="8227" y="27376"/>
                </a:lnTo>
                <a:lnTo>
                  <a:pt x="8227" y="23615"/>
                </a:lnTo>
                <a:close/>
                <a:moveTo>
                  <a:pt x="15993" y="23615"/>
                </a:moveTo>
                <a:lnTo>
                  <a:pt x="15993" y="27376"/>
                </a:lnTo>
                <a:lnTo>
                  <a:pt x="12202" y="27376"/>
                </a:lnTo>
                <a:lnTo>
                  <a:pt x="12202" y="23615"/>
                </a:lnTo>
                <a:close/>
                <a:moveTo>
                  <a:pt x="19968" y="23615"/>
                </a:moveTo>
                <a:lnTo>
                  <a:pt x="19968" y="27376"/>
                </a:lnTo>
                <a:lnTo>
                  <a:pt x="16177" y="27376"/>
                </a:lnTo>
                <a:lnTo>
                  <a:pt x="16177" y="23615"/>
                </a:lnTo>
                <a:close/>
                <a:moveTo>
                  <a:pt x="23944" y="23615"/>
                </a:moveTo>
                <a:lnTo>
                  <a:pt x="23944" y="27376"/>
                </a:lnTo>
                <a:lnTo>
                  <a:pt x="20153" y="27376"/>
                </a:lnTo>
                <a:lnTo>
                  <a:pt x="20153" y="23615"/>
                </a:lnTo>
                <a:close/>
                <a:moveTo>
                  <a:pt x="27919" y="23615"/>
                </a:moveTo>
                <a:lnTo>
                  <a:pt x="27919" y="27376"/>
                </a:lnTo>
                <a:lnTo>
                  <a:pt x="24129" y="27376"/>
                </a:lnTo>
                <a:lnTo>
                  <a:pt x="24129" y="23615"/>
                </a:lnTo>
                <a:close/>
                <a:moveTo>
                  <a:pt x="31895" y="23615"/>
                </a:moveTo>
                <a:lnTo>
                  <a:pt x="31895" y="27376"/>
                </a:lnTo>
                <a:lnTo>
                  <a:pt x="28104" y="27376"/>
                </a:lnTo>
                <a:lnTo>
                  <a:pt x="28104" y="23615"/>
                </a:lnTo>
                <a:close/>
                <a:moveTo>
                  <a:pt x="35870" y="23615"/>
                </a:moveTo>
                <a:lnTo>
                  <a:pt x="35870" y="27376"/>
                </a:lnTo>
                <a:lnTo>
                  <a:pt x="32079" y="27376"/>
                </a:lnTo>
                <a:lnTo>
                  <a:pt x="32079" y="23615"/>
                </a:lnTo>
                <a:close/>
                <a:moveTo>
                  <a:pt x="39845" y="23615"/>
                </a:moveTo>
                <a:lnTo>
                  <a:pt x="39845" y="27376"/>
                </a:lnTo>
                <a:lnTo>
                  <a:pt x="36054" y="27376"/>
                </a:lnTo>
                <a:lnTo>
                  <a:pt x="36054" y="23615"/>
                </a:lnTo>
                <a:close/>
                <a:moveTo>
                  <a:pt x="43821" y="23615"/>
                </a:moveTo>
                <a:lnTo>
                  <a:pt x="43821" y="27376"/>
                </a:lnTo>
                <a:lnTo>
                  <a:pt x="40029" y="27376"/>
                </a:lnTo>
                <a:lnTo>
                  <a:pt x="40029" y="23615"/>
                </a:lnTo>
                <a:close/>
                <a:moveTo>
                  <a:pt x="47796" y="23615"/>
                </a:moveTo>
                <a:lnTo>
                  <a:pt x="47796" y="27376"/>
                </a:lnTo>
                <a:lnTo>
                  <a:pt x="44005" y="27376"/>
                </a:lnTo>
                <a:lnTo>
                  <a:pt x="44005" y="23615"/>
                </a:lnTo>
                <a:close/>
                <a:moveTo>
                  <a:pt x="51771" y="23615"/>
                </a:moveTo>
                <a:lnTo>
                  <a:pt x="51771" y="27376"/>
                </a:lnTo>
                <a:lnTo>
                  <a:pt x="47980" y="27376"/>
                </a:lnTo>
                <a:lnTo>
                  <a:pt x="47980" y="23615"/>
                </a:lnTo>
                <a:close/>
                <a:moveTo>
                  <a:pt x="55746" y="23615"/>
                </a:moveTo>
                <a:lnTo>
                  <a:pt x="55746" y="27376"/>
                </a:lnTo>
                <a:lnTo>
                  <a:pt x="51956" y="27376"/>
                </a:lnTo>
                <a:lnTo>
                  <a:pt x="51956" y="23615"/>
                </a:lnTo>
                <a:close/>
                <a:moveTo>
                  <a:pt x="59721" y="23615"/>
                </a:moveTo>
                <a:lnTo>
                  <a:pt x="59721" y="27376"/>
                </a:lnTo>
                <a:lnTo>
                  <a:pt x="55931" y="27376"/>
                </a:lnTo>
                <a:lnTo>
                  <a:pt x="55931" y="23615"/>
                </a:lnTo>
                <a:close/>
                <a:moveTo>
                  <a:pt x="63696" y="23615"/>
                </a:moveTo>
                <a:lnTo>
                  <a:pt x="63696" y="27376"/>
                </a:lnTo>
                <a:lnTo>
                  <a:pt x="59906" y="27376"/>
                </a:lnTo>
                <a:lnTo>
                  <a:pt x="59906" y="23615"/>
                </a:lnTo>
                <a:close/>
                <a:moveTo>
                  <a:pt x="67672" y="23615"/>
                </a:moveTo>
                <a:lnTo>
                  <a:pt x="67672" y="27376"/>
                </a:lnTo>
                <a:lnTo>
                  <a:pt x="63881" y="27376"/>
                </a:lnTo>
                <a:lnTo>
                  <a:pt x="63881" y="23615"/>
                </a:lnTo>
                <a:close/>
                <a:moveTo>
                  <a:pt x="71648" y="23615"/>
                </a:moveTo>
                <a:lnTo>
                  <a:pt x="71648" y="27376"/>
                </a:lnTo>
                <a:lnTo>
                  <a:pt x="67857" y="27376"/>
                </a:lnTo>
                <a:lnTo>
                  <a:pt x="67857" y="23615"/>
                </a:lnTo>
                <a:close/>
                <a:moveTo>
                  <a:pt x="75623" y="23615"/>
                </a:moveTo>
                <a:lnTo>
                  <a:pt x="75623" y="27376"/>
                </a:lnTo>
                <a:lnTo>
                  <a:pt x="71832" y="27376"/>
                </a:lnTo>
                <a:lnTo>
                  <a:pt x="71832" y="23615"/>
                </a:lnTo>
                <a:close/>
                <a:moveTo>
                  <a:pt x="79598" y="23615"/>
                </a:moveTo>
                <a:lnTo>
                  <a:pt x="79598" y="27376"/>
                </a:lnTo>
                <a:lnTo>
                  <a:pt x="75807" y="27376"/>
                </a:lnTo>
                <a:lnTo>
                  <a:pt x="75807" y="23615"/>
                </a:lnTo>
                <a:close/>
                <a:moveTo>
                  <a:pt x="83573" y="23615"/>
                </a:moveTo>
                <a:lnTo>
                  <a:pt x="83573" y="27376"/>
                </a:lnTo>
                <a:lnTo>
                  <a:pt x="79782" y="27376"/>
                </a:lnTo>
                <a:lnTo>
                  <a:pt x="79782" y="23615"/>
                </a:lnTo>
                <a:close/>
                <a:moveTo>
                  <a:pt x="87549" y="23615"/>
                </a:moveTo>
                <a:lnTo>
                  <a:pt x="87549" y="27376"/>
                </a:lnTo>
                <a:lnTo>
                  <a:pt x="83757" y="27376"/>
                </a:lnTo>
                <a:lnTo>
                  <a:pt x="83757" y="23615"/>
                </a:lnTo>
                <a:close/>
                <a:moveTo>
                  <a:pt x="91524" y="23615"/>
                </a:moveTo>
                <a:lnTo>
                  <a:pt x="91524" y="27376"/>
                </a:lnTo>
                <a:lnTo>
                  <a:pt x="87733" y="27376"/>
                </a:lnTo>
                <a:lnTo>
                  <a:pt x="87733" y="23615"/>
                </a:lnTo>
                <a:close/>
                <a:moveTo>
                  <a:pt x="95499" y="23615"/>
                </a:moveTo>
                <a:lnTo>
                  <a:pt x="95499" y="27376"/>
                </a:lnTo>
                <a:lnTo>
                  <a:pt x="91708" y="27376"/>
                </a:lnTo>
                <a:lnTo>
                  <a:pt x="91708" y="23615"/>
                </a:lnTo>
                <a:close/>
                <a:moveTo>
                  <a:pt x="99474" y="23615"/>
                </a:moveTo>
                <a:lnTo>
                  <a:pt x="99474" y="27376"/>
                </a:lnTo>
                <a:lnTo>
                  <a:pt x="95684" y="27376"/>
                </a:lnTo>
                <a:lnTo>
                  <a:pt x="95684" y="23615"/>
                </a:lnTo>
                <a:close/>
                <a:moveTo>
                  <a:pt x="103449" y="23615"/>
                </a:moveTo>
                <a:lnTo>
                  <a:pt x="103449" y="27376"/>
                </a:lnTo>
                <a:lnTo>
                  <a:pt x="99659" y="27376"/>
                </a:lnTo>
                <a:lnTo>
                  <a:pt x="99659" y="23615"/>
                </a:lnTo>
                <a:close/>
                <a:moveTo>
                  <a:pt x="107424" y="23615"/>
                </a:moveTo>
                <a:lnTo>
                  <a:pt x="107424" y="27376"/>
                </a:lnTo>
                <a:lnTo>
                  <a:pt x="103634" y="27376"/>
                </a:lnTo>
                <a:lnTo>
                  <a:pt x="103634" y="23615"/>
                </a:lnTo>
                <a:close/>
                <a:moveTo>
                  <a:pt x="111400" y="23615"/>
                </a:moveTo>
                <a:lnTo>
                  <a:pt x="111400" y="27376"/>
                </a:lnTo>
                <a:lnTo>
                  <a:pt x="107609" y="27376"/>
                </a:lnTo>
                <a:lnTo>
                  <a:pt x="107609" y="23615"/>
                </a:lnTo>
                <a:close/>
                <a:moveTo>
                  <a:pt x="115376" y="23615"/>
                </a:moveTo>
                <a:lnTo>
                  <a:pt x="115376" y="27376"/>
                </a:lnTo>
                <a:lnTo>
                  <a:pt x="111585" y="27376"/>
                </a:lnTo>
                <a:lnTo>
                  <a:pt x="111585" y="23615"/>
                </a:lnTo>
                <a:close/>
                <a:moveTo>
                  <a:pt x="119351" y="23615"/>
                </a:moveTo>
                <a:lnTo>
                  <a:pt x="119351" y="27376"/>
                </a:lnTo>
                <a:lnTo>
                  <a:pt x="115560" y="27376"/>
                </a:lnTo>
                <a:lnTo>
                  <a:pt x="115560" y="23615"/>
                </a:lnTo>
                <a:close/>
                <a:moveTo>
                  <a:pt x="123326" y="23615"/>
                </a:moveTo>
                <a:lnTo>
                  <a:pt x="123326" y="27376"/>
                </a:lnTo>
                <a:lnTo>
                  <a:pt x="119535" y="27376"/>
                </a:lnTo>
                <a:lnTo>
                  <a:pt x="119535" y="23615"/>
                </a:lnTo>
                <a:close/>
                <a:moveTo>
                  <a:pt x="127301" y="23615"/>
                </a:moveTo>
                <a:lnTo>
                  <a:pt x="127301" y="27376"/>
                </a:lnTo>
                <a:lnTo>
                  <a:pt x="123510" y="27376"/>
                </a:lnTo>
                <a:lnTo>
                  <a:pt x="123510" y="23615"/>
                </a:lnTo>
                <a:close/>
                <a:moveTo>
                  <a:pt x="131277" y="23615"/>
                </a:moveTo>
                <a:lnTo>
                  <a:pt x="131277" y="27376"/>
                </a:lnTo>
                <a:lnTo>
                  <a:pt x="127485" y="27376"/>
                </a:lnTo>
                <a:lnTo>
                  <a:pt x="127485" y="23615"/>
                </a:lnTo>
                <a:close/>
                <a:moveTo>
                  <a:pt x="135252" y="23615"/>
                </a:moveTo>
                <a:lnTo>
                  <a:pt x="135252" y="27376"/>
                </a:lnTo>
                <a:lnTo>
                  <a:pt x="131461" y="27376"/>
                </a:lnTo>
                <a:lnTo>
                  <a:pt x="131461" y="23615"/>
                </a:lnTo>
                <a:close/>
                <a:moveTo>
                  <a:pt x="139227" y="23615"/>
                </a:moveTo>
                <a:lnTo>
                  <a:pt x="139227" y="27376"/>
                </a:lnTo>
                <a:lnTo>
                  <a:pt x="135436" y="27376"/>
                </a:lnTo>
                <a:lnTo>
                  <a:pt x="135436" y="23615"/>
                </a:lnTo>
                <a:close/>
                <a:moveTo>
                  <a:pt x="143202" y="23615"/>
                </a:moveTo>
                <a:lnTo>
                  <a:pt x="143202" y="27376"/>
                </a:lnTo>
                <a:lnTo>
                  <a:pt x="139411" y="27376"/>
                </a:lnTo>
                <a:lnTo>
                  <a:pt x="139411" y="23615"/>
                </a:lnTo>
                <a:close/>
                <a:moveTo>
                  <a:pt x="147177" y="23615"/>
                </a:moveTo>
                <a:lnTo>
                  <a:pt x="147177" y="27376"/>
                </a:lnTo>
                <a:lnTo>
                  <a:pt x="143387" y="27376"/>
                </a:lnTo>
                <a:lnTo>
                  <a:pt x="143387" y="23615"/>
                </a:lnTo>
                <a:close/>
                <a:moveTo>
                  <a:pt x="151224" y="23615"/>
                </a:moveTo>
                <a:lnTo>
                  <a:pt x="151224" y="27376"/>
                </a:lnTo>
                <a:lnTo>
                  <a:pt x="147362" y="27376"/>
                </a:lnTo>
                <a:lnTo>
                  <a:pt x="147362" y="23615"/>
                </a:lnTo>
                <a:close/>
                <a:moveTo>
                  <a:pt x="4068" y="27559"/>
                </a:moveTo>
                <a:lnTo>
                  <a:pt x="4068" y="31318"/>
                </a:lnTo>
                <a:lnTo>
                  <a:pt x="184" y="31318"/>
                </a:lnTo>
                <a:lnTo>
                  <a:pt x="184" y="27559"/>
                </a:lnTo>
                <a:close/>
                <a:moveTo>
                  <a:pt x="8043" y="27559"/>
                </a:moveTo>
                <a:lnTo>
                  <a:pt x="8043" y="31318"/>
                </a:lnTo>
                <a:lnTo>
                  <a:pt x="4252" y="31318"/>
                </a:lnTo>
                <a:lnTo>
                  <a:pt x="4252" y="27559"/>
                </a:lnTo>
                <a:close/>
                <a:moveTo>
                  <a:pt x="12018" y="27559"/>
                </a:moveTo>
                <a:lnTo>
                  <a:pt x="12018" y="31318"/>
                </a:lnTo>
                <a:lnTo>
                  <a:pt x="8227" y="31318"/>
                </a:lnTo>
                <a:lnTo>
                  <a:pt x="8227" y="27559"/>
                </a:lnTo>
                <a:close/>
                <a:moveTo>
                  <a:pt x="15993" y="27559"/>
                </a:moveTo>
                <a:lnTo>
                  <a:pt x="15993" y="31318"/>
                </a:lnTo>
                <a:lnTo>
                  <a:pt x="12202" y="31318"/>
                </a:lnTo>
                <a:lnTo>
                  <a:pt x="12202" y="27559"/>
                </a:lnTo>
                <a:close/>
                <a:moveTo>
                  <a:pt x="19968" y="27559"/>
                </a:moveTo>
                <a:lnTo>
                  <a:pt x="19968" y="31318"/>
                </a:lnTo>
                <a:lnTo>
                  <a:pt x="16177" y="31318"/>
                </a:lnTo>
                <a:lnTo>
                  <a:pt x="16177" y="27559"/>
                </a:lnTo>
                <a:close/>
                <a:moveTo>
                  <a:pt x="23944" y="27559"/>
                </a:moveTo>
                <a:lnTo>
                  <a:pt x="23944" y="31318"/>
                </a:lnTo>
                <a:lnTo>
                  <a:pt x="20153" y="31318"/>
                </a:lnTo>
                <a:lnTo>
                  <a:pt x="20153" y="27559"/>
                </a:lnTo>
                <a:close/>
                <a:moveTo>
                  <a:pt x="27919" y="27559"/>
                </a:moveTo>
                <a:lnTo>
                  <a:pt x="27919" y="31318"/>
                </a:lnTo>
                <a:lnTo>
                  <a:pt x="24129" y="31318"/>
                </a:lnTo>
                <a:lnTo>
                  <a:pt x="24129" y="27559"/>
                </a:lnTo>
                <a:close/>
                <a:moveTo>
                  <a:pt x="31895" y="27559"/>
                </a:moveTo>
                <a:lnTo>
                  <a:pt x="31895" y="31318"/>
                </a:lnTo>
                <a:lnTo>
                  <a:pt x="28104" y="31318"/>
                </a:lnTo>
                <a:lnTo>
                  <a:pt x="28104" y="27559"/>
                </a:lnTo>
                <a:close/>
                <a:moveTo>
                  <a:pt x="35870" y="27559"/>
                </a:moveTo>
                <a:lnTo>
                  <a:pt x="35870" y="31318"/>
                </a:lnTo>
                <a:lnTo>
                  <a:pt x="32079" y="31318"/>
                </a:lnTo>
                <a:lnTo>
                  <a:pt x="32079" y="27559"/>
                </a:lnTo>
                <a:close/>
                <a:moveTo>
                  <a:pt x="39845" y="27559"/>
                </a:moveTo>
                <a:lnTo>
                  <a:pt x="39845" y="31318"/>
                </a:lnTo>
                <a:lnTo>
                  <a:pt x="36054" y="31318"/>
                </a:lnTo>
                <a:lnTo>
                  <a:pt x="36054" y="27559"/>
                </a:lnTo>
                <a:close/>
                <a:moveTo>
                  <a:pt x="43821" y="27559"/>
                </a:moveTo>
                <a:lnTo>
                  <a:pt x="43821" y="31318"/>
                </a:lnTo>
                <a:lnTo>
                  <a:pt x="40029" y="31318"/>
                </a:lnTo>
                <a:lnTo>
                  <a:pt x="40029" y="27559"/>
                </a:lnTo>
                <a:close/>
                <a:moveTo>
                  <a:pt x="47796" y="27559"/>
                </a:moveTo>
                <a:lnTo>
                  <a:pt x="47796" y="31318"/>
                </a:lnTo>
                <a:lnTo>
                  <a:pt x="44005" y="31318"/>
                </a:lnTo>
                <a:lnTo>
                  <a:pt x="44005" y="27559"/>
                </a:lnTo>
                <a:close/>
                <a:moveTo>
                  <a:pt x="51771" y="27559"/>
                </a:moveTo>
                <a:lnTo>
                  <a:pt x="51771" y="31318"/>
                </a:lnTo>
                <a:lnTo>
                  <a:pt x="47980" y="31318"/>
                </a:lnTo>
                <a:lnTo>
                  <a:pt x="47980" y="27559"/>
                </a:lnTo>
                <a:close/>
                <a:moveTo>
                  <a:pt x="55746" y="27559"/>
                </a:moveTo>
                <a:lnTo>
                  <a:pt x="55746" y="31318"/>
                </a:lnTo>
                <a:lnTo>
                  <a:pt x="51956" y="31318"/>
                </a:lnTo>
                <a:lnTo>
                  <a:pt x="51956" y="27559"/>
                </a:lnTo>
                <a:close/>
                <a:moveTo>
                  <a:pt x="59721" y="27559"/>
                </a:moveTo>
                <a:lnTo>
                  <a:pt x="59721" y="31318"/>
                </a:lnTo>
                <a:lnTo>
                  <a:pt x="55931" y="31318"/>
                </a:lnTo>
                <a:lnTo>
                  <a:pt x="55931" y="27559"/>
                </a:lnTo>
                <a:close/>
                <a:moveTo>
                  <a:pt x="63696" y="27559"/>
                </a:moveTo>
                <a:lnTo>
                  <a:pt x="63696" y="31318"/>
                </a:lnTo>
                <a:lnTo>
                  <a:pt x="59906" y="31318"/>
                </a:lnTo>
                <a:lnTo>
                  <a:pt x="59906" y="27559"/>
                </a:lnTo>
                <a:close/>
                <a:moveTo>
                  <a:pt x="67672" y="27559"/>
                </a:moveTo>
                <a:lnTo>
                  <a:pt x="67672" y="31318"/>
                </a:lnTo>
                <a:lnTo>
                  <a:pt x="63881" y="31318"/>
                </a:lnTo>
                <a:lnTo>
                  <a:pt x="63881" y="27559"/>
                </a:lnTo>
                <a:close/>
                <a:moveTo>
                  <a:pt x="71648" y="27559"/>
                </a:moveTo>
                <a:lnTo>
                  <a:pt x="71648" y="31318"/>
                </a:lnTo>
                <a:lnTo>
                  <a:pt x="67857" y="31318"/>
                </a:lnTo>
                <a:lnTo>
                  <a:pt x="67857" y="27559"/>
                </a:lnTo>
                <a:close/>
                <a:moveTo>
                  <a:pt x="75623" y="27559"/>
                </a:moveTo>
                <a:lnTo>
                  <a:pt x="75623" y="31318"/>
                </a:lnTo>
                <a:lnTo>
                  <a:pt x="71832" y="31318"/>
                </a:lnTo>
                <a:lnTo>
                  <a:pt x="71832" y="27559"/>
                </a:lnTo>
                <a:close/>
                <a:moveTo>
                  <a:pt x="79598" y="27559"/>
                </a:moveTo>
                <a:lnTo>
                  <a:pt x="79598" y="31318"/>
                </a:lnTo>
                <a:lnTo>
                  <a:pt x="75807" y="31318"/>
                </a:lnTo>
                <a:lnTo>
                  <a:pt x="75807" y="27559"/>
                </a:lnTo>
                <a:close/>
                <a:moveTo>
                  <a:pt x="83573" y="27559"/>
                </a:moveTo>
                <a:lnTo>
                  <a:pt x="83573" y="31318"/>
                </a:lnTo>
                <a:lnTo>
                  <a:pt x="79782" y="31318"/>
                </a:lnTo>
                <a:lnTo>
                  <a:pt x="79782" y="27559"/>
                </a:lnTo>
                <a:close/>
                <a:moveTo>
                  <a:pt x="87549" y="27559"/>
                </a:moveTo>
                <a:lnTo>
                  <a:pt x="87549" y="31318"/>
                </a:lnTo>
                <a:lnTo>
                  <a:pt x="83757" y="31318"/>
                </a:lnTo>
                <a:lnTo>
                  <a:pt x="83757" y="27559"/>
                </a:lnTo>
                <a:close/>
                <a:moveTo>
                  <a:pt x="91524" y="27559"/>
                </a:moveTo>
                <a:lnTo>
                  <a:pt x="91524" y="31318"/>
                </a:lnTo>
                <a:lnTo>
                  <a:pt x="87733" y="31318"/>
                </a:lnTo>
                <a:lnTo>
                  <a:pt x="87733" y="27559"/>
                </a:lnTo>
                <a:close/>
                <a:moveTo>
                  <a:pt x="95499" y="27559"/>
                </a:moveTo>
                <a:lnTo>
                  <a:pt x="95499" y="31318"/>
                </a:lnTo>
                <a:lnTo>
                  <a:pt x="91708" y="31318"/>
                </a:lnTo>
                <a:lnTo>
                  <a:pt x="91708" y="27559"/>
                </a:lnTo>
                <a:close/>
                <a:moveTo>
                  <a:pt x="99474" y="27559"/>
                </a:moveTo>
                <a:lnTo>
                  <a:pt x="99474" y="31318"/>
                </a:lnTo>
                <a:lnTo>
                  <a:pt x="95684" y="31318"/>
                </a:lnTo>
                <a:lnTo>
                  <a:pt x="95684" y="27559"/>
                </a:lnTo>
                <a:close/>
                <a:moveTo>
                  <a:pt x="103449" y="27559"/>
                </a:moveTo>
                <a:lnTo>
                  <a:pt x="103449" y="31318"/>
                </a:lnTo>
                <a:lnTo>
                  <a:pt x="99659" y="31318"/>
                </a:lnTo>
                <a:lnTo>
                  <a:pt x="99659" y="27559"/>
                </a:lnTo>
                <a:close/>
                <a:moveTo>
                  <a:pt x="107424" y="27559"/>
                </a:moveTo>
                <a:lnTo>
                  <a:pt x="107424" y="31318"/>
                </a:lnTo>
                <a:lnTo>
                  <a:pt x="103634" y="31318"/>
                </a:lnTo>
                <a:lnTo>
                  <a:pt x="103634" y="27559"/>
                </a:lnTo>
                <a:close/>
                <a:moveTo>
                  <a:pt x="111400" y="27559"/>
                </a:moveTo>
                <a:lnTo>
                  <a:pt x="111400" y="31318"/>
                </a:lnTo>
                <a:lnTo>
                  <a:pt x="107609" y="31318"/>
                </a:lnTo>
                <a:lnTo>
                  <a:pt x="107609" y="27559"/>
                </a:lnTo>
                <a:close/>
                <a:moveTo>
                  <a:pt x="115376" y="27559"/>
                </a:moveTo>
                <a:lnTo>
                  <a:pt x="115376" y="31318"/>
                </a:lnTo>
                <a:lnTo>
                  <a:pt x="111585" y="31318"/>
                </a:lnTo>
                <a:lnTo>
                  <a:pt x="111585" y="27559"/>
                </a:lnTo>
                <a:close/>
                <a:moveTo>
                  <a:pt x="119351" y="27559"/>
                </a:moveTo>
                <a:lnTo>
                  <a:pt x="119351" y="31318"/>
                </a:lnTo>
                <a:lnTo>
                  <a:pt x="115560" y="31318"/>
                </a:lnTo>
                <a:lnTo>
                  <a:pt x="115560" y="27559"/>
                </a:lnTo>
                <a:close/>
                <a:moveTo>
                  <a:pt x="123326" y="27559"/>
                </a:moveTo>
                <a:lnTo>
                  <a:pt x="123326" y="31318"/>
                </a:lnTo>
                <a:lnTo>
                  <a:pt x="119535" y="31318"/>
                </a:lnTo>
                <a:lnTo>
                  <a:pt x="119535" y="27559"/>
                </a:lnTo>
                <a:close/>
                <a:moveTo>
                  <a:pt x="127301" y="27559"/>
                </a:moveTo>
                <a:lnTo>
                  <a:pt x="127301" y="31318"/>
                </a:lnTo>
                <a:lnTo>
                  <a:pt x="123510" y="31318"/>
                </a:lnTo>
                <a:lnTo>
                  <a:pt x="123510" y="27559"/>
                </a:lnTo>
                <a:close/>
                <a:moveTo>
                  <a:pt x="131277" y="27559"/>
                </a:moveTo>
                <a:lnTo>
                  <a:pt x="131277" y="31318"/>
                </a:lnTo>
                <a:lnTo>
                  <a:pt x="127485" y="31318"/>
                </a:lnTo>
                <a:lnTo>
                  <a:pt x="127485" y="27559"/>
                </a:lnTo>
                <a:close/>
                <a:moveTo>
                  <a:pt x="135252" y="27559"/>
                </a:moveTo>
                <a:lnTo>
                  <a:pt x="135252" y="31318"/>
                </a:lnTo>
                <a:lnTo>
                  <a:pt x="131461" y="31318"/>
                </a:lnTo>
                <a:lnTo>
                  <a:pt x="131461" y="27559"/>
                </a:lnTo>
                <a:close/>
                <a:moveTo>
                  <a:pt x="139227" y="27559"/>
                </a:moveTo>
                <a:lnTo>
                  <a:pt x="139227" y="31318"/>
                </a:lnTo>
                <a:lnTo>
                  <a:pt x="135436" y="31318"/>
                </a:lnTo>
                <a:lnTo>
                  <a:pt x="135436" y="27559"/>
                </a:lnTo>
                <a:close/>
                <a:moveTo>
                  <a:pt x="143202" y="27559"/>
                </a:moveTo>
                <a:lnTo>
                  <a:pt x="143202" y="31318"/>
                </a:lnTo>
                <a:lnTo>
                  <a:pt x="139411" y="31318"/>
                </a:lnTo>
                <a:lnTo>
                  <a:pt x="139411" y="27559"/>
                </a:lnTo>
                <a:close/>
                <a:moveTo>
                  <a:pt x="147177" y="27559"/>
                </a:moveTo>
                <a:lnTo>
                  <a:pt x="147177" y="31318"/>
                </a:lnTo>
                <a:lnTo>
                  <a:pt x="143387" y="31318"/>
                </a:lnTo>
                <a:lnTo>
                  <a:pt x="143387" y="27559"/>
                </a:lnTo>
                <a:close/>
                <a:moveTo>
                  <a:pt x="151224" y="27559"/>
                </a:moveTo>
                <a:lnTo>
                  <a:pt x="151224" y="31318"/>
                </a:lnTo>
                <a:lnTo>
                  <a:pt x="147362" y="31318"/>
                </a:lnTo>
                <a:lnTo>
                  <a:pt x="147362" y="27559"/>
                </a:lnTo>
                <a:close/>
                <a:moveTo>
                  <a:pt x="4068" y="31501"/>
                </a:moveTo>
                <a:lnTo>
                  <a:pt x="4068" y="35261"/>
                </a:lnTo>
                <a:lnTo>
                  <a:pt x="184" y="35261"/>
                </a:lnTo>
                <a:lnTo>
                  <a:pt x="184" y="31501"/>
                </a:lnTo>
                <a:close/>
                <a:moveTo>
                  <a:pt x="8043" y="31501"/>
                </a:moveTo>
                <a:lnTo>
                  <a:pt x="8043" y="35261"/>
                </a:lnTo>
                <a:lnTo>
                  <a:pt x="4252" y="35261"/>
                </a:lnTo>
                <a:lnTo>
                  <a:pt x="4252" y="31501"/>
                </a:lnTo>
                <a:close/>
                <a:moveTo>
                  <a:pt x="12018" y="31501"/>
                </a:moveTo>
                <a:lnTo>
                  <a:pt x="12018" y="35261"/>
                </a:lnTo>
                <a:lnTo>
                  <a:pt x="8227" y="35261"/>
                </a:lnTo>
                <a:lnTo>
                  <a:pt x="8227" y="31501"/>
                </a:lnTo>
                <a:close/>
                <a:moveTo>
                  <a:pt x="15993" y="31501"/>
                </a:moveTo>
                <a:lnTo>
                  <a:pt x="15993" y="35261"/>
                </a:lnTo>
                <a:lnTo>
                  <a:pt x="12202" y="35261"/>
                </a:lnTo>
                <a:lnTo>
                  <a:pt x="12202" y="31501"/>
                </a:lnTo>
                <a:close/>
                <a:moveTo>
                  <a:pt x="19968" y="31501"/>
                </a:moveTo>
                <a:lnTo>
                  <a:pt x="19968" y="35261"/>
                </a:lnTo>
                <a:lnTo>
                  <a:pt x="16177" y="35261"/>
                </a:lnTo>
                <a:lnTo>
                  <a:pt x="16177" y="31501"/>
                </a:lnTo>
                <a:close/>
                <a:moveTo>
                  <a:pt x="23944" y="31501"/>
                </a:moveTo>
                <a:lnTo>
                  <a:pt x="23944" y="35261"/>
                </a:lnTo>
                <a:lnTo>
                  <a:pt x="20153" y="35261"/>
                </a:lnTo>
                <a:lnTo>
                  <a:pt x="20153" y="31501"/>
                </a:lnTo>
                <a:close/>
                <a:moveTo>
                  <a:pt x="27919" y="31501"/>
                </a:moveTo>
                <a:lnTo>
                  <a:pt x="27919" y="35261"/>
                </a:lnTo>
                <a:lnTo>
                  <a:pt x="24129" y="35261"/>
                </a:lnTo>
                <a:lnTo>
                  <a:pt x="24129" y="31501"/>
                </a:lnTo>
                <a:close/>
                <a:moveTo>
                  <a:pt x="31895" y="31501"/>
                </a:moveTo>
                <a:lnTo>
                  <a:pt x="31895" y="35261"/>
                </a:lnTo>
                <a:lnTo>
                  <a:pt x="28104" y="35261"/>
                </a:lnTo>
                <a:lnTo>
                  <a:pt x="28104" y="31501"/>
                </a:lnTo>
                <a:close/>
                <a:moveTo>
                  <a:pt x="35870" y="31501"/>
                </a:moveTo>
                <a:lnTo>
                  <a:pt x="35870" y="35261"/>
                </a:lnTo>
                <a:lnTo>
                  <a:pt x="32079" y="35261"/>
                </a:lnTo>
                <a:lnTo>
                  <a:pt x="32079" y="31501"/>
                </a:lnTo>
                <a:close/>
                <a:moveTo>
                  <a:pt x="39845" y="31501"/>
                </a:moveTo>
                <a:lnTo>
                  <a:pt x="39845" y="35261"/>
                </a:lnTo>
                <a:lnTo>
                  <a:pt x="36054" y="35261"/>
                </a:lnTo>
                <a:lnTo>
                  <a:pt x="36054" y="31501"/>
                </a:lnTo>
                <a:close/>
                <a:moveTo>
                  <a:pt x="43821" y="31501"/>
                </a:moveTo>
                <a:lnTo>
                  <a:pt x="43821" y="35261"/>
                </a:lnTo>
                <a:lnTo>
                  <a:pt x="40029" y="35261"/>
                </a:lnTo>
                <a:lnTo>
                  <a:pt x="40029" y="31501"/>
                </a:lnTo>
                <a:close/>
                <a:moveTo>
                  <a:pt x="47796" y="31501"/>
                </a:moveTo>
                <a:lnTo>
                  <a:pt x="47796" y="35261"/>
                </a:lnTo>
                <a:lnTo>
                  <a:pt x="44005" y="35261"/>
                </a:lnTo>
                <a:lnTo>
                  <a:pt x="44005" y="31501"/>
                </a:lnTo>
                <a:close/>
                <a:moveTo>
                  <a:pt x="51771" y="31501"/>
                </a:moveTo>
                <a:lnTo>
                  <a:pt x="51771" y="35261"/>
                </a:lnTo>
                <a:lnTo>
                  <a:pt x="47980" y="35261"/>
                </a:lnTo>
                <a:lnTo>
                  <a:pt x="47980" y="31501"/>
                </a:lnTo>
                <a:close/>
                <a:moveTo>
                  <a:pt x="55746" y="31501"/>
                </a:moveTo>
                <a:lnTo>
                  <a:pt x="55746" y="35261"/>
                </a:lnTo>
                <a:lnTo>
                  <a:pt x="51956" y="35261"/>
                </a:lnTo>
                <a:lnTo>
                  <a:pt x="51956" y="31501"/>
                </a:lnTo>
                <a:close/>
                <a:moveTo>
                  <a:pt x="59721" y="31501"/>
                </a:moveTo>
                <a:lnTo>
                  <a:pt x="59721" y="35261"/>
                </a:lnTo>
                <a:lnTo>
                  <a:pt x="55931" y="35261"/>
                </a:lnTo>
                <a:lnTo>
                  <a:pt x="55931" y="31501"/>
                </a:lnTo>
                <a:close/>
                <a:moveTo>
                  <a:pt x="63696" y="31501"/>
                </a:moveTo>
                <a:lnTo>
                  <a:pt x="63696" y="35261"/>
                </a:lnTo>
                <a:lnTo>
                  <a:pt x="59906" y="35261"/>
                </a:lnTo>
                <a:lnTo>
                  <a:pt x="59906" y="31501"/>
                </a:lnTo>
                <a:close/>
                <a:moveTo>
                  <a:pt x="67672" y="31501"/>
                </a:moveTo>
                <a:lnTo>
                  <a:pt x="67672" y="35261"/>
                </a:lnTo>
                <a:lnTo>
                  <a:pt x="63881" y="35261"/>
                </a:lnTo>
                <a:lnTo>
                  <a:pt x="63881" y="31501"/>
                </a:lnTo>
                <a:close/>
                <a:moveTo>
                  <a:pt x="71648" y="31501"/>
                </a:moveTo>
                <a:lnTo>
                  <a:pt x="71648" y="35261"/>
                </a:lnTo>
                <a:lnTo>
                  <a:pt x="67857" y="35261"/>
                </a:lnTo>
                <a:lnTo>
                  <a:pt x="67857" y="31501"/>
                </a:lnTo>
                <a:close/>
                <a:moveTo>
                  <a:pt x="75623" y="31501"/>
                </a:moveTo>
                <a:lnTo>
                  <a:pt x="75623" y="35261"/>
                </a:lnTo>
                <a:lnTo>
                  <a:pt x="71832" y="35261"/>
                </a:lnTo>
                <a:lnTo>
                  <a:pt x="71832" y="31501"/>
                </a:lnTo>
                <a:close/>
                <a:moveTo>
                  <a:pt x="79598" y="31501"/>
                </a:moveTo>
                <a:lnTo>
                  <a:pt x="79598" y="35261"/>
                </a:lnTo>
                <a:lnTo>
                  <a:pt x="75807" y="35261"/>
                </a:lnTo>
                <a:lnTo>
                  <a:pt x="75807" y="31501"/>
                </a:lnTo>
                <a:close/>
                <a:moveTo>
                  <a:pt x="83573" y="31501"/>
                </a:moveTo>
                <a:lnTo>
                  <a:pt x="83573" y="35261"/>
                </a:lnTo>
                <a:lnTo>
                  <a:pt x="79782" y="35261"/>
                </a:lnTo>
                <a:lnTo>
                  <a:pt x="79782" y="31501"/>
                </a:lnTo>
                <a:close/>
                <a:moveTo>
                  <a:pt x="87549" y="31501"/>
                </a:moveTo>
                <a:lnTo>
                  <a:pt x="87549" y="35261"/>
                </a:lnTo>
                <a:lnTo>
                  <a:pt x="83757" y="35261"/>
                </a:lnTo>
                <a:lnTo>
                  <a:pt x="83757" y="31501"/>
                </a:lnTo>
                <a:close/>
                <a:moveTo>
                  <a:pt x="91524" y="31501"/>
                </a:moveTo>
                <a:lnTo>
                  <a:pt x="91524" y="35261"/>
                </a:lnTo>
                <a:lnTo>
                  <a:pt x="87733" y="35261"/>
                </a:lnTo>
                <a:lnTo>
                  <a:pt x="87733" y="31501"/>
                </a:lnTo>
                <a:close/>
                <a:moveTo>
                  <a:pt x="95499" y="31501"/>
                </a:moveTo>
                <a:lnTo>
                  <a:pt x="95499" y="35261"/>
                </a:lnTo>
                <a:lnTo>
                  <a:pt x="91708" y="35261"/>
                </a:lnTo>
                <a:lnTo>
                  <a:pt x="91708" y="31501"/>
                </a:lnTo>
                <a:close/>
                <a:moveTo>
                  <a:pt x="99474" y="31501"/>
                </a:moveTo>
                <a:lnTo>
                  <a:pt x="99474" y="35261"/>
                </a:lnTo>
                <a:lnTo>
                  <a:pt x="95684" y="35261"/>
                </a:lnTo>
                <a:lnTo>
                  <a:pt x="95684" y="31501"/>
                </a:lnTo>
                <a:close/>
                <a:moveTo>
                  <a:pt x="103449" y="31501"/>
                </a:moveTo>
                <a:lnTo>
                  <a:pt x="103449" y="35261"/>
                </a:lnTo>
                <a:lnTo>
                  <a:pt x="99659" y="35261"/>
                </a:lnTo>
                <a:lnTo>
                  <a:pt x="99659" y="31501"/>
                </a:lnTo>
                <a:close/>
                <a:moveTo>
                  <a:pt x="107424" y="31501"/>
                </a:moveTo>
                <a:lnTo>
                  <a:pt x="107424" y="35261"/>
                </a:lnTo>
                <a:lnTo>
                  <a:pt x="103634" y="35261"/>
                </a:lnTo>
                <a:lnTo>
                  <a:pt x="103634" y="31501"/>
                </a:lnTo>
                <a:close/>
                <a:moveTo>
                  <a:pt x="111400" y="31501"/>
                </a:moveTo>
                <a:lnTo>
                  <a:pt x="111400" y="35261"/>
                </a:lnTo>
                <a:lnTo>
                  <a:pt x="107609" y="35261"/>
                </a:lnTo>
                <a:lnTo>
                  <a:pt x="107609" y="31501"/>
                </a:lnTo>
                <a:close/>
                <a:moveTo>
                  <a:pt x="115376" y="31501"/>
                </a:moveTo>
                <a:lnTo>
                  <a:pt x="115376" y="35261"/>
                </a:lnTo>
                <a:lnTo>
                  <a:pt x="111585" y="35261"/>
                </a:lnTo>
                <a:lnTo>
                  <a:pt x="111585" y="31501"/>
                </a:lnTo>
                <a:close/>
                <a:moveTo>
                  <a:pt x="119351" y="31501"/>
                </a:moveTo>
                <a:lnTo>
                  <a:pt x="119351" y="35261"/>
                </a:lnTo>
                <a:lnTo>
                  <a:pt x="115560" y="35261"/>
                </a:lnTo>
                <a:lnTo>
                  <a:pt x="115560" y="31501"/>
                </a:lnTo>
                <a:close/>
                <a:moveTo>
                  <a:pt x="123326" y="31501"/>
                </a:moveTo>
                <a:lnTo>
                  <a:pt x="123326" y="35261"/>
                </a:lnTo>
                <a:lnTo>
                  <a:pt x="119535" y="35261"/>
                </a:lnTo>
                <a:lnTo>
                  <a:pt x="119535" y="31501"/>
                </a:lnTo>
                <a:close/>
                <a:moveTo>
                  <a:pt x="127301" y="31501"/>
                </a:moveTo>
                <a:lnTo>
                  <a:pt x="127301" y="35261"/>
                </a:lnTo>
                <a:lnTo>
                  <a:pt x="123510" y="35261"/>
                </a:lnTo>
                <a:lnTo>
                  <a:pt x="123510" y="31501"/>
                </a:lnTo>
                <a:close/>
                <a:moveTo>
                  <a:pt x="131277" y="31501"/>
                </a:moveTo>
                <a:lnTo>
                  <a:pt x="131277" y="35261"/>
                </a:lnTo>
                <a:lnTo>
                  <a:pt x="127485" y="35261"/>
                </a:lnTo>
                <a:lnTo>
                  <a:pt x="127485" y="31501"/>
                </a:lnTo>
                <a:close/>
                <a:moveTo>
                  <a:pt x="135252" y="31501"/>
                </a:moveTo>
                <a:lnTo>
                  <a:pt x="135252" y="35261"/>
                </a:lnTo>
                <a:lnTo>
                  <a:pt x="131461" y="35261"/>
                </a:lnTo>
                <a:lnTo>
                  <a:pt x="131461" y="31501"/>
                </a:lnTo>
                <a:close/>
                <a:moveTo>
                  <a:pt x="139227" y="31501"/>
                </a:moveTo>
                <a:lnTo>
                  <a:pt x="139227" y="35261"/>
                </a:lnTo>
                <a:lnTo>
                  <a:pt x="135436" y="35261"/>
                </a:lnTo>
                <a:lnTo>
                  <a:pt x="135436" y="31501"/>
                </a:lnTo>
                <a:close/>
                <a:moveTo>
                  <a:pt x="143202" y="31501"/>
                </a:moveTo>
                <a:lnTo>
                  <a:pt x="143202" y="35261"/>
                </a:lnTo>
                <a:lnTo>
                  <a:pt x="139411" y="35261"/>
                </a:lnTo>
                <a:lnTo>
                  <a:pt x="139411" y="31501"/>
                </a:lnTo>
                <a:close/>
                <a:moveTo>
                  <a:pt x="147177" y="31501"/>
                </a:moveTo>
                <a:lnTo>
                  <a:pt x="147177" y="35261"/>
                </a:lnTo>
                <a:lnTo>
                  <a:pt x="143387" y="35261"/>
                </a:lnTo>
                <a:lnTo>
                  <a:pt x="143387" y="31501"/>
                </a:lnTo>
                <a:close/>
                <a:moveTo>
                  <a:pt x="151224" y="31501"/>
                </a:moveTo>
                <a:lnTo>
                  <a:pt x="151224" y="35261"/>
                </a:lnTo>
                <a:lnTo>
                  <a:pt x="147362" y="35261"/>
                </a:lnTo>
                <a:lnTo>
                  <a:pt x="147362" y="31501"/>
                </a:lnTo>
                <a:close/>
                <a:moveTo>
                  <a:pt x="4068" y="35444"/>
                </a:moveTo>
                <a:lnTo>
                  <a:pt x="4068" y="39203"/>
                </a:lnTo>
                <a:lnTo>
                  <a:pt x="184" y="39203"/>
                </a:lnTo>
                <a:lnTo>
                  <a:pt x="184" y="35444"/>
                </a:lnTo>
                <a:close/>
                <a:moveTo>
                  <a:pt x="8043" y="35444"/>
                </a:moveTo>
                <a:lnTo>
                  <a:pt x="8043" y="39203"/>
                </a:lnTo>
                <a:lnTo>
                  <a:pt x="4252" y="39203"/>
                </a:lnTo>
                <a:lnTo>
                  <a:pt x="4252" y="35444"/>
                </a:lnTo>
                <a:close/>
                <a:moveTo>
                  <a:pt x="12018" y="35444"/>
                </a:moveTo>
                <a:lnTo>
                  <a:pt x="12018" y="39203"/>
                </a:lnTo>
                <a:lnTo>
                  <a:pt x="8227" y="39203"/>
                </a:lnTo>
                <a:lnTo>
                  <a:pt x="8227" y="35444"/>
                </a:lnTo>
                <a:close/>
                <a:moveTo>
                  <a:pt x="15993" y="35444"/>
                </a:moveTo>
                <a:lnTo>
                  <a:pt x="15993" y="39203"/>
                </a:lnTo>
                <a:lnTo>
                  <a:pt x="12202" y="39203"/>
                </a:lnTo>
                <a:lnTo>
                  <a:pt x="12202" y="35444"/>
                </a:lnTo>
                <a:close/>
                <a:moveTo>
                  <a:pt x="19968" y="35444"/>
                </a:moveTo>
                <a:lnTo>
                  <a:pt x="19968" y="39203"/>
                </a:lnTo>
                <a:lnTo>
                  <a:pt x="16177" y="39203"/>
                </a:lnTo>
                <a:lnTo>
                  <a:pt x="16177" y="35444"/>
                </a:lnTo>
                <a:close/>
                <a:moveTo>
                  <a:pt x="23944" y="35444"/>
                </a:moveTo>
                <a:lnTo>
                  <a:pt x="23944" y="39203"/>
                </a:lnTo>
                <a:lnTo>
                  <a:pt x="20153" y="39203"/>
                </a:lnTo>
                <a:lnTo>
                  <a:pt x="20153" y="35444"/>
                </a:lnTo>
                <a:close/>
                <a:moveTo>
                  <a:pt x="27919" y="35444"/>
                </a:moveTo>
                <a:lnTo>
                  <a:pt x="27919" y="39203"/>
                </a:lnTo>
                <a:lnTo>
                  <a:pt x="24129" y="39203"/>
                </a:lnTo>
                <a:lnTo>
                  <a:pt x="24129" y="35444"/>
                </a:lnTo>
                <a:close/>
                <a:moveTo>
                  <a:pt x="31895" y="35444"/>
                </a:moveTo>
                <a:lnTo>
                  <a:pt x="31895" y="39203"/>
                </a:lnTo>
                <a:lnTo>
                  <a:pt x="28104" y="39203"/>
                </a:lnTo>
                <a:lnTo>
                  <a:pt x="28104" y="35444"/>
                </a:lnTo>
                <a:close/>
                <a:moveTo>
                  <a:pt x="35870" y="35444"/>
                </a:moveTo>
                <a:lnTo>
                  <a:pt x="35870" y="39203"/>
                </a:lnTo>
                <a:lnTo>
                  <a:pt x="32079" y="39203"/>
                </a:lnTo>
                <a:lnTo>
                  <a:pt x="32079" y="35444"/>
                </a:lnTo>
                <a:close/>
                <a:moveTo>
                  <a:pt x="39845" y="35444"/>
                </a:moveTo>
                <a:lnTo>
                  <a:pt x="39845" y="39203"/>
                </a:lnTo>
                <a:lnTo>
                  <a:pt x="36054" y="39203"/>
                </a:lnTo>
                <a:lnTo>
                  <a:pt x="36054" y="35444"/>
                </a:lnTo>
                <a:close/>
                <a:moveTo>
                  <a:pt x="43821" y="35444"/>
                </a:moveTo>
                <a:lnTo>
                  <a:pt x="43821" y="39203"/>
                </a:lnTo>
                <a:lnTo>
                  <a:pt x="40029" y="39203"/>
                </a:lnTo>
                <a:lnTo>
                  <a:pt x="40029" y="35444"/>
                </a:lnTo>
                <a:close/>
                <a:moveTo>
                  <a:pt x="47796" y="35444"/>
                </a:moveTo>
                <a:lnTo>
                  <a:pt x="47796" y="39203"/>
                </a:lnTo>
                <a:lnTo>
                  <a:pt x="44005" y="39203"/>
                </a:lnTo>
                <a:lnTo>
                  <a:pt x="44005" y="35444"/>
                </a:lnTo>
                <a:close/>
                <a:moveTo>
                  <a:pt x="51771" y="35444"/>
                </a:moveTo>
                <a:lnTo>
                  <a:pt x="51771" y="39203"/>
                </a:lnTo>
                <a:lnTo>
                  <a:pt x="47980" y="39203"/>
                </a:lnTo>
                <a:lnTo>
                  <a:pt x="47980" y="35444"/>
                </a:lnTo>
                <a:close/>
                <a:moveTo>
                  <a:pt x="55746" y="35444"/>
                </a:moveTo>
                <a:lnTo>
                  <a:pt x="55746" y="39203"/>
                </a:lnTo>
                <a:lnTo>
                  <a:pt x="51956" y="39203"/>
                </a:lnTo>
                <a:lnTo>
                  <a:pt x="51956" y="35444"/>
                </a:lnTo>
                <a:close/>
                <a:moveTo>
                  <a:pt x="59721" y="35444"/>
                </a:moveTo>
                <a:lnTo>
                  <a:pt x="59721" y="39203"/>
                </a:lnTo>
                <a:lnTo>
                  <a:pt x="55931" y="39203"/>
                </a:lnTo>
                <a:lnTo>
                  <a:pt x="55931" y="35444"/>
                </a:lnTo>
                <a:close/>
                <a:moveTo>
                  <a:pt x="63696" y="35444"/>
                </a:moveTo>
                <a:lnTo>
                  <a:pt x="63696" y="39203"/>
                </a:lnTo>
                <a:lnTo>
                  <a:pt x="59906" y="39203"/>
                </a:lnTo>
                <a:lnTo>
                  <a:pt x="59906" y="35444"/>
                </a:lnTo>
                <a:close/>
                <a:moveTo>
                  <a:pt x="67672" y="35444"/>
                </a:moveTo>
                <a:lnTo>
                  <a:pt x="67672" y="39203"/>
                </a:lnTo>
                <a:lnTo>
                  <a:pt x="63881" y="39203"/>
                </a:lnTo>
                <a:lnTo>
                  <a:pt x="63881" y="35444"/>
                </a:lnTo>
                <a:close/>
                <a:moveTo>
                  <a:pt x="71648" y="35444"/>
                </a:moveTo>
                <a:lnTo>
                  <a:pt x="71648" y="39203"/>
                </a:lnTo>
                <a:lnTo>
                  <a:pt x="67857" y="39203"/>
                </a:lnTo>
                <a:lnTo>
                  <a:pt x="67857" y="35444"/>
                </a:lnTo>
                <a:close/>
                <a:moveTo>
                  <a:pt x="75623" y="35444"/>
                </a:moveTo>
                <a:lnTo>
                  <a:pt x="75623" y="39203"/>
                </a:lnTo>
                <a:lnTo>
                  <a:pt x="71832" y="39203"/>
                </a:lnTo>
                <a:lnTo>
                  <a:pt x="71832" y="35444"/>
                </a:lnTo>
                <a:close/>
                <a:moveTo>
                  <a:pt x="79598" y="35444"/>
                </a:moveTo>
                <a:lnTo>
                  <a:pt x="79598" y="39203"/>
                </a:lnTo>
                <a:lnTo>
                  <a:pt x="75807" y="39203"/>
                </a:lnTo>
                <a:lnTo>
                  <a:pt x="75807" y="35444"/>
                </a:lnTo>
                <a:close/>
                <a:moveTo>
                  <a:pt x="83573" y="35444"/>
                </a:moveTo>
                <a:lnTo>
                  <a:pt x="83573" y="39203"/>
                </a:lnTo>
                <a:lnTo>
                  <a:pt x="79782" y="39203"/>
                </a:lnTo>
                <a:lnTo>
                  <a:pt x="79782" y="35444"/>
                </a:lnTo>
                <a:close/>
                <a:moveTo>
                  <a:pt x="87549" y="35444"/>
                </a:moveTo>
                <a:lnTo>
                  <a:pt x="87549" y="39203"/>
                </a:lnTo>
                <a:lnTo>
                  <a:pt x="83757" y="39203"/>
                </a:lnTo>
                <a:lnTo>
                  <a:pt x="83757" y="35444"/>
                </a:lnTo>
                <a:close/>
                <a:moveTo>
                  <a:pt x="91524" y="35444"/>
                </a:moveTo>
                <a:lnTo>
                  <a:pt x="91524" y="39203"/>
                </a:lnTo>
                <a:lnTo>
                  <a:pt x="87733" y="39203"/>
                </a:lnTo>
                <a:lnTo>
                  <a:pt x="87733" y="35444"/>
                </a:lnTo>
                <a:close/>
                <a:moveTo>
                  <a:pt x="95499" y="35444"/>
                </a:moveTo>
                <a:lnTo>
                  <a:pt x="95499" y="39203"/>
                </a:lnTo>
                <a:lnTo>
                  <a:pt x="91708" y="39203"/>
                </a:lnTo>
                <a:lnTo>
                  <a:pt x="91708" y="35444"/>
                </a:lnTo>
                <a:close/>
                <a:moveTo>
                  <a:pt x="99474" y="35444"/>
                </a:moveTo>
                <a:lnTo>
                  <a:pt x="99474" y="39203"/>
                </a:lnTo>
                <a:lnTo>
                  <a:pt x="95684" y="39203"/>
                </a:lnTo>
                <a:lnTo>
                  <a:pt x="95684" y="35444"/>
                </a:lnTo>
                <a:close/>
                <a:moveTo>
                  <a:pt x="103449" y="35444"/>
                </a:moveTo>
                <a:lnTo>
                  <a:pt x="103449" y="39203"/>
                </a:lnTo>
                <a:lnTo>
                  <a:pt x="99659" y="39203"/>
                </a:lnTo>
                <a:lnTo>
                  <a:pt x="99659" y="35444"/>
                </a:lnTo>
                <a:close/>
                <a:moveTo>
                  <a:pt x="107424" y="35444"/>
                </a:moveTo>
                <a:lnTo>
                  <a:pt x="107424" y="39203"/>
                </a:lnTo>
                <a:lnTo>
                  <a:pt x="103634" y="39203"/>
                </a:lnTo>
                <a:lnTo>
                  <a:pt x="103634" y="35444"/>
                </a:lnTo>
                <a:close/>
                <a:moveTo>
                  <a:pt x="111400" y="35444"/>
                </a:moveTo>
                <a:lnTo>
                  <a:pt x="111400" y="39203"/>
                </a:lnTo>
                <a:lnTo>
                  <a:pt x="107609" y="39203"/>
                </a:lnTo>
                <a:lnTo>
                  <a:pt x="107609" y="35444"/>
                </a:lnTo>
                <a:close/>
                <a:moveTo>
                  <a:pt x="115376" y="35444"/>
                </a:moveTo>
                <a:lnTo>
                  <a:pt x="115376" y="39203"/>
                </a:lnTo>
                <a:lnTo>
                  <a:pt x="111585" y="39203"/>
                </a:lnTo>
                <a:lnTo>
                  <a:pt x="111585" y="35444"/>
                </a:lnTo>
                <a:close/>
                <a:moveTo>
                  <a:pt x="119351" y="35444"/>
                </a:moveTo>
                <a:lnTo>
                  <a:pt x="119351" y="39203"/>
                </a:lnTo>
                <a:lnTo>
                  <a:pt x="115560" y="39203"/>
                </a:lnTo>
                <a:lnTo>
                  <a:pt x="115560" y="35444"/>
                </a:lnTo>
                <a:close/>
                <a:moveTo>
                  <a:pt x="123326" y="35444"/>
                </a:moveTo>
                <a:lnTo>
                  <a:pt x="123326" y="39203"/>
                </a:lnTo>
                <a:lnTo>
                  <a:pt x="119535" y="39203"/>
                </a:lnTo>
                <a:lnTo>
                  <a:pt x="119535" y="35444"/>
                </a:lnTo>
                <a:close/>
                <a:moveTo>
                  <a:pt x="127301" y="35444"/>
                </a:moveTo>
                <a:lnTo>
                  <a:pt x="127301" y="39203"/>
                </a:lnTo>
                <a:lnTo>
                  <a:pt x="123510" y="39203"/>
                </a:lnTo>
                <a:lnTo>
                  <a:pt x="123510" y="35444"/>
                </a:lnTo>
                <a:close/>
                <a:moveTo>
                  <a:pt x="131277" y="35444"/>
                </a:moveTo>
                <a:lnTo>
                  <a:pt x="131277" y="39203"/>
                </a:lnTo>
                <a:lnTo>
                  <a:pt x="127485" y="39203"/>
                </a:lnTo>
                <a:lnTo>
                  <a:pt x="127485" y="35444"/>
                </a:lnTo>
                <a:close/>
                <a:moveTo>
                  <a:pt x="135252" y="35444"/>
                </a:moveTo>
                <a:lnTo>
                  <a:pt x="135252" y="39203"/>
                </a:lnTo>
                <a:lnTo>
                  <a:pt x="131461" y="39203"/>
                </a:lnTo>
                <a:lnTo>
                  <a:pt x="131461" y="35444"/>
                </a:lnTo>
                <a:close/>
                <a:moveTo>
                  <a:pt x="139227" y="35444"/>
                </a:moveTo>
                <a:lnTo>
                  <a:pt x="139227" y="39203"/>
                </a:lnTo>
                <a:lnTo>
                  <a:pt x="135436" y="39203"/>
                </a:lnTo>
                <a:lnTo>
                  <a:pt x="135436" y="35444"/>
                </a:lnTo>
                <a:close/>
                <a:moveTo>
                  <a:pt x="143202" y="35444"/>
                </a:moveTo>
                <a:lnTo>
                  <a:pt x="143202" y="39203"/>
                </a:lnTo>
                <a:lnTo>
                  <a:pt x="139411" y="39203"/>
                </a:lnTo>
                <a:lnTo>
                  <a:pt x="139411" y="35444"/>
                </a:lnTo>
                <a:close/>
                <a:moveTo>
                  <a:pt x="147177" y="35444"/>
                </a:moveTo>
                <a:lnTo>
                  <a:pt x="147177" y="39203"/>
                </a:lnTo>
                <a:lnTo>
                  <a:pt x="143387" y="39203"/>
                </a:lnTo>
                <a:lnTo>
                  <a:pt x="143387" y="35444"/>
                </a:lnTo>
                <a:close/>
                <a:moveTo>
                  <a:pt x="151224" y="35444"/>
                </a:moveTo>
                <a:lnTo>
                  <a:pt x="151224" y="39203"/>
                </a:lnTo>
                <a:lnTo>
                  <a:pt x="147362" y="39203"/>
                </a:lnTo>
                <a:lnTo>
                  <a:pt x="147362" y="35444"/>
                </a:lnTo>
                <a:close/>
                <a:moveTo>
                  <a:pt x="4068" y="39386"/>
                </a:moveTo>
                <a:lnTo>
                  <a:pt x="4068" y="43147"/>
                </a:lnTo>
                <a:lnTo>
                  <a:pt x="184" y="43147"/>
                </a:lnTo>
                <a:lnTo>
                  <a:pt x="184" y="39386"/>
                </a:lnTo>
                <a:close/>
                <a:moveTo>
                  <a:pt x="8043" y="39386"/>
                </a:moveTo>
                <a:lnTo>
                  <a:pt x="8043" y="43147"/>
                </a:lnTo>
                <a:lnTo>
                  <a:pt x="4252" y="43147"/>
                </a:lnTo>
                <a:lnTo>
                  <a:pt x="4252" y="39386"/>
                </a:lnTo>
                <a:close/>
                <a:moveTo>
                  <a:pt x="12018" y="39386"/>
                </a:moveTo>
                <a:lnTo>
                  <a:pt x="12018" y="43147"/>
                </a:lnTo>
                <a:lnTo>
                  <a:pt x="8227" y="43147"/>
                </a:lnTo>
                <a:lnTo>
                  <a:pt x="8227" y="39386"/>
                </a:lnTo>
                <a:close/>
                <a:moveTo>
                  <a:pt x="15993" y="39386"/>
                </a:moveTo>
                <a:lnTo>
                  <a:pt x="15993" y="43147"/>
                </a:lnTo>
                <a:lnTo>
                  <a:pt x="12202" y="43147"/>
                </a:lnTo>
                <a:lnTo>
                  <a:pt x="12202" y="39386"/>
                </a:lnTo>
                <a:close/>
                <a:moveTo>
                  <a:pt x="19968" y="39386"/>
                </a:moveTo>
                <a:lnTo>
                  <a:pt x="19968" y="43147"/>
                </a:lnTo>
                <a:lnTo>
                  <a:pt x="16177" y="43147"/>
                </a:lnTo>
                <a:lnTo>
                  <a:pt x="16177" y="39386"/>
                </a:lnTo>
                <a:close/>
                <a:moveTo>
                  <a:pt x="23944" y="39386"/>
                </a:moveTo>
                <a:lnTo>
                  <a:pt x="23944" y="43147"/>
                </a:lnTo>
                <a:lnTo>
                  <a:pt x="20153" y="43147"/>
                </a:lnTo>
                <a:lnTo>
                  <a:pt x="20153" y="39386"/>
                </a:lnTo>
                <a:close/>
                <a:moveTo>
                  <a:pt x="27919" y="39386"/>
                </a:moveTo>
                <a:lnTo>
                  <a:pt x="27919" y="43147"/>
                </a:lnTo>
                <a:lnTo>
                  <a:pt x="24129" y="43147"/>
                </a:lnTo>
                <a:lnTo>
                  <a:pt x="24129" y="39386"/>
                </a:lnTo>
                <a:close/>
                <a:moveTo>
                  <a:pt x="31895" y="39386"/>
                </a:moveTo>
                <a:lnTo>
                  <a:pt x="31895" y="43147"/>
                </a:lnTo>
                <a:lnTo>
                  <a:pt x="28104" y="43147"/>
                </a:lnTo>
                <a:lnTo>
                  <a:pt x="28104" y="39386"/>
                </a:lnTo>
                <a:close/>
                <a:moveTo>
                  <a:pt x="35870" y="39386"/>
                </a:moveTo>
                <a:lnTo>
                  <a:pt x="35870" y="43147"/>
                </a:lnTo>
                <a:lnTo>
                  <a:pt x="32079" y="43147"/>
                </a:lnTo>
                <a:lnTo>
                  <a:pt x="32079" y="39386"/>
                </a:lnTo>
                <a:close/>
                <a:moveTo>
                  <a:pt x="39845" y="39386"/>
                </a:moveTo>
                <a:lnTo>
                  <a:pt x="39845" y="43147"/>
                </a:lnTo>
                <a:lnTo>
                  <a:pt x="36054" y="43147"/>
                </a:lnTo>
                <a:lnTo>
                  <a:pt x="36054" y="39386"/>
                </a:lnTo>
                <a:close/>
                <a:moveTo>
                  <a:pt x="43821" y="39386"/>
                </a:moveTo>
                <a:lnTo>
                  <a:pt x="43821" y="43147"/>
                </a:lnTo>
                <a:lnTo>
                  <a:pt x="40029" y="43147"/>
                </a:lnTo>
                <a:lnTo>
                  <a:pt x="40029" y="39386"/>
                </a:lnTo>
                <a:close/>
                <a:moveTo>
                  <a:pt x="47796" y="39386"/>
                </a:moveTo>
                <a:lnTo>
                  <a:pt x="47796" y="43147"/>
                </a:lnTo>
                <a:lnTo>
                  <a:pt x="44005" y="43147"/>
                </a:lnTo>
                <a:lnTo>
                  <a:pt x="44005" y="39386"/>
                </a:lnTo>
                <a:close/>
                <a:moveTo>
                  <a:pt x="51771" y="39386"/>
                </a:moveTo>
                <a:lnTo>
                  <a:pt x="51771" y="43147"/>
                </a:lnTo>
                <a:lnTo>
                  <a:pt x="47980" y="43147"/>
                </a:lnTo>
                <a:lnTo>
                  <a:pt x="47980" y="39386"/>
                </a:lnTo>
                <a:close/>
                <a:moveTo>
                  <a:pt x="55746" y="39386"/>
                </a:moveTo>
                <a:lnTo>
                  <a:pt x="55746" y="43147"/>
                </a:lnTo>
                <a:lnTo>
                  <a:pt x="51956" y="43147"/>
                </a:lnTo>
                <a:lnTo>
                  <a:pt x="51956" y="39386"/>
                </a:lnTo>
                <a:close/>
                <a:moveTo>
                  <a:pt x="59721" y="39386"/>
                </a:moveTo>
                <a:lnTo>
                  <a:pt x="59721" y="43147"/>
                </a:lnTo>
                <a:lnTo>
                  <a:pt x="55931" y="43147"/>
                </a:lnTo>
                <a:lnTo>
                  <a:pt x="55931" y="39386"/>
                </a:lnTo>
                <a:close/>
                <a:moveTo>
                  <a:pt x="63696" y="39386"/>
                </a:moveTo>
                <a:lnTo>
                  <a:pt x="63696" y="43147"/>
                </a:lnTo>
                <a:lnTo>
                  <a:pt x="59906" y="43147"/>
                </a:lnTo>
                <a:lnTo>
                  <a:pt x="59906" y="39386"/>
                </a:lnTo>
                <a:close/>
                <a:moveTo>
                  <a:pt x="67672" y="39386"/>
                </a:moveTo>
                <a:lnTo>
                  <a:pt x="67672" y="43147"/>
                </a:lnTo>
                <a:lnTo>
                  <a:pt x="63881" y="43147"/>
                </a:lnTo>
                <a:lnTo>
                  <a:pt x="63881" y="39386"/>
                </a:lnTo>
                <a:close/>
                <a:moveTo>
                  <a:pt x="71648" y="39386"/>
                </a:moveTo>
                <a:lnTo>
                  <a:pt x="71648" y="43147"/>
                </a:lnTo>
                <a:lnTo>
                  <a:pt x="67857" y="43147"/>
                </a:lnTo>
                <a:lnTo>
                  <a:pt x="67857" y="39386"/>
                </a:lnTo>
                <a:close/>
                <a:moveTo>
                  <a:pt x="75623" y="39386"/>
                </a:moveTo>
                <a:lnTo>
                  <a:pt x="75623" y="43147"/>
                </a:lnTo>
                <a:lnTo>
                  <a:pt x="71832" y="43147"/>
                </a:lnTo>
                <a:lnTo>
                  <a:pt x="71832" y="39386"/>
                </a:lnTo>
                <a:close/>
                <a:moveTo>
                  <a:pt x="79598" y="39386"/>
                </a:moveTo>
                <a:lnTo>
                  <a:pt x="79598" y="43147"/>
                </a:lnTo>
                <a:lnTo>
                  <a:pt x="75807" y="43147"/>
                </a:lnTo>
                <a:lnTo>
                  <a:pt x="75807" y="39386"/>
                </a:lnTo>
                <a:close/>
                <a:moveTo>
                  <a:pt x="83573" y="39386"/>
                </a:moveTo>
                <a:lnTo>
                  <a:pt x="83573" y="43147"/>
                </a:lnTo>
                <a:lnTo>
                  <a:pt x="79782" y="43147"/>
                </a:lnTo>
                <a:lnTo>
                  <a:pt x="79782" y="39386"/>
                </a:lnTo>
                <a:close/>
                <a:moveTo>
                  <a:pt x="87549" y="39386"/>
                </a:moveTo>
                <a:lnTo>
                  <a:pt x="87549" y="43147"/>
                </a:lnTo>
                <a:lnTo>
                  <a:pt x="83757" y="43147"/>
                </a:lnTo>
                <a:lnTo>
                  <a:pt x="83757" y="39386"/>
                </a:lnTo>
                <a:close/>
                <a:moveTo>
                  <a:pt x="91524" y="39386"/>
                </a:moveTo>
                <a:lnTo>
                  <a:pt x="91524" y="43147"/>
                </a:lnTo>
                <a:lnTo>
                  <a:pt x="87733" y="43147"/>
                </a:lnTo>
                <a:lnTo>
                  <a:pt x="87733" y="39386"/>
                </a:lnTo>
                <a:close/>
                <a:moveTo>
                  <a:pt x="95499" y="39386"/>
                </a:moveTo>
                <a:lnTo>
                  <a:pt x="95499" y="43147"/>
                </a:lnTo>
                <a:lnTo>
                  <a:pt x="91708" y="43147"/>
                </a:lnTo>
                <a:lnTo>
                  <a:pt x="91708" y="39386"/>
                </a:lnTo>
                <a:close/>
                <a:moveTo>
                  <a:pt x="99474" y="39386"/>
                </a:moveTo>
                <a:lnTo>
                  <a:pt x="99474" y="43147"/>
                </a:lnTo>
                <a:lnTo>
                  <a:pt x="95684" y="43147"/>
                </a:lnTo>
                <a:lnTo>
                  <a:pt x="95684" y="39386"/>
                </a:lnTo>
                <a:close/>
                <a:moveTo>
                  <a:pt x="103449" y="39386"/>
                </a:moveTo>
                <a:lnTo>
                  <a:pt x="103449" y="43147"/>
                </a:lnTo>
                <a:lnTo>
                  <a:pt x="99659" y="43147"/>
                </a:lnTo>
                <a:lnTo>
                  <a:pt x="99659" y="39386"/>
                </a:lnTo>
                <a:close/>
                <a:moveTo>
                  <a:pt x="107424" y="39386"/>
                </a:moveTo>
                <a:lnTo>
                  <a:pt x="107424" y="43147"/>
                </a:lnTo>
                <a:lnTo>
                  <a:pt x="103634" y="43147"/>
                </a:lnTo>
                <a:lnTo>
                  <a:pt x="103634" y="39386"/>
                </a:lnTo>
                <a:close/>
                <a:moveTo>
                  <a:pt x="111400" y="39386"/>
                </a:moveTo>
                <a:lnTo>
                  <a:pt x="111400" y="43147"/>
                </a:lnTo>
                <a:lnTo>
                  <a:pt x="107609" y="43147"/>
                </a:lnTo>
                <a:lnTo>
                  <a:pt x="107609" y="39386"/>
                </a:lnTo>
                <a:close/>
                <a:moveTo>
                  <a:pt x="115376" y="39386"/>
                </a:moveTo>
                <a:lnTo>
                  <a:pt x="115376" y="43147"/>
                </a:lnTo>
                <a:lnTo>
                  <a:pt x="111585" y="43147"/>
                </a:lnTo>
                <a:lnTo>
                  <a:pt x="111585" y="39386"/>
                </a:lnTo>
                <a:close/>
                <a:moveTo>
                  <a:pt x="119351" y="39386"/>
                </a:moveTo>
                <a:lnTo>
                  <a:pt x="119351" y="43147"/>
                </a:lnTo>
                <a:lnTo>
                  <a:pt x="115560" y="43147"/>
                </a:lnTo>
                <a:lnTo>
                  <a:pt x="115560" y="39386"/>
                </a:lnTo>
                <a:close/>
                <a:moveTo>
                  <a:pt x="123326" y="39386"/>
                </a:moveTo>
                <a:lnTo>
                  <a:pt x="123326" y="43147"/>
                </a:lnTo>
                <a:lnTo>
                  <a:pt x="119535" y="43147"/>
                </a:lnTo>
                <a:lnTo>
                  <a:pt x="119535" y="39386"/>
                </a:lnTo>
                <a:close/>
                <a:moveTo>
                  <a:pt x="127301" y="39386"/>
                </a:moveTo>
                <a:lnTo>
                  <a:pt x="127301" y="43147"/>
                </a:lnTo>
                <a:lnTo>
                  <a:pt x="123510" y="43147"/>
                </a:lnTo>
                <a:lnTo>
                  <a:pt x="123510" y="39386"/>
                </a:lnTo>
                <a:close/>
                <a:moveTo>
                  <a:pt x="131277" y="39386"/>
                </a:moveTo>
                <a:lnTo>
                  <a:pt x="131277" y="43147"/>
                </a:lnTo>
                <a:lnTo>
                  <a:pt x="127485" y="43147"/>
                </a:lnTo>
                <a:lnTo>
                  <a:pt x="127485" y="39386"/>
                </a:lnTo>
                <a:close/>
                <a:moveTo>
                  <a:pt x="135252" y="39386"/>
                </a:moveTo>
                <a:lnTo>
                  <a:pt x="135252" y="43147"/>
                </a:lnTo>
                <a:lnTo>
                  <a:pt x="131461" y="43147"/>
                </a:lnTo>
                <a:lnTo>
                  <a:pt x="131461" y="39386"/>
                </a:lnTo>
                <a:close/>
                <a:moveTo>
                  <a:pt x="139227" y="39386"/>
                </a:moveTo>
                <a:lnTo>
                  <a:pt x="139227" y="43147"/>
                </a:lnTo>
                <a:lnTo>
                  <a:pt x="135436" y="43147"/>
                </a:lnTo>
                <a:lnTo>
                  <a:pt x="135436" y="39386"/>
                </a:lnTo>
                <a:close/>
                <a:moveTo>
                  <a:pt x="143202" y="39386"/>
                </a:moveTo>
                <a:lnTo>
                  <a:pt x="143202" y="43147"/>
                </a:lnTo>
                <a:lnTo>
                  <a:pt x="139411" y="43147"/>
                </a:lnTo>
                <a:lnTo>
                  <a:pt x="139411" y="39386"/>
                </a:lnTo>
                <a:close/>
                <a:moveTo>
                  <a:pt x="147177" y="39386"/>
                </a:moveTo>
                <a:lnTo>
                  <a:pt x="147177" y="43147"/>
                </a:lnTo>
                <a:lnTo>
                  <a:pt x="143387" y="43147"/>
                </a:lnTo>
                <a:lnTo>
                  <a:pt x="143387" y="39386"/>
                </a:lnTo>
                <a:close/>
                <a:moveTo>
                  <a:pt x="151224" y="39386"/>
                </a:moveTo>
                <a:lnTo>
                  <a:pt x="151224" y="43147"/>
                </a:lnTo>
                <a:lnTo>
                  <a:pt x="147362" y="43147"/>
                </a:lnTo>
                <a:lnTo>
                  <a:pt x="147362" y="39386"/>
                </a:lnTo>
                <a:close/>
                <a:moveTo>
                  <a:pt x="4068" y="43330"/>
                </a:moveTo>
                <a:lnTo>
                  <a:pt x="4068" y="47089"/>
                </a:lnTo>
                <a:lnTo>
                  <a:pt x="184" y="47089"/>
                </a:lnTo>
                <a:lnTo>
                  <a:pt x="184" y="43330"/>
                </a:lnTo>
                <a:close/>
                <a:moveTo>
                  <a:pt x="8043" y="43330"/>
                </a:moveTo>
                <a:lnTo>
                  <a:pt x="8043" y="47089"/>
                </a:lnTo>
                <a:lnTo>
                  <a:pt x="4252" y="47089"/>
                </a:lnTo>
                <a:lnTo>
                  <a:pt x="4252" y="43330"/>
                </a:lnTo>
                <a:close/>
                <a:moveTo>
                  <a:pt x="12018" y="43330"/>
                </a:moveTo>
                <a:lnTo>
                  <a:pt x="12018" y="47089"/>
                </a:lnTo>
                <a:lnTo>
                  <a:pt x="8227" y="47089"/>
                </a:lnTo>
                <a:lnTo>
                  <a:pt x="8227" y="43330"/>
                </a:lnTo>
                <a:close/>
                <a:moveTo>
                  <a:pt x="15993" y="43330"/>
                </a:moveTo>
                <a:lnTo>
                  <a:pt x="15993" y="47089"/>
                </a:lnTo>
                <a:lnTo>
                  <a:pt x="12202" y="47089"/>
                </a:lnTo>
                <a:lnTo>
                  <a:pt x="12202" y="43330"/>
                </a:lnTo>
                <a:close/>
                <a:moveTo>
                  <a:pt x="19968" y="43330"/>
                </a:moveTo>
                <a:lnTo>
                  <a:pt x="19968" y="47089"/>
                </a:lnTo>
                <a:lnTo>
                  <a:pt x="16177" y="47089"/>
                </a:lnTo>
                <a:lnTo>
                  <a:pt x="16177" y="43330"/>
                </a:lnTo>
                <a:close/>
                <a:moveTo>
                  <a:pt x="23944" y="43330"/>
                </a:moveTo>
                <a:lnTo>
                  <a:pt x="23944" y="47089"/>
                </a:lnTo>
                <a:lnTo>
                  <a:pt x="20153" y="47089"/>
                </a:lnTo>
                <a:lnTo>
                  <a:pt x="20153" y="43330"/>
                </a:lnTo>
                <a:close/>
                <a:moveTo>
                  <a:pt x="27919" y="43330"/>
                </a:moveTo>
                <a:lnTo>
                  <a:pt x="27919" y="47089"/>
                </a:lnTo>
                <a:lnTo>
                  <a:pt x="24129" y="47089"/>
                </a:lnTo>
                <a:lnTo>
                  <a:pt x="24129" y="43330"/>
                </a:lnTo>
                <a:close/>
                <a:moveTo>
                  <a:pt x="31895" y="43330"/>
                </a:moveTo>
                <a:lnTo>
                  <a:pt x="31895" y="47089"/>
                </a:lnTo>
                <a:lnTo>
                  <a:pt x="28104" y="47089"/>
                </a:lnTo>
                <a:lnTo>
                  <a:pt x="28104" y="43330"/>
                </a:lnTo>
                <a:close/>
                <a:moveTo>
                  <a:pt x="35870" y="43330"/>
                </a:moveTo>
                <a:lnTo>
                  <a:pt x="35870" y="47089"/>
                </a:lnTo>
                <a:lnTo>
                  <a:pt x="32079" y="47089"/>
                </a:lnTo>
                <a:lnTo>
                  <a:pt x="32079" y="43330"/>
                </a:lnTo>
                <a:close/>
                <a:moveTo>
                  <a:pt x="39845" y="43330"/>
                </a:moveTo>
                <a:lnTo>
                  <a:pt x="39845" y="47089"/>
                </a:lnTo>
                <a:lnTo>
                  <a:pt x="36054" y="47089"/>
                </a:lnTo>
                <a:lnTo>
                  <a:pt x="36054" y="43330"/>
                </a:lnTo>
                <a:close/>
                <a:moveTo>
                  <a:pt x="43821" y="43330"/>
                </a:moveTo>
                <a:lnTo>
                  <a:pt x="43821" y="47089"/>
                </a:lnTo>
                <a:lnTo>
                  <a:pt x="40029" y="47089"/>
                </a:lnTo>
                <a:lnTo>
                  <a:pt x="40029" y="43330"/>
                </a:lnTo>
                <a:close/>
                <a:moveTo>
                  <a:pt x="47796" y="43330"/>
                </a:moveTo>
                <a:lnTo>
                  <a:pt x="47796" y="47089"/>
                </a:lnTo>
                <a:lnTo>
                  <a:pt x="44005" y="47089"/>
                </a:lnTo>
                <a:lnTo>
                  <a:pt x="44005" y="43330"/>
                </a:lnTo>
                <a:close/>
                <a:moveTo>
                  <a:pt x="51771" y="43330"/>
                </a:moveTo>
                <a:lnTo>
                  <a:pt x="51771" y="47089"/>
                </a:lnTo>
                <a:lnTo>
                  <a:pt x="47980" y="47089"/>
                </a:lnTo>
                <a:lnTo>
                  <a:pt x="47980" y="43330"/>
                </a:lnTo>
                <a:close/>
                <a:moveTo>
                  <a:pt x="55746" y="43330"/>
                </a:moveTo>
                <a:lnTo>
                  <a:pt x="55746" y="47089"/>
                </a:lnTo>
                <a:lnTo>
                  <a:pt x="51956" y="47089"/>
                </a:lnTo>
                <a:lnTo>
                  <a:pt x="51956" y="43330"/>
                </a:lnTo>
                <a:close/>
                <a:moveTo>
                  <a:pt x="59721" y="43330"/>
                </a:moveTo>
                <a:lnTo>
                  <a:pt x="59721" y="47089"/>
                </a:lnTo>
                <a:lnTo>
                  <a:pt x="55931" y="47089"/>
                </a:lnTo>
                <a:lnTo>
                  <a:pt x="55931" y="43330"/>
                </a:lnTo>
                <a:close/>
                <a:moveTo>
                  <a:pt x="63696" y="43330"/>
                </a:moveTo>
                <a:lnTo>
                  <a:pt x="63696" y="47089"/>
                </a:lnTo>
                <a:lnTo>
                  <a:pt x="59906" y="47089"/>
                </a:lnTo>
                <a:lnTo>
                  <a:pt x="59906" y="43330"/>
                </a:lnTo>
                <a:close/>
                <a:moveTo>
                  <a:pt x="67672" y="43330"/>
                </a:moveTo>
                <a:lnTo>
                  <a:pt x="67672" y="47089"/>
                </a:lnTo>
                <a:lnTo>
                  <a:pt x="63881" y="47089"/>
                </a:lnTo>
                <a:lnTo>
                  <a:pt x="63881" y="43330"/>
                </a:lnTo>
                <a:close/>
                <a:moveTo>
                  <a:pt x="71648" y="43330"/>
                </a:moveTo>
                <a:lnTo>
                  <a:pt x="71648" y="47089"/>
                </a:lnTo>
                <a:lnTo>
                  <a:pt x="67857" y="47089"/>
                </a:lnTo>
                <a:lnTo>
                  <a:pt x="67857" y="43330"/>
                </a:lnTo>
                <a:close/>
                <a:moveTo>
                  <a:pt x="75623" y="43330"/>
                </a:moveTo>
                <a:lnTo>
                  <a:pt x="75623" y="47089"/>
                </a:lnTo>
                <a:lnTo>
                  <a:pt x="71832" y="47089"/>
                </a:lnTo>
                <a:lnTo>
                  <a:pt x="71832" y="43330"/>
                </a:lnTo>
                <a:close/>
                <a:moveTo>
                  <a:pt x="79598" y="43330"/>
                </a:moveTo>
                <a:lnTo>
                  <a:pt x="79598" y="47089"/>
                </a:lnTo>
                <a:lnTo>
                  <a:pt x="75807" y="47089"/>
                </a:lnTo>
                <a:lnTo>
                  <a:pt x="75807" y="43330"/>
                </a:lnTo>
                <a:close/>
                <a:moveTo>
                  <a:pt x="83573" y="43330"/>
                </a:moveTo>
                <a:lnTo>
                  <a:pt x="83573" y="47089"/>
                </a:lnTo>
                <a:lnTo>
                  <a:pt x="79782" y="47089"/>
                </a:lnTo>
                <a:lnTo>
                  <a:pt x="79782" y="43330"/>
                </a:lnTo>
                <a:close/>
                <a:moveTo>
                  <a:pt x="87549" y="43330"/>
                </a:moveTo>
                <a:lnTo>
                  <a:pt x="87549" y="47089"/>
                </a:lnTo>
                <a:lnTo>
                  <a:pt x="83757" y="47089"/>
                </a:lnTo>
                <a:lnTo>
                  <a:pt x="83757" y="43330"/>
                </a:lnTo>
                <a:close/>
                <a:moveTo>
                  <a:pt x="91524" y="43330"/>
                </a:moveTo>
                <a:lnTo>
                  <a:pt x="91524" y="47089"/>
                </a:lnTo>
                <a:lnTo>
                  <a:pt x="87733" y="47089"/>
                </a:lnTo>
                <a:lnTo>
                  <a:pt x="87733" y="43330"/>
                </a:lnTo>
                <a:close/>
                <a:moveTo>
                  <a:pt x="95499" y="43330"/>
                </a:moveTo>
                <a:lnTo>
                  <a:pt x="95499" y="47089"/>
                </a:lnTo>
                <a:lnTo>
                  <a:pt x="91708" y="47089"/>
                </a:lnTo>
                <a:lnTo>
                  <a:pt x="91708" y="43330"/>
                </a:lnTo>
                <a:close/>
                <a:moveTo>
                  <a:pt x="99474" y="43330"/>
                </a:moveTo>
                <a:lnTo>
                  <a:pt x="99474" y="47089"/>
                </a:lnTo>
                <a:lnTo>
                  <a:pt x="95684" y="47089"/>
                </a:lnTo>
                <a:lnTo>
                  <a:pt x="95684" y="43330"/>
                </a:lnTo>
                <a:close/>
                <a:moveTo>
                  <a:pt x="103449" y="43330"/>
                </a:moveTo>
                <a:lnTo>
                  <a:pt x="103449" y="47089"/>
                </a:lnTo>
                <a:lnTo>
                  <a:pt x="99659" y="47089"/>
                </a:lnTo>
                <a:lnTo>
                  <a:pt x="99659" y="43330"/>
                </a:lnTo>
                <a:close/>
                <a:moveTo>
                  <a:pt x="107424" y="43330"/>
                </a:moveTo>
                <a:lnTo>
                  <a:pt x="107424" y="47089"/>
                </a:lnTo>
                <a:lnTo>
                  <a:pt x="103634" y="47089"/>
                </a:lnTo>
                <a:lnTo>
                  <a:pt x="103634" y="43330"/>
                </a:lnTo>
                <a:close/>
                <a:moveTo>
                  <a:pt x="111400" y="43330"/>
                </a:moveTo>
                <a:lnTo>
                  <a:pt x="111400" y="47089"/>
                </a:lnTo>
                <a:lnTo>
                  <a:pt x="107609" y="47089"/>
                </a:lnTo>
                <a:lnTo>
                  <a:pt x="107609" y="43330"/>
                </a:lnTo>
                <a:close/>
                <a:moveTo>
                  <a:pt x="115376" y="43330"/>
                </a:moveTo>
                <a:lnTo>
                  <a:pt x="115376" y="47089"/>
                </a:lnTo>
                <a:lnTo>
                  <a:pt x="111585" y="47089"/>
                </a:lnTo>
                <a:lnTo>
                  <a:pt x="111585" y="43330"/>
                </a:lnTo>
                <a:close/>
                <a:moveTo>
                  <a:pt x="119351" y="43330"/>
                </a:moveTo>
                <a:lnTo>
                  <a:pt x="119351" y="47089"/>
                </a:lnTo>
                <a:lnTo>
                  <a:pt x="115560" y="47089"/>
                </a:lnTo>
                <a:lnTo>
                  <a:pt x="115560" y="43330"/>
                </a:lnTo>
                <a:close/>
                <a:moveTo>
                  <a:pt x="123326" y="43330"/>
                </a:moveTo>
                <a:lnTo>
                  <a:pt x="123326" y="47089"/>
                </a:lnTo>
                <a:lnTo>
                  <a:pt x="119535" y="47089"/>
                </a:lnTo>
                <a:lnTo>
                  <a:pt x="119535" y="43330"/>
                </a:lnTo>
                <a:close/>
                <a:moveTo>
                  <a:pt x="127301" y="43330"/>
                </a:moveTo>
                <a:lnTo>
                  <a:pt x="127301" y="47089"/>
                </a:lnTo>
                <a:lnTo>
                  <a:pt x="123510" y="47089"/>
                </a:lnTo>
                <a:lnTo>
                  <a:pt x="123510" y="43330"/>
                </a:lnTo>
                <a:close/>
                <a:moveTo>
                  <a:pt x="131277" y="43330"/>
                </a:moveTo>
                <a:lnTo>
                  <a:pt x="131277" y="47089"/>
                </a:lnTo>
                <a:lnTo>
                  <a:pt x="127485" y="47089"/>
                </a:lnTo>
                <a:lnTo>
                  <a:pt x="127485" y="43330"/>
                </a:lnTo>
                <a:close/>
                <a:moveTo>
                  <a:pt x="135252" y="43330"/>
                </a:moveTo>
                <a:lnTo>
                  <a:pt x="135252" y="47089"/>
                </a:lnTo>
                <a:lnTo>
                  <a:pt x="131461" y="47089"/>
                </a:lnTo>
                <a:lnTo>
                  <a:pt x="131461" y="43330"/>
                </a:lnTo>
                <a:close/>
                <a:moveTo>
                  <a:pt x="139227" y="43330"/>
                </a:moveTo>
                <a:lnTo>
                  <a:pt x="139227" y="47089"/>
                </a:lnTo>
                <a:lnTo>
                  <a:pt x="135436" y="47089"/>
                </a:lnTo>
                <a:lnTo>
                  <a:pt x="135436" y="43330"/>
                </a:lnTo>
                <a:close/>
                <a:moveTo>
                  <a:pt x="143202" y="43330"/>
                </a:moveTo>
                <a:lnTo>
                  <a:pt x="143202" y="47089"/>
                </a:lnTo>
                <a:lnTo>
                  <a:pt x="139411" y="47089"/>
                </a:lnTo>
                <a:lnTo>
                  <a:pt x="139411" y="43330"/>
                </a:lnTo>
                <a:close/>
                <a:moveTo>
                  <a:pt x="147177" y="43330"/>
                </a:moveTo>
                <a:lnTo>
                  <a:pt x="147177" y="47089"/>
                </a:lnTo>
                <a:lnTo>
                  <a:pt x="143387" y="47089"/>
                </a:lnTo>
                <a:lnTo>
                  <a:pt x="143387" y="43330"/>
                </a:lnTo>
                <a:close/>
                <a:moveTo>
                  <a:pt x="151224" y="43330"/>
                </a:moveTo>
                <a:lnTo>
                  <a:pt x="151224" y="47089"/>
                </a:lnTo>
                <a:lnTo>
                  <a:pt x="147362" y="47089"/>
                </a:lnTo>
                <a:lnTo>
                  <a:pt x="147362" y="43330"/>
                </a:lnTo>
                <a:close/>
                <a:moveTo>
                  <a:pt x="4068" y="47272"/>
                </a:moveTo>
                <a:lnTo>
                  <a:pt x="4068" y="51032"/>
                </a:lnTo>
                <a:lnTo>
                  <a:pt x="184" y="51032"/>
                </a:lnTo>
                <a:lnTo>
                  <a:pt x="184" y="47272"/>
                </a:lnTo>
                <a:close/>
                <a:moveTo>
                  <a:pt x="8043" y="47272"/>
                </a:moveTo>
                <a:lnTo>
                  <a:pt x="8043" y="51032"/>
                </a:lnTo>
                <a:lnTo>
                  <a:pt x="4252" y="51032"/>
                </a:lnTo>
                <a:lnTo>
                  <a:pt x="4252" y="47272"/>
                </a:lnTo>
                <a:close/>
                <a:moveTo>
                  <a:pt x="12018" y="47272"/>
                </a:moveTo>
                <a:lnTo>
                  <a:pt x="12018" y="51032"/>
                </a:lnTo>
                <a:lnTo>
                  <a:pt x="8227" y="51032"/>
                </a:lnTo>
                <a:lnTo>
                  <a:pt x="8227" y="47272"/>
                </a:lnTo>
                <a:close/>
                <a:moveTo>
                  <a:pt x="15993" y="47272"/>
                </a:moveTo>
                <a:lnTo>
                  <a:pt x="15993" y="51032"/>
                </a:lnTo>
                <a:lnTo>
                  <a:pt x="12202" y="51032"/>
                </a:lnTo>
                <a:lnTo>
                  <a:pt x="12202" y="47272"/>
                </a:lnTo>
                <a:close/>
                <a:moveTo>
                  <a:pt x="19968" y="47272"/>
                </a:moveTo>
                <a:lnTo>
                  <a:pt x="19968" y="51032"/>
                </a:lnTo>
                <a:lnTo>
                  <a:pt x="16177" y="51032"/>
                </a:lnTo>
                <a:lnTo>
                  <a:pt x="16177" y="47272"/>
                </a:lnTo>
                <a:close/>
                <a:moveTo>
                  <a:pt x="23944" y="47272"/>
                </a:moveTo>
                <a:lnTo>
                  <a:pt x="23944" y="51032"/>
                </a:lnTo>
                <a:lnTo>
                  <a:pt x="20153" y="51032"/>
                </a:lnTo>
                <a:lnTo>
                  <a:pt x="20153" y="47272"/>
                </a:lnTo>
                <a:close/>
                <a:moveTo>
                  <a:pt x="27919" y="47272"/>
                </a:moveTo>
                <a:lnTo>
                  <a:pt x="27919" y="51032"/>
                </a:lnTo>
                <a:lnTo>
                  <a:pt x="24129" y="51032"/>
                </a:lnTo>
                <a:lnTo>
                  <a:pt x="24129" y="47272"/>
                </a:lnTo>
                <a:close/>
                <a:moveTo>
                  <a:pt x="31895" y="47272"/>
                </a:moveTo>
                <a:lnTo>
                  <a:pt x="31895" y="51032"/>
                </a:lnTo>
                <a:lnTo>
                  <a:pt x="28104" y="51032"/>
                </a:lnTo>
                <a:lnTo>
                  <a:pt x="28104" y="47272"/>
                </a:lnTo>
                <a:close/>
                <a:moveTo>
                  <a:pt x="35870" y="47272"/>
                </a:moveTo>
                <a:lnTo>
                  <a:pt x="35870" y="51032"/>
                </a:lnTo>
                <a:lnTo>
                  <a:pt x="32079" y="51032"/>
                </a:lnTo>
                <a:lnTo>
                  <a:pt x="32079" y="47272"/>
                </a:lnTo>
                <a:close/>
                <a:moveTo>
                  <a:pt x="39845" y="47272"/>
                </a:moveTo>
                <a:lnTo>
                  <a:pt x="39845" y="51032"/>
                </a:lnTo>
                <a:lnTo>
                  <a:pt x="36054" y="51032"/>
                </a:lnTo>
                <a:lnTo>
                  <a:pt x="36054" y="47272"/>
                </a:lnTo>
                <a:close/>
                <a:moveTo>
                  <a:pt x="43821" y="47272"/>
                </a:moveTo>
                <a:lnTo>
                  <a:pt x="43821" y="51032"/>
                </a:lnTo>
                <a:lnTo>
                  <a:pt x="40029" y="51032"/>
                </a:lnTo>
                <a:lnTo>
                  <a:pt x="40029" y="47272"/>
                </a:lnTo>
                <a:close/>
                <a:moveTo>
                  <a:pt x="47796" y="47272"/>
                </a:moveTo>
                <a:lnTo>
                  <a:pt x="47796" y="51032"/>
                </a:lnTo>
                <a:lnTo>
                  <a:pt x="44005" y="51032"/>
                </a:lnTo>
                <a:lnTo>
                  <a:pt x="44005" y="47272"/>
                </a:lnTo>
                <a:close/>
                <a:moveTo>
                  <a:pt x="51771" y="47272"/>
                </a:moveTo>
                <a:lnTo>
                  <a:pt x="51771" y="51032"/>
                </a:lnTo>
                <a:lnTo>
                  <a:pt x="47980" y="51032"/>
                </a:lnTo>
                <a:lnTo>
                  <a:pt x="47980" y="47272"/>
                </a:lnTo>
                <a:close/>
                <a:moveTo>
                  <a:pt x="55746" y="47272"/>
                </a:moveTo>
                <a:lnTo>
                  <a:pt x="55746" y="51032"/>
                </a:lnTo>
                <a:lnTo>
                  <a:pt x="51955" y="51032"/>
                </a:lnTo>
                <a:lnTo>
                  <a:pt x="51955" y="47272"/>
                </a:lnTo>
                <a:close/>
                <a:moveTo>
                  <a:pt x="59721" y="47272"/>
                </a:moveTo>
                <a:lnTo>
                  <a:pt x="59721" y="51032"/>
                </a:lnTo>
                <a:lnTo>
                  <a:pt x="55931" y="51032"/>
                </a:lnTo>
                <a:lnTo>
                  <a:pt x="55931" y="47272"/>
                </a:lnTo>
                <a:close/>
                <a:moveTo>
                  <a:pt x="63696" y="47272"/>
                </a:moveTo>
                <a:lnTo>
                  <a:pt x="63696" y="51032"/>
                </a:lnTo>
                <a:lnTo>
                  <a:pt x="59906" y="51032"/>
                </a:lnTo>
                <a:lnTo>
                  <a:pt x="59906" y="47272"/>
                </a:lnTo>
                <a:close/>
                <a:moveTo>
                  <a:pt x="67672" y="47272"/>
                </a:moveTo>
                <a:lnTo>
                  <a:pt x="67672" y="51032"/>
                </a:lnTo>
                <a:lnTo>
                  <a:pt x="63881" y="51032"/>
                </a:lnTo>
                <a:lnTo>
                  <a:pt x="63881" y="47272"/>
                </a:lnTo>
                <a:close/>
                <a:moveTo>
                  <a:pt x="71648" y="47272"/>
                </a:moveTo>
                <a:lnTo>
                  <a:pt x="71648" y="51032"/>
                </a:lnTo>
                <a:lnTo>
                  <a:pt x="67857" y="51032"/>
                </a:lnTo>
                <a:lnTo>
                  <a:pt x="67857" y="47272"/>
                </a:lnTo>
                <a:close/>
                <a:moveTo>
                  <a:pt x="75623" y="47272"/>
                </a:moveTo>
                <a:lnTo>
                  <a:pt x="75623" y="51032"/>
                </a:lnTo>
                <a:lnTo>
                  <a:pt x="71832" y="51032"/>
                </a:lnTo>
                <a:lnTo>
                  <a:pt x="71832" y="47272"/>
                </a:lnTo>
                <a:close/>
                <a:moveTo>
                  <a:pt x="79598" y="47272"/>
                </a:moveTo>
                <a:lnTo>
                  <a:pt x="79598" y="51032"/>
                </a:lnTo>
                <a:lnTo>
                  <a:pt x="75807" y="51032"/>
                </a:lnTo>
                <a:lnTo>
                  <a:pt x="75807" y="47272"/>
                </a:lnTo>
                <a:close/>
                <a:moveTo>
                  <a:pt x="83573" y="47272"/>
                </a:moveTo>
                <a:lnTo>
                  <a:pt x="83573" y="51032"/>
                </a:lnTo>
                <a:lnTo>
                  <a:pt x="79782" y="51032"/>
                </a:lnTo>
                <a:lnTo>
                  <a:pt x="79782" y="47272"/>
                </a:lnTo>
                <a:close/>
                <a:moveTo>
                  <a:pt x="87549" y="47272"/>
                </a:moveTo>
                <a:lnTo>
                  <a:pt x="87549" y="51032"/>
                </a:lnTo>
                <a:lnTo>
                  <a:pt x="83757" y="51032"/>
                </a:lnTo>
                <a:lnTo>
                  <a:pt x="83757" y="47272"/>
                </a:lnTo>
                <a:close/>
                <a:moveTo>
                  <a:pt x="91524" y="47272"/>
                </a:moveTo>
                <a:lnTo>
                  <a:pt x="91524" y="51032"/>
                </a:lnTo>
                <a:lnTo>
                  <a:pt x="87733" y="51032"/>
                </a:lnTo>
                <a:lnTo>
                  <a:pt x="87733" y="47272"/>
                </a:lnTo>
                <a:close/>
                <a:moveTo>
                  <a:pt x="95499" y="47272"/>
                </a:moveTo>
                <a:lnTo>
                  <a:pt x="95499" y="51032"/>
                </a:lnTo>
                <a:lnTo>
                  <a:pt x="91708" y="51032"/>
                </a:lnTo>
                <a:lnTo>
                  <a:pt x="91708" y="47272"/>
                </a:lnTo>
                <a:close/>
                <a:moveTo>
                  <a:pt x="99474" y="47272"/>
                </a:moveTo>
                <a:lnTo>
                  <a:pt x="99474" y="51032"/>
                </a:lnTo>
                <a:lnTo>
                  <a:pt x="95684" y="51032"/>
                </a:lnTo>
                <a:lnTo>
                  <a:pt x="95684" y="47272"/>
                </a:lnTo>
                <a:close/>
                <a:moveTo>
                  <a:pt x="103449" y="47272"/>
                </a:moveTo>
                <a:lnTo>
                  <a:pt x="103449" y="51032"/>
                </a:lnTo>
                <a:lnTo>
                  <a:pt x="99659" y="51032"/>
                </a:lnTo>
                <a:lnTo>
                  <a:pt x="99659" y="47272"/>
                </a:lnTo>
                <a:close/>
                <a:moveTo>
                  <a:pt x="107424" y="47272"/>
                </a:moveTo>
                <a:lnTo>
                  <a:pt x="107424" y="51032"/>
                </a:lnTo>
                <a:lnTo>
                  <a:pt x="103634" y="51032"/>
                </a:lnTo>
                <a:lnTo>
                  <a:pt x="103634" y="47272"/>
                </a:lnTo>
                <a:close/>
                <a:moveTo>
                  <a:pt x="111400" y="47272"/>
                </a:moveTo>
                <a:lnTo>
                  <a:pt x="111400" y="51032"/>
                </a:lnTo>
                <a:lnTo>
                  <a:pt x="107609" y="51032"/>
                </a:lnTo>
                <a:lnTo>
                  <a:pt x="107609" y="47272"/>
                </a:lnTo>
                <a:close/>
                <a:moveTo>
                  <a:pt x="115376" y="47272"/>
                </a:moveTo>
                <a:lnTo>
                  <a:pt x="115376" y="51032"/>
                </a:lnTo>
                <a:lnTo>
                  <a:pt x="111585" y="51032"/>
                </a:lnTo>
                <a:lnTo>
                  <a:pt x="111585" y="47272"/>
                </a:lnTo>
                <a:close/>
                <a:moveTo>
                  <a:pt x="119351" y="47272"/>
                </a:moveTo>
                <a:lnTo>
                  <a:pt x="119351" y="51032"/>
                </a:lnTo>
                <a:lnTo>
                  <a:pt x="115560" y="51032"/>
                </a:lnTo>
                <a:lnTo>
                  <a:pt x="115560" y="47272"/>
                </a:lnTo>
                <a:close/>
                <a:moveTo>
                  <a:pt x="123326" y="47272"/>
                </a:moveTo>
                <a:lnTo>
                  <a:pt x="123326" y="51032"/>
                </a:lnTo>
                <a:lnTo>
                  <a:pt x="119535" y="51032"/>
                </a:lnTo>
                <a:lnTo>
                  <a:pt x="119535" y="47272"/>
                </a:lnTo>
                <a:close/>
                <a:moveTo>
                  <a:pt x="127301" y="47272"/>
                </a:moveTo>
                <a:lnTo>
                  <a:pt x="127301" y="51032"/>
                </a:lnTo>
                <a:lnTo>
                  <a:pt x="123510" y="51032"/>
                </a:lnTo>
                <a:lnTo>
                  <a:pt x="123510" y="47272"/>
                </a:lnTo>
                <a:close/>
                <a:moveTo>
                  <a:pt x="131277" y="47272"/>
                </a:moveTo>
                <a:lnTo>
                  <a:pt x="131277" y="51032"/>
                </a:lnTo>
                <a:lnTo>
                  <a:pt x="127485" y="51032"/>
                </a:lnTo>
                <a:lnTo>
                  <a:pt x="127485" y="47272"/>
                </a:lnTo>
                <a:close/>
                <a:moveTo>
                  <a:pt x="135252" y="47272"/>
                </a:moveTo>
                <a:lnTo>
                  <a:pt x="135252" y="51032"/>
                </a:lnTo>
                <a:lnTo>
                  <a:pt x="131461" y="51032"/>
                </a:lnTo>
                <a:lnTo>
                  <a:pt x="131461" y="47272"/>
                </a:lnTo>
                <a:close/>
                <a:moveTo>
                  <a:pt x="139227" y="47272"/>
                </a:moveTo>
                <a:lnTo>
                  <a:pt x="139227" y="51032"/>
                </a:lnTo>
                <a:lnTo>
                  <a:pt x="135436" y="51032"/>
                </a:lnTo>
                <a:lnTo>
                  <a:pt x="135436" y="47272"/>
                </a:lnTo>
                <a:close/>
                <a:moveTo>
                  <a:pt x="143202" y="47272"/>
                </a:moveTo>
                <a:lnTo>
                  <a:pt x="143202" y="51032"/>
                </a:lnTo>
                <a:lnTo>
                  <a:pt x="139411" y="51032"/>
                </a:lnTo>
                <a:lnTo>
                  <a:pt x="139411" y="47272"/>
                </a:lnTo>
                <a:close/>
                <a:moveTo>
                  <a:pt x="147177" y="47272"/>
                </a:moveTo>
                <a:lnTo>
                  <a:pt x="147177" y="51032"/>
                </a:lnTo>
                <a:lnTo>
                  <a:pt x="143387" y="51032"/>
                </a:lnTo>
                <a:lnTo>
                  <a:pt x="143387" y="47272"/>
                </a:lnTo>
                <a:close/>
                <a:moveTo>
                  <a:pt x="151224" y="47272"/>
                </a:moveTo>
                <a:lnTo>
                  <a:pt x="151224" y="51032"/>
                </a:lnTo>
                <a:lnTo>
                  <a:pt x="147362" y="51032"/>
                </a:lnTo>
                <a:lnTo>
                  <a:pt x="147362" y="47272"/>
                </a:lnTo>
                <a:close/>
                <a:moveTo>
                  <a:pt x="4068" y="51215"/>
                </a:moveTo>
                <a:lnTo>
                  <a:pt x="4068" y="54974"/>
                </a:lnTo>
                <a:lnTo>
                  <a:pt x="184" y="54974"/>
                </a:lnTo>
                <a:lnTo>
                  <a:pt x="184" y="51215"/>
                </a:lnTo>
                <a:close/>
                <a:moveTo>
                  <a:pt x="8043" y="51215"/>
                </a:moveTo>
                <a:lnTo>
                  <a:pt x="8043" y="54974"/>
                </a:lnTo>
                <a:lnTo>
                  <a:pt x="4252" y="54974"/>
                </a:lnTo>
                <a:lnTo>
                  <a:pt x="4252" y="51215"/>
                </a:lnTo>
                <a:close/>
                <a:moveTo>
                  <a:pt x="12018" y="51215"/>
                </a:moveTo>
                <a:lnTo>
                  <a:pt x="12018" y="54974"/>
                </a:lnTo>
                <a:lnTo>
                  <a:pt x="8227" y="54974"/>
                </a:lnTo>
                <a:lnTo>
                  <a:pt x="8227" y="51215"/>
                </a:lnTo>
                <a:close/>
                <a:moveTo>
                  <a:pt x="15993" y="51215"/>
                </a:moveTo>
                <a:lnTo>
                  <a:pt x="15993" y="54974"/>
                </a:lnTo>
                <a:lnTo>
                  <a:pt x="12202" y="54974"/>
                </a:lnTo>
                <a:lnTo>
                  <a:pt x="12202" y="51215"/>
                </a:lnTo>
                <a:close/>
                <a:moveTo>
                  <a:pt x="19968" y="51215"/>
                </a:moveTo>
                <a:lnTo>
                  <a:pt x="19968" y="54974"/>
                </a:lnTo>
                <a:lnTo>
                  <a:pt x="16177" y="54974"/>
                </a:lnTo>
                <a:lnTo>
                  <a:pt x="16177" y="51215"/>
                </a:lnTo>
                <a:close/>
                <a:moveTo>
                  <a:pt x="23944" y="51215"/>
                </a:moveTo>
                <a:lnTo>
                  <a:pt x="23944" y="54974"/>
                </a:lnTo>
                <a:lnTo>
                  <a:pt x="20153" y="54974"/>
                </a:lnTo>
                <a:lnTo>
                  <a:pt x="20153" y="51215"/>
                </a:lnTo>
                <a:close/>
                <a:moveTo>
                  <a:pt x="27919" y="51215"/>
                </a:moveTo>
                <a:lnTo>
                  <a:pt x="27919" y="54974"/>
                </a:lnTo>
                <a:lnTo>
                  <a:pt x="24129" y="54974"/>
                </a:lnTo>
                <a:lnTo>
                  <a:pt x="24129" y="51215"/>
                </a:lnTo>
                <a:close/>
                <a:moveTo>
                  <a:pt x="31895" y="51215"/>
                </a:moveTo>
                <a:lnTo>
                  <a:pt x="31895" y="54974"/>
                </a:lnTo>
                <a:lnTo>
                  <a:pt x="28104" y="54974"/>
                </a:lnTo>
                <a:lnTo>
                  <a:pt x="28104" y="51215"/>
                </a:lnTo>
                <a:close/>
                <a:moveTo>
                  <a:pt x="35870" y="51215"/>
                </a:moveTo>
                <a:lnTo>
                  <a:pt x="35870" y="54974"/>
                </a:lnTo>
                <a:lnTo>
                  <a:pt x="32079" y="54974"/>
                </a:lnTo>
                <a:lnTo>
                  <a:pt x="32079" y="51215"/>
                </a:lnTo>
                <a:close/>
                <a:moveTo>
                  <a:pt x="39845" y="51215"/>
                </a:moveTo>
                <a:lnTo>
                  <a:pt x="39845" y="54974"/>
                </a:lnTo>
                <a:lnTo>
                  <a:pt x="36054" y="54974"/>
                </a:lnTo>
                <a:lnTo>
                  <a:pt x="36054" y="51215"/>
                </a:lnTo>
                <a:close/>
                <a:moveTo>
                  <a:pt x="43821" y="51215"/>
                </a:moveTo>
                <a:lnTo>
                  <a:pt x="43821" y="54974"/>
                </a:lnTo>
                <a:lnTo>
                  <a:pt x="40029" y="54974"/>
                </a:lnTo>
                <a:lnTo>
                  <a:pt x="40029" y="51215"/>
                </a:lnTo>
                <a:close/>
                <a:moveTo>
                  <a:pt x="47796" y="51215"/>
                </a:moveTo>
                <a:lnTo>
                  <a:pt x="47796" y="54974"/>
                </a:lnTo>
                <a:lnTo>
                  <a:pt x="44005" y="54974"/>
                </a:lnTo>
                <a:lnTo>
                  <a:pt x="44005" y="51215"/>
                </a:lnTo>
                <a:close/>
                <a:moveTo>
                  <a:pt x="51771" y="51215"/>
                </a:moveTo>
                <a:lnTo>
                  <a:pt x="51771" y="54974"/>
                </a:lnTo>
                <a:lnTo>
                  <a:pt x="47980" y="54974"/>
                </a:lnTo>
                <a:lnTo>
                  <a:pt x="47980" y="51215"/>
                </a:lnTo>
                <a:close/>
                <a:moveTo>
                  <a:pt x="55746" y="51215"/>
                </a:moveTo>
                <a:lnTo>
                  <a:pt x="55746" y="54974"/>
                </a:lnTo>
                <a:lnTo>
                  <a:pt x="51955" y="54974"/>
                </a:lnTo>
                <a:lnTo>
                  <a:pt x="51955" y="51215"/>
                </a:lnTo>
                <a:close/>
                <a:moveTo>
                  <a:pt x="59721" y="51215"/>
                </a:moveTo>
                <a:lnTo>
                  <a:pt x="59721" y="54974"/>
                </a:lnTo>
                <a:lnTo>
                  <a:pt x="55931" y="54974"/>
                </a:lnTo>
                <a:lnTo>
                  <a:pt x="55931" y="51215"/>
                </a:lnTo>
                <a:close/>
                <a:moveTo>
                  <a:pt x="63696" y="51215"/>
                </a:moveTo>
                <a:lnTo>
                  <a:pt x="63696" y="54974"/>
                </a:lnTo>
                <a:lnTo>
                  <a:pt x="59906" y="54974"/>
                </a:lnTo>
                <a:lnTo>
                  <a:pt x="59906" y="51215"/>
                </a:lnTo>
                <a:close/>
                <a:moveTo>
                  <a:pt x="67672" y="51215"/>
                </a:moveTo>
                <a:lnTo>
                  <a:pt x="67672" y="54974"/>
                </a:lnTo>
                <a:lnTo>
                  <a:pt x="63881" y="54974"/>
                </a:lnTo>
                <a:lnTo>
                  <a:pt x="63881" y="51215"/>
                </a:lnTo>
                <a:close/>
                <a:moveTo>
                  <a:pt x="71648" y="51215"/>
                </a:moveTo>
                <a:lnTo>
                  <a:pt x="71648" y="54974"/>
                </a:lnTo>
                <a:lnTo>
                  <a:pt x="67857" y="54974"/>
                </a:lnTo>
                <a:lnTo>
                  <a:pt x="67857" y="51215"/>
                </a:lnTo>
                <a:close/>
                <a:moveTo>
                  <a:pt x="75623" y="51215"/>
                </a:moveTo>
                <a:lnTo>
                  <a:pt x="75623" y="54974"/>
                </a:lnTo>
                <a:lnTo>
                  <a:pt x="71832" y="54974"/>
                </a:lnTo>
                <a:lnTo>
                  <a:pt x="71832" y="51215"/>
                </a:lnTo>
                <a:close/>
                <a:moveTo>
                  <a:pt x="79598" y="51215"/>
                </a:moveTo>
                <a:lnTo>
                  <a:pt x="79598" y="54974"/>
                </a:lnTo>
                <a:lnTo>
                  <a:pt x="75807" y="54974"/>
                </a:lnTo>
                <a:lnTo>
                  <a:pt x="75807" y="51215"/>
                </a:lnTo>
                <a:close/>
                <a:moveTo>
                  <a:pt x="83573" y="51215"/>
                </a:moveTo>
                <a:lnTo>
                  <a:pt x="83573" y="54974"/>
                </a:lnTo>
                <a:lnTo>
                  <a:pt x="79782" y="54974"/>
                </a:lnTo>
                <a:lnTo>
                  <a:pt x="79782" y="51215"/>
                </a:lnTo>
                <a:close/>
                <a:moveTo>
                  <a:pt x="87549" y="51215"/>
                </a:moveTo>
                <a:lnTo>
                  <a:pt x="87549" y="54974"/>
                </a:lnTo>
                <a:lnTo>
                  <a:pt x="83757" y="54974"/>
                </a:lnTo>
                <a:lnTo>
                  <a:pt x="83757" y="51215"/>
                </a:lnTo>
                <a:close/>
                <a:moveTo>
                  <a:pt x="91524" y="51215"/>
                </a:moveTo>
                <a:lnTo>
                  <a:pt x="91524" y="54974"/>
                </a:lnTo>
                <a:lnTo>
                  <a:pt x="87733" y="54974"/>
                </a:lnTo>
                <a:lnTo>
                  <a:pt x="87733" y="51215"/>
                </a:lnTo>
                <a:close/>
                <a:moveTo>
                  <a:pt x="95499" y="51215"/>
                </a:moveTo>
                <a:lnTo>
                  <a:pt x="95499" y="54974"/>
                </a:lnTo>
                <a:lnTo>
                  <a:pt x="91708" y="54974"/>
                </a:lnTo>
                <a:lnTo>
                  <a:pt x="91708" y="51215"/>
                </a:lnTo>
                <a:close/>
                <a:moveTo>
                  <a:pt x="99474" y="51215"/>
                </a:moveTo>
                <a:lnTo>
                  <a:pt x="99474" y="54974"/>
                </a:lnTo>
                <a:lnTo>
                  <a:pt x="95684" y="54974"/>
                </a:lnTo>
                <a:lnTo>
                  <a:pt x="95684" y="51215"/>
                </a:lnTo>
                <a:close/>
                <a:moveTo>
                  <a:pt x="103449" y="51215"/>
                </a:moveTo>
                <a:lnTo>
                  <a:pt x="103449" y="54974"/>
                </a:lnTo>
                <a:lnTo>
                  <a:pt x="99659" y="54974"/>
                </a:lnTo>
                <a:lnTo>
                  <a:pt x="99659" y="51215"/>
                </a:lnTo>
                <a:close/>
                <a:moveTo>
                  <a:pt x="107424" y="51215"/>
                </a:moveTo>
                <a:lnTo>
                  <a:pt x="107424" y="54974"/>
                </a:lnTo>
                <a:lnTo>
                  <a:pt x="103634" y="54974"/>
                </a:lnTo>
                <a:lnTo>
                  <a:pt x="103634" y="51215"/>
                </a:lnTo>
                <a:close/>
                <a:moveTo>
                  <a:pt x="111400" y="51215"/>
                </a:moveTo>
                <a:lnTo>
                  <a:pt x="111400" y="54974"/>
                </a:lnTo>
                <a:lnTo>
                  <a:pt x="107609" y="54974"/>
                </a:lnTo>
                <a:lnTo>
                  <a:pt x="107609" y="51215"/>
                </a:lnTo>
                <a:close/>
                <a:moveTo>
                  <a:pt x="115376" y="51215"/>
                </a:moveTo>
                <a:lnTo>
                  <a:pt x="115376" y="54974"/>
                </a:lnTo>
                <a:lnTo>
                  <a:pt x="111585" y="54974"/>
                </a:lnTo>
                <a:lnTo>
                  <a:pt x="111585" y="51215"/>
                </a:lnTo>
                <a:close/>
                <a:moveTo>
                  <a:pt x="119351" y="51215"/>
                </a:moveTo>
                <a:lnTo>
                  <a:pt x="119351" y="54974"/>
                </a:lnTo>
                <a:lnTo>
                  <a:pt x="115560" y="54974"/>
                </a:lnTo>
                <a:lnTo>
                  <a:pt x="115560" y="51215"/>
                </a:lnTo>
                <a:close/>
                <a:moveTo>
                  <a:pt x="123326" y="51215"/>
                </a:moveTo>
                <a:lnTo>
                  <a:pt x="123326" y="54974"/>
                </a:lnTo>
                <a:lnTo>
                  <a:pt x="119535" y="54974"/>
                </a:lnTo>
                <a:lnTo>
                  <a:pt x="119535" y="51215"/>
                </a:lnTo>
                <a:close/>
                <a:moveTo>
                  <a:pt x="127301" y="51215"/>
                </a:moveTo>
                <a:lnTo>
                  <a:pt x="127301" y="54974"/>
                </a:lnTo>
                <a:lnTo>
                  <a:pt x="123510" y="54974"/>
                </a:lnTo>
                <a:lnTo>
                  <a:pt x="123510" y="51215"/>
                </a:lnTo>
                <a:close/>
                <a:moveTo>
                  <a:pt x="131277" y="51215"/>
                </a:moveTo>
                <a:lnTo>
                  <a:pt x="131277" y="54974"/>
                </a:lnTo>
                <a:lnTo>
                  <a:pt x="127485" y="54974"/>
                </a:lnTo>
                <a:lnTo>
                  <a:pt x="127485" y="51215"/>
                </a:lnTo>
                <a:close/>
                <a:moveTo>
                  <a:pt x="135252" y="51215"/>
                </a:moveTo>
                <a:lnTo>
                  <a:pt x="135252" y="54974"/>
                </a:lnTo>
                <a:lnTo>
                  <a:pt x="131461" y="54974"/>
                </a:lnTo>
                <a:lnTo>
                  <a:pt x="131461" y="51215"/>
                </a:lnTo>
                <a:close/>
                <a:moveTo>
                  <a:pt x="139227" y="51215"/>
                </a:moveTo>
                <a:lnTo>
                  <a:pt x="139227" y="54974"/>
                </a:lnTo>
                <a:lnTo>
                  <a:pt x="135436" y="54974"/>
                </a:lnTo>
                <a:lnTo>
                  <a:pt x="135436" y="51215"/>
                </a:lnTo>
                <a:close/>
                <a:moveTo>
                  <a:pt x="143202" y="51215"/>
                </a:moveTo>
                <a:lnTo>
                  <a:pt x="143202" y="54974"/>
                </a:lnTo>
                <a:lnTo>
                  <a:pt x="139411" y="54974"/>
                </a:lnTo>
                <a:lnTo>
                  <a:pt x="139411" y="51215"/>
                </a:lnTo>
                <a:close/>
                <a:moveTo>
                  <a:pt x="147177" y="51215"/>
                </a:moveTo>
                <a:lnTo>
                  <a:pt x="147177" y="54974"/>
                </a:lnTo>
                <a:lnTo>
                  <a:pt x="143387" y="54974"/>
                </a:lnTo>
                <a:lnTo>
                  <a:pt x="143387" y="51215"/>
                </a:lnTo>
                <a:close/>
                <a:moveTo>
                  <a:pt x="151224" y="51215"/>
                </a:moveTo>
                <a:lnTo>
                  <a:pt x="151224" y="54974"/>
                </a:lnTo>
                <a:lnTo>
                  <a:pt x="147362" y="54974"/>
                </a:lnTo>
                <a:lnTo>
                  <a:pt x="147362" y="51215"/>
                </a:lnTo>
                <a:close/>
                <a:moveTo>
                  <a:pt x="4068" y="55157"/>
                </a:moveTo>
                <a:lnTo>
                  <a:pt x="4068" y="58918"/>
                </a:lnTo>
                <a:lnTo>
                  <a:pt x="184" y="58918"/>
                </a:lnTo>
                <a:lnTo>
                  <a:pt x="184" y="55157"/>
                </a:lnTo>
                <a:close/>
                <a:moveTo>
                  <a:pt x="8043" y="55157"/>
                </a:moveTo>
                <a:lnTo>
                  <a:pt x="8043" y="58918"/>
                </a:lnTo>
                <a:lnTo>
                  <a:pt x="4252" y="58918"/>
                </a:lnTo>
                <a:lnTo>
                  <a:pt x="4252" y="55157"/>
                </a:lnTo>
                <a:close/>
                <a:moveTo>
                  <a:pt x="12018" y="55157"/>
                </a:moveTo>
                <a:lnTo>
                  <a:pt x="12018" y="58918"/>
                </a:lnTo>
                <a:lnTo>
                  <a:pt x="8227" y="58918"/>
                </a:lnTo>
                <a:lnTo>
                  <a:pt x="8227" y="55157"/>
                </a:lnTo>
                <a:close/>
                <a:moveTo>
                  <a:pt x="15993" y="55157"/>
                </a:moveTo>
                <a:lnTo>
                  <a:pt x="15993" y="58918"/>
                </a:lnTo>
                <a:lnTo>
                  <a:pt x="12202" y="58918"/>
                </a:lnTo>
                <a:lnTo>
                  <a:pt x="12202" y="55157"/>
                </a:lnTo>
                <a:close/>
                <a:moveTo>
                  <a:pt x="19968" y="55157"/>
                </a:moveTo>
                <a:lnTo>
                  <a:pt x="19968" y="58918"/>
                </a:lnTo>
                <a:lnTo>
                  <a:pt x="16177" y="58918"/>
                </a:lnTo>
                <a:lnTo>
                  <a:pt x="16177" y="55157"/>
                </a:lnTo>
                <a:close/>
                <a:moveTo>
                  <a:pt x="23944" y="55157"/>
                </a:moveTo>
                <a:lnTo>
                  <a:pt x="23944" y="58918"/>
                </a:lnTo>
                <a:lnTo>
                  <a:pt x="20153" y="58918"/>
                </a:lnTo>
                <a:lnTo>
                  <a:pt x="20153" y="55157"/>
                </a:lnTo>
                <a:close/>
                <a:moveTo>
                  <a:pt x="27919" y="55157"/>
                </a:moveTo>
                <a:lnTo>
                  <a:pt x="27919" y="58918"/>
                </a:lnTo>
                <a:lnTo>
                  <a:pt x="24129" y="58918"/>
                </a:lnTo>
                <a:lnTo>
                  <a:pt x="24129" y="55157"/>
                </a:lnTo>
                <a:close/>
                <a:moveTo>
                  <a:pt x="31895" y="55157"/>
                </a:moveTo>
                <a:lnTo>
                  <a:pt x="31895" y="58918"/>
                </a:lnTo>
                <a:lnTo>
                  <a:pt x="28104" y="58918"/>
                </a:lnTo>
                <a:lnTo>
                  <a:pt x="28104" y="55157"/>
                </a:lnTo>
                <a:close/>
                <a:moveTo>
                  <a:pt x="35870" y="55157"/>
                </a:moveTo>
                <a:lnTo>
                  <a:pt x="35870" y="58918"/>
                </a:lnTo>
                <a:lnTo>
                  <a:pt x="32079" y="58918"/>
                </a:lnTo>
                <a:lnTo>
                  <a:pt x="32079" y="55157"/>
                </a:lnTo>
                <a:close/>
                <a:moveTo>
                  <a:pt x="39845" y="55157"/>
                </a:moveTo>
                <a:lnTo>
                  <a:pt x="39845" y="58918"/>
                </a:lnTo>
                <a:lnTo>
                  <a:pt x="36054" y="58918"/>
                </a:lnTo>
                <a:lnTo>
                  <a:pt x="36054" y="55157"/>
                </a:lnTo>
                <a:close/>
                <a:moveTo>
                  <a:pt x="43821" y="55157"/>
                </a:moveTo>
                <a:lnTo>
                  <a:pt x="43821" y="58918"/>
                </a:lnTo>
                <a:lnTo>
                  <a:pt x="40029" y="58918"/>
                </a:lnTo>
                <a:lnTo>
                  <a:pt x="40029" y="55157"/>
                </a:lnTo>
                <a:close/>
                <a:moveTo>
                  <a:pt x="47796" y="55157"/>
                </a:moveTo>
                <a:lnTo>
                  <a:pt x="47796" y="58918"/>
                </a:lnTo>
                <a:lnTo>
                  <a:pt x="44005" y="58918"/>
                </a:lnTo>
                <a:lnTo>
                  <a:pt x="44005" y="55157"/>
                </a:lnTo>
                <a:close/>
                <a:moveTo>
                  <a:pt x="51771" y="55157"/>
                </a:moveTo>
                <a:lnTo>
                  <a:pt x="51771" y="58918"/>
                </a:lnTo>
                <a:lnTo>
                  <a:pt x="47980" y="58918"/>
                </a:lnTo>
                <a:lnTo>
                  <a:pt x="47980" y="55157"/>
                </a:lnTo>
                <a:close/>
                <a:moveTo>
                  <a:pt x="55746" y="55157"/>
                </a:moveTo>
                <a:lnTo>
                  <a:pt x="55746" y="58918"/>
                </a:lnTo>
                <a:lnTo>
                  <a:pt x="51955" y="58918"/>
                </a:lnTo>
                <a:lnTo>
                  <a:pt x="51955" y="55157"/>
                </a:lnTo>
                <a:close/>
                <a:moveTo>
                  <a:pt x="59721" y="55157"/>
                </a:moveTo>
                <a:lnTo>
                  <a:pt x="59721" y="58918"/>
                </a:lnTo>
                <a:lnTo>
                  <a:pt x="55931" y="58918"/>
                </a:lnTo>
                <a:lnTo>
                  <a:pt x="55931" y="55157"/>
                </a:lnTo>
                <a:close/>
                <a:moveTo>
                  <a:pt x="63696" y="55157"/>
                </a:moveTo>
                <a:lnTo>
                  <a:pt x="63696" y="58918"/>
                </a:lnTo>
                <a:lnTo>
                  <a:pt x="59906" y="58918"/>
                </a:lnTo>
                <a:lnTo>
                  <a:pt x="59906" y="55157"/>
                </a:lnTo>
                <a:close/>
                <a:moveTo>
                  <a:pt x="67672" y="55157"/>
                </a:moveTo>
                <a:lnTo>
                  <a:pt x="67672" y="58918"/>
                </a:lnTo>
                <a:lnTo>
                  <a:pt x="63881" y="58918"/>
                </a:lnTo>
                <a:lnTo>
                  <a:pt x="63881" y="55157"/>
                </a:lnTo>
                <a:close/>
                <a:moveTo>
                  <a:pt x="71648" y="55157"/>
                </a:moveTo>
                <a:lnTo>
                  <a:pt x="71648" y="58918"/>
                </a:lnTo>
                <a:lnTo>
                  <a:pt x="67857" y="58918"/>
                </a:lnTo>
                <a:lnTo>
                  <a:pt x="67857" y="55157"/>
                </a:lnTo>
                <a:close/>
                <a:moveTo>
                  <a:pt x="75623" y="55157"/>
                </a:moveTo>
                <a:lnTo>
                  <a:pt x="75623" y="58918"/>
                </a:lnTo>
                <a:lnTo>
                  <a:pt x="71832" y="58918"/>
                </a:lnTo>
                <a:lnTo>
                  <a:pt x="71832" y="55157"/>
                </a:lnTo>
                <a:close/>
                <a:moveTo>
                  <a:pt x="79598" y="55157"/>
                </a:moveTo>
                <a:lnTo>
                  <a:pt x="79598" y="58918"/>
                </a:lnTo>
                <a:lnTo>
                  <a:pt x="75807" y="58918"/>
                </a:lnTo>
                <a:lnTo>
                  <a:pt x="75807" y="55157"/>
                </a:lnTo>
                <a:close/>
                <a:moveTo>
                  <a:pt x="83573" y="55157"/>
                </a:moveTo>
                <a:lnTo>
                  <a:pt x="83573" y="58918"/>
                </a:lnTo>
                <a:lnTo>
                  <a:pt x="79782" y="58918"/>
                </a:lnTo>
                <a:lnTo>
                  <a:pt x="79782" y="55157"/>
                </a:lnTo>
                <a:close/>
                <a:moveTo>
                  <a:pt x="87549" y="55157"/>
                </a:moveTo>
                <a:lnTo>
                  <a:pt x="87549" y="58918"/>
                </a:lnTo>
                <a:lnTo>
                  <a:pt x="83757" y="58918"/>
                </a:lnTo>
                <a:lnTo>
                  <a:pt x="83757" y="55157"/>
                </a:lnTo>
                <a:close/>
                <a:moveTo>
                  <a:pt x="91524" y="55157"/>
                </a:moveTo>
                <a:lnTo>
                  <a:pt x="91524" y="58918"/>
                </a:lnTo>
                <a:lnTo>
                  <a:pt x="87733" y="58918"/>
                </a:lnTo>
                <a:lnTo>
                  <a:pt x="87733" y="55157"/>
                </a:lnTo>
                <a:close/>
                <a:moveTo>
                  <a:pt x="95499" y="55157"/>
                </a:moveTo>
                <a:lnTo>
                  <a:pt x="95499" y="58918"/>
                </a:lnTo>
                <a:lnTo>
                  <a:pt x="91708" y="58918"/>
                </a:lnTo>
                <a:lnTo>
                  <a:pt x="91708" y="55157"/>
                </a:lnTo>
                <a:close/>
                <a:moveTo>
                  <a:pt x="99474" y="55157"/>
                </a:moveTo>
                <a:lnTo>
                  <a:pt x="99474" y="58918"/>
                </a:lnTo>
                <a:lnTo>
                  <a:pt x="95684" y="58918"/>
                </a:lnTo>
                <a:lnTo>
                  <a:pt x="95684" y="55157"/>
                </a:lnTo>
                <a:close/>
                <a:moveTo>
                  <a:pt x="103449" y="55157"/>
                </a:moveTo>
                <a:lnTo>
                  <a:pt x="103449" y="58918"/>
                </a:lnTo>
                <a:lnTo>
                  <a:pt x="99659" y="58918"/>
                </a:lnTo>
                <a:lnTo>
                  <a:pt x="99659" y="55157"/>
                </a:lnTo>
                <a:close/>
                <a:moveTo>
                  <a:pt x="107424" y="55157"/>
                </a:moveTo>
                <a:lnTo>
                  <a:pt x="107424" y="58918"/>
                </a:lnTo>
                <a:lnTo>
                  <a:pt x="103634" y="58918"/>
                </a:lnTo>
                <a:lnTo>
                  <a:pt x="103634" y="55157"/>
                </a:lnTo>
                <a:close/>
                <a:moveTo>
                  <a:pt x="111400" y="55157"/>
                </a:moveTo>
                <a:lnTo>
                  <a:pt x="111400" y="58918"/>
                </a:lnTo>
                <a:lnTo>
                  <a:pt x="107609" y="58918"/>
                </a:lnTo>
                <a:lnTo>
                  <a:pt x="107609" y="55157"/>
                </a:lnTo>
                <a:close/>
                <a:moveTo>
                  <a:pt x="115376" y="55157"/>
                </a:moveTo>
                <a:lnTo>
                  <a:pt x="115376" y="58918"/>
                </a:lnTo>
                <a:lnTo>
                  <a:pt x="111585" y="58918"/>
                </a:lnTo>
                <a:lnTo>
                  <a:pt x="111585" y="55157"/>
                </a:lnTo>
                <a:close/>
                <a:moveTo>
                  <a:pt x="119351" y="55157"/>
                </a:moveTo>
                <a:lnTo>
                  <a:pt x="119351" y="58918"/>
                </a:lnTo>
                <a:lnTo>
                  <a:pt x="115560" y="58918"/>
                </a:lnTo>
                <a:lnTo>
                  <a:pt x="115560" y="55157"/>
                </a:lnTo>
                <a:close/>
                <a:moveTo>
                  <a:pt x="123326" y="55157"/>
                </a:moveTo>
                <a:lnTo>
                  <a:pt x="123326" y="58918"/>
                </a:lnTo>
                <a:lnTo>
                  <a:pt x="119535" y="58918"/>
                </a:lnTo>
                <a:lnTo>
                  <a:pt x="119535" y="55157"/>
                </a:lnTo>
                <a:close/>
                <a:moveTo>
                  <a:pt x="127301" y="55157"/>
                </a:moveTo>
                <a:lnTo>
                  <a:pt x="127301" y="58918"/>
                </a:lnTo>
                <a:lnTo>
                  <a:pt x="123510" y="58918"/>
                </a:lnTo>
                <a:lnTo>
                  <a:pt x="123510" y="55157"/>
                </a:lnTo>
                <a:close/>
                <a:moveTo>
                  <a:pt x="131277" y="55157"/>
                </a:moveTo>
                <a:lnTo>
                  <a:pt x="131277" y="58918"/>
                </a:lnTo>
                <a:lnTo>
                  <a:pt x="127485" y="58918"/>
                </a:lnTo>
                <a:lnTo>
                  <a:pt x="127485" y="55157"/>
                </a:lnTo>
                <a:close/>
                <a:moveTo>
                  <a:pt x="135252" y="55157"/>
                </a:moveTo>
                <a:lnTo>
                  <a:pt x="135252" y="58918"/>
                </a:lnTo>
                <a:lnTo>
                  <a:pt x="131461" y="58918"/>
                </a:lnTo>
                <a:lnTo>
                  <a:pt x="131461" y="55157"/>
                </a:lnTo>
                <a:close/>
                <a:moveTo>
                  <a:pt x="139227" y="55157"/>
                </a:moveTo>
                <a:lnTo>
                  <a:pt x="139227" y="58918"/>
                </a:lnTo>
                <a:lnTo>
                  <a:pt x="135436" y="58918"/>
                </a:lnTo>
                <a:lnTo>
                  <a:pt x="135436" y="55157"/>
                </a:lnTo>
                <a:close/>
                <a:moveTo>
                  <a:pt x="143202" y="55157"/>
                </a:moveTo>
                <a:lnTo>
                  <a:pt x="143202" y="58918"/>
                </a:lnTo>
                <a:lnTo>
                  <a:pt x="139411" y="58918"/>
                </a:lnTo>
                <a:lnTo>
                  <a:pt x="139411" y="55157"/>
                </a:lnTo>
                <a:close/>
                <a:moveTo>
                  <a:pt x="147177" y="55157"/>
                </a:moveTo>
                <a:lnTo>
                  <a:pt x="147177" y="58918"/>
                </a:lnTo>
                <a:lnTo>
                  <a:pt x="143387" y="58918"/>
                </a:lnTo>
                <a:lnTo>
                  <a:pt x="143387" y="55157"/>
                </a:lnTo>
                <a:close/>
                <a:moveTo>
                  <a:pt x="151224" y="55157"/>
                </a:moveTo>
                <a:lnTo>
                  <a:pt x="151224" y="58918"/>
                </a:lnTo>
                <a:lnTo>
                  <a:pt x="147362" y="58918"/>
                </a:lnTo>
                <a:lnTo>
                  <a:pt x="147362" y="55157"/>
                </a:lnTo>
                <a:close/>
                <a:moveTo>
                  <a:pt x="4068" y="59101"/>
                </a:moveTo>
                <a:lnTo>
                  <a:pt x="4068" y="62861"/>
                </a:lnTo>
                <a:lnTo>
                  <a:pt x="184" y="62861"/>
                </a:lnTo>
                <a:lnTo>
                  <a:pt x="184" y="59101"/>
                </a:lnTo>
                <a:close/>
                <a:moveTo>
                  <a:pt x="8043" y="59101"/>
                </a:moveTo>
                <a:lnTo>
                  <a:pt x="8043" y="62861"/>
                </a:lnTo>
                <a:lnTo>
                  <a:pt x="4252" y="62861"/>
                </a:lnTo>
                <a:lnTo>
                  <a:pt x="4252" y="59101"/>
                </a:lnTo>
                <a:close/>
                <a:moveTo>
                  <a:pt x="12018" y="59101"/>
                </a:moveTo>
                <a:lnTo>
                  <a:pt x="12018" y="62861"/>
                </a:lnTo>
                <a:lnTo>
                  <a:pt x="8227" y="62861"/>
                </a:lnTo>
                <a:lnTo>
                  <a:pt x="8227" y="59101"/>
                </a:lnTo>
                <a:close/>
                <a:moveTo>
                  <a:pt x="15993" y="59101"/>
                </a:moveTo>
                <a:lnTo>
                  <a:pt x="15993" y="62861"/>
                </a:lnTo>
                <a:lnTo>
                  <a:pt x="12202" y="62861"/>
                </a:lnTo>
                <a:lnTo>
                  <a:pt x="12202" y="59101"/>
                </a:lnTo>
                <a:close/>
                <a:moveTo>
                  <a:pt x="19968" y="59101"/>
                </a:moveTo>
                <a:lnTo>
                  <a:pt x="19968" y="62861"/>
                </a:lnTo>
                <a:lnTo>
                  <a:pt x="16177" y="62861"/>
                </a:lnTo>
                <a:lnTo>
                  <a:pt x="16177" y="59101"/>
                </a:lnTo>
                <a:close/>
                <a:moveTo>
                  <a:pt x="23944" y="59101"/>
                </a:moveTo>
                <a:lnTo>
                  <a:pt x="23944" y="62861"/>
                </a:lnTo>
                <a:lnTo>
                  <a:pt x="20153" y="62861"/>
                </a:lnTo>
                <a:lnTo>
                  <a:pt x="20153" y="59101"/>
                </a:lnTo>
                <a:close/>
                <a:moveTo>
                  <a:pt x="27919" y="59101"/>
                </a:moveTo>
                <a:lnTo>
                  <a:pt x="27919" y="62861"/>
                </a:lnTo>
                <a:lnTo>
                  <a:pt x="24129" y="62861"/>
                </a:lnTo>
                <a:lnTo>
                  <a:pt x="24129" y="59101"/>
                </a:lnTo>
                <a:close/>
                <a:moveTo>
                  <a:pt x="31895" y="59101"/>
                </a:moveTo>
                <a:lnTo>
                  <a:pt x="31895" y="62861"/>
                </a:lnTo>
                <a:lnTo>
                  <a:pt x="28104" y="62861"/>
                </a:lnTo>
                <a:lnTo>
                  <a:pt x="28104" y="59101"/>
                </a:lnTo>
                <a:close/>
                <a:moveTo>
                  <a:pt x="35870" y="59101"/>
                </a:moveTo>
                <a:lnTo>
                  <a:pt x="35870" y="62861"/>
                </a:lnTo>
                <a:lnTo>
                  <a:pt x="32079" y="62861"/>
                </a:lnTo>
                <a:lnTo>
                  <a:pt x="32079" y="59101"/>
                </a:lnTo>
                <a:close/>
                <a:moveTo>
                  <a:pt x="39845" y="59101"/>
                </a:moveTo>
                <a:lnTo>
                  <a:pt x="39845" y="62861"/>
                </a:lnTo>
                <a:lnTo>
                  <a:pt x="36054" y="62861"/>
                </a:lnTo>
                <a:lnTo>
                  <a:pt x="36054" y="59101"/>
                </a:lnTo>
                <a:close/>
                <a:moveTo>
                  <a:pt x="43821" y="59101"/>
                </a:moveTo>
                <a:lnTo>
                  <a:pt x="43821" y="62861"/>
                </a:lnTo>
                <a:lnTo>
                  <a:pt x="40029" y="62861"/>
                </a:lnTo>
                <a:lnTo>
                  <a:pt x="40029" y="59101"/>
                </a:lnTo>
                <a:close/>
                <a:moveTo>
                  <a:pt x="47796" y="59101"/>
                </a:moveTo>
                <a:lnTo>
                  <a:pt x="47796" y="62861"/>
                </a:lnTo>
                <a:lnTo>
                  <a:pt x="44005" y="62861"/>
                </a:lnTo>
                <a:lnTo>
                  <a:pt x="44005" y="59101"/>
                </a:lnTo>
                <a:close/>
                <a:moveTo>
                  <a:pt x="51771" y="59101"/>
                </a:moveTo>
                <a:lnTo>
                  <a:pt x="51771" y="62861"/>
                </a:lnTo>
                <a:lnTo>
                  <a:pt x="47980" y="62861"/>
                </a:lnTo>
                <a:lnTo>
                  <a:pt x="47980" y="59101"/>
                </a:lnTo>
                <a:close/>
                <a:moveTo>
                  <a:pt x="55746" y="59101"/>
                </a:moveTo>
                <a:lnTo>
                  <a:pt x="55746" y="62861"/>
                </a:lnTo>
                <a:lnTo>
                  <a:pt x="51955" y="62861"/>
                </a:lnTo>
                <a:lnTo>
                  <a:pt x="51955" y="59101"/>
                </a:lnTo>
                <a:close/>
                <a:moveTo>
                  <a:pt x="59721" y="59101"/>
                </a:moveTo>
                <a:lnTo>
                  <a:pt x="59721" y="62861"/>
                </a:lnTo>
                <a:lnTo>
                  <a:pt x="55931" y="62861"/>
                </a:lnTo>
                <a:lnTo>
                  <a:pt x="55931" y="59101"/>
                </a:lnTo>
                <a:close/>
                <a:moveTo>
                  <a:pt x="63696" y="59101"/>
                </a:moveTo>
                <a:lnTo>
                  <a:pt x="63696" y="62861"/>
                </a:lnTo>
                <a:lnTo>
                  <a:pt x="59906" y="62861"/>
                </a:lnTo>
                <a:lnTo>
                  <a:pt x="59906" y="59101"/>
                </a:lnTo>
                <a:close/>
                <a:moveTo>
                  <a:pt x="67672" y="59101"/>
                </a:moveTo>
                <a:lnTo>
                  <a:pt x="67672" y="62861"/>
                </a:lnTo>
                <a:lnTo>
                  <a:pt x="63881" y="62861"/>
                </a:lnTo>
                <a:lnTo>
                  <a:pt x="63881" y="59101"/>
                </a:lnTo>
                <a:close/>
                <a:moveTo>
                  <a:pt x="71648" y="59101"/>
                </a:moveTo>
                <a:lnTo>
                  <a:pt x="71648" y="62861"/>
                </a:lnTo>
                <a:lnTo>
                  <a:pt x="67857" y="62861"/>
                </a:lnTo>
                <a:lnTo>
                  <a:pt x="67857" y="59101"/>
                </a:lnTo>
                <a:close/>
                <a:moveTo>
                  <a:pt x="75623" y="59101"/>
                </a:moveTo>
                <a:lnTo>
                  <a:pt x="75623" y="62861"/>
                </a:lnTo>
                <a:lnTo>
                  <a:pt x="71832" y="62861"/>
                </a:lnTo>
                <a:lnTo>
                  <a:pt x="71832" y="59101"/>
                </a:lnTo>
                <a:close/>
                <a:moveTo>
                  <a:pt x="79598" y="59101"/>
                </a:moveTo>
                <a:lnTo>
                  <a:pt x="79598" y="62861"/>
                </a:lnTo>
                <a:lnTo>
                  <a:pt x="75807" y="62861"/>
                </a:lnTo>
                <a:lnTo>
                  <a:pt x="75807" y="59101"/>
                </a:lnTo>
                <a:close/>
                <a:moveTo>
                  <a:pt x="83573" y="59101"/>
                </a:moveTo>
                <a:lnTo>
                  <a:pt x="83573" y="62861"/>
                </a:lnTo>
                <a:lnTo>
                  <a:pt x="79782" y="62861"/>
                </a:lnTo>
                <a:lnTo>
                  <a:pt x="79782" y="59101"/>
                </a:lnTo>
                <a:close/>
                <a:moveTo>
                  <a:pt x="87549" y="59101"/>
                </a:moveTo>
                <a:lnTo>
                  <a:pt x="87549" y="62861"/>
                </a:lnTo>
                <a:lnTo>
                  <a:pt x="83757" y="62861"/>
                </a:lnTo>
                <a:lnTo>
                  <a:pt x="83757" y="59101"/>
                </a:lnTo>
                <a:close/>
                <a:moveTo>
                  <a:pt x="91524" y="59101"/>
                </a:moveTo>
                <a:lnTo>
                  <a:pt x="91524" y="62861"/>
                </a:lnTo>
                <a:lnTo>
                  <a:pt x="87733" y="62861"/>
                </a:lnTo>
                <a:lnTo>
                  <a:pt x="87733" y="59101"/>
                </a:lnTo>
                <a:close/>
                <a:moveTo>
                  <a:pt x="95499" y="59101"/>
                </a:moveTo>
                <a:lnTo>
                  <a:pt x="95499" y="62861"/>
                </a:lnTo>
                <a:lnTo>
                  <a:pt x="91708" y="62861"/>
                </a:lnTo>
                <a:lnTo>
                  <a:pt x="91708" y="59101"/>
                </a:lnTo>
                <a:close/>
                <a:moveTo>
                  <a:pt x="99474" y="59101"/>
                </a:moveTo>
                <a:lnTo>
                  <a:pt x="99474" y="62861"/>
                </a:lnTo>
                <a:lnTo>
                  <a:pt x="95684" y="62861"/>
                </a:lnTo>
                <a:lnTo>
                  <a:pt x="95684" y="59101"/>
                </a:lnTo>
                <a:close/>
                <a:moveTo>
                  <a:pt x="103449" y="59101"/>
                </a:moveTo>
                <a:lnTo>
                  <a:pt x="103449" y="62861"/>
                </a:lnTo>
                <a:lnTo>
                  <a:pt x="99659" y="62861"/>
                </a:lnTo>
                <a:lnTo>
                  <a:pt x="99659" y="59101"/>
                </a:lnTo>
                <a:close/>
                <a:moveTo>
                  <a:pt x="107424" y="59101"/>
                </a:moveTo>
                <a:lnTo>
                  <a:pt x="107424" y="62861"/>
                </a:lnTo>
                <a:lnTo>
                  <a:pt x="103634" y="62861"/>
                </a:lnTo>
                <a:lnTo>
                  <a:pt x="103634" y="59101"/>
                </a:lnTo>
                <a:close/>
                <a:moveTo>
                  <a:pt x="111400" y="59101"/>
                </a:moveTo>
                <a:lnTo>
                  <a:pt x="111400" y="62861"/>
                </a:lnTo>
                <a:lnTo>
                  <a:pt x="107609" y="62861"/>
                </a:lnTo>
                <a:lnTo>
                  <a:pt x="107609" y="59101"/>
                </a:lnTo>
                <a:close/>
                <a:moveTo>
                  <a:pt x="115376" y="59101"/>
                </a:moveTo>
                <a:lnTo>
                  <a:pt x="115376" y="62861"/>
                </a:lnTo>
                <a:lnTo>
                  <a:pt x="111585" y="62861"/>
                </a:lnTo>
                <a:lnTo>
                  <a:pt x="111585" y="59101"/>
                </a:lnTo>
                <a:close/>
                <a:moveTo>
                  <a:pt x="119351" y="59101"/>
                </a:moveTo>
                <a:lnTo>
                  <a:pt x="119351" y="62861"/>
                </a:lnTo>
                <a:lnTo>
                  <a:pt x="115560" y="62861"/>
                </a:lnTo>
                <a:lnTo>
                  <a:pt x="115560" y="59101"/>
                </a:lnTo>
                <a:close/>
                <a:moveTo>
                  <a:pt x="123326" y="59101"/>
                </a:moveTo>
                <a:lnTo>
                  <a:pt x="123326" y="62861"/>
                </a:lnTo>
                <a:lnTo>
                  <a:pt x="119535" y="62861"/>
                </a:lnTo>
                <a:lnTo>
                  <a:pt x="119535" y="59101"/>
                </a:lnTo>
                <a:close/>
                <a:moveTo>
                  <a:pt x="127301" y="59101"/>
                </a:moveTo>
                <a:lnTo>
                  <a:pt x="127301" y="62861"/>
                </a:lnTo>
                <a:lnTo>
                  <a:pt x="123510" y="62861"/>
                </a:lnTo>
                <a:lnTo>
                  <a:pt x="123510" y="59101"/>
                </a:lnTo>
                <a:close/>
                <a:moveTo>
                  <a:pt x="131277" y="59101"/>
                </a:moveTo>
                <a:lnTo>
                  <a:pt x="131277" y="62861"/>
                </a:lnTo>
                <a:lnTo>
                  <a:pt x="127485" y="62861"/>
                </a:lnTo>
                <a:lnTo>
                  <a:pt x="127485" y="59101"/>
                </a:lnTo>
                <a:close/>
                <a:moveTo>
                  <a:pt x="135252" y="59101"/>
                </a:moveTo>
                <a:lnTo>
                  <a:pt x="135252" y="62861"/>
                </a:lnTo>
                <a:lnTo>
                  <a:pt x="131461" y="62861"/>
                </a:lnTo>
                <a:lnTo>
                  <a:pt x="131461" y="59101"/>
                </a:lnTo>
                <a:close/>
                <a:moveTo>
                  <a:pt x="139227" y="59101"/>
                </a:moveTo>
                <a:lnTo>
                  <a:pt x="139227" y="62861"/>
                </a:lnTo>
                <a:lnTo>
                  <a:pt x="135436" y="62861"/>
                </a:lnTo>
                <a:lnTo>
                  <a:pt x="135436" y="59101"/>
                </a:lnTo>
                <a:close/>
                <a:moveTo>
                  <a:pt x="143202" y="59101"/>
                </a:moveTo>
                <a:lnTo>
                  <a:pt x="143202" y="62861"/>
                </a:lnTo>
                <a:lnTo>
                  <a:pt x="139411" y="62861"/>
                </a:lnTo>
                <a:lnTo>
                  <a:pt x="139411" y="59101"/>
                </a:lnTo>
                <a:close/>
                <a:moveTo>
                  <a:pt x="147177" y="59101"/>
                </a:moveTo>
                <a:lnTo>
                  <a:pt x="147177" y="62861"/>
                </a:lnTo>
                <a:lnTo>
                  <a:pt x="143387" y="62861"/>
                </a:lnTo>
                <a:lnTo>
                  <a:pt x="143387" y="59101"/>
                </a:lnTo>
                <a:close/>
                <a:moveTo>
                  <a:pt x="151224" y="59101"/>
                </a:moveTo>
                <a:lnTo>
                  <a:pt x="151224" y="62861"/>
                </a:lnTo>
                <a:lnTo>
                  <a:pt x="147362" y="62861"/>
                </a:lnTo>
                <a:lnTo>
                  <a:pt x="147362" y="59101"/>
                </a:lnTo>
                <a:close/>
                <a:moveTo>
                  <a:pt x="4068" y="63043"/>
                </a:moveTo>
                <a:lnTo>
                  <a:pt x="4068" y="66803"/>
                </a:lnTo>
                <a:lnTo>
                  <a:pt x="184" y="66803"/>
                </a:lnTo>
                <a:lnTo>
                  <a:pt x="184" y="63043"/>
                </a:lnTo>
                <a:close/>
                <a:moveTo>
                  <a:pt x="8043" y="63043"/>
                </a:moveTo>
                <a:lnTo>
                  <a:pt x="8043" y="66803"/>
                </a:lnTo>
                <a:lnTo>
                  <a:pt x="4252" y="66803"/>
                </a:lnTo>
                <a:lnTo>
                  <a:pt x="4252" y="63043"/>
                </a:lnTo>
                <a:close/>
                <a:moveTo>
                  <a:pt x="12018" y="63043"/>
                </a:moveTo>
                <a:lnTo>
                  <a:pt x="12018" y="66803"/>
                </a:lnTo>
                <a:lnTo>
                  <a:pt x="8227" y="66803"/>
                </a:lnTo>
                <a:lnTo>
                  <a:pt x="8227" y="63043"/>
                </a:lnTo>
                <a:close/>
                <a:moveTo>
                  <a:pt x="15993" y="63043"/>
                </a:moveTo>
                <a:lnTo>
                  <a:pt x="15993" y="66803"/>
                </a:lnTo>
                <a:lnTo>
                  <a:pt x="12202" y="66803"/>
                </a:lnTo>
                <a:lnTo>
                  <a:pt x="12202" y="63043"/>
                </a:lnTo>
                <a:close/>
                <a:moveTo>
                  <a:pt x="19968" y="63043"/>
                </a:moveTo>
                <a:lnTo>
                  <a:pt x="19968" y="66803"/>
                </a:lnTo>
                <a:lnTo>
                  <a:pt x="16177" y="66803"/>
                </a:lnTo>
                <a:lnTo>
                  <a:pt x="16177" y="63043"/>
                </a:lnTo>
                <a:close/>
                <a:moveTo>
                  <a:pt x="23944" y="63043"/>
                </a:moveTo>
                <a:lnTo>
                  <a:pt x="23944" y="66803"/>
                </a:lnTo>
                <a:lnTo>
                  <a:pt x="20153" y="66803"/>
                </a:lnTo>
                <a:lnTo>
                  <a:pt x="20153" y="63043"/>
                </a:lnTo>
                <a:close/>
                <a:moveTo>
                  <a:pt x="27919" y="63043"/>
                </a:moveTo>
                <a:lnTo>
                  <a:pt x="27919" y="66803"/>
                </a:lnTo>
                <a:lnTo>
                  <a:pt x="24129" y="66803"/>
                </a:lnTo>
                <a:lnTo>
                  <a:pt x="24129" y="63043"/>
                </a:lnTo>
                <a:close/>
                <a:moveTo>
                  <a:pt x="31895" y="63043"/>
                </a:moveTo>
                <a:lnTo>
                  <a:pt x="31895" y="66803"/>
                </a:lnTo>
                <a:lnTo>
                  <a:pt x="28104" y="66803"/>
                </a:lnTo>
                <a:lnTo>
                  <a:pt x="28104" y="63043"/>
                </a:lnTo>
                <a:close/>
                <a:moveTo>
                  <a:pt x="35870" y="63043"/>
                </a:moveTo>
                <a:lnTo>
                  <a:pt x="35870" y="66803"/>
                </a:lnTo>
                <a:lnTo>
                  <a:pt x="32079" y="66803"/>
                </a:lnTo>
                <a:lnTo>
                  <a:pt x="32079" y="63043"/>
                </a:lnTo>
                <a:close/>
                <a:moveTo>
                  <a:pt x="39845" y="63043"/>
                </a:moveTo>
                <a:lnTo>
                  <a:pt x="39845" y="66803"/>
                </a:lnTo>
                <a:lnTo>
                  <a:pt x="36054" y="66803"/>
                </a:lnTo>
                <a:lnTo>
                  <a:pt x="36054" y="63043"/>
                </a:lnTo>
                <a:close/>
                <a:moveTo>
                  <a:pt x="43821" y="63043"/>
                </a:moveTo>
                <a:lnTo>
                  <a:pt x="43821" y="66803"/>
                </a:lnTo>
                <a:lnTo>
                  <a:pt x="40029" y="66803"/>
                </a:lnTo>
                <a:lnTo>
                  <a:pt x="40029" y="63043"/>
                </a:lnTo>
                <a:close/>
                <a:moveTo>
                  <a:pt x="47796" y="63043"/>
                </a:moveTo>
                <a:lnTo>
                  <a:pt x="47796" y="66803"/>
                </a:lnTo>
                <a:lnTo>
                  <a:pt x="44005" y="66803"/>
                </a:lnTo>
                <a:lnTo>
                  <a:pt x="44005" y="63043"/>
                </a:lnTo>
                <a:close/>
                <a:moveTo>
                  <a:pt x="51771" y="63043"/>
                </a:moveTo>
                <a:lnTo>
                  <a:pt x="51771" y="66803"/>
                </a:lnTo>
                <a:lnTo>
                  <a:pt x="47980" y="66803"/>
                </a:lnTo>
                <a:lnTo>
                  <a:pt x="47980" y="63043"/>
                </a:lnTo>
                <a:close/>
                <a:moveTo>
                  <a:pt x="55746" y="63043"/>
                </a:moveTo>
                <a:lnTo>
                  <a:pt x="55746" y="66803"/>
                </a:lnTo>
                <a:lnTo>
                  <a:pt x="51955" y="66803"/>
                </a:lnTo>
                <a:lnTo>
                  <a:pt x="51955" y="63043"/>
                </a:lnTo>
                <a:close/>
                <a:moveTo>
                  <a:pt x="59721" y="63043"/>
                </a:moveTo>
                <a:lnTo>
                  <a:pt x="59721" y="66803"/>
                </a:lnTo>
                <a:lnTo>
                  <a:pt x="55931" y="66803"/>
                </a:lnTo>
                <a:lnTo>
                  <a:pt x="55931" y="63043"/>
                </a:lnTo>
                <a:close/>
                <a:moveTo>
                  <a:pt x="63696" y="63043"/>
                </a:moveTo>
                <a:lnTo>
                  <a:pt x="63696" y="66803"/>
                </a:lnTo>
                <a:lnTo>
                  <a:pt x="59906" y="66803"/>
                </a:lnTo>
                <a:lnTo>
                  <a:pt x="59906" y="63043"/>
                </a:lnTo>
                <a:close/>
                <a:moveTo>
                  <a:pt x="67672" y="63043"/>
                </a:moveTo>
                <a:lnTo>
                  <a:pt x="67672" y="66803"/>
                </a:lnTo>
                <a:lnTo>
                  <a:pt x="63881" y="66803"/>
                </a:lnTo>
                <a:lnTo>
                  <a:pt x="63881" y="63043"/>
                </a:lnTo>
                <a:close/>
                <a:moveTo>
                  <a:pt x="71648" y="63043"/>
                </a:moveTo>
                <a:lnTo>
                  <a:pt x="71648" y="66803"/>
                </a:lnTo>
                <a:lnTo>
                  <a:pt x="67857" y="66803"/>
                </a:lnTo>
                <a:lnTo>
                  <a:pt x="67857" y="63043"/>
                </a:lnTo>
                <a:close/>
                <a:moveTo>
                  <a:pt x="75623" y="63043"/>
                </a:moveTo>
                <a:lnTo>
                  <a:pt x="75623" y="66803"/>
                </a:lnTo>
                <a:lnTo>
                  <a:pt x="71832" y="66803"/>
                </a:lnTo>
                <a:lnTo>
                  <a:pt x="71832" y="63043"/>
                </a:lnTo>
                <a:close/>
                <a:moveTo>
                  <a:pt x="79598" y="63043"/>
                </a:moveTo>
                <a:lnTo>
                  <a:pt x="79598" y="66803"/>
                </a:lnTo>
                <a:lnTo>
                  <a:pt x="75807" y="66803"/>
                </a:lnTo>
                <a:lnTo>
                  <a:pt x="75807" y="63043"/>
                </a:lnTo>
                <a:close/>
                <a:moveTo>
                  <a:pt x="83573" y="63043"/>
                </a:moveTo>
                <a:lnTo>
                  <a:pt x="83573" y="66803"/>
                </a:lnTo>
                <a:lnTo>
                  <a:pt x="79782" y="66803"/>
                </a:lnTo>
                <a:lnTo>
                  <a:pt x="79782" y="63043"/>
                </a:lnTo>
                <a:close/>
                <a:moveTo>
                  <a:pt x="87549" y="63043"/>
                </a:moveTo>
                <a:lnTo>
                  <a:pt x="87549" y="66803"/>
                </a:lnTo>
                <a:lnTo>
                  <a:pt x="83757" y="66803"/>
                </a:lnTo>
                <a:lnTo>
                  <a:pt x="83757" y="63043"/>
                </a:lnTo>
                <a:close/>
                <a:moveTo>
                  <a:pt x="91524" y="63043"/>
                </a:moveTo>
                <a:lnTo>
                  <a:pt x="91524" y="66803"/>
                </a:lnTo>
                <a:lnTo>
                  <a:pt x="87733" y="66803"/>
                </a:lnTo>
                <a:lnTo>
                  <a:pt x="87733" y="63043"/>
                </a:lnTo>
                <a:close/>
                <a:moveTo>
                  <a:pt x="95499" y="63043"/>
                </a:moveTo>
                <a:lnTo>
                  <a:pt x="95499" y="66803"/>
                </a:lnTo>
                <a:lnTo>
                  <a:pt x="91708" y="66803"/>
                </a:lnTo>
                <a:lnTo>
                  <a:pt x="91708" y="63043"/>
                </a:lnTo>
                <a:close/>
                <a:moveTo>
                  <a:pt x="99474" y="63043"/>
                </a:moveTo>
                <a:lnTo>
                  <a:pt x="99474" y="66803"/>
                </a:lnTo>
                <a:lnTo>
                  <a:pt x="95684" y="66803"/>
                </a:lnTo>
                <a:lnTo>
                  <a:pt x="95684" y="63043"/>
                </a:lnTo>
                <a:close/>
                <a:moveTo>
                  <a:pt x="103449" y="63043"/>
                </a:moveTo>
                <a:lnTo>
                  <a:pt x="103449" y="66803"/>
                </a:lnTo>
                <a:lnTo>
                  <a:pt x="99659" y="66803"/>
                </a:lnTo>
                <a:lnTo>
                  <a:pt x="99659" y="63043"/>
                </a:lnTo>
                <a:close/>
                <a:moveTo>
                  <a:pt x="107424" y="63043"/>
                </a:moveTo>
                <a:lnTo>
                  <a:pt x="107424" y="66803"/>
                </a:lnTo>
                <a:lnTo>
                  <a:pt x="103634" y="66803"/>
                </a:lnTo>
                <a:lnTo>
                  <a:pt x="103634" y="63043"/>
                </a:lnTo>
                <a:close/>
                <a:moveTo>
                  <a:pt x="111400" y="63043"/>
                </a:moveTo>
                <a:lnTo>
                  <a:pt x="111400" y="66803"/>
                </a:lnTo>
                <a:lnTo>
                  <a:pt x="107609" y="66803"/>
                </a:lnTo>
                <a:lnTo>
                  <a:pt x="107609" y="63043"/>
                </a:lnTo>
                <a:close/>
                <a:moveTo>
                  <a:pt x="115376" y="63043"/>
                </a:moveTo>
                <a:lnTo>
                  <a:pt x="115376" y="66803"/>
                </a:lnTo>
                <a:lnTo>
                  <a:pt x="111585" y="66803"/>
                </a:lnTo>
                <a:lnTo>
                  <a:pt x="111585" y="63043"/>
                </a:lnTo>
                <a:close/>
                <a:moveTo>
                  <a:pt x="119351" y="63044"/>
                </a:moveTo>
                <a:lnTo>
                  <a:pt x="119351" y="66803"/>
                </a:lnTo>
                <a:lnTo>
                  <a:pt x="115560" y="66803"/>
                </a:lnTo>
                <a:lnTo>
                  <a:pt x="115560" y="63044"/>
                </a:lnTo>
                <a:close/>
                <a:moveTo>
                  <a:pt x="123326" y="63044"/>
                </a:moveTo>
                <a:lnTo>
                  <a:pt x="123326" y="66803"/>
                </a:lnTo>
                <a:lnTo>
                  <a:pt x="119535" y="66803"/>
                </a:lnTo>
                <a:lnTo>
                  <a:pt x="119535" y="63044"/>
                </a:lnTo>
                <a:close/>
                <a:moveTo>
                  <a:pt x="127301" y="63044"/>
                </a:moveTo>
                <a:lnTo>
                  <a:pt x="127301" y="66803"/>
                </a:lnTo>
                <a:lnTo>
                  <a:pt x="123510" y="66803"/>
                </a:lnTo>
                <a:lnTo>
                  <a:pt x="123510" y="63044"/>
                </a:lnTo>
                <a:close/>
                <a:moveTo>
                  <a:pt x="131277" y="63044"/>
                </a:moveTo>
                <a:lnTo>
                  <a:pt x="131277" y="66803"/>
                </a:lnTo>
                <a:lnTo>
                  <a:pt x="127485" y="66803"/>
                </a:lnTo>
                <a:lnTo>
                  <a:pt x="127485" y="63044"/>
                </a:lnTo>
                <a:close/>
                <a:moveTo>
                  <a:pt x="135252" y="63044"/>
                </a:moveTo>
                <a:lnTo>
                  <a:pt x="135252" y="66803"/>
                </a:lnTo>
                <a:lnTo>
                  <a:pt x="131461" y="66803"/>
                </a:lnTo>
                <a:lnTo>
                  <a:pt x="131461" y="63044"/>
                </a:lnTo>
                <a:close/>
                <a:moveTo>
                  <a:pt x="139227" y="63044"/>
                </a:moveTo>
                <a:lnTo>
                  <a:pt x="139227" y="66803"/>
                </a:lnTo>
                <a:lnTo>
                  <a:pt x="135436" y="66803"/>
                </a:lnTo>
                <a:lnTo>
                  <a:pt x="135436" y="63044"/>
                </a:lnTo>
                <a:close/>
                <a:moveTo>
                  <a:pt x="143202" y="63044"/>
                </a:moveTo>
                <a:lnTo>
                  <a:pt x="143202" y="66803"/>
                </a:lnTo>
                <a:lnTo>
                  <a:pt x="139411" y="66803"/>
                </a:lnTo>
                <a:lnTo>
                  <a:pt x="139411" y="63044"/>
                </a:lnTo>
                <a:close/>
                <a:moveTo>
                  <a:pt x="147177" y="63044"/>
                </a:moveTo>
                <a:lnTo>
                  <a:pt x="147177" y="66803"/>
                </a:lnTo>
                <a:lnTo>
                  <a:pt x="143387" y="66803"/>
                </a:lnTo>
                <a:lnTo>
                  <a:pt x="143387" y="63044"/>
                </a:lnTo>
                <a:close/>
                <a:moveTo>
                  <a:pt x="151224" y="63044"/>
                </a:moveTo>
                <a:lnTo>
                  <a:pt x="151224" y="66803"/>
                </a:lnTo>
                <a:lnTo>
                  <a:pt x="147362" y="66803"/>
                </a:lnTo>
                <a:lnTo>
                  <a:pt x="147362" y="63044"/>
                </a:lnTo>
                <a:close/>
                <a:moveTo>
                  <a:pt x="4068" y="66986"/>
                </a:moveTo>
                <a:lnTo>
                  <a:pt x="4068" y="70746"/>
                </a:lnTo>
                <a:lnTo>
                  <a:pt x="184" y="70746"/>
                </a:lnTo>
                <a:lnTo>
                  <a:pt x="184" y="66986"/>
                </a:lnTo>
                <a:close/>
                <a:moveTo>
                  <a:pt x="8043" y="66986"/>
                </a:moveTo>
                <a:lnTo>
                  <a:pt x="8043" y="70746"/>
                </a:lnTo>
                <a:lnTo>
                  <a:pt x="4252" y="70746"/>
                </a:lnTo>
                <a:lnTo>
                  <a:pt x="4252" y="66986"/>
                </a:lnTo>
                <a:close/>
                <a:moveTo>
                  <a:pt x="12018" y="66986"/>
                </a:moveTo>
                <a:lnTo>
                  <a:pt x="12018" y="70746"/>
                </a:lnTo>
                <a:lnTo>
                  <a:pt x="8227" y="70746"/>
                </a:lnTo>
                <a:lnTo>
                  <a:pt x="8227" y="66986"/>
                </a:lnTo>
                <a:close/>
                <a:moveTo>
                  <a:pt x="15993" y="66986"/>
                </a:moveTo>
                <a:lnTo>
                  <a:pt x="15993" y="70746"/>
                </a:lnTo>
                <a:lnTo>
                  <a:pt x="12202" y="70746"/>
                </a:lnTo>
                <a:lnTo>
                  <a:pt x="12202" y="66986"/>
                </a:lnTo>
                <a:close/>
                <a:moveTo>
                  <a:pt x="19968" y="66986"/>
                </a:moveTo>
                <a:lnTo>
                  <a:pt x="19968" y="70746"/>
                </a:lnTo>
                <a:lnTo>
                  <a:pt x="16177" y="70746"/>
                </a:lnTo>
                <a:lnTo>
                  <a:pt x="16177" y="66986"/>
                </a:lnTo>
                <a:close/>
                <a:moveTo>
                  <a:pt x="23944" y="66986"/>
                </a:moveTo>
                <a:lnTo>
                  <a:pt x="23944" y="70746"/>
                </a:lnTo>
                <a:lnTo>
                  <a:pt x="20153" y="70746"/>
                </a:lnTo>
                <a:lnTo>
                  <a:pt x="20153" y="66986"/>
                </a:lnTo>
                <a:close/>
                <a:moveTo>
                  <a:pt x="27919" y="66986"/>
                </a:moveTo>
                <a:lnTo>
                  <a:pt x="27919" y="70746"/>
                </a:lnTo>
                <a:lnTo>
                  <a:pt x="24129" y="70746"/>
                </a:lnTo>
                <a:lnTo>
                  <a:pt x="24129" y="66986"/>
                </a:lnTo>
                <a:close/>
                <a:moveTo>
                  <a:pt x="31895" y="66986"/>
                </a:moveTo>
                <a:lnTo>
                  <a:pt x="31895" y="70746"/>
                </a:lnTo>
                <a:lnTo>
                  <a:pt x="28104" y="70746"/>
                </a:lnTo>
                <a:lnTo>
                  <a:pt x="28104" y="66986"/>
                </a:lnTo>
                <a:close/>
                <a:moveTo>
                  <a:pt x="35870" y="66986"/>
                </a:moveTo>
                <a:lnTo>
                  <a:pt x="35870" y="70746"/>
                </a:lnTo>
                <a:lnTo>
                  <a:pt x="32079" y="70746"/>
                </a:lnTo>
                <a:lnTo>
                  <a:pt x="32079" y="66986"/>
                </a:lnTo>
                <a:close/>
                <a:moveTo>
                  <a:pt x="39845" y="66986"/>
                </a:moveTo>
                <a:lnTo>
                  <a:pt x="39845" y="70746"/>
                </a:lnTo>
                <a:lnTo>
                  <a:pt x="36054" y="70746"/>
                </a:lnTo>
                <a:lnTo>
                  <a:pt x="36054" y="66986"/>
                </a:lnTo>
                <a:close/>
                <a:moveTo>
                  <a:pt x="43821" y="66986"/>
                </a:moveTo>
                <a:lnTo>
                  <a:pt x="43821" y="70746"/>
                </a:lnTo>
                <a:lnTo>
                  <a:pt x="40029" y="70746"/>
                </a:lnTo>
                <a:lnTo>
                  <a:pt x="40029" y="66986"/>
                </a:lnTo>
                <a:close/>
                <a:moveTo>
                  <a:pt x="47796" y="66986"/>
                </a:moveTo>
                <a:lnTo>
                  <a:pt x="47796" y="70746"/>
                </a:lnTo>
                <a:lnTo>
                  <a:pt x="44005" y="70746"/>
                </a:lnTo>
                <a:lnTo>
                  <a:pt x="44005" y="66986"/>
                </a:lnTo>
                <a:close/>
                <a:moveTo>
                  <a:pt x="51771" y="66986"/>
                </a:moveTo>
                <a:lnTo>
                  <a:pt x="51771" y="70746"/>
                </a:lnTo>
                <a:lnTo>
                  <a:pt x="47980" y="70746"/>
                </a:lnTo>
                <a:lnTo>
                  <a:pt x="47980" y="66986"/>
                </a:lnTo>
                <a:close/>
                <a:moveTo>
                  <a:pt x="55746" y="66986"/>
                </a:moveTo>
                <a:lnTo>
                  <a:pt x="55746" y="70746"/>
                </a:lnTo>
                <a:lnTo>
                  <a:pt x="51955" y="70746"/>
                </a:lnTo>
                <a:lnTo>
                  <a:pt x="51955" y="66986"/>
                </a:lnTo>
                <a:close/>
                <a:moveTo>
                  <a:pt x="59721" y="66986"/>
                </a:moveTo>
                <a:lnTo>
                  <a:pt x="59721" y="70746"/>
                </a:lnTo>
                <a:lnTo>
                  <a:pt x="55931" y="70746"/>
                </a:lnTo>
                <a:lnTo>
                  <a:pt x="55931" y="66986"/>
                </a:lnTo>
                <a:close/>
                <a:moveTo>
                  <a:pt x="63696" y="66986"/>
                </a:moveTo>
                <a:lnTo>
                  <a:pt x="63696" y="70746"/>
                </a:lnTo>
                <a:lnTo>
                  <a:pt x="59906" y="70746"/>
                </a:lnTo>
                <a:lnTo>
                  <a:pt x="59906" y="66986"/>
                </a:lnTo>
                <a:close/>
                <a:moveTo>
                  <a:pt x="67672" y="66986"/>
                </a:moveTo>
                <a:lnTo>
                  <a:pt x="67672" y="70746"/>
                </a:lnTo>
                <a:lnTo>
                  <a:pt x="63881" y="70746"/>
                </a:lnTo>
                <a:lnTo>
                  <a:pt x="63881" y="66986"/>
                </a:lnTo>
                <a:close/>
                <a:moveTo>
                  <a:pt x="71648" y="66986"/>
                </a:moveTo>
                <a:lnTo>
                  <a:pt x="71648" y="70746"/>
                </a:lnTo>
                <a:lnTo>
                  <a:pt x="67857" y="70746"/>
                </a:lnTo>
                <a:lnTo>
                  <a:pt x="67857" y="66986"/>
                </a:lnTo>
                <a:close/>
                <a:moveTo>
                  <a:pt x="75623" y="66986"/>
                </a:moveTo>
                <a:lnTo>
                  <a:pt x="75623" y="70746"/>
                </a:lnTo>
                <a:lnTo>
                  <a:pt x="71832" y="70746"/>
                </a:lnTo>
                <a:lnTo>
                  <a:pt x="71832" y="66986"/>
                </a:lnTo>
                <a:close/>
                <a:moveTo>
                  <a:pt x="79598" y="66986"/>
                </a:moveTo>
                <a:lnTo>
                  <a:pt x="79598" y="70746"/>
                </a:lnTo>
                <a:lnTo>
                  <a:pt x="75807" y="70746"/>
                </a:lnTo>
                <a:lnTo>
                  <a:pt x="75807" y="66986"/>
                </a:lnTo>
                <a:close/>
                <a:moveTo>
                  <a:pt x="83573" y="66986"/>
                </a:moveTo>
                <a:lnTo>
                  <a:pt x="83573" y="70746"/>
                </a:lnTo>
                <a:lnTo>
                  <a:pt x="79782" y="70746"/>
                </a:lnTo>
                <a:lnTo>
                  <a:pt x="79782" y="66986"/>
                </a:lnTo>
                <a:close/>
                <a:moveTo>
                  <a:pt x="87549" y="66986"/>
                </a:moveTo>
                <a:lnTo>
                  <a:pt x="87549" y="70746"/>
                </a:lnTo>
                <a:lnTo>
                  <a:pt x="83757" y="70746"/>
                </a:lnTo>
                <a:lnTo>
                  <a:pt x="83757" y="66986"/>
                </a:lnTo>
                <a:close/>
                <a:moveTo>
                  <a:pt x="91524" y="66986"/>
                </a:moveTo>
                <a:lnTo>
                  <a:pt x="91524" y="70746"/>
                </a:lnTo>
                <a:lnTo>
                  <a:pt x="87733" y="70746"/>
                </a:lnTo>
                <a:lnTo>
                  <a:pt x="87733" y="66986"/>
                </a:lnTo>
                <a:close/>
                <a:moveTo>
                  <a:pt x="95499" y="66986"/>
                </a:moveTo>
                <a:lnTo>
                  <a:pt x="95499" y="70746"/>
                </a:lnTo>
                <a:lnTo>
                  <a:pt x="91708" y="70746"/>
                </a:lnTo>
                <a:lnTo>
                  <a:pt x="91708" y="66986"/>
                </a:lnTo>
                <a:close/>
                <a:moveTo>
                  <a:pt x="99474" y="66986"/>
                </a:moveTo>
                <a:lnTo>
                  <a:pt x="99474" y="70746"/>
                </a:lnTo>
                <a:lnTo>
                  <a:pt x="95684" y="70746"/>
                </a:lnTo>
                <a:lnTo>
                  <a:pt x="95684" y="66986"/>
                </a:lnTo>
                <a:close/>
                <a:moveTo>
                  <a:pt x="103449" y="66986"/>
                </a:moveTo>
                <a:lnTo>
                  <a:pt x="103449" y="70746"/>
                </a:lnTo>
                <a:lnTo>
                  <a:pt x="99659" y="70746"/>
                </a:lnTo>
                <a:lnTo>
                  <a:pt x="99659" y="66986"/>
                </a:lnTo>
                <a:close/>
                <a:moveTo>
                  <a:pt x="107424" y="66986"/>
                </a:moveTo>
                <a:lnTo>
                  <a:pt x="107424" y="70746"/>
                </a:lnTo>
                <a:lnTo>
                  <a:pt x="103634" y="70746"/>
                </a:lnTo>
                <a:lnTo>
                  <a:pt x="103634" y="66986"/>
                </a:lnTo>
                <a:close/>
                <a:moveTo>
                  <a:pt x="111400" y="66986"/>
                </a:moveTo>
                <a:lnTo>
                  <a:pt x="111400" y="70746"/>
                </a:lnTo>
                <a:lnTo>
                  <a:pt x="107609" y="70746"/>
                </a:lnTo>
                <a:lnTo>
                  <a:pt x="107609" y="66986"/>
                </a:lnTo>
                <a:close/>
                <a:moveTo>
                  <a:pt x="115376" y="66986"/>
                </a:moveTo>
                <a:lnTo>
                  <a:pt x="115376" y="70746"/>
                </a:lnTo>
                <a:lnTo>
                  <a:pt x="111585" y="70746"/>
                </a:lnTo>
                <a:lnTo>
                  <a:pt x="111585" y="66986"/>
                </a:lnTo>
                <a:close/>
                <a:moveTo>
                  <a:pt x="119351" y="66986"/>
                </a:moveTo>
                <a:lnTo>
                  <a:pt x="119351" y="70746"/>
                </a:lnTo>
                <a:lnTo>
                  <a:pt x="115560" y="70746"/>
                </a:lnTo>
                <a:lnTo>
                  <a:pt x="115560" y="66986"/>
                </a:lnTo>
                <a:close/>
                <a:moveTo>
                  <a:pt x="123326" y="66986"/>
                </a:moveTo>
                <a:lnTo>
                  <a:pt x="123326" y="70746"/>
                </a:lnTo>
                <a:lnTo>
                  <a:pt x="119535" y="70746"/>
                </a:lnTo>
                <a:lnTo>
                  <a:pt x="119535" y="66986"/>
                </a:lnTo>
                <a:close/>
                <a:moveTo>
                  <a:pt x="127301" y="66986"/>
                </a:moveTo>
                <a:lnTo>
                  <a:pt x="127301" y="70746"/>
                </a:lnTo>
                <a:lnTo>
                  <a:pt x="123510" y="70746"/>
                </a:lnTo>
                <a:lnTo>
                  <a:pt x="123510" y="66986"/>
                </a:lnTo>
                <a:close/>
                <a:moveTo>
                  <a:pt x="131277" y="66986"/>
                </a:moveTo>
                <a:lnTo>
                  <a:pt x="131277" y="70746"/>
                </a:lnTo>
                <a:lnTo>
                  <a:pt x="127485" y="70746"/>
                </a:lnTo>
                <a:lnTo>
                  <a:pt x="127485" y="66986"/>
                </a:lnTo>
                <a:close/>
                <a:moveTo>
                  <a:pt x="135252" y="66986"/>
                </a:moveTo>
                <a:lnTo>
                  <a:pt x="135252" y="70746"/>
                </a:lnTo>
                <a:lnTo>
                  <a:pt x="131461" y="70746"/>
                </a:lnTo>
                <a:lnTo>
                  <a:pt x="131461" y="66986"/>
                </a:lnTo>
                <a:close/>
                <a:moveTo>
                  <a:pt x="139227" y="66986"/>
                </a:moveTo>
                <a:lnTo>
                  <a:pt x="139227" y="70746"/>
                </a:lnTo>
                <a:lnTo>
                  <a:pt x="135436" y="70746"/>
                </a:lnTo>
                <a:lnTo>
                  <a:pt x="135436" y="66986"/>
                </a:lnTo>
                <a:close/>
                <a:moveTo>
                  <a:pt x="143202" y="66986"/>
                </a:moveTo>
                <a:lnTo>
                  <a:pt x="143202" y="70746"/>
                </a:lnTo>
                <a:lnTo>
                  <a:pt x="139411" y="70746"/>
                </a:lnTo>
                <a:lnTo>
                  <a:pt x="139411" y="66986"/>
                </a:lnTo>
                <a:close/>
                <a:moveTo>
                  <a:pt x="147177" y="66986"/>
                </a:moveTo>
                <a:lnTo>
                  <a:pt x="147177" y="70746"/>
                </a:lnTo>
                <a:lnTo>
                  <a:pt x="143387" y="70746"/>
                </a:lnTo>
                <a:lnTo>
                  <a:pt x="143387" y="66986"/>
                </a:lnTo>
                <a:close/>
                <a:moveTo>
                  <a:pt x="151224" y="66986"/>
                </a:moveTo>
                <a:lnTo>
                  <a:pt x="151224" y="70746"/>
                </a:lnTo>
                <a:lnTo>
                  <a:pt x="147362" y="70746"/>
                </a:lnTo>
                <a:lnTo>
                  <a:pt x="147362" y="66986"/>
                </a:lnTo>
                <a:close/>
                <a:moveTo>
                  <a:pt x="4068" y="70929"/>
                </a:moveTo>
                <a:lnTo>
                  <a:pt x="4068" y="74689"/>
                </a:lnTo>
                <a:lnTo>
                  <a:pt x="184" y="74689"/>
                </a:lnTo>
                <a:lnTo>
                  <a:pt x="184" y="70929"/>
                </a:lnTo>
                <a:close/>
                <a:moveTo>
                  <a:pt x="8043" y="70929"/>
                </a:moveTo>
                <a:lnTo>
                  <a:pt x="8043" y="74689"/>
                </a:lnTo>
                <a:lnTo>
                  <a:pt x="4252" y="74689"/>
                </a:lnTo>
                <a:lnTo>
                  <a:pt x="4252" y="70929"/>
                </a:lnTo>
                <a:close/>
                <a:moveTo>
                  <a:pt x="12018" y="70929"/>
                </a:moveTo>
                <a:lnTo>
                  <a:pt x="12018" y="74689"/>
                </a:lnTo>
                <a:lnTo>
                  <a:pt x="8227" y="74689"/>
                </a:lnTo>
                <a:lnTo>
                  <a:pt x="8227" y="70929"/>
                </a:lnTo>
                <a:close/>
                <a:moveTo>
                  <a:pt x="15993" y="70929"/>
                </a:moveTo>
                <a:lnTo>
                  <a:pt x="15993" y="74689"/>
                </a:lnTo>
                <a:lnTo>
                  <a:pt x="12202" y="74689"/>
                </a:lnTo>
                <a:lnTo>
                  <a:pt x="12202" y="70929"/>
                </a:lnTo>
                <a:close/>
                <a:moveTo>
                  <a:pt x="19968" y="70929"/>
                </a:moveTo>
                <a:lnTo>
                  <a:pt x="19968" y="74689"/>
                </a:lnTo>
                <a:lnTo>
                  <a:pt x="16177" y="74689"/>
                </a:lnTo>
                <a:lnTo>
                  <a:pt x="16177" y="70929"/>
                </a:lnTo>
                <a:close/>
                <a:moveTo>
                  <a:pt x="23944" y="70929"/>
                </a:moveTo>
                <a:lnTo>
                  <a:pt x="23944" y="74689"/>
                </a:lnTo>
                <a:lnTo>
                  <a:pt x="20153" y="74689"/>
                </a:lnTo>
                <a:lnTo>
                  <a:pt x="20153" y="70929"/>
                </a:lnTo>
                <a:close/>
                <a:moveTo>
                  <a:pt x="27919" y="70929"/>
                </a:moveTo>
                <a:lnTo>
                  <a:pt x="27919" y="74689"/>
                </a:lnTo>
                <a:lnTo>
                  <a:pt x="24129" y="74689"/>
                </a:lnTo>
                <a:lnTo>
                  <a:pt x="24129" y="70929"/>
                </a:lnTo>
                <a:close/>
                <a:moveTo>
                  <a:pt x="31895" y="70929"/>
                </a:moveTo>
                <a:lnTo>
                  <a:pt x="31895" y="74689"/>
                </a:lnTo>
                <a:lnTo>
                  <a:pt x="28104" y="74689"/>
                </a:lnTo>
                <a:lnTo>
                  <a:pt x="28104" y="70929"/>
                </a:lnTo>
                <a:close/>
                <a:moveTo>
                  <a:pt x="35870" y="70929"/>
                </a:moveTo>
                <a:lnTo>
                  <a:pt x="35870" y="74689"/>
                </a:lnTo>
                <a:lnTo>
                  <a:pt x="32079" y="74689"/>
                </a:lnTo>
                <a:lnTo>
                  <a:pt x="32079" y="70929"/>
                </a:lnTo>
                <a:close/>
                <a:moveTo>
                  <a:pt x="39845" y="70929"/>
                </a:moveTo>
                <a:lnTo>
                  <a:pt x="39845" y="74689"/>
                </a:lnTo>
                <a:lnTo>
                  <a:pt x="36054" y="74689"/>
                </a:lnTo>
                <a:lnTo>
                  <a:pt x="36054" y="70929"/>
                </a:lnTo>
                <a:close/>
                <a:moveTo>
                  <a:pt x="43821" y="70929"/>
                </a:moveTo>
                <a:lnTo>
                  <a:pt x="43821" y="74689"/>
                </a:lnTo>
                <a:lnTo>
                  <a:pt x="40029" y="74689"/>
                </a:lnTo>
                <a:lnTo>
                  <a:pt x="40029" y="70929"/>
                </a:lnTo>
                <a:close/>
                <a:moveTo>
                  <a:pt x="47796" y="70929"/>
                </a:moveTo>
                <a:lnTo>
                  <a:pt x="47796" y="74689"/>
                </a:lnTo>
                <a:lnTo>
                  <a:pt x="44005" y="74689"/>
                </a:lnTo>
                <a:lnTo>
                  <a:pt x="44005" y="70929"/>
                </a:lnTo>
                <a:close/>
                <a:moveTo>
                  <a:pt x="51771" y="70929"/>
                </a:moveTo>
                <a:lnTo>
                  <a:pt x="51771" y="74689"/>
                </a:lnTo>
                <a:lnTo>
                  <a:pt x="47980" y="74689"/>
                </a:lnTo>
                <a:lnTo>
                  <a:pt x="47980" y="70929"/>
                </a:lnTo>
                <a:close/>
                <a:moveTo>
                  <a:pt x="55746" y="70929"/>
                </a:moveTo>
                <a:lnTo>
                  <a:pt x="55746" y="74689"/>
                </a:lnTo>
                <a:lnTo>
                  <a:pt x="51955" y="74689"/>
                </a:lnTo>
                <a:lnTo>
                  <a:pt x="51955" y="70929"/>
                </a:lnTo>
                <a:close/>
                <a:moveTo>
                  <a:pt x="59721" y="70929"/>
                </a:moveTo>
                <a:lnTo>
                  <a:pt x="59721" y="74689"/>
                </a:lnTo>
                <a:lnTo>
                  <a:pt x="55931" y="74689"/>
                </a:lnTo>
                <a:lnTo>
                  <a:pt x="55931" y="70929"/>
                </a:lnTo>
                <a:close/>
                <a:moveTo>
                  <a:pt x="63696" y="70929"/>
                </a:moveTo>
                <a:lnTo>
                  <a:pt x="63696" y="74689"/>
                </a:lnTo>
                <a:lnTo>
                  <a:pt x="59906" y="74689"/>
                </a:lnTo>
                <a:lnTo>
                  <a:pt x="59906" y="70929"/>
                </a:lnTo>
                <a:close/>
                <a:moveTo>
                  <a:pt x="67672" y="70929"/>
                </a:moveTo>
                <a:lnTo>
                  <a:pt x="67672" y="74689"/>
                </a:lnTo>
                <a:lnTo>
                  <a:pt x="63881" y="74689"/>
                </a:lnTo>
                <a:lnTo>
                  <a:pt x="63881" y="70929"/>
                </a:lnTo>
                <a:close/>
                <a:moveTo>
                  <a:pt x="71648" y="70929"/>
                </a:moveTo>
                <a:lnTo>
                  <a:pt x="71648" y="74689"/>
                </a:lnTo>
                <a:lnTo>
                  <a:pt x="67857" y="74689"/>
                </a:lnTo>
                <a:lnTo>
                  <a:pt x="67857" y="70929"/>
                </a:lnTo>
                <a:close/>
                <a:moveTo>
                  <a:pt x="75623" y="70929"/>
                </a:moveTo>
                <a:lnTo>
                  <a:pt x="75623" y="74689"/>
                </a:lnTo>
                <a:lnTo>
                  <a:pt x="71832" y="74689"/>
                </a:lnTo>
                <a:lnTo>
                  <a:pt x="71832" y="70929"/>
                </a:lnTo>
                <a:close/>
                <a:moveTo>
                  <a:pt x="79598" y="70929"/>
                </a:moveTo>
                <a:lnTo>
                  <a:pt x="79598" y="74689"/>
                </a:lnTo>
                <a:lnTo>
                  <a:pt x="75807" y="74689"/>
                </a:lnTo>
                <a:lnTo>
                  <a:pt x="75807" y="70929"/>
                </a:lnTo>
                <a:close/>
                <a:moveTo>
                  <a:pt x="83573" y="70929"/>
                </a:moveTo>
                <a:lnTo>
                  <a:pt x="83573" y="74689"/>
                </a:lnTo>
                <a:lnTo>
                  <a:pt x="79782" y="74689"/>
                </a:lnTo>
                <a:lnTo>
                  <a:pt x="79782" y="70929"/>
                </a:lnTo>
                <a:close/>
                <a:moveTo>
                  <a:pt x="87549" y="70929"/>
                </a:moveTo>
                <a:lnTo>
                  <a:pt x="87549" y="74689"/>
                </a:lnTo>
                <a:lnTo>
                  <a:pt x="83757" y="74689"/>
                </a:lnTo>
                <a:lnTo>
                  <a:pt x="83757" y="70929"/>
                </a:lnTo>
                <a:close/>
                <a:moveTo>
                  <a:pt x="91524" y="70929"/>
                </a:moveTo>
                <a:lnTo>
                  <a:pt x="91524" y="74689"/>
                </a:lnTo>
                <a:lnTo>
                  <a:pt x="87733" y="74689"/>
                </a:lnTo>
                <a:lnTo>
                  <a:pt x="87733" y="70929"/>
                </a:lnTo>
                <a:close/>
                <a:moveTo>
                  <a:pt x="95499" y="70929"/>
                </a:moveTo>
                <a:lnTo>
                  <a:pt x="95499" y="74689"/>
                </a:lnTo>
                <a:lnTo>
                  <a:pt x="91708" y="74689"/>
                </a:lnTo>
                <a:lnTo>
                  <a:pt x="91708" y="70929"/>
                </a:lnTo>
                <a:close/>
                <a:moveTo>
                  <a:pt x="99474" y="70929"/>
                </a:moveTo>
                <a:lnTo>
                  <a:pt x="99474" y="74689"/>
                </a:lnTo>
                <a:lnTo>
                  <a:pt x="95684" y="74689"/>
                </a:lnTo>
                <a:lnTo>
                  <a:pt x="95684" y="70929"/>
                </a:lnTo>
                <a:close/>
                <a:moveTo>
                  <a:pt x="103449" y="70929"/>
                </a:moveTo>
                <a:lnTo>
                  <a:pt x="103449" y="74689"/>
                </a:lnTo>
                <a:lnTo>
                  <a:pt x="99659" y="74689"/>
                </a:lnTo>
                <a:lnTo>
                  <a:pt x="99659" y="70929"/>
                </a:lnTo>
                <a:close/>
                <a:moveTo>
                  <a:pt x="107424" y="70929"/>
                </a:moveTo>
                <a:lnTo>
                  <a:pt x="107424" y="74689"/>
                </a:lnTo>
                <a:lnTo>
                  <a:pt x="103634" y="74689"/>
                </a:lnTo>
                <a:lnTo>
                  <a:pt x="103634" y="70929"/>
                </a:lnTo>
                <a:close/>
                <a:moveTo>
                  <a:pt x="111400" y="70929"/>
                </a:moveTo>
                <a:lnTo>
                  <a:pt x="111400" y="74689"/>
                </a:lnTo>
                <a:lnTo>
                  <a:pt x="107609" y="74689"/>
                </a:lnTo>
                <a:lnTo>
                  <a:pt x="107609" y="70929"/>
                </a:lnTo>
                <a:close/>
                <a:moveTo>
                  <a:pt x="115376" y="70929"/>
                </a:moveTo>
                <a:lnTo>
                  <a:pt x="115376" y="74689"/>
                </a:lnTo>
                <a:lnTo>
                  <a:pt x="111585" y="74689"/>
                </a:lnTo>
                <a:lnTo>
                  <a:pt x="111585" y="70929"/>
                </a:lnTo>
                <a:close/>
                <a:moveTo>
                  <a:pt x="119351" y="70929"/>
                </a:moveTo>
                <a:lnTo>
                  <a:pt x="119351" y="74689"/>
                </a:lnTo>
                <a:lnTo>
                  <a:pt x="115560" y="74689"/>
                </a:lnTo>
                <a:lnTo>
                  <a:pt x="115560" y="70929"/>
                </a:lnTo>
                <a:close/>
                <a:moveTo>
                  <a:pt x="123326" y="70929"/>
                </a:moveTo>
                <a:lnTo>
                  <a:pt x="123326" y="74689"/>
                </a:lnTo>
                <a:lnTo>
                  <a:pt x="119535" y="74689"/>
                </a:lnTo>
                <a:lnTo>
                  <a:pt x="119535" y="70929"/>
                </a:lnTo>
                <a:close/>
                <a:moveTo>
                  <a:pt x="127301" y="70929"/>
                </a:moveTo>
                <a:lnTo>
                  <a:pt x="127301" y="74689"/>
                </a:lnTo>
                <a:lnTo>
                  <a:pt x="123510" y="74689"/>
                </a:lnTo>
                <a:lnTo>
                  <a:pt x="123510" y="70929"/>
                </a:lnTo>
                <a:close/>
                <a:moveTo>
                  <a:pt x="131277" y="70929"/>
                </a:moveTo>
                <a:lnTo>
                  <a:pt x="131277" y="74689"/>
                </a:lnTo>
                <a:lnTo>
                  <a:pt x="127485" y="74689"/>
                </a:lnTo>
                <a:lnTo>
                  <a:pt x="127485" y="70929"/>
                </a:lnTo>
                <a:close/>
                <a:moveTo>
                  <a:pt x="135252" y="70929"/>
                </a:moveTo>
                <a:lnTo>
                  <a:pt x="135252" y="74689"/>
                </a:lnTo>
                <a:lnTo>
                  <a:pt x="131461" y="74689"/>
                </a:lnTo>
                <a:lnTo>
                  <a:pt x="131461" y="70929"/>
                </a:lnTo>
                <a:close/>
                <a:moveTo>
                  <a:pt x="139227" y="70929"/>
                </a:moveTo>
                <a:lnTo>
                  <a:pt x="139227" y="74689"/>
                </a:lnTo>
                <a:lnTo>
                  <a:pt x="135436" y="74689"/>
                </a:lnTo>
                <a:lnTo>
                  <a:pt x="135436" y="70929"/>
                </a:lnTo>
                <a:close/>
                <a:moveTo>
                  <a:pt x="143202" y="70929"/>
                </a:moveTo>
                <a:lnTo>
                  <a:pt x="143202" y="74689"/>
                </a:lnTo>
                <a:lnTo>
                  <a:pt x="139411" y="74689"/>
                </a:lnTo>
                <a:lnTo>
                  <a:pt x="139411" y="70929"/>
                </a:lnTo>
                <a:close/>
                <a:moveTo>
                  <a:pt x="147177" y="70929"/>
                </a:moveTo>
                <a:lnTo>
                  <a:pt x="147177" y="74689"/>
                </a:lnTo>
                <a:lnTo>
                  <a:pt x="143387" y="74689"/>
                </a:lnTo>
                <a:lnTo>
                  <a:pt x="143387" y="70929"/>
                </a:lnTo>
                <a:close/>
                <a:moveTo>
                  <a:pt x="151224" y="70929"/>
                </a:moveTo>
                <a:lnTo>
                  <a:pt x="151224" y="74689"/>
                </a:lnTo>
                <a:lnTo>
                  <a:pt x="147362" y="74689"/>
                </a:lnTo>
                <a:lnTo>
                  <a:pt x="147362" y="70929"/>
                </a:lnTo>
                <a:close/>
                <a:moveTo>
                  <a:pt x="4068" y="74872"/>
                </a:moveTo>
                <a:lnTo>
                  <a:pt x="4068" y="78632"/>
                </a:lnTo>
                <a:lnTo>
                  <a:pt x="184" y="78632"/>
                </a:lnTo>
                <a:lnTo>
                  <a:pt x="184" y="74872"/>
                </a:lnTo>
                <a:close/>
                <a:moveTo>
                  <a:pt x="8043" y="74872"/>
                </a:moveTo>
                <a:lnTo>
                  <a:pt x="8043" y="78632"/>
                </a:lnTo>
                <a:lnTo>
                  <a:pt x="4252" y="78632"/>
                </a:lnTo>
                <a:lnTo>
                  <a:pt x="4252" y="74872"/>
                </a:lnTo>
                <a:close/>
                <a:moveTo>
                  <a:pt x="12018" y="74872"/>
                </a:moveTo>
                <a:lnTo>
                  <a:pt x="12018" y="78632"/>
                </a:lnTo>
                <a:lnTo>
                  <a:pt x="8227" y="78632"/>
                </a:lnTo>
                <a:lnTo>
                  <a:pt x="8227" y="74872"/>
                </a:lnTo>
                <a:close/>
                <a:moveTo>
                  <a:pt x="15993" y="74872"/>
                </a:moveTo>
                <a:lnTo>
                  <a:pt x="15993" y="78632"/>
                </a:lnTo>
                <a:lnTo>
                  <a:pt x="12202" y="78632"/>
                </a:lnTo>
                <a:lnTo>
                  <a:pt x="12202" y="74872"/>
                </a:lnTo>
                <a:close/>
                <a:moveTo>
                  <a:pt x="19968" y="74872"/>
                </a:moveTo>
                <a:lnTo>
                  <a:pt x="19968" y="78632"/>
                </a:lnTo>
                <a:lnTo>
                  <a:pt x="16177" y="78632"/>
                </a:lnTo>
                <a:lnTo>
                  <a:pt x="16177" y="74872"/>
                </a:lnTo>
                <a:close/>
                <a:moveTo>
                  <a:pt x="23944" y="74872"/>
                </a:moveTo>
                <a:lnTo>
                  <a:pt x="23944" y="78632"/>
                </a:lnTo>
                <a:lnTo>
                  <a:pt x="20153" y="78632"/>
                </a:lnTo>
                <a:lnTo>
                  <a:pt x="20153" y="74872"/>
                </a:lnTo>
                <a:close/>
                <a:moveTo>
                  <a:pt x="27919" y="74872"/>
                </a:moveTo>
                <a:lnTo>
                  <a:pt x="27919" y="78632"/>
                </a:lnTo>
                <a:lnTo>
                  <a:pt x="24129" y="78632"/>
                </a:lnTo>
                <a:lnTo>
                  <a:pt x="24129" y="74872"/>
                </a:lnTo>
                <a:close/>
                <a:moveTo>
                  <a:pt x="31895" y="74872"/>
                </a:moveTo>
                <a:lnTo>
                  <a:pt x="31895" y="78632"/>
                </a:lnTo>
                <a:lnTo>
                  <a:pt x="28104" y="78632"/>
                </a:lnTo>
                <a:lnTo>
                  <a:pt x="28104" y="74872"/>
                </a:lnTo>
                <a:close/>
                <a:moveTo>
                  <a:pt x="35870" y="74872"/>
                </a:moveTo>
                <a:lnTo>
                  <a:pt x="35870" y="78632"/>
                </a:lnTo>
                <a:lnTo>
                  <a:pt x="32079" y="78632"/>
                </a:lnTo>
                <a:lnTo>
                  <a:pt x="32079" y="74872"/>
                </a:lnTo>
                <a:close/>
                <a:moveTo>
                  <a:pt x="39845" y="74872"/>
                </a:moveTo>
                <a:lnTo>
                  <a:pt x="39845" y="78632"/>
                </a:lnTo>
                <a:lnTo>
                  <a:pt x="36054" y="78632"/>
                </a:lnTo>
                <a:lnTo>
                  <a:pt x="36054" y="74872"/>
                </a:lnTo>
                <a:close/>
                <a:moveTo>
                  <a:pt x="43821" y="74872"/>
                </a:moveTo>
                <a:lnTo>
                  <a:pt x="43821" y="78632"/>
                </a:lnTo>
                <a:lnTo>
                  <a:pt x="40029" y="78632"/>
                </a:lnTo>
                <a:lnTo>
                  <a:pt x="40029" y="74872"/>
                </a:lnTo>
                <a:close/>
                <a:moveTo>
                  <a:pt x="47796" y="74872"/>
                </a:moveTo>
                <a:lnTo>
                  <a:pt x="47796" y="78632"/>
                </a:lnTo>
                <a:lnTo>
                  <a:pt x="44005" y="78632"/>
                </a:lnTo>
                <a:lnTo>
                  <a:pt x="44005" y="74872"/>
                </a:lnTo>
                <a:close/>
                <a:moveTo>
                  <a:pt x="51771" y="74872"/>
                </a:moveTo>
                <a:lnTo>
                  <a:pt x="51771" y="78632"/>
                </a:lnTo>
                <a:lnTo>
                  <a:pt x="47980" y="78632"/>
                </a:lnTo>
                <a:lnTo>
                  <a:pt x="47980" y="74872"/>
                </a:lnTo>
                <a:close/>
                <a:moveTo>
                  <a:pt x="55746" y="74872"/>
                </a:moveTo>
                <a:lnTo>
                  <a:pt x="55746" y="78632"/>
                </a:lnTo>
                <a:lnTo>
                  <a:pt x="51955" y="78632"/>
                </a:lnTo>
                <a:lnTo>
                  <a:pt x="51955" y="74872"/>
                </a:lnTo>
                <a:close/>
                <a:moveTo>
                  <a:pt x="59721" y="74872"/>
                </a:moveTo>
                <a:lnTo>
                  <a:pt x="59721" y="78632"/>
                </a:lnTo>
                <a:lnTo>
                  <a:pt x="55931" y="78632"/>
                </a:lnTo>
                <a:lnTo>
                  <a:pt x="55931" y="74872"/>
                </a:lnTo>
                <a:close/>
                <a:moveTo>
                  <a:pt x="63696" y="74872"/>
                </a:moveTo>
                <a:lnTo>
                  <a:pt x="63696" y="78632"/>
                </a:lnTo>
                <a:lnTo>
                  <a:pt x="59906" y="78632"/>
                </a:lnTo>
                <a:lnTo>
                  <a:pt x="59906" y="74872"/>
                </a:lnTo>
                <a:close/>
                <a:moveTo>
                  <a:pt x="67672" y="74872"/>
                </a:moveTo>
                <a:lnTo>
                  <a:pt x="67672" y="78632"/>
                </a:lnTo>
                <a:lnTo>
                  <a:pt x="63881" y="78632"/>
                </a:lnTo>
                <a:lnTo>
                  <a:pt x="63881" y="74872"/>
                </a:lnTo>
                <a:close/>
                <a:moveTo>
                  <a:pt x="71648" y="74872"/>
                </a:moveTo>
                <a:lnTo>
                  <a:pt x="71648" y="78632"/>
                </a:lnTo>
                <a:lnTo>
                  <a:pt x="67857" y="78632"/>
                </a:lnTo>
                <a:lnTo>
                  <a:pt x="67857" y="74872"/>
                </a:lnTo>
                <a:close/>
                <a:moveTo>
                  <a:pt x="75623" y="74872"/>
                </a:moveTo>
                <a:lnTo>
                  <a:pt x="75623" y="78632"/>
                </a:lnTo>
                <a:lnTo>
                  <a:pt x="71832" y="78632"/>
                </a:lnTo>
                <a:lnTo>
                  <a:pt x="71832" y="74872"/>
                </a:lnTo>
                <a:close/>
                <a:moveTo>
                  <a:pt x="79598" y="74872"/>
                </a:moveTo>
                <a:lnTo>
                  <a:pt x="79598" y="78632"/>
                </a:lnTo>
                <a:lnTo>
                  <a:pt x="75807" y="78632"/>
                </a:lnTo>
                <a:lnTo>
                  <a:pt x="75807" y="74872"/>
                </a:lnTo>
                <a:close/>
                <a:moveTo>
                  <a:pt x="83573" y="74872"/>
                </a:moveTo>
                <a:lnTo>
                  <a:pt x="83573" y="78632"/>
                </a:lnTo>
                <a:lnTo>
                  <a:pt x="79782" y="78632"/>
                </a:lnTo>
                <a:lnTo>
                  <a:pt x="79782" y="74872"/>
                </a:lnTo>
                <a:close/>
                <a:moveTo>
                  <a:pt x="87549" y="74872"/>
                </a:moveTo>
                <a:lnTo>
                  <a:pt x="87549" y="78632"/>
                </a:lnTo>
                <a:lnTo>
                  <a:pt x="83757" y="78632"/>
                </a:lnTo>
                <a:lnTo>
                  <a:pt x="83757" y="74872"/>
                </a:lnTo>
                <a:close/>
                <a:moveTo>
                  <a:pt x="91524" y="74872"/>
                </a:moveTo>
                <a:lnTo>
                  <a:pt x="91524" y="78632"/>
                </a:lnTo>
                <a:lnTo>
                  <a:pt x="87733" y="78632"/>
                </a:lnTo>
                <a:lnTo>
                  <a:pt x="87733" y="74872"/>
                </a:lnTo>
                <a:close/>
                <a:moveTo>
                  <a:pt x="95499" y="74872"/>
                </a:moveTo>
                <a:lnTo>
                  <a:pt x="95499" y="78632"/>
                </a:lnTo>
                <a:lnTo>
                  <a:pt x="91708" y="78632"/>
                </a:lnTo>
                <a:lnTo>
                  <a:pt x="91708" y="74872"/>
                </a:lnTo>
                <a:close/>
                <a:moveTo>
                  <a:pt x="99474" y="74872"/>
                </a:moveTo>
                <a:lnTo>
                  <a:pt x="99474" y="78632"/>
                </a:lnTo>
                <a:lnTo>
                  <a:pt x="95684" y="78632"/>
                </a:lnTo>
                <a:lnTo>
                  <a:pt x="95684" y="74872"/>
                </a:lnTo>
                <a:close/>
                <a:moveTo>
                  <a:pt x="103449" y="74872"/>
                </a:moveTo>
                <a:lnTo>
                  <a:pt x="103449" y="78632"/>
                </a:lnTo>
                <a:lnTo>
                  <a:pt x="99659" y="78632"/>
                </a:lnTo>
                <a:lnTo>
                  <a:pt x="99659" y="74872"/>
                </a:lnTo>
                <a:close/>
                <a:moveTo>
                  <a:pt x="107424" y="74872"/>
                </a:moveTo>
                <a:lnTo>
                  <a:pt x="107424" y="78632"/>
                </a:lnTo>
                <a:lnTo>
                  <a:pt x="103634" y="78632"/>
                </a:lnTo>
                <a:lnTo>
                  <a:pt x="103634" y="74872"/>
                </a:lnTo>
                <a:close/>
                <a:moveTo>
                  <a:pt x="111400" y="74872"/>
                </a:moveTo>
                <a:lnTo>
                  <a:pt x="111400" y="78632"/>
                </a:lnTo>
                <a:lnTo>
                  <a:pt x="107609" y="78632"/>
                </a:lnTo>
                <a:lnTo>
                  <a:pt x="107609" y="74872"/>
                </a:lnTo>
                <a:close/>
                <a:moveTo>
                  <a:pt x="115376" y="74872"/>
                </a:moveTo>
                <a:lnTo>
                  <a:pt x="115376" y="78632"/>
                </a:lnTo>
                <a:lnTo>
                  <a:pt x="111585" y="78632"/>
                </a:lnTo>
                <a:lnTo>
                  <a:pt x="111585" y="74872"/>
                </a:lnTo>
                <a:close/>
                <a:moveTo>
                  <a:pt x="119351" y="74872"/>
                </a:moveTo>
                <a:lnTo>
                  <a:pt x="119351" y="78632"/>
                </a:lnTo>
                <a:lnTo>
                  <a:pt x="115560" y="78632"/>
                </a:lnTo>
                <a:lnTo>
                  <a:pt x="115560" y="74872"/>
                </a:lnTo>
                <a:close/>
                <a:moveTo>
                  <a:pt x="123326" y="74872"/>
                </a:moveTo>
                <a:lnTo>
                  <a:pt x="123326" y="78632"/>
                </a:lnTo>
                <a:lnTo>
                  <a:pt x="119535" y="78632"/>
                </a:lnTo>
                <a:lnTo>
                  <a:pt x="119535" y="74872"/>
                </a:lnTo>
                <a:close/>
                <a:moveTo>
                  <a:pt x="127301" y="74872"/>
                </a:moveTo>
                <a:lnTo>
                  <a:pt x="127301" y="78632"/>
                </a:lnTo>
                <a:lnTo>
                  <a:pt x="123510" y="78632"/>
                </a:lnTo>
                <a:lnTo>
                  <a:pt x="123510" y="74872"/>
                </a:lnTo>
                <a:close/>
                <a:moveTo>
                  <a:pt x="131277" y="74872"/>
                </a:moveTo>
                <a:lnTo>
                  <a:pt x="131277" y="78632"/>
                </a:lnTo>
                <a:lnTo>
                  <a:pt x="127485" y="78632"/>
                </a:lnTo>
                <a:lnTo>
                  <a:pt x="127485" y="74872"/>
                </a:lnTo>
                <a:close/>
                <a:moveTo>
                  <a:pt x="135252" y="74872"/>
                </a:moveTo>
                <a:lnTo>
                  <a:pt x="135252" y="78632"/>
                </a:lnTo>
                <a:lnTo>
                  <a:pt x="131461" y="78632"/>
                </a:lnTo>
                <a:lnTo>
                  <a:pt x="131461" y="74872"/>
                </a:lnTo>
                <a:close/>
                <a:moveTo>
                  <a:pt x="139227" y="74872"/>
                </a:moveTo>
                <a:lnTo>
                  <a:pt x="139227" y="78632"/>
                </a:lnTo>
                <a:lnTo>
                  <a:pt x="135436" y="78632"/>
                </a:lnTo>
                <a:lnTo>
                  <a:pt x="135436" y="74872"/>
                </a:lnTo>
                <a:close/>
                <a:moveTo>
                  <a:pt x="143202" y="74872"/>
                </a:moveTo>
                <a:lnTo>
                  <a:pt x="143202" y="78632"/>
                </a:lnTo>
                <a:lnTo>
                  <a:pt x="139411" y="78632"/>
                </a:lnTo>
                <a:lnTo>
                  <a:pt x="139411" y="74872"/>
                </a:lnTo>
                <a:close/>
                <a:moveTo>
                  <a:pt x="147177" y="74872"/>
                </a:moveTo>
                <a:lnTo>
                  <a:pt x="147177" y="78632"/>
                </a:lnTo>
                <a:lnTo>
                  <a:pt x="143387" y="78632"/>
                </a:lnTo>
                <a:lnTo>
                  <a:pt x="143387" y="74872"/>
                </a:lnTo>
                <a:close/>
                <a:moveTo>
                  <a:pt x="151224" y="74872"/>
                </a:moveTo>
                <a:lnTo>
                  <a:pt x="151224" y="78632"/>
                </a:lnTo>
                <a:lnTo>
                  <a:pt x="147362" y="78632"/>
                </a:lnTo>
                <a:lnTo>
                  <a:pt x="147362" y="74872"/>
                </a:lnTo>
                <a:close/>
                <a:moveTo>
                  <a:pt x="4068" y="78815"/>
                </a:moveTo>
                <a:lnTo>
                  <a:pt x="4068" y="82574"/>
                </a:lnTo>
                <a:lnTo>
                  <a:pt x="184" y="82574"/>
                </a:lnTo>
                <a:lnTo>
                  <a:pt x="184" y="78815"/>
                </a:lnTo>
                <a:close/>
                <a:moveTo>
                  <a:pt x="8043" y="78815"/>
                </a:moveTo>
                <a:lnTo>
                  <a:pt x="8043" y="82574"/>
                </a:lnTo>
                <a:lnTo>
                  <a:pt x="4252" y="82574"/>
                </a:lnTo>
                <a:lnTo>
                  <a:pt x="4252" y="78815"/>
                </a:lnTo>
                <a:close/>
                <a:moveTo>
                  <a:pt x="12018" y="78815"/>
                </a:moveTo>
                <a:lnTo>
                  <a:pt x="12018" y="82574"/>
                </a:lnTo>
                <a:lnTo>
                  <a:pt x="8227" y="82574"/>
                </a:lnTo>
                <a:lnTo>
                  <a:pt x="8227" y="78815"/>
                </a:lnTo>
                <a:close/>
                <a:moveTo>
                  <a:pt x="15993" y="78815"/>
                </a:moveTo>
                <a:lnTo>
                  <a:pt x="15993" y="82574"/>
                </a:lnTo>
                <a:lnTo>
                  <a:pt x="12202" y="82574"/>
                </a:lnTo>
                <a:lnTo>
                  <a:pt x="12202" y="78815"/>
                </a:lnTo>
                <a:close/>
                <a:moveTo>
                  <a:pt x="19968" y="78815"/>
                </a:moveTo>
                <a:lnTo>
                  <a:pt x="19968" y="82574"/>
                </a:lnTo>
                <a:lnTo>
                  <a:pt x="16177" y="82574"/>
                </a:lnTo>
                <a:lnTo>
                  <a:pt x="16177" y="78815"/>
                </a:lnTo>
                <a:close/>
                <a:moveTo>
                  <a:pt x="23944" y="78815"/>
                </a:moveTo>
                <a:lnTo>
                  <a:pt x="23944" y="82574"/>
                </a:lnTo>
                <a:lnTo>
                  <a:pt x="20152" y="82574"/>
                </a:lnTo>
                <a:lnTo>
                  <a:pt x="20152" y="78815"/>
                </a:lnTo>
                <a:close/>
                <a:moveTo>
                  <a:pt x="27919" y="78815"/>
                </a:moveTo>
                <a:lnTo>
                  <a:pt x="27919" y="82574"/>
                </a:lnTo>
                <a:lnTo>
                  <a:pt x="24129" y="82574"/>
                </a:lnTo>
                <a:lnTo>
                  <a:pt x="24129" y="78815"/>
                </a:lnTo>
                <a:close/>
                <a:moveTo>
                  <a:pt x="31895" y="78815"/>
                </a:moveTo>
                <a:lnTo>
                  <a:pt x="31895" y="82574"/>
                </a:lnTo>
                <a:lnTo>
                  <a:pt x="28104" y="82574"/>
                </a:lnTo>
                <a:lnTo>
                  <a:pt x="28104" y="78815"/>
                </a:lnTo>
                <a:close/>
                <a:moveTo>
                  <a:pt x="35870" y="78815"/>
                </a:moveTo>
                <a:lnTo>
                  <a:pt x="35870" y="82574"/>
                </a:lnTo>
                <a:lnTo>
                  <a:pt x="32079" y="82574"/>
                </a:lnTo>
                <a:lnTo>
                  <a:pt x="32079" y="78815"/>
                </a:lnTo>
                <a:close/>
                <a:moveTo>
                  <a:pt x="39845" y="78815"/>
                </a:moveTo>
                <a:lnTo>
                  <a:pt x="39845" y="82574"/>
                </a:lnTo>
                <a:lnTo>
                  <a:pt x="36054" y="82574"/>
                </a:lnTo>
                <a:lnTo>
                  <a:pt x="36054" y="78815"/>
                </a:lnTo>
                <a:close/>
                <a:moveTo>
                  <a:pt x="43821" y="78815"/>
                </a:moveTo>
                <a:lnTo>
                  <a:pt x="43821" y="82574"/>
                </a:lnTo>
                <a:lnTo>
                  <a:pt x="40029" y="82574"/>
                </a:lnTo>
                <a:lnTo>
                  <a:pt x="40029" y="78815"/>
                </a:lnTo>
                <a:close/>
                <a:moveTo>
                  <a:pt x="47796" y="78815"/>
                </a:moveTo>
                <a:lnTo>
                  <a:pt x="47796" y="82574"/>
                </a:lnTo>
                <a:lnTo>
                  <a:pt x="44005" y="82574"/>
                </a:lnTo>
                <a:lnTo>
                  <a:pt x="44005" y="78815"/>
                </a:lnTo>
                <a:close/>
                <a:moveTo>
                  <a:pt x="51771" y="78815"/>
                </a:moveTo>
                <a:lnTo>
                  <a:pt x="51771" y="82574"/>
                </a:lnTo>
                <a:lnTo>
                  <a:pt x="47980" y="82574"/>
                </a:lnTo>
                <a:lnTo>
                  <a:pt x="47980" y="78815"/>
                </a:lnTo>
                <a:close/>
                <a:moveTo>
                  <a:pt x="55746" y="78815"/>
                </a:moveTo>
                <a:lnTo>
                  <a:pt x="55746" y="82574"/>
                </a:lnTo>
                <a:lnTo>
                  <a:pt x="51955" y="82574"/>
                </a:lnTo>
                <a:lnTo>
                  <a:pt x="51955" y="78815"/>
                </a:lnTo>
                <a:close/>
                <a:moveTo>
                  <a:pt x="59721" y="78815"/>
                </a:moveTo>
                <a:lnTo>
                  <a:pt x="59721" y="82574"/>
                </a:lnTo>
                <a:lnTo>
                  <a:pt x="55931" y="82574"/>
                </a:lnTo>
                <a:lnTo>
                  <a:pt x="55931" y="78815"/>
                </a:lnTo>
                <a:close/>
                <a:moveTo>
                  <a:pt x="63696" y="78815"/>
                </a:moveTo>
                <a:lnTo>
                  <a:pt x="63696" y="82574"/>
                </a:lnTo>
                <a:lnTo>
                  <a:pt x="59906" y="82574"/>
                </a:lnTo>
                <a:lnTo>
                  <a:pt x="59906" y="78815"/>
                </a:lnTo>
                <a:close/>
                <a:moveTo>
                  <a:pt x="67672" y="78815"/>
                </a:moveTo>
                <a:lnTo>
                  <a:pt x="67672" y="82574"/>
                </a:lnTo>
                <a:lnTo>
                  <a:pt x="63881" y="82574"/>
                </a:lnTo>
                <a:lnTo>
                  <a:pt x="63881" y="78815"/>
                </a:lnTo>
                <a:close/>
                <a:moveTo>
                  <a:pt x="71648" y="78815"/>
                </a:moveTo>
                <a:lnTo>
                  <a:pt x="71648" y="82574"/>
                </a:lnTo>
                <a:lnTo>
                  <a:pt x="67857" y="82574"/>
                </a:lnTo>
                <a:lnTo>
                  <a:pt x="67857" y="78815"/>
                </a:lnTo>
                <a:close/>
                <a:moveTo>
                  <a:pt x="75623" y="78815"/>
                </a:moveTo>
                <a:lnTo>
                  <a:pt x="75623" y="82574"/>
                </a:lnTo>
                <a:lnTo>
                  <a:pt x="71832" y="82574"/>
                </a:lnTo>
                <a:lnTo>
                  <a:pt x="71832" y="78815"/>
                </a:lnTo>
                <a:close/>
                <a:moveTo>
                  <a:pt x="79598" y="78815"/>
                </a:moveTo>
                <a:lnTo>
                  <a:pt x="79598" y="82574"/>
                </a:lnTo>
                <a:lnTo>
                  <a:pt x="75807" y="82574"/>
                </a:lnTo>
                <a:lnTo>
                  <a:pt x="75807" y="78815"/>
                </a:lnTo>
                <a:close/>
                <a:moveTo>
                  <a:pt x="83573" y="78815"/>
                </a:moveTo>
                <a:lnTo>
                  <a:pt x="83573" y="82574"/>
                </a:lnTo>
                <a:lnTo>
                  <a:pt x="79782" y="82574"/>
                </a:lnTo>
                <a:lnTo>
                  <a:pt x="79782" y="78815"/>
                </a:lnTo>
                <a:close/>
                <a:moveTo>
                  <a:pt x="87549" y="78815"/>
                </a:moveTo>
                <a:lnTo>
                  <a:pt x="87549" y="82574"/>
                </a:lnTo>
                <a:lnTo>
                  <a:pt x="83757" y="82574"/>
                </a:lnTo>
                <a:lnTo>
                  <a:pt x="83757" y="78815"/>
                </a:lnTo>
                <a:close/>
                <a:moveTo>
                  <a:pt x="91524" y="78815"/>
                </a:moveTo>
                <a:lnTo>
                  <a:pt x="91524" y="82574"/>
                </a:lnTo>
                <a:lnTo>
                  <a:pt x="87733" y="82574"/>
                </a:lnTo>
                <a:lnTo>
                  <a:pt x="87733" y="78815"/>
                </a:lnTo>
                <a:close/>
                <a:moveTo>
                  <a:pt x="95499" y="78815"/>
                </a:moveTo>
                <a:lnTo>
                  <a:pt x="95499" y="82574"/>
                </a:lnTo>
                <a:lnTo>
                  <a:pt x="91708" y="82574"/>
                </a:lnTo>
                <a:lnTo>
                  <a:pt x="91708" y="78815"/>
                </a:lnTo>
                <a:close/>
                <a:moveTo>
                  <a:pt x="99474" y="78815"/>
                </a:moveTo>
                <a:lnTo>
                  <a:pt x="99474" y="82574"/>
                </a:lnTo>
                <a:lnTo>
                  <a:pt x="95684" y="82574"/>
                </a:lnTo>
                <a:lnTo>
                  <a:pt x="95684" y="78815"/>
                </a:lnTo>
                <a:close/>
                <a:moveTo>
                  <a:pt x="103449" y="78815"/>
                </a:moveTo>
                <a:lnTo>
                  <a:pt x="103449" y="82574"/>
                </a:lnTo>
                <a:lnTo>
                  <a:pt x="99659" y="82574"/>
                </a:lnTo>
                <a:lnTo>
                  <a:pt x="99659" y="78815"/>
                </a:lnTo>
                <a:close/>
                <a:moveTo>
                  <a:pt x="107424" y="78815"/>
                </a:moveTo>
                <a:lnTo>
                  <a:pt x="107424" y="82574"/>
                </a:lnTo>
                <a:lnTo>
                  <a:pt x="103634" y="82574"/>
                </a:lnTo>
                <a:lnTo>
                  <a:pt x="103634" y="78815"/>
                </a:lnTo>
                <a:close/>
                <a:moveTo>
                  <a:pt x="111400" y="78815"/>
                </a:moveTo>
                <a:lnTo>
                  <a:pt x="111400" y="82574"/>
                </a:lnTo>
                <a:lnTo>
                  <a:pt x="107609" y="82574"/>
                </a:lnTo>
                <a:lnTo>
                  <a:pt x="107609" y="78815"/>
                </a:lnTo>
                <a:close/>
                <a:moveTo>
                  <a:pt x="115376" y="78815"/>
                </a:moveTo>
                <a:lnTo>
                  <a:pt x="115376" y="82574"/>
                </a:lnTo>
                <a:lnTo>
                  <a:pt x="111585" y="82574"/>
                </a:lnTo>
                <a:lnTo>
                  <a:pt x="111585" y="78815"/>
                </a:lnTo>
                <a:close/>
                <a:moveTo>
                  <a:pt x="119351" y="78815"/>
                </a:moveTo>
                <a:lnTo>
                  <a:pt x="119351" y="82574"/>
                </a:lnTo>
                <a:lnTo>
                  <a:pt x="115560" y="82574"/>
                </a:lnTo>
                <a:lnTo>
                  <a:pt x="115560" y="78815"/>
                </a:lnTo>
                <a:close/>
                <a:moveTo>
                  <a:pt x="123326" y="78815"/>
                </a:moveTo>
                <a:lnTo>
                  <a:pt x="123326" y="82574"/>
                </a:lnTo>
                <a:lnTo>
                  <a:pt x="119535" y="82574"/>
                </a:lnTo>
                <a:lnTo>
                  <a:pt x="119535" y="78815"/>
                </a:lnTo>
                <a:close/>
                <a:moveTo>
                  <a:pt x="127301" y="78815"/>
                </a:moveTo>
                <a:lnTo>
                  <a:pt x="127301" y="82574"/>
                </a:lnTo>
                <a:lnTo>
                  <a:pt x="123510" y="82574"/>
                </a:lnTo>
                <a:lnTo>
                  <a:pt x="123510" y="78815"/>
                </a:lnTo>
                <a:close/>
                <a:moveTo>
                  <a:pt x="131277" y="78815"/>
                </a:moveTo>
                <a:lnTo>
                  <a:pt x="131277" y="82574"/>
                </a:lnTo>
                <a:lnTo>
                  <a:pt x="127485" y="82574"/>
                </a:lnTo>
                <a:lnTo>
                  <a:pt x="127485" y="78815"/>
                </a:lnTo>
                <a:close/>
                <a:moveTo>
                  <a:pt x="135252" y="78815"/>
                </a:moveTo>
                <a:lnTo>
                  <a:pt x="135252" y="82574"/>
                </a:lnTo>
                <a:lnTo>
                  <a:pt x="131461" y="82574"/>
                </a:lnTo>
                <a:lnTo>
                  <a:pt x="131461" y="78815"/>
                </a:lnTo>
                <a:close/>
                <a:moveTo>
                  <a:pt x="139227" y="78815"/>
                </a:moveTo>
                <a:lnTo>
                  <a:pt x="139227" y="82574"/>
                </a:lnTo>
                <a:lnTo>
                  <a:pt x="135436" y="82574"/>
                </a:lnTo>
                <a:lnTo>
                  <a:pt x="135436" y="78815"/>
                </a:lnTo>
                <a:close/>
                <a:moveTo>
                  <a:pt x="143202" y="78815"/>
                </a:moveTo>
                <a:lnTo>
                  <a:pt x="143202" y="82574"/>
                </a:lnTo>
                <a:lnTo>
                  <a:pt x="139411" y="82574"/>
                </a:lnTo>
                <a:lnTo>
                  <a:pt x="139411" y="78815"/>
                </a:lnTo>
                <a:close/>
                <a:moveTo>
                  <a:pt x="147177" y="78815"/>
                </a:moveTo>
                <a:lnTo>
                  <a:pt x="147177" y="82574"/>
                </a:lnTo>
                <a:lnTo>
                  <a:pt x="143387" y="82574"/>
                </a:lnTo>
                <a:lnTo>
                  <a:pt x="143387" y="78815"/>
                </a:lnTo>
                <a:close/>
                <a:moveTo>
                  <a:pt x="151224" y="78815"/>
                </a:moveTo>
                <a:lnTo>
                  <a:pt x="151224" y="82574"/>
                </a:lnTo>
                <a:lnTo>
                  <a:pt x="147362" y="82574"/>
                </a:lnTo>
                <a:lnTo>
                  <a:pt x="147362" y="78815"/>
                </a:lnTo>
                <a:close/>
                <a:moveTo>
                  <a:pt x="4068" y="82757"/>
                </a:moveTo>
                <a:lnTo>
                  <a:pt x="4068" y="86517"/>
                </a:lnTo>
                <a:lnTo>
                  <a:pt x="184" y="86517"/>
                </a:lnTo>
                <a:lnTo>
                  <a:pt x="184" y="82757"/>
                </a:lnTo>
                <a:close/>
                <a:moveTo>
                  <a:pt x="8043" y="82757"/>
                </a:moveTo>
                <a:lnTo>
                  <a:pt x="8043" y="86517"/>
                </a:lnTo>
                <a:lnTo>
                  <a:pt x="4252" y="86517"/>
                </a:lnTo>
                <a:lnTo>
                  <a:pt x="4252" y="82757"/>
                </a:lnTo>
                <a:close/>
                <a:moveTo>
                  <a:pt x="12018" y="82757"/>
                </a:moveTo>
                <a:lnTo>
                  <a:pt x="12018" y="86517"/>
                </a:lnTo>
                <a:lnTo>
                  <a:pt x="8227" y="86517"/>
                </a:lnTo>
                <a:lnTo>
                  <a:pt x="8227" y="82757"/>
                </a:lnTo>
                <a:close/>
                <a:moveTo>
                  <a:pt x="15993" y="82757"/>
                </a:moveTo>
                <a:lnTo>
                  <a:pt x="15993" y="86517"/>
                </a:lnTo>
                <a:lnTo>
                  <a:pt x="12202" y="86517"/>
                </a:lnTo>
                <a:lnTo>
                  <a:pt x="12202" y="82757"/>
                </a:lnTo>
                <a:close/>
                <a:moveTo>
                  <a:pt x="19968" y="82757"/>
                </a:moveTo>
                <a:lnTo>
                  <a:pt x="19968" y="86517"/>
                </a:lnTo>
                <a:lnTo>
                  <a:pt x="16177" y="86517"/>
                </a:lnTo>
                <a:lnTo>
                  <a:pt x="16177" y="82757"/>
                </a:lnTo>
                <a:close/>
                <a:moveTo>
                  <a:pt x="23944" y="82757"/>
                </a:moveTo>
                <a:lnTo>
                  <a:pt x="23944" y="86517"/>
                </a:lnTo>
                <a:lnTo>
                  <a:pt x="20152" y="86517"/>
                </a:lnTo>
                <a:lnTo>
                  <a:pt x="20152" y="82757"/>
                </a:lnTo>
                <a:close/>
                <a:moveTo>
                  <a:pt x="27919" y="82757"/>
                </a:moveTo>
                <a:lnTo>
                  <a:pt x="27919" y="86517"/>
                </a:lnTo>
                <a:lnTo>
                  <a:pt x="24129" y="86517"/>
                </a:lnTo>
                <a:lnTo>
                  <a:pt x="24129" y="82757"/>
                </a:lnTo>
                <a:close/>
                <a:moveTo>
                  <a:pt x="31895" y="82757"/>
                </a:moveTo>
                <a:lnTo>
                  <a:pt x="31895" y="86517"/>
                </a:lnTo>
                <a:lnTo>
                  <a:pt x="28104" y="86517"/>
                </a:lnTo>
                <a:lnTo>
                  <a:pt x="28104" y="82757"/>
                </a:lnTo>
                <a:close/>
                <a:moveTo>
                  <a:pt x="35870" y="82757"/>
                </a:moveTo>
                <a:lnTo>
                  <a:pt x="35870" y="86517"/>
                </a:lnTo>
                <a:lnTo>
                  <a:pt x="32079" y="86517"/>
                </a:lnTo>
                <a:lnTo>
                  <a:pt x="32079" y="82757"/>
                </a:lnTo>
                <a:close/>
                <a:moveTo>
                  <a:pt x="39845" y="82757"/>
                </a:moveTo>
                <a:lnTo>
                  <a:pt x="39845" y="86517"/>
                </a:lnTo>
                <a:lnTo>
                  <a:pt x="36054" y="86517"/>
                </a:lnTo>
                <a:lnTo>
                  <a:pt x="36054" y="82757"/>
                </a:lnTo>
                <a:close/>
                <a:moveTo>
                  <a:pt x="43821" y="82757"/>
                </a:moveTo>
                <a:lnTo>
                  <a:pt x="43821" y="86517"/>
                </a:lnTo>
                <a:lnTo>
                  <a:pt x="40029" y="86517"/>
                </a:lnTo>
                <a:lnTo>
                  <a:pt x="40029" y="82757"/>
                </a:lnTo>
                <a:close/>
                <a:moveTo>
                  <a:pt x="47796" y="82757"/>
                </a:moveTo>
                <a:lnTo>
                  <a:pt x="47796" y="86517"/>
                </a:lnTo>
                <a:lnTo>
                  <a:pt x="44005" y="86517"/>
                </a:lnTo>
                <a:lnTo>
                  <a:pt x="44005" y="82757"/>
                </a:lnTo>
                <a:close/>
                <a:moveTo>
                  <a:pt x="51771" y="82757"/>
                </a:moveTo>
                <a:lnTo>
                  <a:pt x="51771" y="86517"/>
                </a:lnTo>
                <a:lnTo>
                  <a:pt x="47980" y="86517"/>
                </a:lnTo>
                <a:lnTo>
                  <a:pt x="47980" y="82757"/>
                </a:lnTo>
                <a:close/>
                <a:moveTo>
                  <a:pt x="55746" y="82757"/>
                </a:moveTo>
                <a:lnTo>
                  <a:pt x="55746" y="86517"/>
                </a:lnTo>
                <a:lnTo>
                  <a:pt x="51955" y="86517"/>
                </a:lnTo>
                <a:lnTo>
                  <a:pt x="51955" y="82757"/>
                </a:lnTo>
                <a:close/>
                <a:moveTo>
                  <a:pt x="59721" y="82757"/>
                </a:moveTo>
                <a:lnTo>
                  <a:pt x="59721" y="86517"/>
                </a:lnTo>
                <a:lnTo>
                  <a:pt x="55931" y="86517"/>
                </a:lnTo>
                <a:lnTo>
                  <a:pt x="55931" y="82757"/>
                </a:lnTo>
                <a:close/>
                <a:moveTo>
                  <a:pt x="63696" y="82757"/>
                </a:moveTo>
                <a:lnTo>
                  <a:pt x="63696" y="86517"/>
                </a:lnTo>
                <a:lnTo>
                  <a:pt x="59906" y="86517"/>
                </a:lnTo>
                <a:lnTo>
                  <a:pt x="59906" y="82757"/>
                </a:lnTo>
                <a:close/>
                <a:moveTo>
                  <a:pt x="67672" y="82757"/>
                </a:moveTo>
                <a:lnTo>
                  <a:pt x="67672" y="86517"/>
                </a:lnTo>
                <a:lnTo>
                  <a:pt x="63881" y="86517"/>
                </a:lnTo>
                <a:lnTo>
                  <a:pt x="63881" y="82757"/>
                </a:lnTo>
                <a:close/>
                <a:moveTo>
                  <a:pt x="71648" y="82757"/>
                </a:moveTo>
                <a:lnTo>
                  <a:pt x="71648" y="86517"/>
                </a:lnTo>
                <a:lnTo>
                  <a:pt x="67857" y="86517"/>
                </a:lnTo>
                <a:lnTo>
                  <a:pt x="67857" y="82757"/>
                </a:lnTo>
                <a:close/>
                <a:moveTo>
                  <a:pt x="75623" y="82757"/>
                </a:moveTo>
                <a:lnTo>
                  <a:pt x="75623" y="86517"/>
                </a:lnTo>
                <a:lnTo>
                  <a:pt x="71832" y="86517"/>
                </a:lnTo>
                <a:lnTo>
                  <a:pt x="71832" y="82757"/>
                </a:lnTo>
                <a:close/>
                <a:moveTo>
                  <a:pt x="79598" y="82757"/>
                </a:moveTo>
                <a:lnTo>
                  <a:pt x="79598" y="86517"/>
                </a:lnTo>
                <a:lnTo>
                  <a:pt x="75807" y="86517"/>
                </a:lnTo>
                <a:lnTo>
                  <a:pt x="75807" y="82757"/>
                </a:lnTo>
                <a:close/>
                <a:moveTo>
                  <a:pt x="83573" y="82757"/>
                </a:moveTo>
                <a:lnTo>
                  <a:pt x="83573" y="86517"/>
                </a:lnTo>
                <a:lnTo>
                  <a:pt x="79782" y="86517"/>
                </a:lnTo>
                <a:lnTo>
                  <a:pt x="79782" y="82757"/>
                </a:lnTo>
                <a:close/>
                <a:moveTo>
                  <a:pt x="87549" y="82757"/>
                </a:moveTo>
                <a:lnTo>
                  <a:pt x="87549" y="86517"/>
                </a:lnTo>
                <a:lnTo>
                  <a:pt x="83757" y="86517"/>
                </a:lnTo>
                <a:lnTo>
                  <a:pt x="83757" y="82757"/>
                </a:lnTo>
                <a:close/>
                <a:moveTo>
                  <a:pt x="91524" y="82757"/>
                </a:moveTo>
                <a:lnTo>
                  <a:pt x="91524" y="86517"/>
                </a:lnTo>
                <a:lnTo>
                  <a:pt x="87733" y="86517"/>
                </a:lnTo>
                <a:lnTo>
                  <a:pt x="87733" y="82757"/>
                </a:lnTo>
                <a:close/>
                <a:moveTo>
                  <a:pt x="95499" y="82757"/>
                </a:moveTo>
                <a:lnTo>
                  <a:pt x="95499" y="86517"/>
                </a:lnTo>
                <a:lnTo>
                  <a:pt x="91708" y="86517"/>
                </a:lnTo>
                <a:lnTo>
                  <a:pt x="91708" y="82757"/>
                </a:lnTo>
                <a:close/>
                <a:moveTo>
                  <a:pt x="99474" y="82757"/>
                </a:moveTo>
                <a:lnTo>
                  <a:pt x="99474" y="86517"/>
                </a:lnTo>
                <a:lnTo>
                  <a:pt x="95684" y="86517"/>
                </a:lnTo>
                <a:lnTo>
                  <a:pt x="95684" y="82757"/>
                </a:lnTo>
                <a:close/>
                <a:moveTo>
                  <a:pt x="103449" y="82757"/>
                </a:moveTo>
                <a:lnTo>
                  <a:pt x="103449" y="86517"/>
                </a:lnTo>
                <a:lnTo>
                  <a:pt x="99659" y="86517"/>
                </a:lnTo>
                <a:lnTo>
                  <a:pt x="99659" y="82757"/>
                </a:lnTo>
                <a:close/>
                <a:moveTo>
                  <a:pt x="107424" y="82757"/>
                </a:moveTo>
                <a:lnTo>
                  <a:pt x="107424" y="86517"/>
                </a:lnTo>
                <a:lnTo>
                  <a:pt x="103634" y="86517"/>
                </a:lnTo>
                <a:lnTo>
                  <a:pt x="103634" y="82757"/>
                </a:lnTo>
                <a:close/>
                <a:moveTo>
                  <a:pt x="111400" y="82757"/>
                </a:moveTo>
                <a:lnTo>
                  <a:pt x="111400" y="86517"/>
                </a:lnTo>
                <a:lnTo>
                  <a:pt x="107609" y="86517"/>
                </a:lnTo>
                <a:lnTo>
                  <a:pt x="107609" y="82757"/>
                </a:lnTo>
                <a:close/>
                <a:moveTo>
                  <a:pt x="115376" y="82757"/>
                </a:moveTo>
                <a:lnTo>
                  <a:pt x="115376" y="86517"/>
                </a:lnTo>
                <a:lnTo>
                  <a:pt x="111585" y="86517"/>
                </a:lnTo>
                <a:lnTo>
                  <a:pt x="111585" y="82757"/>
                </a:lnTo>
                <a:close/>
                <a:moveTo>
                  <a:pt x="119351" y="82757"/>
                </a:moveTo>
                <a:lnTo>
                  <a:pt x="119351" y="86517"/>
                </a:lnTo>
                <a:lnTo>
                  <a:pt x="115560" y="86517"/>
                </a:lnTo>
                <a:lnTo>
                  <a:pt x="115560" y="82757"/>
                </a:lnTo>
                <a:close/>
                <a:moveTo>
                  <a:pt x="123326" y="82757"/>
                </a:moveTo>
                <a:lnTo>
                  <a:pt x="123326" y="86517"/>
                </a:lnTo>
                <a:lnTo>
                  <a:pt x="119535" y="86517"/>
                </a:lnTo>
                <a:lnTo>
                  <a:pt x="119535" y="82757"/>
                </a:lnTo>
                <a:close/>
                <a:moveTo>
                  <a:pt x="127301" y="82757"/>
                </a:moveTo>
                <a:lnTo>
                  <a:pt x="127301" y="86517"/>
                </a:lnTo>
                <a:lnTo>
                  <a:pt x="123510" y="86517"/>
                </a:lnTo>
                <a:lnTo>
                  <a:pt x="123510" y="82757"/>
                </a:lnTo>
                <a:close/>
                <a:moveTo>
                  <a:pt x="131277" y="82757"/>
                </a:moveTo>
                <a:lnTo>
                  <a:pt x="131277" y="86517"/>
                </a:lnTo>
                <a:lnTo>
                  <a:pt x="127485" y="86517"/>
                </a:lnTo>
                <a:lnTo>
                  <a:pt x="127485" y="82757"/>
                </a:lnTo>
                <a:close/>
                <a:moveTo>
                  <a:pt x="135252" y="82757"/>
                </a:moveTo>
                <a:lnTo>
                  <a:pt x="135252" y="86517"/>
                </a:lnTo>
                <a:lnTo>
                  <a:pt x="131461" y="86517"/>
                </a:lnTo>
                <a:lnTo>
                  <a:pt x="131461" y="82757"/>
                </a:lnTo>
                <a:close/>
                <a:moveTo>
                  <a:pt x="139227" y="82757"/>
                </a:moveTo>
                <a:lnTo>
                  <a:pt x="139227" y="86517"/>
                </a:lnTo>
                <a:lnTo>
                  <a:pt x="135436" y="86517"/>
                </a:lnTo>
                <a:lnTo>
                  <a:pt x="135436" y="82757"/>
                </a:lnTo>
                <a:close/>
                <a:moveTo>
                  <a:pt x="143202" y="82757"/>
                </a:moveTo>
                <a:lnTo>
                  <a:pt x="143202" y="86517"/>
                </a:lnTo>
                <a:lnTo>
                  <a:pt x="139411" y="86517"/>
                </a:lnTo>
                <a:lnTo>
                  <a:pt x="139411" y="82757"/>
                </a:lnTo>
                <a:close/>
                <a:moveTo>
                  <a:pt x="147177" y="82757"/>
                </a:moveTo>
                <a:lnTo>
                  <a:pt x="147177" y="86517"/>
                </a:lnTo>
                <a:lnTo>
                  <a:pt x="143387" y="86517"/>
                </a:lnTo>
                <a:lnTo>
                  <a:pt x="143387" y="82757"/>
                </a:lnTo>
                <a:close/>
                <a:moveTo>
                  <a:pt x="151224" y="82757"/>
                </a:moveTo>
                <a:lnTo>
                  <a:pt x="151224" y="86517"/>
                </a:lnTo>
                <a:lnTo>
                  <a:pt x="147362" y="86517"/>
                </a:lnTo>
                <a:lnTo>
                  <a:pt x="147362" y="82757"/>
                </a:lnTo>
                <a:close/>
                <a:moveTo>
                  <a:pt x="4068" y="86700"/>
                </a:moveTo>
                <a:lnTo>
                  <a:pt x="4068" y="90460"/>
                </a:lnTo>
                <a:lnTo>
                  <a:pt x="184" y="90460"/>
                </a:lnTo>
                <a:lnTo>
                  <a:pt x="184" y="86700"/>
                </a:lnTo>
                <a:close/>
                <a:moveTo>
                  <a:pt x="8043" y="86700"/>
                </a:moveTo>
                <a:lnTo>
                  <a:pt x="8043" y="90460"/>
                </a:lnTo>
                <a:lnTo>
                  <a:pt x="4252" y="90460"/>
                </a:lnTo>
                <a:lnTo>
                  <a:pt x="4252" y="86700"/>
                </a:lnTo>
                <a:close/>
                <a:moveTo>
                  <a:pt x="12018" y="86700"/>
                </a:moveTo>
                <a:lnTo>
                  <a:pt x="12018" y="90460"/>
                </a:lnTo>
                <a:lnTo>
                  <a:pt x="8227" y="90460"/>
                </a:lnTo>
                <a:lnTo>
                  <a:pt x="8227" y="86700"/>
                </a:lnTo>
                <a:close/>
                <a:moveTo>
                  <a:pt x="15993" y="86700"/>
                </a:moveTo>
                <a:lnTo>
                  <a:pt x="15993" y="90460"/>
                </a:lnTo>
                <a:lnTo>
                  <a:pt x="12202" y="90460"/>
                </a:lnTo>
                <a:lnTo>
                  <a:pt x="12202" y="86700"/>
                </a:lnTo>
                <a:close/>
                <a:moveTo>
                  <a:pt x="19968" y="86700"/>
                </a:moveTo>
                <a:lnTo>
                  <a:pt x="19968" y="90460"/>
                </a:lnTo>
                <a:lnTo>
                  <a:pt x="16177" y="90460"/>
                </a:lnTo>
                <a:lnTo>
                  <a:pt x="16177" y="86700"/>
                </a:lnTo>
                <a:close/>
                <a:moveTo>
                  <a:pt x="23944" y="86700"/>
                </a:moveTo>
                <a:lnTo>
                  <a:pt x="23944" y="90460"/>
                </a:lnTo>
                <a:lnTo>
                  <a:pt x="20152" y="90460"/>
                </a:lnTo>
                <a:lnTo>
                  <a:pt x="20152" y="86700"/>
                </a:lnTo>
                <a:close/>
                <a:moveTo>
                  <a:pt x="27919" y="86700"/>
                </a:moveTo>
                <a:lnTo>
                  <a:pt x="27919" y="90460"/>
                </a:lnTo>
                <a:lnTo>
                  <a:pt x="24129" y="90460"/>
                </a:lnTo>
                <a:lnTo>
                  <a:pt x="24129" y="86700"/>
                </a:lnTo>
                <a:close/>
                <a:moveTo>
                  <a:pt x="31895" y="86700"/>
                </a:moveTo>
                <a:lnTo>
                  <a:pt x="31895" y="90460"/>
                </a:lnTo>
                <a:lnTo>
                  <a:pt x="28104" y="90460"/>
                </a:lnTo>
                <a:lnTo>
                  <a:pt x="28104" y="86700"/>
                </a:lnTo>
                <a:close/>
                <a:moveTo>
                  <a:pt x="35870" y="86700"/>
                </a:moveTo>
                <a:lnTo>
                  <a:pt x="35870" y="90460"/>
                </a:lnTo>
                <a:lnTo>
                  <a:pt x="32079" y="90460"/>
                </a:lnTo>
                <a:lnTo>
                  <a:pt x="32079" y="86700"/>
                </a:lnTo>
                <a:close/>
                <a:moveTo>
                  <a:pt x="39845" y="86700"/>
                </a:moveTo>
                <a:lnTo>
                  <a:pt x="39845" y="90460"/>
                </a:lnTo>
                <a:lnTo>
                  <a:pt x="36054" y="90460"/>
                </a:lnTo>
                <a:lnTo>
                  <a:pt x="36054" y="86700"/>
                </a:lnTo>
                <a:close/>
                <a:moveTo>
                  <a:pt x="43821" y="86700"/>
                </a:moveTo>
                <a:lnTo>
                  <a:pt x="43821" y="90460"/>
                </a:lnTo>
                <a:lnTo>
                  <a:pt x="40029" y="90460"/>
                </a:lnTo>
                <a:lnTo>
                  <a:pt x="40029" y="86700"/>
                </a:lnTo>
                <a:close/>
                <a:moveTo>
                  <a:pt x="47796" y="86700"/>
                </a:moveTo>
                <a:lnTo>
                  <a:pt x="47796" y="90460"/>
                </a:lnTo>
                <a:lnTo>
                  <a:pt x="44005" y="90460"/>
                </a:lnTo>
                <a:lnTo>
                  <a:pt x="44005" y="86700"/>
                </a:lnTo>
                <a:close/>
                <a:moveTo>
                  <a:pt x="51771" y="86700"/>
                </a:moveTo>
                <a:lnTo>
                  <a:pt x="51771" y="90460"/>
                </a:lnTo>
                <a:lnTo>
                  <a:pt x="47980" y="90460"/>
                </a:lnTo>
                <a:lnTo>
                  <a:pt x="47980" y="86700"/>
                </a:lnTo>
                <a:close/>
                <a:moveTo>
                  <a:pt x="55746" y="86700"/>
                </a:moveTo>
                <a:lnTo>
                  <a:pt x="55746" y="90460"/>
                </a:lnTo>
                <a:lnTo>
                  <a:pt x="51955" y="90460"/>
                </a:lnTo>
                <a:lnTo>
                  <a:pt x="51955" y="86700"/>
                </a:lnTo>
                <a:close/>
                <a:moveTo>
                  <a:pt x="59721" y="86700"/>
                </a:moveTo>
                <a:lnTo>
                  <a:pt x="59721" y="90460"/>
                </a:lnTo>
                <a:lnTo>
                  <a:pt x="55931" y="90460"/>
                </a:lnTo>
                <a:lnTo>
                  <a:pt x="55931" y="86700"/>
                </a:lnTo>
                <a:close/>
                <a:moveTo>
                  <a:pt x="63696" y="86700"/>
                </a:moveTo>
                <a:lnTo>
                  <a:pt x="63696" y="90460"/>
                </a:lnTo>
                <a:lnTo>
                  <a:pt x="59906" y="90460"/>
                </a:lnTo>
                <a:lnTo>
                  <a:pt x="59906" y="86700"/>
                </a:lnTo>
                <a:close/>
                <a:moveTo>
                  <a:pt x="67672" y="86700"/>
                </a:moveTo>
                <a:lnTo>
                  <a:pt x="67672" y="90460"/>
                </a:lnTo>
                <a:lnTo>
                  <a:pt x="63881" y="90460"/>
                </a:lnTo>
                <a:lnTo>
                  <a:pt x="63881" y="86700"/>
                </a:lnTo>
                <a:close/>
                <a:moveTo>
                  <a:pt x="71648" y="86700"/>
                </a:moveTo>
                <a:lnTo>
                  <a:pt x="71648" y="90460"/>
                </a:lnTo>
                <a:lnTo>
                  <a:pt x="67857" y="90460"/>
                </a:lnTo>
                <a:lnTo>
                  <a:pt x="67857" y="86700"/>
                </a:lnTo>
                <a:close/>
                <a:moveTo>
                  <a:pt x="75623" y="86700"/>
                </a:moveTo>
                <a:lnTo>
                  <a:pt x="75623" y="90460"/>
                </a:lnTo>
                <a:lnTo>
                  <a:pt x="71832" y="90460"/>
                </a:lnTo>
                <a:lnTo>
                  <a:pt x="71832" y="86700"/>
                </a:lnTo>
                <a:close/>
                <a:moveTo>
                  <a:pt x="79598" y="86700"/>
                </a:moveTo>
                <a:lnTo>
                  <a:pt x="79598" y="90460"/>
                </a:lnTo>
                <a:lnTo>
                  <a:pt x="75807" y="90460"/>
                </a:lnTo>
                <a:lnTo>
                  <a:pt x="75807" y="86700"/>
                </a:lnTo>
                <a:close/>
                <a:moveTo>
                  <a:pt x="83573" y="86700"/>
                </a:moveTo>
                <a:lnTo>
                  <a:pt x="83573" y="90460"/>
                </a:lnTo>
                <a:lnTo>
                  <a:pt x="79782" y="90460"/>
                </a:lnTo>
                <a:lnTo>
                  <a:pt x="79782" y="86700"/>
                </a:lnTo>
                <a:close/>
                <a:moveTo>
                  <a:pt x="87549" y="86700"/>
                </a:moveTo>
                <a:lnTo>
                  <a:pt x="87549" y="90460"/>
                </a:lnTo>
                <a:lnTo>
                  <a:pt x="83757" y="90460"/>
                </a:lnTo>
                <a:lnTo>
                  <a:pt x="83757" y="86700"/>
                </a:lnTo>
                <a:close/>
                <a:moveTo>
                  <a:pt x="91524" y="86700"/>
                </a:moveTo>
                <a:lnTo>
                  <a:pt x="91524" y="90460"/>
                </a:lnTo>
                <a:lnTo>
                  <a:pt x="87733" y="90460"/>
                </a:lnTo>
                <a:lnTo>
                  <a:pt x="87733" y="86700"/>
                </a:lnTo>
                <a:close/>
                <a:moveTo>
                  <a:pt x="95499" y="86700"/>
                </a:moveTo>
                <a:lnTo>
                  <a:pt x="95499" y="90460"/>
                </a:lnTo>
                <a:lnTo>
                  <a:pt x="91708" y="90460"/>
                </a:lnTo>
                <a:lnTo>
                  <a:pt x="91708" y="86700"/>
                </a:lnTo>
                <a:close/>
                <a:moveTo>
                  <a:pt x="99474" y="86700"/>
                </a:moveTo>
                <a:lnTo>
                  <a:pt x="99474" y="90460"/>
                </a:lnTo>
                <a:lnTo>
                  <a:pt x="95684" y="90460"/>
                </a:lnTo>
                <a:lnTo>
                  <a:pt x="95684" y="86700"/>
                </a:lnTo>
                <a:close/>
                <a:moveTo>
                  <a:pt x="103449" y="86700"/>
                </a:moveTo>
                <a:lnTo>
                  <a:pt x="103449" y="90460"/>
                </a:lnTo>
                <a:lnTo>
                  <a:pt x="99659" y="90460"/>
                </a:lnTo>
                <a:lnTo>
                  <a:pt x="99659" y="86700"/>
                </a:lnTo>
                <a:close/>
                <a:moveTo>
                  <a:pt x="107424" y="86700"/>
                </a:moveTo>
                <a:lnTo>
                  <a:pt x="107424" y="90460"/>
                </a:lnTo>
                <a:lnTo>
                  <a:pt x="103634" y="90460"/>
                </a:lnTo>
                <a:lnTo>
                  <a:pt x="103634" y="86700"/>
                </a:lnTo>
                <a:close/>
                <a:moveTo>
                  <a:pt x="111400" y="86700"/>
                </a:moveTo>
                <a:lnTo>
                  <a:pt x="111400" y="90460"/>
                </a:lnTo>
                <a:lnTo>
                  <a:pt x="107609" y="90460"/>
                </a:lnTo>
                <a:lnTo>
                  <a:pt x="107609" y="86700"/>
                </a:lnTo>
                <a:close/>
                <a:moveTo>
                  <a:pt x="115376" y="86700"/>
                </a:moveTo>
                <a:lnTo>
                  <a:pt x="115376" y="90460"/>
                </a:lnTo>
                <a:lnTo>
                  <a:pt x="111585" y="90460"/>
                </a:lnTo>
                <a:lnTo>
                  <a:pt x="111585" y="86700"/>
                </a:lnTo>
                <a:close/>
                <a:moveTo>
                  <a:pt x="119351" y="86700"/>
                </a:moveTo>
                <a:lnTo>
                  <a:pt x="119351" y="90460"/>
                </a:lnTo>
                <a:lnTo>
                  <a:pt x="115560" y="90460"/>
                </a:lnTo>
                <a:lnTo>
                  <a:pt x="115560" y="86700"/>
                </a:lnTo>
                <a:close/>
                <a:moveTo>
                  <a:pt x="123326" y="86700"/>
                </a:moveTo>
                <a:lnTo>
                  <a:pt x="123326" y="90460"/>
                </a:lnTo>
                <a:lnTo>
                  <a:pt x="119535" y="90460"/>
                </a:lnTo>
                <a:lnTo>
                  <a:pt x="119535" y="86700"/>
                </a:lnTo>
                <a:close/>
                <a:moveTo>
                  <a:pt x="127301" y="86700"/>
                </a:moveTo>
                <a:lnTo>
                  <a:pt x="127301" y="90460"/>
                </a:lnTo>
                <a:lnTo>
                  <a:pt x="123510" y="90460"/>
                </a:lnTo>
                <a:lnTo>
                  <a:pt x="123510" y="86700"/>
                </a:lnTo>
                <a:close/>
                <a:moveTo>
                  <a:pt x="131277" y="86700"/>
                </a:moveTo>
                <a:lnTo>
                  <a:pt x="131277" y="90460"/>
                </a:lnTo>
                <a:lnTo>
                  <a:pt x="127485" y="90460"/>
                </a:lnTo>
                <a:lnTo>
                  <a:pt x="127485" y="86700"/>
                </a:lnTo>
                <a:close/>
                <a:moveTo>
                  <a:pt x="135252" y="86700"/>
                </a:moveTo>
                <a:lnTo>
                  <a:pt x="135252" y="90460"/>
                </a:lnTo>
                <a:lnTo>
                  <a:pt x="131461" y="90460"/>
                </a:lnTo>
                <a:lnTo>
                  <a:pt x="131461" y="86700"/>
                </a:lnTo>
                <a:close/>
                <a:moveTo>
                  <a:pt x="139227" y="86700"/>
                </a:moveTo>
                <a:lnTo>
                  <a:pt x="139227" y="90460"/>
                </a:lnTo>
                <a:lnTo>
                  <a:pt x="135436" y="90460"/>
                </a:lnTo>
                <a:lnTo>
                  <a:pt x="135436" y="86700"/>
                </a:lnTo>
                <a:close/>
                <a:moveTo>
                  <a:pt x="143202" y="86700"/>
                </a:moveTo>
                <a:lnTo>
                  <a:pt x="143202" y="90460"/>
                </a:lnTo>
                <a:lnTo>
                  <a:pt x="139411" y="90460"/>
                </a:lnTo>
                <a:lnTo>
                  <a:pt x="139411" y="86700"/>
                </a:lnTo>
                <a:close/>
                <a:moveTo>
                  <a:pt x="147177" y="86700"/>
                </a:moveTo>
                <a:lnTo>
                  <a:pt x="147177" y="90460"/>
                </a:lnTo>
                <a:lnTo>
                  <a:pt x="143387" y="90460"/>
                </a:lnTo>
                <a:lnTo>
                  <a:pt x="143387" y="86700"/>
                </a:lnTo>
                <a:close/>
                <a:moveTo>
                  <a:pt x="151224" y="86700"/>
                </a:moveTo>
                <a:lnTo>
                  <a:pt x="151224" y="90460"/>
                </a:lnTo>
                <a:lnTo>
                  <a:pt x="147362" y="90460"/>
                </a:lnTo>
                <a:lnTo>
                  <a:pt x="147362" y="86700"/>
                </a:lnTo>
                <a:close/>
                <a:moveTo>
                  <a:pt x="4068" y="90643"/>
                </a:moveTo>
                <a:lnTo>
                  <a:pt x="4068" y="94403"/>
                </a:lnTo>
                <a:lnTo>
                  <a:pt x="184" y="94403"/>
                </a:lnTo>
                <a:lnTo>
                  <a:pt x="184" y="90643"/>
                </a:lnTo>
                <a:close/>
                <a:moveTo>
                  <a:pt x="8043" y="90643"/>
                </a:moveTo>
                <a:lnTo>
                  <a:pt x="8043" y="94403"/>
                </a:lnTo>
                <a:lnTo>
                  <a:pt x="4252" y="94403"/>
                </a:lnTo>
                <a:lnTo>
                  <a:pt x="4252" y="90643"/>
                </a:lnTo>
                <a:close/>
                <a:moveTo>
                  <a:pt x="12018" y="90643"/>
                </a:moveTo>
                <a:lnTo>
                  <a:pt x="12018" y="94403"/>
                </a:lnTo>
                <a:lnTo>
                  <a:pt x="8227" y="94403"/>
                </a:lnTo>
                <a:lnTo>
                  <a:pt x="8227" y="90643"/>
                </a:lnTo>
                <a:close/>
                <a:moveTo>
                  <a:pt x="15993" y="90643"/>
                </a:moveTo>
                <a:lnTo>
                  <a:pt x="15993" y="94403"/>
                </a:lnTo>
                <a:lnTo>
                  <a:pt x="12202" y="94403"/>
                </a:lnTo>
                <a:lnTo>
                  <a:pt x="12202" y="90643"/>
                </a:lnTo>
                <a:close/>
                <a:moveTo>
                  <a:pt x="19968" y="90643"/>
                </a:moveTo>
                <a:lnTo>
                  <a:pt x="19968" y="94403"/>
                </a:lnTo>
                <a:lnTo>
                  <a:pt x="16177" y="94403"/>
                </a:lnTo>
                <a:lnTo>
                  <a:pt x="16177" y="90643"/>
                </a:lnTo>
                <a:close/>
                <a:moveTo>
                  <a:pt x="23944" y="90643"/>
                </a:moveTo>
                <a:lnTo>
                  <a:pt x="23944" y="94403"/>
                </a:lnTo>
                <a:lnTo>
                  <a:pt x="20152" y="94403"/>
                </a:lnTo>
                <a:lnTo>
                  <a:pt x="20152" y="90643"/>
                </a:lnTo>
                <a:close/>
                <a:moveTo>
                  <a:pt x="27919" y="90643"/>
                </a:moveTo>
                <a:lnTo>
                  <a:pt x="27919" y="94403"/>
                </a:lnTo>
                <a:lnTo>
                  <a:pt x="24129" y="94403"/>
                </a:lnTo>
                <a:lnTo>
                  <a:pt x="24129" y="90643"/>
                </a:lnTo>
                <a:close/>
                <a:moveTo>
                  <a:pt x="31895" y="90643"/>
                </a:moveTo>
                <a:lnTo>
                  <a:pt x="31895" y="94403"/>
                </a:lnTo>
                <a:lnTo>
                  <a:pt x="28104" y="94403"/>
                </a:lnTo>
                <a:lnTo>
                  <a:pt x="28104" y="90643"/>
                </a:lnTo>
                <a:close/>
                <a:moveTo>
                  <a:pt x="35870" y="90643"/>
                </a:moveTo>
                <a:lnTo>
                  <a:pt x="35870" y="94403"/>
                </a:lnTo>
                <a:lnTo>
                  <a:pt x="32079" y="94403"/>
                </a:lnTo>
                <a:lnTo>
                  <a:pt x="32079" y="90643"/>
                </a:lnTo>
                <a:close/>
                <a:moveTo>
                  <a:pt x="39845" y="90643"/>
                </a:moveTo>
                <a:lnTo>
                  <a:pt x="39845" y="94403"/>
                </a:lnTo>
                <a:lnTo>
                  <a:pt x="36054" y="94403"/>
                </a:lnTo>
                <a:lnTo>
                  <a:pt x="36054" y="90643"/>
                </a:lnTo>
                <a:close/>
                <a:moveTo>
                  <a:pt x="43821" y="90643"/>
                </a:moveTo>
                <a:lnTo>
                  <a:pt x="43821" y="94403"/>
                </a:lnTo>
                <a:lnTo>
                  <a:pt x="40029" y="94403"/>
                </a:lnTo>
                <a:lnTo>
                  <a:pt x="40029" y="90643"/>
                </a:lnTo>
                <a:close/>
                <a:moveTo>
                  <a:pt x="47796" y="90643"/>
                </a:moveTo>
                <a:lnTo>
                  <a:pt x="47796" y="94403"/>
                </a:lnTo>
                <a:lnTo>
                  <a:pt x="44005" y="94403"/>
                </a:lnTo>
                <a:lnTo>
                  <a:pt x="44005" y="90643"/>
                </a:lnTo>
                <a:close/>
                <a:moveTo>
                  <a:pt x="51771" y="90643"/>
                </a:moveTo>
                <a:lnTo>
                  <a:pt x="51771" y="94403"/>
                </a:lnTo>
                <a:lnTo>
                  <a:pt x="47980" y="94403"/>
                </a:lnTo>
                <a:lnTo>
                  <a:pt x="47980" y="90643"/>
                </a:lnTo>
                <a:close/>
                <a:moveTo>
                  <a:pt x="55746" y="90643"/>
                </a:moveTo>
                <a:lnTo>
                  <a:pt x="55746" y="94403"/>
                </a:lnTo>
                <a:lnTo>
                  <a:pt x="51955" y="94403"/>
                </a:lnTo>
                <a:lnTo>
                  <a:pt x="51955" y="90643"/>
                </a:lnTo>
                <a:close/>
                <a:moveTo>
                  <a:pt x="59721" y="90643"/>
                </a:moveTo>
                <a:lnTo>
                  <a:pt x="59721" y="94403"/>
                </a:lnTo>
                <a:lnTo>
                  <a:pt x="55931" y="94403"/>
                </a:lnTo>
                <a:lnTo>
                  <a:pt x="55931" y="90643"/>
                </a:lnTo>
                <a:close/>
                <a:moveTo>
                  <a:pt x="63696" y="90643"/>
                </a:moveTo>
                <a:lnTo>
                  <a:pt x="63696" y="94403"/>
                </a:lnTo>
                <a:lnTo>
                  <a:pt x="59906" y="94403"/>
                </a:lnTo>
                <a:lnTo>
                  <a:pt x="59906" y="90643"/>
                </a:lnTo>
                <a:close/>
                <a:moveTo>
                  <a:pt x="67672" y="90643"/>
                </a:moveTo>
                <a:lnTo>
                  <a:pt x="67672" y="94403"/>
                </a:lnTo>
                <a:lnTo>
                  <a:pt x="63881" y="94403"/>
                </a:lnTo>
                <a:lnTo>
                  <a:pt x="63881" y="90643"/>
                </a:lnTo>
                <a:close/>
                <a:moveTo>
                  <a:pt x="71648" y="90643"/>
                </a:moveTo>
                <a:lnTo>
                  <a:pt x="71648" y="94403"/>
                </a:lnTo>
                <a:lnTo>
                  <a:pt x="67857" y="94403"/>
                </a:lnTo>
                <a:lnTo>
                  <a:pt x="67857" y="90643"/>
                </a:lnTo>
                <a:close/>
                <a:moveTo>
                  <a:pt x="75623" y="90643"/>
                </a:moveTo>
                <a:lnTo>
                  <a:pt x="75623" y="94403"/>
                </a:lnTo>
                <a:lnTo>
                  <a:pt x="71832" y="94403"/>
                </a:lnTo>
                <a:lnTo>
                  <a:pt x="71832" y="90643"/>
                </a:lnTo>
                <a:close/>
                <a:moveTo>
                  <a:pt x="79598" y="90643"/>
                </a:moveTo>
                <a:lnTo>
                  <a:pt x="79598" y="94403"/>
                </a:lnTo>
                <a:lnTo>
                  <a:pt x="75807" y="94403"/>
                </a:lnTo>
                <a:lnTo>
                  <a:pt x="75807" y="90643"/>
                </a:lnTo>
                <a:close/>
                <a:moveTo>
                  <a:pt x="83573" y="90643"/>
                </a:moveTo>
                <a:lnTo>
                  <a:pt x="83573" y="94403"/>
                </a:lnTo>
                <a:lnTo>
                  <a:pt x="79782" y="94403"/>
                </a:lnTo>
                <a:lnTo>
                  <a:pt x="79782" y="90643"/>
                </a:lnTo>
                <a:close/>
                <a:moveTo>
                  <a:pt x="87549" y="90643"/>
                </a:moveTo>
                <a:lnTo>
                  <a:pt x="87549" y="94403"/>
                </a:lnTo>
                <a:lnTo>
                  <a:pt x="83757" y="94403"/>
                </a:lnTo>
                <a:lnTo>
                  <a:pt x="83757" y="90643"/>
                </a:lnTo>
                <a:close/>
                <a:moveTo>
                  <a:pt x="91524" y="90643"/>
                </a:moveTo>
                <a:lnTo>
                  <a:pt x="91524" y="94403"/>
                </a:lnTo>
                <a:lnTo>
                  <a:pt x="87733" y="94403"/>
                </a:lnTo>
                <a:lnTo>
                  <a:pt x="87733" y="90643"/>
                </a:lnTo>
                <a:close/>
                <a:moveTo>
                  <a:pt x="95499" y="90643"/>
                </a:moveTo>
                <a:lnTo>
                  <a:pt x="95499" y="94403"/>
                </a:lnTo>
                <a:lnTo>
                  <a:pt x="91708" y="94403"/>
                </a:lnTo>
                <a:lnTo>
                  <a:pt x="91708" y="90643"/>
                </a:lnTo>
                <a:close/>
                <a:moveTo>
                  <a:pt x="99474" y="90643"/>
                </a:moveTo>
                <a:lnTo>
                  <a:pt x="99474" y="94403"/>
                </a:lnTo>
                <a:lnTo>
                  <a:pt x="95684" y="94403"/>
                </a:lnTo>
                <a:lnTo>
                  <a:pt x="95684" y="90643"/>
                </a:lnTo>
                <a:close/>
                <a:moveTo>
                  <a:pt x="103449" y="90643"/>
                </a:moveTo>
                <a:lnTo>
                  <a:pt x="103449" y="94403"/>
                </a:lnTo>
                <a:lnTo>
                  <a:pt x="99659" y="94403"/>
                </a:lnTo>
                <a:lnTo>
                  <a:pt x="99659" y="90643"/>
                </a:lnTo>
                <a:close/>
                <a:moveTo>
                  <a:pt x="107424" y="90643"/>
                </a:moveTo>
                <a:lnTo>
                  <a:pt x="107424" y="94403"/>
                </a:lnTo>
                <a:lnTo>
                  <a:pt x="103634" y="94403"/>
                </a:lnTo>
                <a:lnTo>
                  <a:pt x="103634" y="90643"/>
                </a:lnTo>
                <a:close/>
                <a:moveTo>
                  <a:pt x="111400" y="90643"/>
                </a:moveTo>
                <a:lnTo>
                  <a:pt x="111400" y="94403"/>
                </a:lnTo>
                <a:lnTo>
                  <a:pt x="107609" y="94403"/>
                </a:lnTo>
                <a:lnTo>
                  <a:pt x="107609" y="90643"/>
                </a:lnTo>
                <a:close/>
                <a:moveTo>
                  <a:pt x="115376" y="90643"/>
                </a:moveTo>
                <a:lnTo>
                  <a:pt x="115376" y="94403"/>
                </a:lnTo>
                <a:lnTo>
                  <a:pt x="111585" y="94403"/>
                </a:lnTo>
                <a:lnTo>
                  <a:pt x="111585" y="90643"/>
                </a:lnTo>
                <a:close/>
                <a:moveTo>
                  <a:pt x="119351" y="90643"/>
                </a:moveTo>
                <a:lnTo>
                  <a:pt x="119351" y="94403"/>
                </a:lnTo>
                <a:lnTo>
                  <a:pt x="115560" y="94403"/>
                </a:lnTo>
                <a:lnTo>
                  <a:pt x="115560" y="90643"/>
                </a:lnTo>
                <a:close/>
                <a:moveTo>
                  <a:pt x="123326" y="90643"/>
                </a:moveTo>
                <a:lnTo>
                  <a:pt x="123326" y="94403"/>
                </a:lnTo>
                <a:lnTo>
                  <a:pt x="119535" y="94403"/>
                </a:lnTo>
                <a:lnTo>
                  <a:pt x="119535" y="90643"/>
                </a:lnTo>
                <a:close/>
                <a:moveTo>
                  <a:pt x="127301" y="90643"/>
                </a:moveTo>
                <a:lnTo>
                  <a:pt x="127301" y="94403"/>
                </a:lnTo>
                <a:lnTo>
                  <a:pt x="123510" y="94403"/>
                </a:lnTo>
                <a:lnTo>
                  <a:pt x="123510" y="90643"/>
                </a:lnTo>
                <a:close/>
                <a:moveTo>
                  <a:pt x="131277" y="90643"/>
                </a:moveTo>
                <a:lnTo>
                  <a:pt x="131277" y="94403"/>
                </a:lnTo>
                <a:lnTo>
                  <a:pt x="127485" y="94403"/>
                </a:lnTo>
                <a:lnTo>
                  <a:pt x="127485" y="90643"/>
                </a:lnTo>
                <a:close/>
                <a:moveTo>
                  <a:pt x="135252" y="90643"/>
                </a:moveTo>
                <a:lnTo>
                  <a:pt x="135252" y="94403"/>
                </a:lnTo>
                <a:lnTo>
                  <a:pt x="131461" y="94403"/>
                </a:lnTo>
                <a:lnTo>
                  <a:pt x="131461" y="90643"/>
                </a:lnTo>
                <a:close/>
                <a:moveTo>
                  <a:pt x="139227" y="90643"/>
                </a:moveTo>
                <a:lnTo>
                  <a:pt x="139227" y="94403"/>
                </a:lnTo>
                <a:lnTo>
                  <a:pt x="135436" y="94403"/>
                </a:lnTo>
                <a:lnTo>
                  <a:pt x="135436" y="90643"/>
                </a:lnTo>
                <a:close/>
                <a:moveTo>
                  <a:pt x="143202" y="90643"/>
                </a:moveTo>
                <a:lnTo>
                  <a:pt x="143202" y="94403"/>
                </a:lnTo>
                <a:lnTo>
                  <a:pt x="139411" y="94403"/>
                </a:lnTo>
                <a:lnTo>
                  <a:pt x="139411" y="90643"/>
                </a:lnTo>
                <a:close/>
                <a:moveTo>
                  <a:pt x="147177" y="90643"/>
                </a:moveTo>
                <a:lnTo>
                  <a:pt x="147177" y="94403"/>
                </a:lnTo>
                <a:lnTo>
                  <a:pt x="143387" y="94403"/>
                </a:lnTo>
                <a:lnTo>
                  <a:pt x="143387" y="90643"/>
                </a:lnTo>
                <a:close/>
                <a:moveTo>
                  <a:pt x="151224" y="90643"/>
                </a:moveTo>
                <a:lnTo>
                  <a:pt x="151224" y="94403"/>
                </a:lnTo>
                <a:lnTo>
                  <a:pt x="147362" y="94403"/>
                </a:lnTo>
                <a:lnTo>
                  <a:pt x="147362" y="90643"/>
                </a:lnTo>
                <a:close/>
                <a:moveTo>
                  <a:pt x="4068" y="94586"/>
                </a:moveTo>
                <a:lnTo>
                  <a:pt x="4068" y="98345"/>
                </a:lnTo>
                <a:lnTo>
                  <a:pt x="184" y="98345"/>
                </a:lnTo>
                <a:lnTo>
                  <a:pt x="184" y="94586"/>
                </a:lnTo>
                <a:close/>
                <a:moveTo>
                  <a:pt x="8043" y="94586"/>
                </a:moveTo>
                <a:lnTo>
                  <a:pt x="8043" y="98345"/>
                </a:lnTo>
                <a:lnTo>
                  <a:pt x="4252" y="98345"/>
                </a:lnTo>
                <a:lnTo>
                  <a:pt x="4252" y="94586"/>
                </a:lnTo>
                <a:close/>
                <a:moveTo>
                  <a:pt x="12018" y="94586"/>
                </a:moveTo>
                <a:lnTo>
                  <a:pt x="12018" y="98345"/>
                </a:lnTo>
                <a:lnTo>
                  <a:pt x="8227" y="98345"/>
                </a:lnTo>
                <a:lnTo>
                  <a:pt x="8227" y="94586"/>
                </a:lnTo>
                <a:close/>
                <a:moveTo>
                  <a:pt x="15993" y="94586"/>
                </a:moveTo>
                <a:lnTo>
                  <a:pt x="15993" y="98345"/>
                </a:lnTo>
                <a:lnTo>
                  <a:pt x="12202" y="98345"/>
                </a:lnTo>
                <a:lnTo>
                  <a:pt x="12202" y="94586"/>
                </a:lnTo>
                <a:close/>
                <a:moveTo>
                  <a:pt x="19968" y="94586"/>
                </a:moveTo>
                <a:lnTo>
                  <a:pt x="19968" y="98345"/>
                </a:lnTo>
                <a:lnTo>
                  <a:pt x="16177" y="98345"/>
                </a:lnTo>
                <a:lnTo>
                  <a:pt x="16177" y="94586"/>
                </a:lnTo>
                <a:close/>
                <a:moveTo>
                  <a:pt x="23944" y="94586"/>
                </a:moveTo>
                <a:lnTo>
                  <a:pt x="23944" y="98345"/>
                </a:lnTo>
                <a:lnTo>
                  <a:pt x="20152" y="98345"/>
                </a:lnTo>
                <a:lnTo>
                  <a:pt x="20152" y="94586"/>
                </a:lnTo>
                <a:close/>
                <a:moveTo>
                  <a:pt x="27919" y="94586"/>
                </a:moveTo>
                <a:lnTo>
                  <a:pt x="27919" y="98345"/>
                </a:lnTo>
                <a:lnTo>
                  <a:pt x="24129" y="98345"/>
                </a:lnTo>
                <a:lnTo>
                  <a:pt x="24129" y="94586"/>
                </a:lnTo>
                <a:close/>
                <a:moveTo>
                  <a:pt x="31895" y="94586"/>
                </a:moveTo>
                <a:lnTo>
                  <a:pt x="31895" y="98345"/>
                </a:lnTo>
                <a:lnTo>
                  <a:pt x="28104" y="98345"/>
                </a:lnTo>
                <a:lnTo>
                  <a:pt x="28104" y="94586"/>
                </a:lnTo>
                <a:close/>
                <a:moveTo>
                  <a:pt x="35870" y="94586"/>
                </a:moveTo>
                <a:lnTo>
                  <a:pt x="35870" y="98345"/>
                </a:lnTo>
                <a:lnTo>
                  <a:pt x="32079" y="98345"/>
                </a:lnTo>
                <a:lnTo>
                  <a:pt x="32079" y="94586"/>
                </a:lnTo>
                <a:close/>
                <a:moveTo>
                  <a:pt x="39845" y="94586"/>
                </a:moveTo>
                <a:lnTo>
                  <a:pt x="39845" y="98345"/>
                </a:lnTo>
                <a:lnTo>
                  <a:pt x="36054" y="98345"/>
                </a:lnTo>
                <a:lnTo>
                  <a:pt x="36054" y="94586"/>
                </a:lnTo>
                <a:close/>
                <a:moveTo>
                  <a:pt x="43821" y="94586"/>
                </a:moveTo>
                <a:lnTo>
                  <a:pt x="43821" y="98345"/>
                </a:lnTo>
                <a:lnTo>
                  <a:pt x="40029" y="98345"/>
                </a:lnTo>
                <a:lnTo>
                  <a:pt x="40029" y="94586"/>
                </a:lnTo>
                <a:close/>
                <a:moveTo>
                  <a:pt x="47796" y="94586"/>
                </a:moveTo>
                <a:lnTo>
                  <a:pt x="47796" y="98345"/>
                </a:lnTo>
                <a:lnTo>
                  <a:pt x="44005" y="98345"/>
                </a:lnTo>
                <a:lnTo>
                  <a:pt x="44005" y="94586"/>
                </a:lnTo>
                <a:close/>
                <a:moveTo>
                  <a:pt x="51771" y="94586"/>
                </a:moveTo>
                <a:lnTo>
                  <a:pt x="51771" y="98345"/>
                </a:lnTo>
                <a:lnTo>
                  <a:pt x="47980" y="98345"/>
                </a:lnTo>
                <a:lnTo>
                  <a:pt x="47980" y="94586"/>
                </a:lnTo>
                <a:close/>
                <a:moveTo>
                  <a:pt x="55746" y="94586"/>
                </a:moveTo>
                <a:lnTo>
                  <a:pt x="55746" y="98345"/>
                </a:lnTo>
                <a:lnTo>
                  <a:pt x="51955" y="98345"/>
                </a:lnTo>
                <a:lnTo>
                  <a:pt x="51955" y="94586"/>
                </a:lnTo>
                <a:close/>
                <a:moveTo>
                  <a:pt x="59721" y="94586"/>
                </a:moveTo>
                <a:lnTo>
                  <a:pt x="59721" y="98345"/>
                </a:lnTo>
                <a:lnTo>
                  <a:pt x="55931" y="98345"/>
                </a:lnTo>
                <a:lnTo>
                  <a:pt x="55931" y="94586"/>
                </a:lnTo>
                <a:close/>
                <a:moveTo>
                  <a:pt x="63696" y="94586"/>
                </a:moveTo>
                <a:lnTo>
                  <a:pt x="63696" y="98345"/>
                </a:lnTo>
                <a:lnTo>
                  <a:pt x="59906" y="98345"/>
                </a:lnTo>
                <a:lnTo>
                  <a:pt x="59906" y="94586"/>
                </a:lnTo>
                <a:close/>
                <a:moveTo>
                  <a:pt x="67672" y="94586"/>
                </a:moveTo>
                <a:lnTo>
                  <a:pt x="67672" y="98345"/>
                </a:lnTo>
                <a:lnTo>
                  <a:pt x="63881" y="98345"/>
                </a:lnTo>
                <a:lnTo>
                  <a:pt x="63881" y="94586"/>
                </a:lnTo>
                <a:close/>
                <a:moveTo>
                  <a:pt x="71648" y="94586"/>
                </a:moveTo>
                <a:lnTo>
                  <a:pt x="71648" y="98345"/>
                </a:lnTo>
                <a:lnTo>
                  <a:pt x="67857" y="98345"/>
                </a:lnTo>
                <a:lnTo>
                  <a:pt x="67857" y="94586"/>
                </a:lnTo>
                <a:close/>
                <a:moveTo>
                  <a:pt x="75623" y="94586"/>
                </a:moveTo>
                <a:lnTo>
                  <a:pt x="75623" y="98345"/>
                </a:lnTo>
                <a:lnTo>
                  <a:pt x="71832" y="98345"/>
                </a:lnTo>
                <a:lnTo>
                  <a:pt x="71832" y="94586"/>
                </a:lnTo>
                <a:close/>
                <a:moveTo>
                  <a:pt x="79598" y="94586"/>
                </a:moveTo>
                <a:lnTo>
                  <a:pt x="79598" y="98345"/>
                </a:lnTo>
                <a:lnTo>
                  <a:pt x="75807" y="98345"/>
                </a:lnTo>
                <a:lnTo>
                  <a:pt x="75807" y="94586"/>
                </a:lnTo>
                <a:close/>
                <a:moveTo>
                  <a:pt x="83573" y="94586"/>
                </a:moveTo>
                <a:lnTo>
                  <a:pt x="83573" y="98345"/>
                </a:lnTo>
                <a:lnTo>
                  <a:pt x="79782" y="98345"/>
                </a:lnTo>
                <a:lnTo>
                  <a:pt x="79782" y="94586"/>
                </a:lnTo>
                <a:close/>
                <a:moveTo>
                  <a:pt x="87549" y="94586"/>
                </a:moveTo>
                <a:lnTo>
                  <a:pt x="87549" y="98345"/>
                </a:lnTo>
                <a:lnTo>
                  <a:pt x="83757" y="98345"/>
                </a:lnTo>
                <a:lnTo>
                  <a:pt x="83757" y="94586"/>
                </a:lnTo>
                <a:close/>
                <a:moveTo>
                  <a:pt x="91524" y="94586"/>
                </a:moveTo>
                <a:lnTo>
                  <a:pt x="91524" y="98345"/>
                </a:lnTo>
                <a:lnTo>
                  <a:pt x="87733" y="98345"/>
                </a:lnTo>
                <a:lnTo>
                  <a:pt x="87733" y="94586"/>
                </a:lnTo>
                <a:close/>
                <a:moveTo>
                  <a:pt x="95499" y="94586"/>
                </a:moveTo>
                <a:lnTo>
                  <a:pt x="95499" y="98345"/>
                </a:lnTo>
                <a:lnTo>
                  <a:pt x="91708" y="98345"/>
                </a:lnTo>
                <a:lnTo>
                  <a:pt x="91708" y="94586"/>
                </a:lnTo>
                <a:close/>
                <a:moveTo>
                  <a:pt x="99474" y="94586"/>
                </a:moveTo>
                <a:lnTo>
                  <a:pt x="99474" y="98345"/>
                </a:lnTo>
                <a:lnTo>
                  <a:pt x="95684" y="98345"/>
                </a:lnTo>
                <a:lnTo>
                  <a:pt x="95684" y="94586"/>
                </a:lnTo>
                <a:close/>
                <a:moveTo>
                  <a:pt x="103449" y="94586"/>
                </a:moveTo>
                <a:lnTo>
                  <a:pt x="103449" y="98345"/>
                </a:lnTo>
                <a:lnTo>
                  <a:pt x="99659" y="98345"/>
                </a:lnTo>
                <a:lnTo>
                  <a:pt x="99659" y="94586"/>
                </a:lnTo>
                <a:close/>
                <a:moveTo>
                  <a:pt x="107424" y="94586"/>
                </a:moveTo>
                <a:lnTo>
                  <a:pt x="107424" y="98345"/>
                </a:lnTo>
                <a:lnTo>
                  <a:pt x="103634" y="98345"/>
                </a:lnTo>
                <a:lnTo>
                  <a:pt x="103634" y="94586"/>
                </a:lnTo>
                <a:close/>
                <a:moveTo>
                  <a:pt x="111400" y="94586"/>
                </a:moveTo>
                <a:lnTo>
                  <a:pt x="111400" y="98345"/>
                </a:lnTo>
                <a:lnTo>
                  <a:pt x="107609" y="98345"/>
                </a:lnTo>
                <a:lnTo>
                  <a:pt x="107609" y="94586"/>
                </a:lnTo>
                <a:close/>
                <a:moveTo>
                  <a:pt x="115376" y="94586"/>
                </a:moveTo>
                <a:lnTo>
                  <a:pt x="115376" y="98345"/>
                </a:lnTo>
                <a:lnTo>
                  <a:pt x="111585" y="98345"/>
                </a:lnTo>
                <a:lnTo>
                  <a:pt x="111585" y="94586"/>
                </a:lnTo>
                <a:close/>
                <a:moveTo>
                  <a:pt x="119351" y="94586"/>
                </a:moveTo>
                <a:lnTo>
                  <a:pt x="119351" y="98345"/>
                </a:lnTo>
                <a:lnTo>
                  <a:pt x="115560" y="98345"/>
                </a:lnTo>
                <a:lnTo>
                  <a:pt x="115560" y="94586"/>
                </a:lnTo>
                <a:close/>
                <a:moveTo>
                  <a:pt x="123326" y="94586"/>
                </a:moveTo>
                <a:lnTo>
                  <a:pt x="123326" y="98345"/>
                </a:lnTo>
                <a:lnTo>
                  <a:pt x="119535" y="98345"/>
                </a:lnTo>
                <a:lnTo>
                  <a:pt x="119535" y="94586"/>
                </a:lnTo>
                <a:close/>
                <a:moveTo>
                  <a:pt x="127301" y="94586"/>
                </a:moveTo>
                <a:lnTo>
                  <a:pt x="127301" y="98345"/>
                </a:lnTo>
                <a:lnTo>
                  <a:pt x="123510" y="98345"/>
                </a:lnTo>
                <a:lnTo>
                  <a:pt x="123510" y="94586"/>
                </a:lnTo>
                <a:close/>
                <a:moveTo>
                  <a:pt x="131277" y="94586"/>
                </a:moveTo>
                <a:lnTo>
                  <a:pt x="131277" y="98345"/>
                </a:lnTo>
                <a:lnTo>
                  <a:pt x="127485" y="98345"/>
                </a:lnTo>
                <a:lnTo>
                  <a:pt x="127485" y="94586"/>
                </a:lnTo>
                <a:close/>
                <a:moveTo>
                  <a:pt x="135252" y="94586"/>
                </a:moveTo>
                <a:lnTo>
                  <a:pt x="135252" y="98345"/>
                </a:lnTo>
                <a:lnTo>
                  <a:pt x="131461" y="98345"/>
                </a:lnTo>
                <a:lnTo>
                  <a:pt x="131461" y="94586"/>
                </a:lnTo>
                <a:close/>
                <a:moveTo>
                  <a:pt x="139227" y="94586"/>
                </a:moveTo>
                <a:lnTo>
                  <a:pt x="139227" y="98345"/>
                </a:lnTo>
                <a:lnTo>
                  <a:pt x="135436" y="98345"/>
                </a:lnTo>
                <a:lnTo>
                  <a:pt x="135436" y="94586"/>
                </a:lnTo>
                <a:close/>
                <a:moveTo>
                  <a:pt x="143202" y="94586"/>
                </a:moveTo>
                <a:lnTo>
                  <a:pt x="143202" y="98345"/>
                </a:lnTo>
                <a:lnTo>
                  <a:pt x="139411" y="98345"/>
                </a:lnTo>
                <a:lnTo>
                  <a:pt x="139411" y="94586"/>
                </a:lnTo>
                <a:close/>
                <a:moveTo>
                  <a:pt x="147177" y="94586"/>
                </a:moveTo>
                <a:lnTo>
                  <a:pt x="147177" y="98345"/>
                </a:lnTo>
                <a:lnTo>
                  <a:pt x="143387" y="98345"/>
                </a:lnTo>
                <a:lnTo>
                  <a:pt x="143387" y="94586"/>
                </a:lnTo>
                <a:close/>
                <a:moveTo>
                  <a:pt x="151224" y="94586"/>
                </a:moveTo>
                <a:lnTo>
                  <a:pt x="151224" y="98345"/>
                </a:lnTo>
                <a:lnTo>
                  <a:pt x="147362" y="98345"/>
                </a:lnTo>
                <a:lnTo>
                  <a:pt x="147362" y="94586"/>
                </a:lnTo>
                <a:close/>
                <a:moveTo>
                  <a:pt x="4068" y="98528"/>
                </a:moveTo>
                <a:lnTo>
                  <a:pt x="4068" y="102167"/>
                </a:lnTo>
                <a:lnTo>
                  <a:pt x="184" y="102167"/>
                </a:lnTo>
                <a:lnTo>
                  <a:pt x="184" y="98528"/>
                </a:lnTo>
                <a:close/>
                <a:moveTo>
                  <a:pt x="8043" y="98528"/>
                </a:moveTo>
                <a:lnTo>
                  <a:pt x="8043" y="102167"/>
                </a:lnTo>
                <a:lnTo>
                  <a:pt x="4252" y="102167"/>
                </a:lnTo>
                <a:lnTo>
                  <a:pt x="4252" y="98528"/>
                </a:lnTo>
                <a:close/>
                <a:moveTo>
                  <a:pt x="12018" y="98528"/>
                </a:moveTo>
                <a:lnTo>
                  <a:pt x="12018" y="102167"/>
                </a:lnTo>
                <a:lnTo>
                  <a:pt x="8227" y="102167"/>
                </a:lnTo>
                <a:lnTo>
                  <a:pt x="8227" y="98528"/>
                </a:lnTo>
                <a:close/>
                <a:moveTo>
                  <a:pt x="15993" y="98528"/>
                </a:moveTo>
                <a:lnTo>
                  <a:pt x="15993" y="102167"/>
                </a:lnTo>
                <a:lnTo>
                  <a:pt x="12202" y="102167"/>
                </a:lnTo>
                <a:lnTo>
                  <a:pt x="12202" y="98528"/>
                </a:lnTo>
                <a:close/>
                <a:moveTo>
                  <a:pt x="19968" y="98528"/>
                </a:moveTo>
                <a:lnTo>
                  <a:pt x="19968" y="102167"/>
                </a:lnTo>
                <a:lnTo>
                  <a:pt x="16178" y="102167"/>
                </a:lnTo>
                <a:lnTo>
                  <a:pt x="16178" y="98528"/>
                </a:lnTo>
                <a:close/>
                <a:moveTo>
                  <a:pt x="23944" y="98528"/>
                </a:moveTo>
                <a:lnTo>
                  <a:pt x="23944" y="102167"/>
                </a:lnTo>
                <a:lnTo>
                  <a:pt x="20153" y="102167"/>
                </a:lnTo>
                <a:lnTo>
                  <a:pt x="20153" y="98528"/>
                </a:lnTo>
                <a:close/>
                <a:moveTo>
                  <a:pt x="27919" y="98528"/>
                </a:moveTo>
                <a:lnTo>
                  <a:pt x="27919" y="102167"/>
                </a:lnTo>
                <a:lnTo>
                  <a:pt x="24129" y="102167"/>
                </a:lnTo>
                <a:lnTo>
                  <a:pt x="24129" y="98528"/>
                </a:lnTo>
                <a:close/>
                <a:moveTo>
                  <a:pt x="31895" y="98528"/>
                </a:moveTo>
                <a:lnTo>
                  <a:pt x="31895" y="102167"/>
                </a:lnTo>
                <a:lnTo>
                  <a:pt x="28104" y="102167"/>
                </a:lnTo>
                <a:lnTo>
                  <a:pt x="28104" y="98528"/>
                </a:lnTo>
                <a:close/>
                <a:moveTo>
                  <a:pt x="35870" y="98528"/>
                </a:moveTo>
                <a:lnTo>
                  <a:pt x="35870" y="102167"/>
                </a:lnTo>
                <a:lnTo>
                  <a:pt x="32079" y="102167"/>
                </a:lnTo>
                <a:lnTo>
                  <a:pt x="32079" y="98528"/>
                </a:lnTo>
                <a:close/>
                <a:moveTo>
                  <a:pt x="39845" y="98528"/>
                </a:moveTo>
                <a:lnTo>
                  <a:pt x="39845" y="102167"/>
                </a:lnTo>
                <a:lnTo>
                  <a:pt x="36054" y="102167"/>
                </a:lnTo>
                <a:lnTo>
                  <a:pt x="36054" y="98528"/>
                </a:lnTo>
                <a:close/>
                <a:moveTo>
                  <a:pt x="43821" y="98528"/>
                </a:moveTo>
                <a:lnTo>
                  <a:pt x="43821" y="102167"/>
                </a:lnTo>
                <a:lnTo>
                  <a:pt x="40029" y="102167"/>
                </a:lnTo>
                <a:lnTo>
                  <a:pt x="40029" y="98528"/>
                </a:lnTo>
                <a:close/>
                <a:moveTo>
                  <a:pt x="47796" y="98528"/>
                </a:moveTo>
                <a:lnTo>
                  <a:pt x="47796" y="102167"/>
                </a:lnTo>
                <a:lnTo>
                  <a:pt x="44005" y="102167"/>
                </a:lnTo>
                <a:lnTo>
                  <a:pt x="44005" y="98528"/>
                </a:lnTo>
                <a:close/>
                <a:moveTo>
                  <a:pt x="51771" y="98528"/>
                </a:moveTo>
                <a:lnTo>
                  <a:pt x="51771" y="102167"/>
                </a:lnTo>
                <a:lnTo>
                  <a:pt x="47980" y="102167"/>
                </a:lnTo>
                <a:lnTo>
                  <a:pt x="47980" y="98528"/>
                </a:lnTo>
                <a:close/>
                <a:moveTo>
                  <a:pt x="55746" y="98528"/>
                </a:moveTo>
                <a:lnTo>
                  <a:pt x="55746" y="102167"/>
                </a:lnTo>
                <a:lnTo>
                  <a:pt x="51955" y="102167"/>
                </a:lnTo>
                <a:lnTo>
                  <a:pt x="51955" y="98528"/>
                </a:lnTo>
                <a:close/>
                <a:moveTo>
                  <a:pt x="59721" y="98528"/>
                </a:moveTo>
                <a:lnTo>
                  <a:pt x="59721" y="102167"/>
                </a:lnTo>
                <a:lnTo>
                  <a:pt x="55931" y="102167"/>
                </a:lnTo>
                <a:lnTo>
                  <a:pt x="55931" y="98528"/>
                </a:lnTo>
                <a:close/>
                <a:moveTo>
                  <a:pt x="63696" y="98528"/>
                </a:moveTo>
                <a:lnTo>
                  <a:pt x="63696" y="102167"/>
                </a:lnTo>
                <a:lnTo>
                  <a:pt x="59906" y="102167"/>
                </a:lnTo>
                <a:lnTo>
                  <a:pt x="59906" y="98528"/>
                </a:lnTo>
                <a:close/>
                <a:moveTo>
                  <a:pt x="67672" y="98528"/>
                </a:moveTo>
                <a:lnTo>
                  <a:pt x="67672" y="102167"/>
                </a:lnTo>
                <a:lnTo>
                  <a:pt x="63881" y="102167"/>
                </a:lnTo>
                <a:lnTo>
                  <a:pt x="63881" y="98528"/>
                </a:lnTo>
                <a:close/>
                <a:moveTo>
                  <a:pt x="71648" y="98528"/>
                </a:moveTo>
                <a:lnTo>
                  <a:pt x="71648" y="102167"/>
                </a:lnTo>
                <a:lnTo>
                  <a:pt x="67857" y="102167"/>
                </a:lnTo>
                <a:lnTo>
                  <a:pt x="67857" y="98528"/>
                </a:lnTo>
                <a:close/>
                <a:moveTo>
                  <a:pt x="75623" y="98528"/>
                </a:moveTo>
                <a:lnTo>
                  <a:pt x="75623" y="102167"/>
                </a:lnTo>
                <a:lnTo>
                  <a:pt x="71832" y="102167"/>
                </a:lnTo>
                <a:lnTo>
                  <a:pt x="71832" y="98528"/>
                </a:lnTo>
                <a:close/>
                <a:moveTo>
                  <a:pt x="79598" y="98528"/>
                </a:moveTo>
                <a:lnTo>
                  <a:pt x="79598" y="102167"/>
                </a:lnTo>
                <a:lnTo>
                  <a:pt x="75807" y="102167"/>
                </a:lnTo>
                <a:lnTo>
                  <a:pt x="75807" y="98528"/>
                </a:lnTo>
                <a:close/>
                <a:moveTo>
                  <a:pt x="83573" y="98528"/>
                </a:moveTo>
                <a:lnTo>
                  <a:pt x="83573" y="102167"/>
                </a:lnTo>
                <a:lnTo>
                  <a:pt x="79782" y="102167"/>
                </a:lnTo>
                <a:lnTo>
                  <a:pt x="79782" y="98528"/>
                </a:lnTo>
                <a:close/>
                <a:moveTo>
                  <a:pt x="87549" y="98528"/>
                </a:moveTo>
                <a:lnTo>
                  <a:pt x="87549" y="102167"/>
                </a:lnTo>
                <a:lnTo>
                  <a:pt x="83757" y="102167"/>
                </a:lnTo>
                <a:lnTo>
                  <a:pt x="83757" y="98528"/>
                </a:lnTo>
                <a:close/>
                <a:moveTo>
                  <a:pt x="91524" y="98528"/>
                </a:moveTo>
                <a:lnTo>
                  <a:pt x="91524" y="102167"/>
                </a:lnTo>
                <a:lnTo>
                  <a:pt x="87733" y="102167"/>
                </a:lnTo>
                <a:lnTo>
                  <a:pt x="87733" y="98528"/>
                </a:lnTo>
                <a:close/>
                <a:moveTo>
                  <a:pt x="95499" y="98528"/>
                </a:moveTo>
                <a:lnTo>
                  <a:pt x="95499" y="102167"/>
                </a:lnTo>
                <a:lnTo>
                  <a:pt x="91708" y="102167"/>
                </a:lnTo>
                <a:lnTo>
                  <a:pt x="91708" y="98528"/>
                </a:lnTo>
                <a:close/>
                <a:moveTo>
                  <a:pt x="99474" y="98528"/>
                </a:moveTo>
                <a:lnTo>
                  <a:pt x="99474" y="102167"/>
                </a:lnTo>
                <a:lnTo>
                  <a:pt x="95684" y="102167"/>
                </a:lnTo>
                <a:lnTo>
                  <a:pt x="95684" y="98528"/>
                </a:lnTo>
                <a:close/>
                <a:moveTo>
                  <a:pt x="103449" y="98528"/>
                </a:moveTo>
                <a:lnTo>
                  <a:pt x="103449" y="102167"/>
                </a:lnTo>
                <a:lnTo>
                  <a:pt x="99659" y="102167"/>
                </a:lnTo>
                <a:lnTo>
                  <a:pt x="99659" y="98528"/>
                </a:lnTo>
                <a:close/>
                <a:moveTo>
                  <a:pt x="107424" y="98528"/>
                </a:moveTo>
                <a:lnTo>
                  <a:pt x="107424" y="102167"/>
                </a:lnTo>
                <a:lnTo>
                  <a:pt x="103634" y="102167"/>
                </a:lnTo>
                <a:lnTo>
                  <a:pt x="103634" y="98528"/>
                </a:lnTo>
                <a:close/>
                <a:moveTo>
                  <a:pt x="111400" y="98528"/>
                </a:moveTo>
                <a:lnTo>
                  <a:pt x="111400" y="102167"/>
                </a:lnTo>
                <a:lnTo>
                  <a:pt x="107609" y="102167"/>
                </a:lnTo>
                <a:lnTo>
                  <a:pt x="107609" y="98528"/>
                </a:lnTo>
                <a:close/>
                <a:moveTo>
                  <a:pt x="115376" y="98528"/>
                </a:moveTo>
                <a:lnTo>
                  <a:pt x="115376" y="102167"/>
                </a:lnTo>
                <a:lnTo>
                  <a:pt x="111585" y="102167"/>
                </a:lnTo>
                <a:lnTo>
                  <a:pt x="111585" y="98528"/>
                </a:lnTo>
                <a:close/>
                <a:moveTo>
                  <a:pt x="119351" y="98528"/>
                </a:moveTo>
                <a:lnTo>
                  <a:pt x="119351" y="102167"/>
                </a:lnTo>
                <a:lnTo>
                  <a:pt x="115560" y="102167"/>
                </a:lnTo>
                <a:lnTo>
                  <a:pt x="115560" y="98528"/>
                </a:lnTo>
                <a:close/>
                <a:moveTo>
                  <a:pt x="123326" y="98528"/>
                </a:moveTo>
                <a:lnTo>
                  <a:pt x="123326" y="102167"/>
                </a:lnTo>
                <a:lnTo>
                  <a:pt x="119535" y="102167"/>
                </a:lnTo>
                <a:lnTo>
                  <a:pt x="119535" y="98528"/>
                </a:lnTo>
                <a:close/>
                <a:moveTo>
                  <a:pt x="127301" y="98528"/>
                </a:moveTo>
                <a:lnTo>
                  <a:pt x="127301" y="102167"/>
                </a:lnTo>
                <a:lnTo>
                  <a:pt x="123510" y="102167"/>
                </a:lnTo>
                <a:lnTo>
                  <a:pt x="123510" y="98528"/>
                </a:lnTo>
                <a:close/>
                <a:moveTo>
                  <a:pt x="131277" y="98528"/>
                </a:moveTo>
                <a:lnTo>
                  <a:pt x="131277" y="102167"/>
                </a:lnTo>
                <a:lnTo>
                  <a:pt x="127485" y="102167"/>
                </a:lnTo>
                <a:lnTo>
                  <a:pt x="127485" y="98528"/>
                </a:lnTo>
                <a:close/>
                <a:moveTo>
                  <a:pt x="135252" y="98528"/>
                </a:moveTo>
                <a:lnTo>
                  <a:pt x="135252" y="102167"/>
                </a:lnTo>
                <a:lnTo>
                  <a:pt x="131461" y="102167"/>
                </a:lnTo>
                <a:lnTo>
                  <a:pt x="131461" y="98528"/>
                </a:lnTo>
                <a:close/>
                <a:moveTo>
                  <a:pt x="139227" y="98528"/>
                </a:moveTo>
                <a:lnTo>
                  <a:pt x="139227" y="102167"/>
                </a:lnTo>
                <a:lnTo>
                  <a:pt x="135436" y="102167"/>
                </a:lnTo>
                <a:lnTo>
                  <a:pt x="135436" y="98528"/>
                </a:lnTo>
                <a:close/>
                <a:moveTo>
                  <a:pt x="143202" y="98528"/>
                </a:moveTo>
                <a:lnTo>
                  <a:pt x="143202" y="102167"/>
                </a:lnTo>
                <a:lnTo>
                  <a:pt x="139411" y="102167"/>
                </a:lnTo>
                <a:lnTo>
                  <a:pt x="139411" y="98528"/>
                </a:lnTo>
                <a:close/>
                <a:moveTo>
                  <a:pt x="147177" y="98528"/>
                </a:moveTo>
                <a:lnTo>
                  <a:pt x="147177" y="102167"/>
                </a:lnTo>
                <a:lnTo>
                  <a:pt x="143387" y="102167"/>
                </a:lnTo>
                <a:lnTo>
                  <a:pt x="143387" y="98528"/>
                </a:lnTo>
                <a:close/>
                <a:moveTo>
                  <a:pt x="151224" y="98528"/>
                </a:moveTo>
                <a:lnTo>
                  <a:pt x="151224" y="102167"/>
                </a:lnTo>
                <a:lnTo>
                  <a:pt x="147362" y="102167"/>
                </a:lnTo>
                <a:lnTo>
                  <a:pt x="147362" y="98528"/>
                </a:lnTo>
                <a:close/>
                <a:moveTo>
                  <a:pt x="93" y="0"/>
                </a:moveTo>
                <a:lnTo>
                  <a:pt x="93" y="92"/>
                </a:lnTo>
                <a:lnTo>
                  <a:pt x="0" y="92"/>
                </a:lnTo>
                <a:lnTo>
                  <a:pt x="0" y="102350"/>
                </a:lnTo>
                <a:lnTo>
                  <a:pt x="151408" y="102350"/>
                </a:lnTo>
                <a:lnTo>
                  <a:pt x="151408" y="102167"/>
                </a:lnTo>
                <a:lnTo>
                  <a:pt x="151408" y="98528"/>
                </a:lnTo>
                <a:lnTo>
                  <a:pt x="151408" y="98345"/>
                </a:lnTo>
                <a:lnTo>
                  <a:pt x="151408" y="94586"/>
                </a:lnTo>
                <a:lnTo>
                  <a:pt x="151408" y="94403"/>
                </a:lnTo>
                <a:lnTo>
                  <a:pt x="151408" y="90643"/>
                </a:lnTo>
                <a:lnTo>
                  <a:pt x="151408" y="90460"/>
                </a:lnTo>
                <a:lnTo>
                  <a:pt x="151408" y="86700"/>
                </a:lnTo>
                <a:lnTo>
                  <a:pt x="151408" y="86517"/>
                </a:lnTo>
                <a:lnTo>
                  <a:pt x="151408" y="82757"/>
                </a:lnTo>
                <a:lnTo>
                  <a:pt x="151408" y="82574"/>
                </a:lnTo>
                <a:lnTo>
                  <a:pt x="151408" y="78814"/>
                </a:lnTo>
                <a:lnTo>
                  <a:pt x="151408" y="78631"/>
                </a:lnTo>
                <a:lnTo>
                  <a:pt x="151408" y="74872"/>
                </a:lnTo>
                <a:lnTo>
                  <a:pt x="151408" y="74689"/>
                </a:lnTo>
                <a:lnTo>
                  <a:pt x="151408" y="70928"/>
                </a:lnTo>
                <a:lnTo>
                  <a:pt x="151408" y="70745"/>
                </a:lnTo>
                <a:lnTo>
                  <a:pt x="151408" y="66986"/>
                </a:lnTo>
                <a:lnTo>
                  <a:pt x="151408" y="66803"/>
                </a:lnTo>
                <a:lnTo>
                  <a:pt x="151408" y="63043"/>
                </a:lnTo>
                <a:lnTo>
                  <a:pt x="151408" y="62860"/>
                </a:lnTo>
                <a:lnTo>
                  <a:pt x="151408" y="59101"/>
                </a:lnTo>
                <a:lnTo>
                  <a:pt x="151408" y="58918"/>
                </a:lnTo>
                <a:lnTo>
                  <a:pt x="151408" y="55157"/>
                </a:lnTo>
                <a:lnTo>
                  <a:pt x="151408" y="54974"/>
                </a:lnTo>
                <a:lnTo>
                  <a:pt x="151408" y="51215"/>
                </a:lnTo>
                <a:lnTo>
                  <a:pt x="151408" y="51032"/>
                </a:lnTo>
                <a:lnTo>
                  <a:pt x="151408" y="47272"/>
                </a:lnTo>
                <a:lnTo>
                  <a:pt x="151408" y="47089"/>
                </a:lnTo>
                <a:lnTo>
                  <a:pt x="151408" y="43330"/>
                </a:lnTo>
                <a:lnTo>
                  <a:pt x="151408" y="43147"/>
                </a:lnTo>
                <a:lnTo>
                  <a:pt x="151408" y="39386"/>
                </a:lnTo>
                <a:lnTo>
                  <a:pt x="151408" y="39203"/>
                </a:lnTo>
                <a:lnTo>
                  <a:pt x="151408" y="35444"/>
                </a:lnTo>
                <a:lnTo>
                  <a:pt x="151408" y="35261"/>
                </a:lnTo>
                <a:lnTo>
                  <a:pt x="151408" y="31501"/>
                </a:lnTo>
                <a:lnTo>
                  <a:pt x="151408" y="31318"/>
                </a:lnTo>
                <a:lnTo>
                  <a:pt x="151408" y="27559"/>
                </a:lnTo>
                <a:lnTo>
                  <a:pt x="151408" y="27376"/>
                </a:lnTo>
                <a:lnTo>
                  <a:pt x="151408" y="23615"/>
                </a:lnTo>
                <a:lnTo>
                  <a:pt x="151408" y="23432"/>
                </a:lnTo>
                <a:lnTo>
                  <a:pt x="151408" y="19673"/>
                </a:lnTo>
                <a:lnTo>
                  <a:pt x="151408" y="19490"/>
                </a:lnTo>
                <a:lnTo>
                  <a:pt x="151408" y="15730"/>
                </a:lnTo>
                <a:lnTo>
                  <a:pt x="151408" y="15547"/>
                </a:lnTo>
                <a:lnTo>
                  <a:pt x="151408" y="11788"/>
                </a:lnTo>
                <a:lnTo>
                  <a:pt x="151408" y="11605"/>
                </a:lnTo>
                <a:lnTo>
                  <a:pt x="151408" y="7844"/>
                </a:lnTo>
                <a:lnTo>
                  <a:pt x="151408" y="7661"/>
                </a:lnTo>
                <a:lnTo>
                  <a:pt x="151408" y="3902"/>
                </a:lnTo>
                <a:lnTo>
                  <a:pt x="151408" y="3719"/>
                </a:lnTo>
                <a:lnTo>
                  <a:pt x="151408" y="183"/>
                </a:lnTo>
                <a:lnTo>
                  <a:pt x="151408" y="92"/>
                </a:lnTo>
                <a:lnTo>
                  <a:pt x="15140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3" name="Google Shape;1113;p28"/>
          <p:cNvGrpSpPr/>
          <p:nvPr/>
        </p:nvGrpSpPr>
        <p:grpSpPr>
          <a:xfrm>
            <a:off x="337816" y="2025016"/>
            <a:ext cx="671833" cy="565501"/>
            <a:chOff x="1743325" y="1842325"/>
            <a:chExt cx="908250" cy="764500"/>
          </a:xfrm>
        </p:grpSpPr>
        <p:sp>
          <p:nvSpPr>
            <p:cNvPr id="1114" name="Google Shape;1114;p28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8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8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8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8" name="Google Shape;1118;p28"/>
          <p:cNvGrpSpPr/>
          <p:nvPr/>
        </p:nvGrpSpPr>
        <p:grpSpPr>
          <a:xfrm>
            <a:off x="8193000" y="468900"/>
            <a:ext cx="612000" cy="809475"/>
            <a:chOff x="1624275" y="796950"/>
            <a:chExt cx="612000" cy="809475"/>
          </a:xfrm>
        </p:grpSpPr>
        <p:sp>
          <p:nvSpPr>
            <p:cNvPr id="1119" name="Google Shape;1119;p28"/>
            <p:cNvSpPr/>
            <p:nvPr/>
          </p:nvSpPr>
          <p:spPr>
            <a:xfrm>
              <a:off x="1629350" y="802025"/>
              <a:ext cx="601850" cy="799325"/>
            </a:xfrm>
            <a:custGeom>
              <a:avLst/>
              <a:gdLst/>
              <a:ahLst/>
              <a:cxnLst/>
              <a:rect l="l" t="t" r="r" b="b"/>
              <a:pathLst>
                <a:path w="24074" h="31973" extrusionOk="0">
                  <a:moveTo>
                    <a:pt x="0" y="0"/>
                  </a:moveTo>
                  <a:lnTo>
                    <a:pt x="0" y="31973"/>
                  </a:lnTo>
                  <a:lnTo>
                    <a:pt x="24073" y="31973"/>
                  </a:lnTo>
                  <a:lnTo>
                    <a:pt x="24073" y="5787"/>
                  </a:lnTo>
                  <a:lnTo>
                    <a:pt x="186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8"/>
            <p:cNvSpPr/>
            <p:nvPr/>
          </p:nvSpPr>
          <p:spPr>
            <a:xfrm>
              <a:off x="1624275" y="796950"/>
              <a:ext cx="612000" cy="809475"/>
            </a:xfrm>
            <a:custGeom>
              <a:avLst/>
              <a:gdLst/>
              <a:ahLst/>
              <a:cxnLst/>
              <a:rect l="l" t="t" r="r" b="b"/>
              <a:pathLst>
                <a:path w="24480" h="32379" extrusionOk="0">
                  <a:moveTo>
                    <a:pt x="18776" y="406"/>
                  </a:moveTo>
                  <a:lnTo>
                    <a:pt x="24073" y="6070"/>
                  </a:lnTo>
                  <a:lnTo>
                    <a:pt x="24073" y="31973"/>
                  </a:lnTo>
                  <a:lnTo>
                    <a:pt x="406" y="31973"/>
                  </a:lnTo>
                  <a:lnTo>
                    <a:pt x="406" y="406"/>
                  </a:lnTo>
                  <a:close/>
                  <a:moveTo>
                    <a:pt x="0" y="0"/>
                  </a:moveTo>
                  <a:lnTo>
                    <a:pt x="0" y="32379"/>
                  </a:lnTo>
                  <a:lnTo>
                    <a:pt x="24480" y="32379"/>
                  </a:lnTo>
                  <a:lnTo>
                    <a:pt x="24480" y="5909"/>
                  </a:lnTo>
                  <a:lnTo>
                    <a:pt x="189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8"/>
            <p:cNvSpPr/>
            <p:nvPr/>
          </p:nvSpPr>
          <p:spPr>
            <a:xfrm>
              <a:off x="2091050" y="799375"/>
              <a:ext cx="143275" cy="157375"/>
            </a:xfrm>
            <a:custGeom>
              <a:avLst/>
              <a:gdLst/>
              <a:ahLst/>
              <a:cxnLst/>
              <a:rect l="l" t="t" r="r" b="b"/>
              <a:pathLst>
                <a:path w="5731" h="6295" extrusionOk="0">
                  <a:moveTo>
                    <a:pt x="0" y="1"/>
                  </a:moveTo>
                  <a:lnTo>
                    <a:pt x="0" y="6295"/>
                  </a:lnTo>
                  <a:lnTo>
                    <a:pt x="5731" y="6295"/>
                  </a:lnTo>
                  <a:lnTo>
                    <a:pt x="5731" y="5889"/>
                  </a:lnTo>
                  <a:lnTo>
                    <a:pt x="407" y="5889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8"/>
            <p:cNvSpPr/>
            <p:nvPr/>
          </p:nvSpPr>
          <p:spPr>
            <a:xfrm>
              <a:off x="1721775" y="11307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8"/>
            <p:cNvSpPr/>
            <p:nvPr/>
          </p:nvSpPr>
          <p:spPr>
            <a:xfrm>
              <a:off x="1721775" y="12173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8"/>
            <p:cNvSpPr/>
            <p:nvPr/>
          </p:nvSpPr>
          <p:spPr>
            <a:xfrm>
              <a:off x="1721775" y="13038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1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8"/>
            <p:cNvSpPr/>
            <p:nvPr/>
          </p:nvSpPr>
          <p:spPr>
            <a:xfrm>
              <a:off x="1721775" y="13904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8"/>
                  </a:lnTo>
                  <a:lnTo>
                    <a:pt x="16678" y="408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6" name="Google Shape;1126;p28"/>
          <p:cNvGrpSpPr/>
          <p:nvPr/>
        </p:nvGrpSpPr>
        <p:grpSpPr>
          <a:xfrm>
            <a:off x="337816" y="1278366"/>
            <a:ext cx="671833" cy="565501"/>
            <a:chOff x="1743325" y="1842325"/>
            <a:chExt cx="908250" cy="764500"/>
          </a:xfrm>
        </p:grpSpPr>
        <p:sp>
          <p:nvSpPr>
            <p:cNvPr id="1127" name="Google Shape;1127;p28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8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8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8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1" name="Google Shape;1131;p28"/>
          <p:cNvGrpSpPr/>
          <p:nvPr/>
        </p:nvGrpSpPr>
        <p:grpSpPr>
          <a:xfrm>
            <a:off x="719999" y="701925"/>
            <a:ext cx="7938209" cy="3815850"/>
            <a:chOff x="719999" y="573225"/>
            <a:chExt cx="7938209" cy="3815850"/>
          </a:xfrm>
        </p:grpSpPr>
        <p:grpSp>
          <p:nvGrpSpPr>
            <p:cNvPr id="1132" name="Google Shape;1132;p28"/>
            <p:cNvGrpSpPr/>
            <p:nvPr/>
          </p:nvGrpSpPr>
          <p:grpSpPr>
            <a:xfrm>
              <a:off x="719999" y="573225"/>
              <a:ext cx="7938209" cy="3815850"/>
              <a:chOff x="720000" y="573225"/>
              <a:chExt cx="7704007" cy="3815850"/>
            </a:xfrm>
          </p:grpSpPr>
          <p:sp>
            <p:nvSpPr>
              <p:cNvPr id="1133" name="Google Shape;1133;p28"/>
              <p:cNvSpPr/>
              <p:nvPr/>
            </p:nvSpPr>
            <p:spPr>
              <a:xfrm>
                <a:off x="720000" y="573225"/>
                <a:ext cx="7704000" cy="426900"/>
              </a:xfrm>
              <a:prstGeom prst="roundRect">
                <a:avLst>
                  <a:gd name="adj" fmla="val 26774"/>
                </a:avLst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28"/>
              <p:cNvSpPr/>
              <p:nvPr/>
            </p:nvSpPr>
            <p:spPr>
              <a:xfrm>
                <a:off x="723907" y="904875"/>
                <a:ext cx="7700100" cy="34842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5" name="Google Shape;1135;p28"/>
            <p:cNvGrpSpPr/>
            <p:nvPr/>
          </p:nvGrpSpPr>
          <p:grpSpPr>
            <a:xfrm>
              <a:off x="7842475" y="646225"/>
              <a:ext cx="706370" cy="198722"/>
              <a:chOff x="7438100" y="656825"/>
              <a:chExt cx="706370" cy="198722"/>
            </a:xfrm>
          </p:grpSpPr>
          <p:sp>
            <p:nvSpPr>
              <p:cNvPr id="1136" name="Google Shape;1136;p28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28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28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28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28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28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28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28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28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28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28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28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28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9" name="Google Shape;1149;p28"/>
            <p:cNvSpPr/>
            <p:nvPr/>
          </p:nvSpPr>
          <p:spPr>
            <a:xfrm>
              <a:off x="8438209" y="904875"/>
              <a:ext cx="219900" cy="3484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8"/>
            <p:cNvSpPr/>
            <p:nvPr/>
          </p:nvSpPr>
          <p:spPr>
            <a:xfrm>
              <a:off x="8438215" y="904875"/>
              <a:ext cx="219900" cy="651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1" name="Google Shape;1151;p28"/>
          <p:cNvSpPr/>
          <p:nvPr/>
        </p:nvSpPr>
        <p:spPr>
          <a:xfrm>
            <a:off x="4831065" y="2214590"/>
            <a:ext cx="995400" cy="995400"/>
          </a:xfrm>
          <a:prstGeom prst="donut">
            <a:avLst>
              <a:gd name="adj" fmla="val 2500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2" name="Google Shape;1152;p28"/>
          <p:cNvGrpSpPr/>
          <p:nvPr/>
        </p:nvGrpSpPr>
        <p:grpSpPr>
          <a:xfrm>
            <a:off x="5057787" y="2637363"/>
            <a:ext cx="3457513" cy="2070461"/>
            <a:chOff x="4038612" y="1543850"/>
            <a:chExt cx="3457513" cy="2070461"/>
          </a:xfrm>
        </p:grpSpPr>
        <p:sp>
          <p:nvSpPr>
            <p:cNvPr id="1153" name="Google Shape;1153;p28"/>
            <p:cNvSpPr/>
            <p:nvPr/>
          </p:nvSpPr>
          <p:spPr>
            <a:xfrm>
              <a:off x="4038612" y="1543850"/>
              <a:ext cx="3457500" cy="426900"/>
            </a:xfrm>
            <a:prstGeom prst="roundRect">
              <a:avLst>
                <a:gd name="adj" fmla="val 26774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8"/>
            <p:cNvSpPr/>
            <p:nvPr/>
          </p:nvSpPr>
          <p:spPr>
            <a:xfrm>
              <a:off x="4041025" y="1875511"/>
              <a:ext cx="3455100" cy="17388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5" name="Google Shape;1155;p28"/>
            <p:cNvGrpSpPr/>
            <p:nvPr/>
          </p:nvGrpSpPr>
          <p:grpSpPr>
            <a:xfrm>
              <a:off x="6703400" y="1613838"/>
              <a:ext cx="706370" cy="198722"/>
              <a:chOff x="7438100" y="656825"/>
              <a:chExt cx="706370" cy="198722"/>
            </a:xfrm>
          </p:grpSpPr>
          <p:sp>
            <p:nvSpPr>
              <p:cNvPr id="1156" name="Google Shape;1156;p28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28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28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28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28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28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28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28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28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28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28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28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28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69" name="Google Shape;1169;p28"/>
          <p:cNvSpPr txBox="1">
            <a:spLocks noGrp="1"/>
          </p:cNvSpPr>
          <p:nvPr>
            <p:ph type="title"/>
          </p:nvPr>
        </p:nvSpPr>
        <p:spPr>
          <a:xfrm>
            <a:off x="1009650" y="1278375"/>
            <a:ext cx="3581100" cy="192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70" name="Google Shape;1170;p28"/>
          <p:cNvSpPr txBox="1">
            <a:spLocks noGrp="1"/>
          </p:cNvSpPr>
          <p:nvPr>
            <p:ph type="title" idx="2" hasCustomPrompt="1"/>
          </p:nvPr>
        </p:nvSpPr>
        <p:spPr>
          <a:xfrm>
            <a:off x="6978275" y="3416425"/>
            <a:ext cx="1175100" cy="935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71" name="Google Shape;1171;p28"/>
          <p:cNvSpPr txBox="1">
            <a:spLocks noGrp="1"/>
          </p:cNvSpPr>
          <p:nvPr>
            <p:ph type="subTitle" idx="1"/>
          </p:nvPr>
        </p:nvSpPr>
        <p:spPr>
          <a:xfrm rot="366">
            <a:off x="1117925" y="3478000"/>
            <a:ext cx="28194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2">
    <p:bg>
      <p:bgPr>
        <a:solidFill>
          <a:schemeClr val="accent4"/>
        </a:solidFill>
        <a:effectLst/>
      </p:bgPr>
    </p:bg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29"/>
          <p:cNvSpPr/>
          <p:nvPr/>
        </p:nvSpPr>
        <p:spPr>
          <a:xfrm>
            <a:off x="-34375" y="-542662"/>
            <a:ext cx="9214312" cy="6228826"/>
          </a:xfrm>
          <a:custGeom>
            <a:avLst/>
            <a:gdLst/>
            <a:ahLst/>
            <a:cxnLst/>
            <a:rect l="l" t="t" r="r" b="b"/>
            <a:pathLst>
              <a:path w="151408" h="102351" extrusionOk="0">
                <a:moveTo>
                  <a:pt x="4068" y="183"/>
                </a:moveTo>
                <a:lnTo>
                  <a:pt x="4068" y="3719"/>
                </a:lnTo>
                <a:lnTo>
                  <a:pt x="184" y="3719"/>
                </a:lnTo>
                <a:lnTo>
                  <a:pt x="184" y="183"/>
                </a:lnTo>
                <a:close/>
                <a:moveTo>
                  <a:pt x="8043" y="183"/>
                </a:moveTo>
                <a:lnTo>
                  <a:pt x="8043" y="3719"/>
                </a:lnTo>
                <a:lnTo>
                  <a:pt x="4252" y="3719"/>
                </a:lnTo>
                <a:lnTo>
                  <a:pt x="4252" y="183"/>
                </a:lnTo>
                <a:close/>
                <a:moveTo>
                  <a:pt x="12018" y="183"/>
                </a:moveTo>
                <a:lnTo>
                  <a:pt x="12018" y="3719"/>
                </a:lnTo>
                <a:lnTo>
                  <a:pt x="8227" y="3719"/>
                </a:lnTo>
                <a:lnTo>
                  <a:pt x="8227" y="183"/>
                </a:lnTo>
                <a:close/>
                <a:moveTo>
                  <a:pt x="15993" y="183"/>
                </a:moveTo>
                <a:lnTo>
                  <a:pt x="15993" y="3719"/>
                </a:lnTo>
                <a:lnTo>
                  <a:pt x="12202" y="3719"/>
                </a:lnTo>
                <a:lnTo>
                  <a:pt x="12202" y="183"/>
                </a:lnTo>
                <a:close/>
                <a:moveTo>
                  <a:pt x="19968" y="183"/>
                </a:moveTo>
                <a:lnTo>
                  <a:pt x="19968" y="3719"/>
                </a:lnTo>
                <a:lnTo>
                  <a:pt x="16177" y="3719"/>
                </a:lnTo>
                <a:lnTo>
                  <a:pt x="16177" y="183"/>
                </a:lnTo>
                <a:close/>
                <a:moveTo>
                  <a:pt x="23944" y="183"/>
                </a:moveTo>
                <a:lnTo>
                  <a:pt x="23944" y="3719"/>
                </a:lnTo>
                <a:lnTo>
                  <a:pt x="20153" y="3719"/>
                </a:lnTo>
                <a:lnTo>
                  <a:pt x="20153" y="183"/>
                </a:lnTo>
                <a:close/>
                <a:moveTo>
                  <a:pt x="27919" y="183"/>
                </a:moveTo>
                <a:lnTo>
                  <a:pt x="27919" y="3719"/>
                </a:lnTo>
                <a:lnTo>
                  <a:pt x="24129" y="3719"/>
                </a:lnTo>
                <a:lnTo>
                  <a:pt x="24129" y="183"/>
                </a:lnTo>
                <a:close/>
                <a:moveTo>
                  <a:pt x="31895" y="183"/>
                </a:moveTo>
                <a:lnTo>
                  <a:pt x="31895" y="3719"/>
                </a:lnTo>
                <a:lnTo>
                  <a:pt x="28104" y="3719"/>
                </a:lnTo>
                <a:lnTo>
                  <a:pt x="28104" y="183"/>
                </a:lnTo>
                <a:close/>
                <a:moveTo>
                  <a:pt x="35870" y="183"/>
                </a:moveTo>
                <a:lnTo>
                  <a:pt x="35870" y="3719"/>
                </a:lnTo>
                <a:lnTo>
                  <a:pt x="32079" y="3719"/>
                </a:lnTo>
                <a:lnTo>
                  <a:pt x="32079" y="183"/>
                </a:lnTo>
                <a:close/>
                <a:moveTo>
                  <a:pt x="39845" y="183"/>
                </a:moveTo>
                <a:lnTo>
                  <a:pt x="39845" y="3719"/>
                </a:lnTo>
                <a:lnTo>
                  <a:pt x="36054" y="3719"/>
                </a:lnTo>
                <a:lnTo>
                  <a:pt x="36054" y="183"/>
                </a:lnTo>
                <a:close/>
                <a:moveTo>
                  <a:pt x="43821" y="183"/>
                </a:moveTo>
                <a:lnTo>
                  <a:pt x="43821" y="3719"/>
                </a:lnTo>
                <a:lnTo>
                  <a:pt x="40029" y="3719"/>
                </a:lnTo>
                <a:lnTo>
                  <a:pt x="40029" y="183"/>
                </a:lnTo>
                <a:close/>
                <a:moveTo>
                  <a:pt x="47796" y="183"/>
                </a:moveTo>
                <a:lnTo>
                  <a:pt x="47796" y="3719"/>
                </a:lnTo>
                <a:lnTo>
                  <a:pt x="44005" y="3719"/>
                </a:lnTo>
                <a:lnTo>
                  <a:pt x="44005" y="183"/>
                </a:lnTo>
                <a:close/>
                <a:moveTo>
                  <a:pt x="51771" y="183"/>
                </a:moveTo>
                <a:lnTo>
                  <a:pt x="51771" y="3719"/>
                </a:lnTo>
                <a:lnTo>
                  <a:pt x="47980" y="3719"/>
                </a:lnTo>
                <a:lnTo>
                  <a:pt x="47980" y="183"/>
                </a:lnTo>
                <a:close/>
                <a:moveTo>
                  <a:pt x="55746" y="183"/>
                </a:moveTo>
                <a:lnTo>
                  <a:pt x="55746" y="3719"/>
                </a:lnTo>
                <a:lnTo>
                  <a:pt x="51956" y="3719"/>
                </a:lnTo>
                <a:lnTo>
                  <a:pt x="51956" y="183"/>
                </a:lnTo>
                <a:close/>
                <a:moveTo>
                  <a:pt x="59721" y="183"/>
                </a:moveTo>
                <a:lnTo>
                  <a:pt x="59721" y="3719"/>
                </a:lnTo>
                <a:lnTo>
                  <a:pt x="55931" y="3719"/>
                </a:lnTo>
                <a:lnTo>
                  <a:pt x="55931" y="183"/>
                </a:lnTo>
                <a:close/>
                <a:moveTo>
                  <a:pt x="63696" y="183"/>
                </a:moveTo>
                <a:lnTo>
                  <a:pt x="63696" y="3719"/>
                </a:lnTo>
                <a:lnTo>
                  <a:pt x="59906" y="3719"/>
                </a:lnTo>
                <a:lnTo>
                  <a:pt x="59906" y="183"/>
                </a:lnTo>
                <a:close/>
                <a:moveTo>
                  <a:pt x="67672" y="183"/>
                </a:moveTo>
                <a:lnTo>
                  <a:pt x="67672" y="3719"/>
                </a:lnTo>
                <a:lnTo>
                  <a:pt x="63881" y="3719"/>
                </a:lnTo>
                <a:lnTo>
                  <a:pt x="63881" y="183"/>
                </a:lnTo>
                <a:close/>
                <a:moveTo>
                  <a:pt x="71648" y="183"/>
                </a:moveTo>
                <a:lnTo>
                  <a:pt x="71648" y="3719"/>
                </a:lnTo>
                <a:lnTo>
                  <a:pt x="67857" y="3719"/>
                </a:lnTo>
                <a:lnTo>
                  <a:pt x="67857" y="183"/>
                </a:lnTo>
                <a:close/>
                <a:moveTo>
                  <a:pt x="75623" y="183"/>
                </a:moveTo>
                <a:lnTo>
                  <a:pt x="75623" y="3719"/>
                </a:lnTo>
                <a:lnTo>
                  <a:pt x="71832" y="3719"/>
                </a:lnTo>
                <a:lnTo>
                  <a:pt x="71832" y="183"/>
                </a:lnTo>
                <a:close/>
                <a:moveTo>
                  <a:pt x="79598" y="183"/>
                </a:moveTo>
                <a:lnTo>
                  <a:pt x="79598" y="3719"/>
                </a:lnTo>
                <a:lnTo>
                  <a:pt x="75807" y="3719"/>
                </a:lnTo>
                <a:lnTo>
                  <a:pt x="75807" y="183"/>
                </a:lnTo>
                <a:close/>
                <a:moveTo>
                  <a:pt x="83573" y="183"/>
                </a:moveTo>
                <a:lnTo>
                  <a:pt x="83573" y="3719"/>
                </a:lnTo>
                <a:lnTo>
                  <a:pt x="79782" y="3719"/>
                </a:lnTo>
                <a:lnTo>
                  <a:pt x="79782" y="183"/>
                </a:lnTo>
                <a:close/>
                <a:moveTo>
                  <a:pt x="87549" y="183"/>
                </a:moveTo>
                <a:lnTo>
                  <a:pt x="87549" y="3719"/>
                </a:lnTo>
                <a:lnTo>
                  <a:pt x="83757" y="3719"/>
                </a:lnTo>
                <a:lnTo>
                  <a:pt x="83757" y="183"/>
                </a:lnTo>
                <a:close/>
                <a:moveTo>
                  <a:pt x="91524" y="183"/>
                </a:moveTo>
                <a:lnTo>
                  <a:pt x="91524" y="3719"/>
                </a:lnTo>
                <a:lnTo>
                  <a:pt x="87733" y="3719"/>
                </a:lnTo>
                <a:lnTo>
                  <a:pt x="87733" y="183"/>
                </a:lnTo>
                <a:close/>
                <a:moveTo>
                  <a:pt x="95499" y="183"/>
                </a:moveTo>
                <a:lnTo>
                  <a:pt x="95499" y="3719"/>
                </a:lnTo>
                <a:lnTo>
                  <a:pt x="91708" y="3719"/>
                </a:lnTo>
                <a:lnTo>
                  <a:pt x="91708" y="183"/>
                </a:lnTo>
                <a:close/>
                <a:moveTo>
                  <a:pt x="99474" y="183"/>
                </a:moveTo>
                <a:lnTo>
                  <a:pt x="99474" y="3719"/>
                </a:lnTo>
                <a:lnTo>
                  <a:pt x="95684" y="3719"/>
                </a:lnTo>
                <a:lnTo>
                  <a:pt x="95684" y="183"/>
                </a:lnTo>
                <a:close/>
                <a:moveTo>
                  <a:pt x="103449" y="183"/>
                </a:moveTo>
                <a:lnTo>
                  <a:pt x="103449" y="3719"/>
                </a:lnTo>
                <a:lnTo>
                  <a:pt x="99659" y="3719"/>
                </a:lnTo>
                <a:lnTo>
                  <a:pt x="99659" y="183"/>
                </a:lnTo>
                <a:close/>
                <a:moveTo>
                  <a:pt x="107424" y="183"/>
                </a:moveTo>
                <a:lnTo>
                  <a:pt x="107424" y="3719"/>
                </a:lnTo>
                <a:lnTo>
                  <a:pt x="103634" y="3719"/>
                </a:lnTo>
                <a:lnTo>
                  <a:pt x="103634" y="183"/>
                </a:lnTo>
                <a:close/>
                <a:moveTo>
                  <a:pt x="111400" y="183"/>
                </a:moveTo>
                <a:lnTo>
                  <a:pt x="111400" y="3719"/>
                </a:lnTo>
                <a:lnTo>
                  <a:pt x="107609" y="3719"/>
                </a:lnTo>
                <a:lnTo>
                  <a:pt x="107609" y="183"/>
                </a:lnTo>
                <a:close/>
                <a:moveTo>
                  <a:pt x="115376" y="183"/>
                </a:moveTo>
                <a:lnTo>
                  <a:pt x="115376" y="3719"/>
                </a:lnTo>
                <a:lnTo>
                  <a:pt x="111585" y="3719"/>
                </a:lnTo>
                <a:lnTo>
                  <a:pt x="111585" y="183"/>
                </a:lnTo>
                <a:close/>
                <a:moveTo>
                  <a:pt x="119351" y="183"/>
                </a:moveTo>
                <a:lnTo>
                  <a:pt x="119351" y="3719"/>
                </a:lnTo>
                <a:lnTo>
                  <a:pt x="115560" y="3719"/>
                </a:lnTo>
                <a:lnTo>
                  <a:pt x="115560" y="183"/>
                </a:lnTo>
                <a:close/>
                <a:moveTo>
                  <a:pt x="123326" y="183"/>
                </a:moveTo>
                <a:lnTo>
                  <a:pt x="123326" y="3719"/>
                </a:lnTo>
                <a:lnTo>
                  <a:pt x="119535" y="3719"/>
                </a:lnTo>
                <a:lnTo>
                  <a:pt x="119535" y="183"/>
                </a:lnTo>
                <a:close/>
                <a:moveTo>
                  <a:pt x="127301" y="183"/>
                </a:moveTo>
                <a:lnTo>
                  <a:pt x="127301" y="3719"/>
                </a:lnTo>
                <a:lnTo>
                  <a:pt x="123510" y="3719"/>
                </a:lnTo>
                <a:lnTo>
                  <a:pt x="123510" y="183"/>
                </a:lnTo>
                <a:close/>
                <a:moveTo>
                  <a:pt x="131277" y="183"/>
                </a:moveTo>
                <a:lnTo>
                  <a:pt x="131277" y="3719"/>
                </a:lnTo>
                <a:lnTo>
                  <a:pt x="127485" y="3719"/>
                </a:lnTo>
                <a:lnTo>
                  <a:pt x="127485" y="183"/>
                </a:lnTo>
                <a:close/>
                <a:moveTo>
                  <a:pt x="135252" y="183"/>
                </a:moveTo>
                <a:lnTo>
                  <a:pt x="135252" y="3719"/>
                </a:lnTo>
                <a:lnTo>
                  <a:pt x="131461" y="3719"/>
                </a:lnTo>
                <a:lnTo>
                  <a:pt x="131461" y="183"/>
                </a:lnTo>
                <a:close/>
                <a:moveTo>
                  <a:pt x="139227" y="183"/>
                </a:moveTo>
                <a:lnTo>
                  <a:pt x="139227" y="3719"/>
                </a:lnTo>
                <a:lnTo>
                  <a:pt x="135436" y="3719"/>
                </a:lnTo>
                <a:lnTo>
                  <a:pt x="135436" y="183"/>
                </a:lnTo>
                <a:close/>
                <a:moveTo>
                  <a:pt x="143202" y="183"/>
                </a:moveTo>
                <a:lnTo>
                  <a:pt x="143202" y="3719"/>
                </a:lnTo>
                <a:lnTo>
                  <a:pt x="139411" y="3719"/>
                </a:lnTo>
                <a:lnTo>
                  <a:pt x="139411" y="183"/>
                </a:lnTo>
                <a:close/>
                <a:moveTo>
                  <a:pt x="147177" y="183"/>
                </a:moveTo>
                <a:lnTo>
                  <a:pt x="147177" y="3719"/>
                </a:lnTo>
                <a:lnTo>
                  <a:pt x="143387" y="3719"/>
                </a:lnTo>
                <a:lnTo>
                  <a:pt x="143387" y="183"/>
                </a:lnTo>
                <a:close/>
                <a:moveTo>
                  <a:pt x="151224" y="183"/>
                </a:moveTo>
                <a:lnTo>
                  <a:pt x="151224" y="3719"/>
                </a:lnTo>
                <a:lnTo>
                  <a:pt x="147362" y="3719"/>
                </a:lnTo>
                <a:lnTo>
                  <a:pt x="147362" y="183"/>
                </a:lnTo>
                <a:close/>
                <a:moveTo>
                  <a:pt x="4068" y="3902"/>
                </a:moveTo>
                <a:lnTo>
                  <a:pt x="4068" y="7661"/>
                </a:lnTo>
                <a:lnTo>
                  <a:pt x="184" y="7661"/>
                </a:lnTo>
                <a:lnTo>
                  <a:pt x="184" y="3902"/>
                </a:lnTo>
                <a:close/>
                <a:moveTo>
                  <a:pt x="8043" y="3902"/>
                </a:moveTo>
                <a:lnTo>
                  <a:pt x="8043" y="7661"/>
                </a:lnTo>
                <a:lnTo>
                  <a:pt x="4252" y="7661"/>
                </a:lnTo>
                <a:lnTo>
                  <a:pt x="4252" y="3902"/>
                </a:lnTo>
                <a:close/>
                <a:moveTo>
                  <a:pt x="12018" y="3902"/>
                </a:moveTo>
                <a:lnTo>
                  <a:pt x="12018" y="7661"/>
                </a:lnTo>
                <a:lnTo>
                  <a:pt x="8227" y="7661"/>
                </a:lnTo>
                <a:lnTo>
                  <a:pt x="8227" y="3902"/>
                </a:lnTo>
                <a:close/>
                <a:moveTo>
                  <a:pt x="15993" y="3902"/>
                </a:moveTo>
                <a:lnTo>
                  <a:pt x="15993" y="7661"/>
                </a:lnTo>
                <a:lnTo>
                  <a:pt x="12202" y="7661"/>
                </a:lnTo>
                <a:lnTo>
                  <a:pt x="12202" y="3902"/>
                </a:lnTo>
                <a:close/>
                <a:moveTo>
                  <a:pt x="19968" y="3902"/>
                </a:moveTo>
                <a:lnTo>
                  <a:pt x="19968" y="7661"/>
                </a:lnTo>
                <a:lnTo>
                  <a:pt x="16177" y="7661"/>
                </a:lnTo>
                <a:lnTo>
                  <a:pt x="16177" y="3902"/>
                </a:lnTo>
                <a:close/>
                <a:moveTo>
                  <a:pt x="23944" y="3902"/>
                </a:moveTo>
                <a:lnTo>
                  <a:pt x="23944" y="7661"/>
                </a:lnTo>
                <a:lnTo>
                  <a:pt x="20153" y="7661"/>
                </a:lnTo>
                <a:lnTo>
                  <a:pt x="20153" y="3902"/>
                </a:lnTo>
                <a:close/>
                <a:moveTo>
                  <a:pt x="27919" y="3902"/>
                </a:moveTo>
                <a:lnTo>
                  <a:pt x="27919" y="7661"/>
                </a:lnTo>
                <a:lnTo>
                  <a:pt x="24129" y="7661"/>
                </a:lnTo>
                <a:lnTo>
                  <a:pt x="24129" y="3902"/>
                </a:lnTo>
                <a:close/>
                <a:moveTo>
                  <a:pt x="31895" y="3902"/>
                </a:moveTo>
                <a:lnTo>
                  <a:pt x="31895" y="7661"/>
                </a:lnTo>
                <a:lnTo>
                  <a:pt x="28104" y="7661"/>
                </a:lnTo>
                <a:lnTo>
                  <a:pt x="28104" y="3902"/>
                </a:lnTo>
                <a:close/>
                <a:moveTo>
                  <a:pt x="35870" y="3902"/>
                </a:moveTo>
                <a:lnTo>
                  <a:pt x="35870" y="7661"/>
                </a:lnTo>
                <a:lnTo>
                  <a:pt x="32079" y="7661"/>
                </a:lnTo>
                <a:lnTo>
                  <a:pt x="32079" y="3902"/>
                </a:lnTo>
                <a:close/>
                <a:moveTo>
                  <a:pt x="39845" y="3902"/>
                </a:moveTo>
                <a:lnTo>
                  <a:pt x="39845" y="7661"/>
                </a:lnTo>
                <a:lnTo>
                  <a:pt x="36054" y="7661"/>
                </a:lnTo>
                <a:lnTo>
                  <a:pt x="36054" y="3902"/>
                </a:lnTo>
                <a:close/>
                <a:moveTo>
                  <a:pt x="43821" y="3902"/>
                </a:moveTo>
                <a:lnTo>
                  <a:pt x="43821" y="7661"/>
                </a:lnTo>
                <a:lnTo>
                  <a:pt x="40029" y="7661"/>
                </a:lnTo>
                <a:lnTo>
                  <a:pt x="40029" y="3902"/>
                </a:lnTo>
                <a:close/>
                <a:moveTo>
                  <a:pt x="47796" y="3902"/>
                </a:moveTo>
                <a:lnTo>
                  <a:pt x="47796" y="7661"/>
                </a:lnTo>
                <a:lnTo>
                  <a:pt x="44005" y="7661"/>
                </a:lnTo>
                <a:lnTo>
                  <a:pt x="44005" y="3902"/>
                </a:lnTo>
                <a:close/>
                <a:moveTo>
                  <a:pt x="51771" y="3902"/>
                </a:moveTo>
                <a:lnTo>
                  <a:pt x="51771" y="7661"/>
                </a:lnTo>
                <a:lnTo>
                  <a:pt x="47980" y="7661"/>
                </a:lnTo>
                <a:lnTo>
                  <a:pt x="47980" y="3902"/>
                </a:lnTo>
                <a:close/>
                <a:moveTo>
                  <a:pt x="55746" y="3902"/>
                </a:moveTo>
                <a:lnTo>
                  <a:pt x="55746" y="7661"/>
                </a:lnTo>
                <a:lnTo>
                  <a:pt x="51956" y="7661"/>
                </a:lnTo>
                <a:lnTo>
                  <a:pt x="51956" y="3902"/>
                </a:lnTo>
                <a:close/>
                <a:moveTo>
                  <a:pt x="59721" y="3902"/>
                </a:moveTo>
                <a:lnTo>
                  <a:pt x="59721" y="7661"/>
                </a:lnTo>
                <a:lnTo>
                  <a:pt x="55931" y="7661"/>
                </a:lnTo>
                <a:lnTo>
                  <a:pt x="55931" y="3902"/>
                </a:lnTo>
                <a:close/>
                <a:moveTo>
                  <a:pt x="63696" y="3902"/>
                </a:moveTo>
                <a:lnTo>
                  <a:pt x="63696" y="7661"/>
                </a:lnTo>
                <a:lnTo>
                  <a:pt x="59906" y="7661"/>
                </a:lnTo>
                <a:lnTo>
                  <a:pt x="59906" y="3902"/>
                </a:lnTo>
                <a:close/>
                <a:moveTo>
                  <a:pt x="67672" y="3902"/>
                </a:moveTo>
                <a:lnTo>
                  <a:pt x="67672" y="7661"/>
                </a:lnTo>
                <a:lnTo>
                  <a:pt x="63881" y="7661"/>
                </a:lnTo>
                <a:lnTo>
                  <a:pt x="63881" y="3902"/>
                </a:lnTo>
                <a:close/>
                <a:moveTo>
                  <a:pt x="71648" y="3902"/>
                </a:moveTo>
                <a:lnTo>
                  <a:pt x="71648" y="7661"/>
                </a:lnTo>
                <a:lnTo>
                  <a:pt x="67857" y="7661"/>
                </a:lnTo>
                <a:lnTo>
                  <a:pt x="67857" y="3902"/>
                </a:lnTo>
                <a:close/>
                <a:moveTo>
                  <a:pt x="75623" y="3902"/>
                </a:moveTo>
                <a:lnTo>
                  <a:pt x="75623" y="7661"/>
                </a:lnTo>
                <a:lnTo>
                  <a:pt x="71832" y="7661"/>
                </a:lnTo>
                <a:lnTo>
                  <a:pt x="71832" y="3902"/>
                </a:lnTo>
                <a:close/>
                <a:moveTo>
                  <a:pt x="79598" y="3902"/>
                </a:moveTo>
                <a:lnTo>
                  <a:pt x="79598" y="7661"/>
                </a:lnTo>
                <a:lnTo>
                  <a:pt x="75807" y="7661"/>
                </a:lnTo>
                <a:lnTo>
                  <a:pt x="75807" y="3902"/>
                </a:lnTo>
                <a:close/>
                <a:moveTo>
                  <a:pt x="83573" y="3902"/>
                </a:moveTo>
                <a:lnTo>
                  <a:pt x="83573" y="7661"/>
                </a:lnTo>
                <a:lnTo>
                  <a:pt x="79782" y="7661"/>
                </a:lnTo>
                <a:lnTo>
                  <a:pt x="79782" y="3902"/>
                </a:lnTo>
                <a:close/>
                <a:moveTo>
                  <a:pt x="87549" y="3902"/>
                </a:moveTo>
                <a:lnTo>
                  <a:pt x="87549" y="7661"/>
                </a:lnTo>
                <a:lnTo>
                  <a:pt x="83757" y="7661"/>
                </a:lnTo>
                <a:lnTo>
                  <a:pt x="83757" y="3902"/>
                </a:lnTo>
                <a:close/>
                <a:moveTo>
                  <a:pt x="91524" y="3902"/>
                </a:moveTo>
                <a:lnTo>
                  <a:pt x="91524" y="7661"/>
                </a:lnTo>
                <a:lnTo>
                  <a:pt x="87733" y="7661"/>
                </a:lnTo>
                <a:lnTo>
                  <a:pt x="87733" y="3902"/>
                </a:lnTo>
                <a:close/>
                <a:moveTo>
                  <a:pt x="95499" y="3902"/>
                </a:moveTo>
                <a:lnTo>
                  <a:pt x="95499" y="7661"/>
                </a:lnTo>
                <a:lnTo>
                  <a:pt x="91708" y="7661"/>
                </a:lnTo>
                <a:lnTo>
                  <a:pt x="91708" y="3902"/>
                </a:lnTo>
                <a:close/>
                <a:moveTo>
                  <a:pt x="99474" y="3902"/>
                </a:moveTo>
                <a:lnTo>
                  <a:pt x="99474" y="7661"/>
                </a:lnTo>
                <a:lnTo>
                  <a:pt x="95684" y="7661"/>
                </a:lnTo>
                <a:lnTo>
                  <a:pt x="95684" y="3902"/>
                </a:lnTo>
                <a:close/>
                <a:moveTo>
                  <a:pt x="103449" y="3902"/>
                </a:moveTo>
                <a:lnTo>
                  <a:pt x="103449" y="7661"/>
                </a:lnTo>
                <a:lnTo>
                  <a:pt x="99659" y="7661"/>
                </a:lnTo>
                <a:lnTo>
                  <a:pt x="99659" y="3902"/>
                </a:lnTo>
                <a:close/>
                <a:moveTo>
                  <a:pt x="107424" y="3902"/>
                </a:moveTo>
                <a:lnTo>
                  <a:pt x="107424" y="7661"/>
                </a:lnTo>
                <a:lnTo>
                  <a:pt x="103634" y="7661"/>
                </a:lnTo>
                <a:lnTo>
                  <a:pt x="103634" y="3902"/>
                </a:lnTo>
                <a:close/>
                <a:moveTo>
                  <a:pt x="111400" y="3902"/>
                </a:moveTo>
                <a:lnTo>
                  <a:pt x="111400" y="7661"/>
                </a:lnTo>
                <a:lnTo>
                  <a:pt x="107609" y="7661"/>
                </a:lnTo>
                <a:lnTo>
                  <a:pt x="107609" y="3902"/>
                </a:lnTo>
                <a:close/>
                <a:moveTo>
                  <a:pt x="115376" y="3902"/>
                </a:moveTo>
                <a:lnTo>
                  <a:pt x="115376" y="7661"/>
                </a:lnTo>
                <a:lnTo>
                  <a:pt x="111585" y="7661"/>
                </a:lnTo>
                <a:lnTo>
                  <a:pt x="111585" y="3902"/>
                </a:lnTo>
                <a:close/>
                <a:moveTo>
                  <a:pt x="119351" y="3902"/>
                </a:moveTo>
                <a:lnTo>
                  <a:pt x="119351" y="7661"/>
                </a:lnTo>
                <a:lnTo>
                  <a:pt x="115560" y="7661"/>
                </a:lnTo>
                <a:lnTo>
                  <a:pt x="115560" y="3902"/>
                </a:lnTo>
                <a:close/>
                <a:moveTo>
                  <a:pt x="123326" y="3902"/>
                </a:moveTo>
                <a:lnTo>
                  <a:pt x="123326" y="7661"/>
                </a:lnTo>
                <a:lnTo>
                  <a:pt x="119535" y="7661"/>
                </a:lnTo>
                <a:lnTo>
                  <a:pt x="119535" y="3902"/>
                </a:lnTo>
                <a:close/>
                <a:moveTo>
                  <a:pt x="127301" y="3902"/>
                </a:moveTo>
                <a:lnTo>
                  <a:pt x="127301" y="7661"/>
                </a:lnTo>
                <a:lnTo>
                  <a:pt x="123510" y="7661"/>
                </a:lnTo>
                <a:lnTo>
                  <a:pt x="123510" y="3902"/>
                </a:lnTo>
                <a:close/>
                <a:moveTo>
                  <a:pt x="131277" y="3902"/>
                </a:moveTo>
                <a:lnTo>
                  <a:pt x="131277" y="7661"/>
                </a:lnTo>
                <a:lnTo>
                  <a:pt x="127485" y="7661"/>
                </a:lnTo>
                <a:lnTo>
                  <a:pt x="127485" y="3902"/>
                </a:lnTo>
                <a:close/>
                <a:moveTo>
                  <a:pt x="135252" y="3902"/>
                </a:moveTo>
                <a:lnTo>
                  <a:pt x="135252" y="7661"/>
                </a:lnTo>
                <a:lnTo>
                  <a:pt x="131461" y="7661"/>
                </a:lnTo>
                <a:lnTo>
                  <a:pt x="131461" y="3902"/>
                </a:lnTo>
                <a:close/>
                <a:moveTo>
                  <a:pt x="139227" y="3902"/>
                </a:moveTo>
                <a:lnTo>
                  <a:pt x="139227" y="7661"/>
                </a:lnTo>
                <a:lnTo>
                  <a:pt x="135436" y="7661"/>
                </a:lnTo>
                <a:lnTo>
                  <a:pt x="135436" y="3902"/>
                </a:lnTo>
                <a:close/>
                <a:moveTo>
                  <a:pt x="143202" y="3902"/>
                </a:moveTo>
                <a:lnTo>
                  <a:pt x="143202" y="7661"/>
                </a:lnTo>
                <a:lnTo>
                  <a:pt x="139411" y="7661"/>
                </a:lnTo>
                <a:lnTo>
                  <a:pt x="139411" y="3902"/>
                </a:lnTo>
                <a:close/>
                <a:moveTo>
                  <a:pt x="147177" y="3902"/>
                </a:moveTo>
                <a:lnTo>
                  <a:pt x="147177" y="7661"/>
                </a:lnTo>
                <a:lnTo>
                  <a:pt x="143387" y="7661"/>
                </a:lnTo>
                <a:lnTo>
                  <a:pt x="143387" y="3902"/>
                </a:lnTo>
                <a:close/>
                <a:moveTo>
                  <a:pt x="151224" y="3902"/>
                </a:moveTo>
                <a:lnTo>
                  <a:pt x="151224" y="7661"/>
                </a:lnTo>
                <a:lnTo>
                  <a:pt x="147362" y="7661"/>
                </a:lnTo>
                <a:lnTo>
                  <a:pt x="147362" y="3902"/>
                </a:lnTo>
                <a:close/>
                <a:moveTo>
                  <a:pt x="4068" y="7844"/>
                </a:moveTo>
                <a:lnTo>
                  <a:pt x="4068" y="11605"/>
                </a:lnTo>
                <a:lnTo>
                  <a:pt x="184" y="11605"/>
                </a:lnTo>
                <a:lnTo>
                  <a:pt x="184" y="7844"/>
                </a:lnTo>
                <a:close/>
                <a:moveTo>
                  <a:pt x="8043" y="7844"/>
                </a:moveTo>
                <a:lnTo>
                  <a:pt x="8043" y="11605"/>
                </a:lnTo>
                <a:lnTo>
                  <a:pt x="4252" y="11605"/>
                </a:lnTo>
                <a:lnTo>
                  <a:pt x="4252" y="7844"/>
                </a:lnTo>
                <a:close/>
                <a:moveTo>
                  <a:pt x="12018" y="7844"/>
                </a:moveTo>
                <a:lnTo>
                  <a:pt x="12018" y="11605"/>
                </a:lnTo>
                <a:lnTo>
                  <a:pt x="8227" y="11605"/>
                </a:lnTo>
                <a:lnTo>
                  <a:pt x="8227" y="7844"/>
                </a:lnTo>
                <a:close/>
                <a:moveTo>
                  <a:pt x="15993" y="7844"/>
                </a:moveTo>
                <a:lnTo>
                  <a:pt x="15993" y="11605"/>
                </a:lnTo>
                <a:lnTo>
                  <a:pt x="12202" y="11605"/>
                </a:lnTo>
                <a:lnTo>
                  <a:pt x="12202" y="7844"/>
                </a:lnTo>
                <a:close/>
                <a:moveTo>
                  <a:pt x="19968" y="7844"/>
                </a:moveTo>
                <a:lnTo>
                  <a:pt x="19968" y="11605"/>
                </a:lnTo>
                <a:lnTo>
                  <a:pt x="16177" y="11605"/>
                </a:lnTo>
                <a:lnTo>
                  <a:pt x="16177" y="7844"/>
                </a:lnTo>
                <a:close/>
                <a:moveTo>
                  <a:pt x="23944" y="7844"/>
                </a:moveTo>
                <a:lnTo>
                  <a:pt x="23944" y="11605"/>
                </a:lnTo>
                <a:lnTo>
                  <a:pt x="20153" y="11605"/>
                </a:lnTo>
                <a:lnTo>
                  <a:pt x="20153" y="7844"/>
                </a:lnTo>
                <a:close/>
                <a:moveTo>
                  <a:pt x="27919" y="7844"/>
                </a:moveTo>
                <a:lnTo>
                  <a:pt x="27919" y="11605"/>
                </a:lnTo>
                <a:lnTo>
                  <a:pt x="24129" y="11605"/>
                </a:lnTo>
                <a:lnTo>
                  <a:pt x="24129" y="7844"/>
                </a:lnTo>
                <a:close/>
                <a:moveTo>
                  <a:pt x="31895" y="7844"/>
                </a:moveTo>
                <a:lnTo>
                  <a:pt x="31895" y="11605"/>
                </a:lnTo>
                <a:lnTo>
                  <a:pt x="28104" y="11605"/>
                </a:lnTo>
                <a:lnTo>
                  <a:pt x="28104" y="7844"/>
                </a:lnTo>
                <a:close/>
                <a:moveTo>
                  <a:pt x="35870" y="7844"/>
                </a:moveTo>
                <a:lnTo>
                  <a:pt x="35870" y="11605"/>
                </a:lnTo>
                <a:lnTo>
                  <a:pt x="32079" y="11605"/>
                </a:lnTo>
                <a:lnTo>
                  <a:pt x="32079" y="7844"/>
                </a:lnTo>
                <a:close/>
                <a:moveTo>
                  <a:pt x="39845" y="7844"/>
                </a:moveTo>
                <a:lnTo>
                  <a:pt x="39845" y="11605"/>
                </a:lnTo>
                <a:lnTo>
                  <a:pt x="36054" y="11605"/>
                </a:lnTo>
                <a:lnTo>
                  <a:pt x="36054" y="7844"/>
                </a:lnTo>
                <a:close/>
                <a:moveTo>
                  <a:pt x="43821" y="7844"/>
                </a:moveTo>
                <a:lnTo>
                  <a:pt x="43821" y="11605"/>
                </a:lnTo>
                <a:lnTo>
                  <a:pt x="40029" y="11605"/>
                </a:lnTo>
                <a:lnTo>
                  <a:pt x="40029" y="7844"/>
                </a:lnTo>
                <a:close/>
                <a:moveTo>
                  <a:pt x="47796" y="7844"/>
                </a:moveTo>
                <a:lnTo>
                  <a:pt x="47796" y="11605"/>
                </a:lnTo>
                <a:lnTo>
                  <a:pt x="44005" y="11605"/>
                </a:lnTo>
                <a:lnTo>
                  <a:pt x="44005" y="7844"/>
                </a:lnTo>
                <a:close/>
                <a:moveTo>
                  <a:pt x="51771" y="7844"/>
                </a:moveTo>
                <a:lnTo>
                  <a:pt x="51771" y="11605"/>
                </a:lnTo>
                <a:lnTo>
                  <a:pt x="47980" y="11605"/>
                </a:lnTo>
                <a:lnTo>
                  <a:pt x="47980" y="7844"/>
                </a:lnTo>
                <a:close/>
                <a:moveTo>
                  <a:pt x="55746" y="7844"/>
                </a:moveTo>
                <a:lnTo>
                  <a:pt x="55746" y="11605"/>
                </a:lnTo>
                <a:lnTo>
                  <a:pt x="51956" y="11605"/>
                </a:lnTo>
                <a:lnTo>
                  <a:pt x="51956" y="7844"/>
                </a:lnTo>
                <a:close/>
                <a:moveTo>
                  <a:pt x="59721" y="7844"/>
                </a:moveTo>
                <a:lnTo>
                  <a:pt x="59721" y="11605"/>
                </a:lnTo>
                <a:lnTo>
                  <a:pt x="55931" y="11605"/>
                </a:lnTo>
                <a:lnTo>
                  <a:pt x="55931" y="7844"/>
                </a:lnTo>
                <a:close/>
                <a:moveTo>
                  <a:pt x="63696" y="7844"/>
                </a:moveTo>
                <a:lnTo>
                  <a:pt x="63696" y="11605"/>
                </a:lnTo>
                <a:lnTo>
                  <a:pt x="59906" y="11605"/>
                </a:lnTo>
                <a:lnTo>
                  <a:pt x="59906" y="7844"/>
                </a:lnTo>
                <a:close/>
                <a:moveTo>
                  <a:pt x="67672" y="7844"/>
                </a:moveTo>
                <a:lnTo>
                  <a:pt x="67672" y="11605"/>
                </a:lnTo>
                <a:lnTo>
                  <a:pt x="63881" y="11605"/>
                </a:lnTo>
                <a:lnTo>
                  <a:pt x="63881" y="7844"/>
                </a:lnTo>
                <a:close/>
                <a:moveTo>
                  <a:pt x="71648" y="7844"/>
                </a:moveTo>
                <a:lnTo>
                  <a:pt x="71648" y="11605"/>
                </a:lnTo>
                <a:lnTo>
                  <a:pt x="67857" y="11605"/>
                </a:lnTo>
                <a:lnTo>
                  <a:pt x="67857" y="7844"/>
                </a:lnTo>
                <a:close/>
                <a:moveTo>
                  <a:pt x="75623" y="7844"/>
                </a:moveTo>
                <a:lnTo>
                  <a:pt x="75623" y="11605"/>
                </a:lnTo>
                <a:lnTo>
                  <a:pt x="71832" y="11605"/>
                </a:lnTo>
                <a:lnTo>
                  <a:pt x="71832" y="7844"/>
                </a:lnTo>
                <a:close/>
                <a:moveTo>
                  <a:pt x="79598" y="7844"/>
                </a:moveTo>
                <a:lnTo>
                  <a:pt x="79598" y="11605"/>
                </a:lnTo>
                <a:lnTo>
                  <a:pt x="75807" y="11605"/>
                </a:lnTo>
                <a:lnTo>
                  <a:pt x="75807" y="7844"/>
                </a:lnTo>
                <a:close/>
                <a:moveTo>
                  <a:pt x="83573" y="7844"/>
                </a:moveTo>
                <a:lnTo>
                  <a:pt x="83573" y="11605"/>
                </a:lnTo>
                <a:lnTo>
                  <a:pt x="79782" y="11605"/>
                </a:lnTo>
                <a:lnTo>
                  <a:pt x="79782" y="7844"/>
                </a:lnTo>
                <a:close/>
                <a:moveTo>
                  <a:pt x="87549" y="7844"/>
                </a:moveTo>
                <a:lnTo>
                  <a:pt x="87549" y="11605"/>
                </a:lnTo>
                <a:lnTo>
                  <a:pt x="83757" y="11605"/>
                </a:lnTo>
                <a:lnTo>
                  <a:pt x="83757" y="7844"/>
                </a:lnTo>
                <a:close/>
                <a:moveTo>
                  <a:pt x="91524" y="7844"/>
                </a:moveTo>
                <a:lnTo>
                  <a:pt x="91524" y="11605"/>
                </a:lnTo>
                <a:lnTo>
                  <a:pt x="87733" y="11605"/>
                </a:lnTo>
                <a:lnTo>
                  <a:pt x="87733" y="7844"/>
                </a:lnTo>
                <a:close/>
                <a:moveTo>
                  <a:pt x="95499" y="7844"/>
                </a:moveTo>
                <a:lnTo>
                  <a:pt x="95499" y="11605"/>
                </a:lnTo>
                <a:lnTo>
                  <a:pt x="91708" y="11605"/>
                </a:lnTo>
                <a:lnTo>
                  <a:pt x="91708" y="7844"/>
                </a:lnTo>
                <a:close/>
                <a:moveTo>
                  <a:pt x="99474" y="7844"/>
                </a:moveTo>
                <a:lnTo>
                  <a:pt x="99474" y="11605"/>
                </a:lnTo>
                <a:lnTo>
                  <a:pt x="95684" y="11605"/>
                </a:lnTo>
                <a:lnTo>
                  <a:pt x="95684" y="7844"/>
                </a:lnTo>
                <a:close/>
                <a:moveTo>
                  <a:pt x="103449" y="7844"/>
                </a:moveTo>
                <a:lnTo>
                  <a:pt x="103449" y="11605"/>
                </a:lnTo>
                <a:lnTo>
                  <a:pt x="99659" y="11605"/>
                </a:lnTo>
                <a:lnTo>
                  <a:pt x="99659" y="7844"/>
                </a:lnTo>
                <a:close/>
                <a:moveTo>
                  <a:pt x="107424" y="7844"/>
                </a:moveTo>
                <a:lnTo>
                  <a:pt x="107424" y="11605"/>
                </a:lnTo>
                <a:lnTo>
                  <a:pt x="103634" y="11605"/>
                </a:lnTo>
                <a:lnTo>
                  <a:pt x="103634" y="7844"/>
                </a:lnTo>
                <a:close/>
                <a:moveTo>
                  <a:pt x="111400" y="7844"/>
                </a:moveTo>
                <a:lnTo>
                  <a:pt x="111400" y="11605"/>
                </a:lnTo>
                <a:lnTo>
                  <a:pt x="107609" y="11605"/>
                </a:lnTo>
                <a:lnTo>
                  <a:pt x="107609" y="7844"/>
                </a:lnTo>
                <a:close/>
                <a:moveTo>
                  <a:pt x="115376" y="7844"/>
                </a:moveTo>
                <a:lnTo>
                  <a:pt x="115376" y="11605"/>
                </a:lnTo>
                <a:lnTo>
                  <a:pt x="111585" y="11605"/>
                </a:lnTo>
                <a:lnTo>
                  <a:pt x="111585" y="7844"/>
                </a:lnTo>
                <a:close/>
                <a:moveTo>
                  <a:pt x="119351" y="7844"/>
                </a:moveTo>
                <a:lnTo>
                  <a:pt x="119351" y="11605"/>
                </a:lnTo>
                <a:lnTo>
                  <a:pt x="115560" y="11605"/>
                </a:lnTo>
                <a:lnTo>
                  <a:pt x="115560" y="7844"/>
                </a:lnTo>
                <a:close/>
                <a:moveTo>
                  <a:pt x="123326" y="7844"/>
                </a:moveTo>
                <a:lnTo>
                  <a:pt x="123326" y="11605"/>
                </a:lnTo>
                <a:lnTo>
                  <a:pt x="119535" y="11605"/>
                </a:lnTo>
                <a:lnTo>
                  <a:pt x="119535" y="7844"/>
                </a:lnTo>
                <a:close/>
                <a:moveTo>
                  <a:pt x="127301" y="7844"/>
                </a:moveTo>
                <a:lnTo>
                  <a:pt x="127301" y="11605"/>
                </a:lnTo>
                <a:lnTo>
                  <a:pt x="123510" y="11605"/>
                </a:lnTo>
                <a:lnTo>
                  <a:pt x="123510" y="7844"/>
                </a:lnTo>
                <a:close/>
                <a:moveTo>
                  <a:pt x="131277" y="7844"/>
                </a:moveTo>
                <a:lnTo>
                  <a:pt x="131277" y="11605"/>
                </a:lnTo>
                <a:lnTo>
                  <a:pt x="127485" y="11605"/>
                </a:lnTo>
                <a:lnTo>
                  <a:pt x="127485" y="7844"/>
                </a:lnTo>
                <a:close/>
                <a:moveTo>
                  <a:pt x="135252" y="7844"/>
                </a:moveTo>
                <a:lnTo>
                  <a:pt x="135252" y="11605"/>
                </a:lnTo>
                <a:lnTo>
                  <a:pt x="131461" y="11605"/>
                </a:lnTo>
                <a:lnTo>
                  <a:pt x="131461" y="7844"/>
                </a:lnTo>
                <a:close/>
                <a:moveTo>
                  <a:pt x="139227" y="7844"/>
                </a:moveTo>
                <a:lnTo>
                  <a:pt x="139227" y="11605"/>
                </a:lnTo>
                <a:lnTo>
                  <a:pt x="135436" y="11605"/>
                </a:lnTo>
                <a:lnTo>
                  <a:pt x="135436" y="7844"/>
                </a:lnTo>
                <a:close/>
                <a:moveTo>
                  <a:pt x="143202" y="7844"/>
                </a:moveTo>
                <a:lnTo>
                  <a:pt x="143202" y="11605"/>
                </a:lnTo>
                <a:lnTo>
                  <a:pt x="139411" y="11605"/>
                </a:lnTo>
                <a:lnTo>
                  <a:pt x="139411" y="7844"/>
                </a:lnTo>
                <a:close/>
                <a:moveTo>
                  <a:pt x="147177" y="7844"/>
                </a:moveTo>
                <a:lnTo>
                  <a:pt x="147177" y="11605"/>
                </a:lnTo>
                <a:lnTo>
                  <a:pt x="143387" y="11605"/>
                </a:lnTo>
                <a:lnTo>
                  <a:pt x="143387" y="7844"/>
                </a:lnTo>
                <a:close/>
                <a:moveTo>
                  <a:pt x="151224" y="7844"/>
                </a:moveTo>
                <a:lnTo>
                  <a:pt x="151224" y="11605"/>
                </a:lnTo>
                <a:lnTo>
                  <a:pt x="147362" y="11605"/>
                </a:lnTo>
                <a:lnTo>
                  <a:pt x="147362" y="7844"/>
                </a:lnTo>
                <a:close/>
                <a:moveTo>
                  <a:pt x="4068" y="11788"/>
                </a:moveTo>
                <a:lnTo>
                  <a:pt x="4068" y="15547"/>
                </a:lnTo>
                <a:lnTo>
                  <a:pt x="184" y="15547"/>
                </a:lnTo>
                <a:lnTo>
                  <a:pt x="184" y="11788"/>
                </a:lnTo>
                <a:close/>
                <a:moveTo>
                  <a:pt x="8043" y="11788"/>
                </a:moveTo>
                <a:lnTo>
                  <a:pt x="8043" y="15547"/>
                </a:lnTo>
                <a:lnTo>
                  <a:pt x="4252" y="15547"/>
                </a:lnTo>
                <a:lnTo>
                  <a:pt x="4252" y="11788"/>
                </a:lnTo>
                <a:close/>
                <a:moveTo>
                  <a:pt x="12018" y="11788"/>
                </a:moveTo>
                <a:lnTo>
                  <a:pt x="12018" y="15547"/>
                </a:lnTo>
                <a:lnTo>
                  <a:pt x="8227" y="15547"/>
                </a:lnTo>
                <a:lnTo>
                  <a:pt x="8227" y="11788"/>
                </a:lnTo>
                <a:close/>
                <a:moveTo>
                  <a:pt x="15993" y="11788"/>
                </a:moveTo>
                <a:lnTo>
                  <a:pt x="15993" y="15547"/>
                </a:lnTo>
                <a:lnTo>
                  <a:pt x="12202" y="15547"/>
                </a:lnTo>
                <a:lnTo>
                  <a:pt x="12202" y="11788"/>
                </a:lnTo>
                <a:close/>
                <a:moveTo>
                  <a:pt x="19968" y="11788"/>
                </a:moveTo>
                <a:lnTo>
                  <a:pt x="19968" y="15547"/>
                </a:lnTo>
                <a:lnTo>
                  <a:pt x="16177" y="15547"/>
                </a:lnTo>
                <a:lnTo>
                  <a:pt x="16177" y="11788"/>
                </a:lnTo>
                <a:close/>
                <a:moveTo>
                  <a:pt x="23944" y="11788"/>
                </a:moveTo>
                <a:lnTo>
                  <a:pt x="23944" y="15547"/>
                </a:lnTo>
                <a:lnTo>
                  <a:pt x="20153" y="15547"/>
                </a:lnTo>
                <a:lnTo>
                  <a:pt x="20153" y="11788"/>
                </a:lnTo>
                <a:close/>
                <a:moveTo>
                  <a:pt x="27919" y="11788"/>
                </a:moveTo>
                <a:lnTo>
                  <a:pt x="27919" y="15547"/>
                </a:lnTo>
                <a:lnTo>
                  <a:pt x="24129" y="15547"/>
                </a:lnTo>
                <a:lnTo>
                  <a:pt x="24129" y="11788"/>
                </a:lnTo>
                <a:close/>
                <a:moveTo>
                  <a:pt x="31895" y="11788"/>
                </a:moveTo>
                <a:lnTo>
                  <a:pt x="31895" y="15547"/>
                </a:lnTo>
                <a:lnTo>
                  <a:pt x="28104" y="15547"/>
                </a:lnTo>
                <a:lnTo>
                  <a:pt x="28104" y="11788"/>
                </a:lnTo>
                <a:close/>
                <a:moveTo>
                  <a:pt x="35870" y="11788"/>
                </a:moveTo>
                <a:lnTo>
                  <a:pt x="35870" y="15547"/>
                </a:lnTo>
                <a:lnTo>
                  <a:pt x="32079" y="15547"/>
                </a:lnTo>
                <a:lnTo>
                  <a:pt x="32079" y="11788"/>
                </a:lnTo>
                <a:close/>
                <a:moveTo>
                  <a:pt x="39845" y="11788"/>
                </a:moveTo>
                <a:lnTo>
                  <a:pt x="39845" y="15547"/>
                </a:lnTo>
                <a:lnTo>
                  <a:pt x="36054" y="15547"/>
                </a:lnTo>
                <a:lnTo>
                  <a:pt x="36054" y="11788"/>
                </a:lnTo>
                <a:close/>
                <a:moveTo>
                  <a:pt x="43821" y="11788"/>
                </a:moveTo>
                <a:lnTo>
                  <a:pt x="43821" y="15547"/>
                </a:lnTo>
                <a:lnTo>
                  <a:pt x="40029" y="15547"/>
                </a:lnTo>
                <a:lnTo>
                  <a:pt x="40029" y="11788"/>
                </a:lnTo>
                <a:close/>
                <a:moveTo>
                  <a:pt x="47796" y="11788"/>
                </a:moveTo>
                <a:lnTo>
                  <a:pt x="47796" y="15547"/>
                </a:lnTo>
                <a:lnTo>
                  <a:pt x="44005" y="15547"/>
                </a:lnTo>
                <a:lnTo>
                  <a:pt x="44005" y="11788"/>
                </a:lnTo>
                <a:close/>
                <a:moveTo>
                  <a:pt x="51771" y="11788"/>
                </a:moveTo>
                <a:lnTo>
                  <a:pt x="51771" y="15547"/>
                </a:lnTo>
                <a:lnTo>
                  <a:pt x="47980" y="15547"/>
                </a:lnTo>
                <a:lnTo>
                  <a:pt x="47980" y="11788"/>
                </a:lnTo>
                <a:close/>
                <a:moveTo>
                  <a:pt x="55746" y="11788"/>
                </a:moveTo>
                <a:lnTo>
                  <a:pt x="55746" y="15547"/>
                </a:lnTo>
                <a:lnTo>
                  <a:pt x="51956" y="15547"/>
                </a:lnTo>
                <a:lnTo>
                  <a:pt x="51956" y="11788"/>
                </a:lnTo>
                <a:close/>
                <a:moveTo>
                  <a:pt x="59721" y="11788"/>
                </a:moveTo>
                <a:lnTo>
                  <a:pt x="59721" y="15547"/>
                </a:lnTo>
                <a:lnTo>
                  <a:pt x="55931" y="15547"/>
                </a:lnTo>
                <a:lnTo>
                  <a:pt x="55931" y="11788"/>
                </a:lnTo>
                <a:close/>
                <a:moveTo>
                  <a:pt x="63696" y="11788"/>
                </a:moveTo>
                <a:lnTo>
                  <a:pt x="63696" y="15547"/>
                </a:lnTo>
                <a:lnTo>
                  <a:pt x="59906" y="15547"/>
                </a:lnTo>
                <a:lnTo>
                  <a:pt x="59906" y="11788"/>
                </a:lnTo>
                <a:close/>
                <a:moveTo>
                  <a:pt x="67672" y="11788"/>
                </a:moveTo>
                <a:lnTo>
                  <a:pt x="67672" y="15547"/>
                </a:lnTo>
                <a:lnTo>
                  <a:pt x="63881" y="15547"/>
                </a:lnTo>
                <a:lnTo>
                  <a:pt x="63881" y="11788"/>
                </a:lnTo>
                <a:close/>
                <a:moveTo>
                  <a:pt x="71648" y="11788"/>
                </a:moveTo>
                <a:lnTo>
                  <a:pt x="71648" y="15547"/>
                </a:lnTo>
                <a:lnTo>
                  <a:pt x="67857" y="15547"/>
                </a:lnTo>
                <a:lnTo>
                  <a:pt x="67857" y="11788"/>
                </a:lnTo>
                <a:close/>
                <a:moveTo>
                  <a:pt x="75623" y="11788"/>
                </a:moveTo>
                <a:lnTo>
                  <a:pt x="75623" y="15547"/>
                </a:lnTo>
                <a:lnTo>
                  <a:pt x="71832" y="15547"/>
                </a:lnTo>
                <a:lnTo>
                  <a:pt x="71832" y="11788"/>
                </a:lnTo>
                <a:close/>
                <a:moveTo>
                  <a:pt x="79598" y="11788"/>
                </a:moveTo>
                <a:lnTo>
                  <a:pt x="79598" y="15547"/>
                </a:lnTo>
                <a:lnTo>
                  <a:pt x="75807" y="15547"/>
                </a:lnTo>
                <a:lnTo>
                  <a:pt x="75807" y="11788"/>
                </a:lnTo>
                <a:close/>
                <a:moveTo>
                  <a:pt x="83573" y="11788"/>
                </a:moveTo>
                <a:lnTo>
                  <a:pt x="83573" y="15547"/>
                </a:lnTo>
                <a:lnTo>
                  <a:pt x="79782" y="15547"/>
                </a:lnTo>
                <a:lnTo>
                  <a:pt x="79782" y="11788"/>
                </a:lnTo>
                <a:close/>
                <a:moveTo>
                  <a:pt x="87549" y="11788"/>
                </a:moveTo>
                <a:lnTo>
                  <a:pt x="87549" y="15547"/>
                </a:lnTo>
                <a:lnTo>
                  <a:pt x="83757" y="15547"/>
                </a:lnTo>
                <a:lnTo>
                  <a:pt x="83757" y="11788"/>
                </a:lnTo>
                <a:close/>
                <a:moveTo>
                  <a:pt x="91524" y="11788"/>
                </a:moveTo>
                <a:lnTo>
                  <a:pt x="91524" y="15547"/>
                </a:lnTo>
                <a:lnTo>
                  <a:pt x="87733" y="15547"/>
                </a:lnTo>
                <a:lnTo>
                  <a:pt x="87733" y="11788"/>
                </a:lnTo>
                <a:close/>
                <a:moveTo>
                  <a:pt x="95499" y="11788"/>
                </a:moveTo>
                <a:lnTo>
                  <a:pt x="95499" y="15547"/>
                </a:lnTo>
                <a:lnTo>
                  <a:pt x="91708" y="15547"/>
                </a:lnTo>
                <a:lnTo>
                  <a:pt x="91708" y="11788"/>
                </a:lnTo>
                <a:close/>
                <a:moveTo>
                  <a:pt x="99474" y="11788"/>
                </a:moveTo>
                <a:lnTo>
                  <a:pt x="99474" y="15547"/>
                </a:lnTo>
                <a:lnTo>
                  <a:pt x="95684" y="15547"/>
                </a:lnTo>
                <a:lnTo>
                  <a:pt x="95684" y="11788"/>
                </a:lnTo>
                <a:close/>
                <a:moveTo>
                  <a:pt x="103449" y="11788"/>
                </a:moveTo>
                <a:lnTo>
                  <a:pt x="103449" y="15547"/>
                </a:lnTo>
                <a:lnTo>
                  <a:pt x="99659" y="15547"/>
                </a:lnTo>
                <a:lnTo>
                  <a:pt x="99659" y="11788"/>
                </a:lnTo>
                <a:close/>
                <a:moveTo>
                  <a:pt x="107424" y="11788"/>
                </a:moveTo>
                <a:lnTo>
                  <a:pt x="107424" y="15547"/>
                </a:lnTo>
                <a:lnTo>
                  <a:pt x="103634" y="15547"/>
                </a:lnTo>
                <a:lnTo>
                  <a:pt x="103634" y="11788"/>
                </a:lnTo>
                <a:close/>
                <a:moveTo>
                  <a:pt x="111400" y="11788"/>
                </a:moveTo>
                <a:lnTo>
                  <a:pt x="111400" y="15547"/>
                </a:lnTo>
                <a:lnTo>
                  <a:pt x="107609" y="15547"/>
                </a:lnTo>
                <a:lnTo>
                  <a:pt x="107609" y="11788"/>
                </a:lnTo>
                <a:close/>
                <a:moveTo>
                  <a:pt x="115376" y="11788"/>
                </a:moveTo>
                <a:lnTo>
                  <a:pt x="115376" y="15547"/>
                </a:lnTo>
                <a:lnTo>
                  <a:pt x="111585" y="15547"/>
                </a:lnTo>
                <a:lnTo>
                  <a:pt x="111585" y="11788"/>
                </a:lnTo>
                <a:close/>
                <a:moveTo>
                  <a:pt x="119351" y="11788"/>
                </a:moveTo>
                <a:lnTo>
                  <a:pt x="119351" y="15547"/>
                </a:lnTo>
                <a:lnTo>
                  <a:pt x="115560" y="15547"/>
                </a:lnTo>
                <a:lnTo>
                  <a:pt x="115560" y="11788"/>
                </a:lnTo>
                <a:close/>
                <a:moveTo>
                  <a:pt x="123326" y="11788"/>
                </a:moveTo>
                <a:lnTo>
                  <a:pt x="123326" y="15547"/>
                </a:lnTo>
                <a:lnTo>
                  <a:pt x="119535" y="15547"/>
                </a:lnTo>
                <a:lnTo>
                  <a:pt x="119535" y="11788"/>
                </a:lnTo>
                <a:close/>
                <a:moveTo>
                  <a:pt x="127301" y="11788"/>
                </a:moveTo>
                <a:lnTo>
                  <a:pt x="127301" y="15547"/>
                </a:lnTo>
                <a:lnTo>
                  <a:pt x="123510" y="15547"/>
                </a:lnTo>
                <a:lnTo>
                  <a:pt x="123510" y="11788"/>
                </a:lnTo>
                <a:close/>
                <a:moveTo>
                  <a:pt x="131277" y="11788"/>
                </a:moveTo>
                <a:lnTo>
                  <a:pt x="131277" y="15547"/>
                </a:lnTo>
                <a:lnTo>
                  <a:pt x="127485" y="15547"/>
                </a:lnTo>
                <a:lnTo>
                  <a:pt x="127485" y="11788"/>
                </a:lnTo>
                <a:close/>
                <a:moveTo>
                  <a:pt x="135252" y="11788"/>
                </a:moveTo>
                <a:lnTo>
                  <a:pt x="135252" y="15547"/>
                </a:lnTo>
                <a:lnTo>
                  <a:pt x="131461" y="15547"/>
                </a:lnTo>
                <a:lnTo>
                  <a:pt x="131461" y="11788"/>
                </a:lnTo>
                <a:close/>
                <a:moveTo>
                  <a:pt x="139227" y="11788"/>
                </a:moveTo>
                <a:lnTo>
                  <a:pt x="139227" y="15547"/>
                </a:lnTo>
                <a:lnTo>
                  <a:pt x="135436" y="15547"/>
                </a:lnTo>
                <a:lnTo>
                  <a:pt x="135436" y="11788"/>
                </a:lnTo>
                <a:close/>
                <a:moveTo>
                  <a:pt x="143202" y="11788"/>
                </a:moveTo>
                <a:lnTo>
                  <a:pt x="143202" y="15547"/>
                </a:lnTo>
                <a:lnTo>
                  <a:pt x="139411" y="15547"/>
                </a:lnTo>
                <a:lnTo>
                  <a:pt x="139411" y="11788"/>
                </a:lnTo>
                <a:close/>
                <a:moveTo>
                  <a:pt x="147177" y="11788"/>
                </a:moveTo>
                <a:lnTo>
                  <a:pt x="147177" y="15547"/>
                </a:lnTo>
                <a:lnTo>
                  <a:pt x="143387" y="15547"/>
                </a:lnTo>
                <a:lnTo>
                  <a:pt x="143387" y="11788"/>
                </a:lnTo>
                <a:close/>
                <a:moveTo>
                  <a:pt x="151224" y="11788"/>
                </a:moveTo>
                <a:lnTo>
                  <a:pt x="151224" y="15547"/>
                </a:lnTo>
                <a:lnTo>
                  <a:pt x="147362" y="15547"/>
                </a:lnTo>
                <a:lnTo>
                  <a:pt x="147362" y="11788"/>
                </a:lnTo>
                <a:close/>
                <a:moveTo>
                  <a:pt x="4068" y="15730"/>
                </a:moveTo>
                <a:lnTo>
                  <a:pt x="4068" y="19490"/>
                </a:lnTo>
                <a:lnTo>
                  <a:pt x="184" y="19490"/>
                </a:lnTo>
                <a:lnTo>
                  <a:pt x="184" y="15730"/>
                </a:lnTo>
                <a:close/>
                <a:moveTo>
                  <a:pt x="8043" y="15730"/>
                </a:moveTo>
                <a:lnTo>
                  <a:pt x="8043" y="19490"/>
                </a:lnTo>
                <a:lnTo>
                  <a:pt x="4252" y="19490"/>
                </a:lnTo>
                <a:lnTo>
                  <a:pt x="4252" y="15730"/>
                </a:lnTo>
                <a:close/>
                <a:moveTo>
                  <a:pt x="12018" y="15730"/>
                </a:moveTo>
                <a:lnTo>
                  <a:pt x="12018" y="19490"/>
                </a:lnTo>
                <a:lnTo>
                  <a:pt x="8227" y="19490"/>
                </a:lnTo>
                <a:lnTo>
                  <a:pt x="8227" y="15730"/>
                </a:lnTo>
                <a:close/>
                <a:moveTo>
                  <a:pt x="15993" y="15730"/>
                </a:moveTo>
                <a:lnTo>
                  <a:pt x="15993" y="19490"/>
                </a:lnTo>
                <a:lnTo>
                  <a:pt x="12202" y="19490"/>
                </a:lnTo>
                <a:lnTo>
                  <a:pt x="12202" y="15730"/>
                </a:lnTo>
                <a:close/>
                <a:moveTo>
                  <a:pt x="19968" y="15730"/>
                </a:moveTo>
                <a:lnTo>
                  <a:pt x="19968" y="19490"/>
                </a:lnTo>
                <a:lnTo>
                  <a:pt x="16177" y="19490"/>
                </a:lnTo>
                <a:lnTo>
                  <a:pt x="16177" y="15730"/>
                </a:lnTo>
                <a:close/>
                <a:moveTo>
                  <a:pt x="23944" y="15730"/>
                </a:moveTo>
                <a:lnTo>
                  <a:pt x="23944" y="19490"/>
                </a:lnTo>
                <a:lnTo>
                  <a:pt x="20153" y="19490"/>
                </a:lnTo>
                <a:lnTo>
                  <a:pt x="20153" y="15730"/>
                </a:lnTo>
                <a:close/>
                <a:moveTo>
                  <a:pt x="27919" y="15730"/>
                </a:moveTo>
                <a:lnTo>
                  <a:pt x="27919" y="19490"/>
                </a:lnTo>
                <a:lnTo>
                  <a:pt x="24129" y="19490"/>
                </a:lnTo>
                <a:lnTo>
                  <a:pt x="24129" y="15730"/>
                </a:lnTo>
                <a:close/>
                <a:moveTo>
                  <a:pt x="31895" y="15730"/>
                </a:moveTo>
                <a:lnTo>
                  <a:pt x="31895" y="19490"/>
                </a:lnTo>
                <a:lnTo>
                  <a:pt x="28104" y="19490"/>
                </a:lnTo>
                <a:lnTo>
                  <a:pt x="28104" y="15730"/>
                </a:lnTo>
                <a:close/>
                <a:moveTo>
                  <a:pt x="35870" y="15730"/>
                </a:moveTo>
                <a:lnTo>
                  <a:pt x="35870" y="19490"/>
                </a:lnTo>
                <a:lnTo>
                  <a:pt x="32079" y="19490"/>
                </a:lnTo>
                <a:lnTo>
                  <a:pt x="32079" y="15730"/>
                </a:lnTo>
                <a:close/>
                <a:moveTo>
                  <a:pt x="39845" y="15730"/>
                </a:moveTo>
                <a:lnTo>
                  <a:pt x="39845" y="19490"/>
                </a:lnTo>
                <a:lnTo>
                  <a:pt x="36054" y="19490"/>
                </a:lnTo>
                <a:lnTo>
                  <a:pt x="36054" y="15730"/>
                </a:lnTo>
                <a:close/>
                <a:moveTo>
                  <a:pt x="43821" y="15730"/>
                </a:moveTo>
                <a:lnTo>
                  <a:pt x="43821" y="19490"/>
                </a:lnTo>
                <a:lnTo>
                  <a:pt x="40029" y="19490"/>
                </a:lnTo>
                <a:lnTo>
                  <a:pt x="40029" y="15730"/>
                </a:lnTo>
                <a:close/>
                <a:moveTo>
                  <a:pt x="47796" y="15730"/>
                </a:moveTo>
                <a:lnTo>
                  <a:pt x="47796" y="19490"/>
                </a:lnTo>
                <a:lnTo>
                  <a:pt x="44005" y="19490"/>
                </a:lnTo>
                <a:lnTo>
                  <a:pt x="44005" y="15730"/>
                </a:lnTo>
                <a:close/>
                <a:moveTo>
                  <a:pt x="51771" y="15730"/>
                </a:moveTo>
                <a:lnTo>
                  <a:pt x="51771" y="19490"/>
                </a:lnTo>
                <a:lnTo>
                  <a:pt x="47980" y="19490"/>
                </a:lnTo>
                <a:lnTo>
                  <a:pt x="47980" y="15730"/>
                </a:lnTo>
                <a:close/>
                <a:moveTo>
                  <a:pt x="55746" y="15730"/>
                </a:moveTo>
                <a:lnTo>
                  <a:pt x="55746" y="19490"/>
                </a:lnTo>
                <a:lnTo>
                  <a:pt x="51956" y="19490"/>
                </a:lnTo>
                <a:lnTo>
                  <a:pt x="51956" y="15730"/>
                </a:lnTo>
                <a:close/>
                <a:moveTo>
                  <a:pt x="59721" y="15730"/>
                </a:moveTo>
                <a:lnTo>
                  <a:pt x="59721" y="19490"/>
                </a:lnTo>
                <a:lnTo>
                  <a:pt x="55931" y="19490"/>
                </a:lnTo>
                <a:lnTo>
                  <a:pt x="55931" y="15730"/>
                </a:lnTo>
                <a:close/>
                <a:moveTo>
                  <a:pt x="63696" y="15730"/>
                </a:moveTo>
                <a:lnTo>
                  <a:pt x="63696" y="19490"/>
                </a:lnTo>
                <a:lnTo>
                  <a:pt x="59906" y="19490"/>
                </a:lnTo>
                <a:lnTo>
                  <a:pt x="59906" y="15730"/>
                </a:lnTo>
                <a:close/>
                <a:moveTo>
                  <a:pt x="67672" y="15730"/>
                </a:moveTo>
                <a:lnTo>
                  <a:pt x="67672" y="19490"/>
                </a:lnTo>
                <a:lnTo>
                  <a:pt x="63881" y="19490"/>
                </a:lnTo>
                <a:lnTo>
                  <a:pt x="63881" y="15730"/>
                </a:lnTo>
                <a:close/>
                <a:moveTo>
                  <a:pt x="71648" y="15730"/>
                </a:moveTo>
                <a:lnTo>
                  <a:pt x="71648" y="19490"/>
                </a:lnTo>
                <a:lnTo>
                  <a:pt x="67857" y="19490"/>
                </a:lnTo>
                <a:lnTo>
                  <a:pt x="67857" y="15730"/>
                </a:lnTo>
                <a:close/>
                <a:moveTo>
                  <a:pt x="75623" y="15730"/>
                </a:moveTo>
                <a:lnTo>
                  <a:pt x="75623" y="19490"/>
                </a:lnTo>
                <a:lnTo>
                  <a:pt x="71832" y="19490"/>
                </a:lnTo>
                <a:lnTo>
                  <a:pt x="71832" y="15730"/>
                </a:lnTo>
                <a:close/>
                <a:moveTo>
                  <a:pt x="79598" y="15730"/>
                </a:moveTo>
                <a:lnTo>
                  <a:pt x="79598" y="19490"/>
                </a:lnTo>
                <a:lnTo>
                  <a:pt x="75807" y="19490"/>
                </a:lnTo>
                <a:lnTo>
                  <a:pt x="75807" y="15730"/>
                </a:lnTo>
                <a:close/>
                <a:moveTo>
                  <a:pt x="83573" y="15730"/>
                </a:moveTo>
                <a:lnTo>
                  <a:pt x="83573" y="19490"/>
                </a:lnTo>
                <a:lnTo>
                  <a:pt x="79782" y="19490"/>
                </a:lnTo>
                <a:lnTo>
                  <a:pt x="79782" y="15730"/>
                </a:lnTo>
                <a:close/>
                <a:moveTo>
                  <a:pt x="87549" y="15730"/>
                </a:moveTo>
                <a:lnTo>
                  <a:pt x="87549" y="19490"/>
                </a:lnTo>
                <a:lnTo>
                  <a:pt x="83757" y="19490"/>
                </a:lnTo>
                <a:lnTo>
                  <a:pt x="83757" y="15730"/>
                </a:lnTo>
                <a:close/>
                <a:moveTo>
                  <a:pt x="91524" y="15730"/>
                </a:moveTo>
                <a:lnTo>
                  <a:pt x="91524" y="19490"/>
                </a:lnTo>
                <a:lnTo>
                  <a:pt x="87733" y="19490"/>
                </a:lnTo>
                <a:lnTo>
                  <a:pt x="87733" y="15730"/>
                </a:lnTo>
                <a:close/>
                <a:moveTo>
                  <a:pt x="95499" y="15730"/>
                </a:moveTo>
                <a:lnTo>
                  <a:pt x="95499" y="19490"/>
                </a:lnTo>
                <a:lnTo>
                  <a:pt x="91708" y="19490"/>
                </a:lnTo>
                <a:lnTo>
                  <a:pt x="91708" y="15730"/>
                </a:lnTo>
                <a:close/>
                <a:moveTo>
                  <a:pt x="99474" y="15730"/>
                </a:moveTo>
                <a:lnTo>
                  <a:pt x="99474" y="19490"/>
                </a:lnTo>
                <a:lnTo>
                  <a:pt x="95684" y="19490"/>
                </a:lnTo>
                <a:lnTo>
                  <a:pt x="95684" y="15730"/>
                </a:lnTo>
                <a:close/>
                <a:moveTo>
                  <a:pt x="103449" y="15730"/>
                </a:moveTo>
                <a:lnTo>
                  <a:pt x="103449" y="19490"/>
                </a:lnTo>
                <a:lnTo>
                  <a:pt x="99659" y="19490"/>
                </a:lnTo>
                <a:lnTo>
                  <a:pt x="99659" y="15730"/>
                </a:lnTo>
                <a:close/>
                <a:moveTo>
                  <a:pt x="107424" y="15730"/>
                </a:moveTo>
                <a:lnTo>
                  <a:pt x="107424" y="19490"/>
                </a:lnTo>
                <a:lnTo>
                  <a:pt x="103634" y="19490"/>
                </a:lnTo>
                <a:lnTo>
                  <a:pt x="103634" y="15730"/>
                </a:lnTo>
                <a:close/>
                <a:moveTo>
                  <a:pt x="111400" y="15730"/>
                </a:moveTo>
                <a:lnTo>
                  <a:pt x="111400" y="19490"/>
                </a:lnTo>
                <a:lnTo>
                  <a:pt x="107609" y="19490"/>
                </a:lnTo>
                <a:lnTo>
                  <a:pt x="107609" y="15730"/>
                </a:lnTo>
                <a:close/>
                <a:moveTo>
                  <a:pt x="115376" y="15730"/>
                </a:moveTo>
                <a:lnTo>
                  <a:pt x="115376" y="19490"/>
                </a:lnTo>
                <a:lnTo>
                  <a:pt x="111585" y="19490"/>
                </a:lnTo>
                <a:lnTo>
                  <a:pt x="111585" y="15730"/>
                </a:lnTo>
                <a:close/>
                <a:moveTo>
                  <a:pt x="119351" y="15730"/>
                </a:moveTo>
                <a:lnTo>
                  <a:pt x="119351" y="19490"/>
                </a:lnTo>
                <a:lnTo>
                  <a:pt x="115560" y="19490"/>
                </a:lnTo>
                <a:lnTo>
                  <a:pt x="115560" y="15730"/>
                </a:lnTo>
                <a:close/>
                <a:moveTo>
                  <a:pt x="123326" y="15730"/>
                </a:moveTo>
                <a:lnTo>
                  <a:pt x="123326" y="19490"/>
                </a:lnTo>
                <a:lnTo>
                  <a:pt x="119535" y="19490"/>
                </a:lnTo>
                <a:lnTo>
                  <a:pt x="119535" y="15730"/>
                </a:lnTo>
                <a:close/>
                <a:moveTo>
                  <a:pt x="127301" y="15730"/>
                </a:moveTo>
                <a:lnTo>
                  <a:pt x="127301" y="19490"/>
                </a:lnTo>
                <a:lnTo>
                  <a:pt x="123510" y="19490"/>
                </a:lnTo>
                <a:lnTo>
                  <a:pt x="123510" y="15730"/>
                </a:lnTo>
                <a:close/>
                <a:moveTo>
                  <a:pt x="131277" y="15730"/>
                </a:moveTo>
                <a:lnTo>
                  <a:pt x="131277" y="19490"/>
                </a:lnTo>
                <a:lnTo>
                  <a:pt x="127485" y="19490"/>
                </a:lnTo>
                <a:lnTo>
                  <a:pt x="127485" y="15730"/>
                </a:lnTo>
                <a:close/>
                <a:moveTo>
                  <a:pt x="135252" y="15730"/>
                </a:moveTo>
                <a:lnTo>
                  <a:pt x="135252" y="19490"/>
                </a:lnTo>
                <a:lnTo>
                  <a:pt x="131461" y="19490"/>
                </a:lnTo>
                <a:lnTo>
                  <a:pt x="131461" y="15730"/>
                </a:lnTo>
                <a:close/>
                <a:moveTo>
                  <a:pt x="139227" y="15730"/>
                </a:moveTo>
                <a:lnTo>
                  <a:pt x="139227" y="19490"/>
                </a:lnTo>
                <a:lnTo>
                  <a:pt x="135436" y="19490"/>
                </a:lnTo>
                <a:lnTo>
                  <a:pt x="135436" y="15730"/>
                </a:lnTo>
                <a:close/>
                <a:moveTo>
                  <a:pt x="143202" y="15730"/>
                </a:moveTo>
                <a:lnTo>
                  <a:pt x="143202" y="19490"/>
                </a:lnTo>
                <a:lnTo>
                  <a:pt x="139411" y="19490"/>
                </a:lnTo>
                <a:lnTo>
                  <a:pt x="139411" y="15730"/>
                </a:lnTo>
                <a:close/>
                <a:moveTo>
                  <a:pt x="147177" y="15730"/>
                </a:moveTo>
                <a:lnTo>
                  <a:pt x="147177" y="19490"/>
                </a:lnTo>
                <a:lnTo>
                  <a:pt x="143387" y="19490"/>
                </a:lnTo>
                <a:lnTo>
                  <a:pt x="143387" y="15730"/>
                </a:lnTo>
                <a:close/>
                <a:moveTo>
                  <a:pt x="151224" y="15730"/>
                </a:moveTo>
                <a:lnTo>
                  <a:pt x="151224" y="19490"/>
                </a:lnTo>
                <a:lnTo>
                  <a:pt x="147362" y="19490"/>
                </a:lnTo>
                <a:lnTo>
                  <a:pt x="147362" y="15730"/>
                </a:lnTo>
                <a:close/>
                <a:moveTo>
                  <a:pt x="4068" y="19673"/>
                </a:moveTo>
                <a:lnTo>
                  <a:pt x="4068" y="23432"/>
                </a:lnTo>
                <a:lnTo>
                  <a:pt x="184" y="23432"/>
                </a:lnTo>
                <a:lnTo>
                  <a:pt x="184" y="19673"/>
                </a:lnTo>
                <a:close/>
                <a:moveTo>
                  <a:pt x="8043" y="19673"/>
                </a:moveTo>
                <a:lnTo>
                  <a:pt x="8043" y="23432"/>
                </a:lnTo>
                <a:lnTo>
                  <a:pt x="4252" y="23432"/>
                </a:lnTo>
                <a:lnTo>
                  <a:pt x="4252" y="19673"/>
                </a:lnTo>
                <a:close/>
                <a:moveTo>
                  <a:pt x="12018" y="19673"/>
                </a:moveTo>
                <a:lnTo>
                  <a:pt x="12018" y="23432"/>
                </a:lnTo>
                <a:lnTo>
                  <a:pt x="8227" y="23432"/>
                </a:lnTo>
                <a:lnTo>
                  <a:pt x="8227" y="19673"/>
                </a:lnTo>
                <a:close/>
                <a:moveTo>
                  <a:pt x="15993" y="19673"/>
                </a:moveTo>
                <a:lnTo>
                  <a:pt x="15993" y="23432"/>
                </a:lnTo>
                <a:lnTo>
                  <a:pt x="12202" y="23432"/>
                </a:lnTo>
                <a:lnTo>
                  <a:pt x="12202" y="19673"/>
                </a:lnTo>
                <a:close/>
                <a:moveTo>
                  <a:pt x="19968" y="19673"/>
                </a:moveTo>
                <a:lnTo>
                  <a:pt x="19968" y="23432"/>
                </a:lnTo>
                <a:lnTo>
                  <a:pt x="16177" y="23432"/>
                </a:lnTo>
                <a:lnTo>
                  <a:pt x="16177" y="19673"/>
                </a:lnTo>
                <a:close/>
                <a:moveTo>
                  <a:pt x="23944" y="19673"/>
                </a:moveTo>
                <a:lnTo>
                  <a:pt x="23944" y="23432"/>
                </a:lnTo>
                <a:lnTo>
                  <a:pt x="20153" y="23432"/>
                </a:lnTo>
                <a:lnTo>
                  <a:pt x="20153" y="19673"/>
                </a:lnTo>
                <a:close/>
                <a:moveTo>
                  <a:pt x="27919" y="19673"/>
                </a:moveTo>
                <a:lnTo>
                  <a:pt x="27919" y="23432"/>
                </a:lnTo>
                <a:lnTo>
                  <a:pt x="24129" y="23432"/>
                </a:lnTo>
                <a:lnTo>
                  <a:pt x="24129" y="19673"/>
                </a:lnTo>
                <a:close/>
                <a:moveTo>
                  <a:pt x="31895" y="19673"/>
                </a:moveTo>
                <a:lnTo>
                  <a:pt x="31895" y="23432"/>
                </a:lnTo>
                <a:lnTo>
                  <a:pt x="28104" y="23432"/>
                </a:lnTo>
                <a:lnTo>
                  <a:pt x="28104" y="19673"/>
                </a:lnTo>
                <a:close/>
                <a:moveTo>
                  <a:pt x="35870" y="19673"/>
                </a:moveTo>
                <a:lnTo>
                  <a:pt x="35870" y="23432"/>
                </a:lnTo>
                <a:lnTo>
                  <a:pt x="32079" y="23432"/>
                </a:lnTo>
                <a:lnTo>
                  <a:pt x="32079" y="19673"/>
                </a:lnTo>
                <a:close/>
                <a:moveTo>
                  <a:pt x="39845" y="19673"/>
                </a:moveTo>
                <a:lnTo>
                  <a:pt x="39845" y="23432"/>
                </a:lnTo>
                <a:lnTo>
                  <a:pt x="36054" y="23432"/>
                </a:lnTo>
                <a:lnTo>
                  <a:pt x="36054" y="19673"/>
                </a:lnTo>
                <a:close/>
                <a:moveTo>
                  <a:pt x="43821" y="19673"/>
                </a:moveTo>
                <a:lnTo>
                  <a:pt x="43821" y="23432"/>
                </a:lnTo>
                <a:lnTo>
                  <a:pt x="40029" y="23432"/>
                </a:lnTo>
                <a:lnTo>
                  <a:pt x="40029" y="19673"/>
                </a:lnTo>
                <a:close/>
                <a:moveTo>
                  <a:pt x="47796" y="19673"/>
                </a:moveTo>
                <a:lnTo>
                  <a:pt x="47796" y="23432"/>
                </a:lnTo>
                <a:lnTo>
                  <a:pt x="44005" y="23432"/>
                </a:lnTo>
                <a:lnTo>
                  <a:pt x="44005" y="19673"/>
                </a:lnTo>
                <a:close/>
                <a:moveTo>
                  <a:pt x="51771" y="19673"/>
                </a:moveTo>
                <a:lnTo>
                  <a:pt x="51771" y="23432"/>
                </a:lnTo>
                <a:lnTo>
                  <a:pt x="47980" y="23432"/>
                </a:lnTo>
                <a:lnTo>
                  <a:pt x="47980" y="19673"/>
                </a:lnTo>
                <a:close/>
                <a:moveTo>
                  <a:pt x="55746" y="19673"/>
                </a:moveTo>
                <a:lnTo>
                  <a:pt x="55746" y="23432"/>
                </a:lnTo>
                <a:lnTo>
                  <a:pt x="51956" y="23432"/>
                </a:lnTo>
                <a:lnTo>
                  <a:pt x="51956" y="19673"/>
                </a:lnTo>
                <a:close/>
                <a:moveTo>
                  <a:pt x="59721" y="19673"/>
                </a:moveTo>
                <a:lnTo>
                  <a:pt x="59721" y="23432"/>
                </a:lnTo>
                <a:lnTo>
                  <a:pt x="55931" y="23432"/>
                </a:lnTo>
                <a:lnTo>
                  <a:pt x="55931" y="19673"/>
                </a:lnTo>
                <a:close/>
                <a:moveTo>
                  <a:pt x="63696" y="19673"/>
                </a:moveTo>
                <a:lnTo>
                  <a:pt x="63696" y="23432"/>
                </a:lnTo>
                <a:lnTo>
                  <a:pt x="59906" y="23432"/>
                </a:lnTo>
                <a:lnTo>
                  <a:pt x="59906" y="19673"/>
                </a:lnTo>
                <a:close/>
                <a:moveTo>
                  <a:pt x="67672" y="19673"/>
                </a:moveTo>
                <a:lnTo>
                  <a:pt x="67672" y="23432"/>
                </a:lnTo>
                <a:lnTo>
                  <a:pt x="63881" y="23432"/>
                </a:lnTo>
                <a:lnTo>
                  <a:pt x="63881" y="19673"/>
                </a:lnTo>
                <a:close/>
                <a:moveTo>
                  <a:pt x="71648" y="19673"/>
                </a:moveTo>
                <a:lnTo>
                  <a:pt x="71648" y="23432"/>
                </a:lnTo>
                <a:lnTo>
                  <a:pt x="67857" y="23432"/>
                </a:lnTo>
                <a:lnTo>
                  <a:pt x="67857" y="19673"/>
                </a:lnTo>
                <a:close/>
                <a:moveTo>
                  <a:pt x="75623" y="19673"/>
                </a:moveTo>
                <a:lnTo>
                  <a:pt x="75623" y="23432"/>
                </a:lnTo>
                <a:lnTo>
                  <a:pt x="71832" y="23432"/>
                </a:lnTo>
                <a:lnTo>
                  <a:pt x="71832" y="19673"/>
                </a:lnTo>
                <a:close/>
                <a:moveTo>
                  <a:pt x="79598" y="19673"/>
                </a:moveTo>
                <a:lnTo>
                  <a:pt x="79598" y="23432"/>
                </a:lnTo>
                <a:lnTo>
                  <a:pt x="75807" y="23432"/>
                </a:lnTo>
                <a:lnTo>
                  <a:pt x="75807" y="19673"/>
                </a:lnTo>
                <a:close/>
                <a:moveTo>
                  <a:pt x="83573" y="19673"/>
                </a:moveTo>
                <a:lnTo>
                  <a:pt x="83573" y="23432"/>
                </a:lnTo>
                <a:lnTo>
                  <a:pt x="79782" y="23432"/>
                </a:lnTo>
                <a:lnTo>
                  <a:pt x="79782" y="19673"/>
                </a:lnTo>
                <a:close/>
                <a:moveTo>
                  <a:pt x="87549" y="19673"/>
                </a:moveTo>
                <a:lnTo>
                  <a:pt x="87549" y="23432"/>
                </a:lnTo>
                <a:lnTo>
                  <a:pt x="83757" y="23432"/>
                </a:lnTo>
                <a:lnTo>
                  <a:pt x="83757" y="19673"/>
                </a:lnTo>
                <a:close/>
                <a:moveTo>
                  <a:pt x="91524" y="19673"/>
                </a:moveTo>
                <a:lnTo>
                  <a:pt x="91524" y="23432"/>
                </a:lnTo>
                <a:lnTo>
                  <a:pt x="87733" y="23432"/>
                </a:lnTo>
                <a:lnTo>
                  <a:pt x="87733" y="19673"/>
                </a:lnTo>
                <a:close/>
                <a:moveTo>
                  <a:pt x="95499" y="19673"/>
                </a:moveTo>
                <a:lnTo>
                  <a:pt x="95499" y="23432"/>
                </a:lnTo>
                <a:lnTo>
                  <a:pt x="91708" y="23432"/>
                </a:lnTo>
                <a:lnTo>
                  <a:pt x="91708" y="19673"/>
                </a:lnTo>
                <a:close/>
                <a:moveTo>
                  <a:pt x="99474" y="19673"/>
                </a:moveTo>
                <a:lnTo>
                  <a:pt x="99474" y="23432"/>
                </a:lnTo>
                <a:lnTo>
                  <a:pt x="95684" y="23432"/>
                </a:lnTo>
                <a:lnTo>
                  <a:pt x="95684" y="19673"/>
                </a:lnTo>
                <a:close/>
                <a:moveTo>
                  <a:pt x="103449" y="19673"/>
                </a:moveTo>
                <a:lnTo>
                  <a:pt x="103449" y="23432"/>
                </a:lnTo>
                <a:lnTo>
                  <a:pt x="99659" y="23432"/>
                </a:lnTo>
                <a:lnTo>
                  <a:pt x="99659" y="19673"/>
                </a:lnTo>
                <a:close/>
                <a:moveTo>
                  <a:pt x="107424" y="19673"/>
                </a:moveTo>
                <a:lnTo>
                  <a:pt x="107424" y="23432"/>
                </a:lnTo>
                <a:lnTo>
                  <a:pt x="103634" y="23432"/>
                </a:lnTo>
                <a:lnTo>
                  <a:pt x="103634" y="19673"/>
                </a:lnTo>
                <a:close/>
                <a:moveTo>
                  <a:pt x="111400" y="19673"/>
                </a:moveTo>
                <a:lnTo>
                  <a:pt x="111400" y="23432"/>
                </a:lnTo>
                <a:lnTo>
                  <a:pt x="107609" y="23432"/>
                </a:lnTo>
                <a:lnTo>
                  <a:pt x="107609" y="19673"/>
                </a:lnTo>
                <a:close/>
                <a:moveTo>
                  <a:pt x="115376" y="19673"/>
                </a:moveTo>
                <a:lnTo>
                  <a:pt x="115376" y="23432"/>
                </a:lnTo>
                <a:lnTo>
                  <a:pt x="111585" y="23432"/>
                </a:lnTo>
                <a:lnTo>
                  <a:pt x="111585" y="19673"/>
                </a:lnTo>
                <a:close/>
                <a:moveTo>
                  <a:pt x="119351" y="19673"/>
                </a:moveTo>
                <a:lnTo>
                  <a:pt x="119351" y="23432"/>
                </a:lnTo>
                <a:lnTo>
                  <a:pt x="115560" y="23432"/>
                </a:lnTo>
                <a:lnTo>
                  <a:pt x="115560" y="19673"/>
                </a:lnTo>
                <a:close/>
                <a:moveTo>
                  <a:pt x="123326" y="19673"/>
                </a:moveTo>
                <a:lnTo>
                  <a:pt x="123326" y="23432"/>
                </a:lnTo>
                <a:lnTo>
                  <a:pt x="119535" y="23432"/>
                </a:lnTo>
                <a:lnTo>
                  <a:pt x="119535" y="19673"/>
                </a:lnTo>
                <a:close/>
                <a:moveTo>
                  <a:pt x="127301" y="19673"/>
                </a:moveTo>
                <a:lnTo>
                  <a:pt x="127301" y="23432"/>
                </a:lnTo>
                <a:lnTo>
                  <a:pt x="123510" y="23432"/>
                </a:lnTo>
                <a:lnTo>
                  <a:pt x="123510" y="19673"/>
                </a:lnTo>
                <a:close/>
                <a:moveTo>
                  <a:pt x="131277" y="19673"/>
                </a:moveTo>
                <a:lnTo>
                  <a:pt x="131277" y="23432"/>
                </a:lnTo>
                <a:lnTo>
                  <a:pt x="127485" y="23432"/>
                </a:lnTo>
                <a:lnTo>
                  <a:pt x="127485" y="19673"/>
                </a:lnTo>
                <a:close/>
                <a:moveTo>
                  <a:pt x="135252" y="19673"/>
                </a:moveTo>
                <a:lnTo>
                  <a:pt x="135252" y="23432"/>
                </a:lnTo>
                <a:lnTo>
                  <a:pt x="131461" y="23432"/>
                </a:lnTo>
                <a:lnTo>
                  <a:pt x="131461" y="19673"/>
                </a:lnTo>
                <a:close/>
                <a:moveTo>
                  <a:pt x="139227" y="19673"/>
                </a:moveTo>
                <a:lnTo>
                  <a:pt x="139227" y="23432"/>
                </a:lnTo>
                <a:lnTo>
                  <a:pt x="135436" y="23432"/>
                </a:lnTo>
                <a:lnTo>
                  <a:pt x="135436" y="19673"/>
                </a:lnTo>
                <a:close/>
                <a:moveTo>
                  <a:pt x="143202" y="19673"/>
                </a:moveTo>
                <a:lnTo>
                  <a:pt x="143202" y="23432"/>
                </a:lnTo>
                <a:lnTo>
                  <a:pt x="139411" y="23432"/>
                </a:lnTo>
                <a:lnTo>
                  <a:pt x="139411" y="19673"/>
                </a:lnTo>
                <a:close/>
                <a:moveTo>
                  <a:pt x="147177" y="19673"/>
                </a:moveTo>
                <a:lnTo>
                  <a:pt x="147177" y="23432"/>
                </a:lnTo>
                <a:lnTo>
                  <a:pt x="143387" y="23432"/>
                </a:lnTo>
                <a:lnTo>
                  <a:pt x="143387" y="19673"/>
                </a:lnTo>
                <a:close/>
                <a:moveTo>
                  <a:pt x="151224" y="19673"/>
                </a:moveTo>
                <a:lnTo>
                  <a:pt x="151224" y="23432"/>
                </a:lnTo>
                <a:lnTo>
                  <a:pt x="147362" y="23432"/>
                </a:lnTo>
                <a:lnTo>
                  <a:pt x="147362" y="19673"/>
                </a:lnTo>
                <a:close/>
                <a:moveTo>
                  <a:pt x="4068" y="23615"/>
                </a:moveTo>
                <a:lnTo>
                  <a:pt x="4068" y="27376"/>
                </a:lnTo>
                <a:lnTo>
                  <a:pt x="184" y="27376"/>
                </a:lnTo>
                <a:lnTo>
                  <a:pt x="184" y="23615"/>
                </a:lnTo>
                <a:close/>
                <a:moveTo>
                  <a:pt x="8043" y="23615"/>
                </a:moveTo>
                <a:lnTo>
                  <a:pt x="8043" y="27376"/>
                </a:lnTo>
                <a:lnTo>
                  <a:pt x="4252" y="27376"/>
                </a:lnTo>
                <a:lnTo>
                  <a:pt x="4252" y="23615"/>
                </a:lnTo>
                <a:close/>
                <a:moveTo>
                  <a:pt x="12018" y="23615"/>
                </a:moveTo>
                <a:lnTo>
                  <a:pt x="12018" y="27376"/>
                </a:lnTo>
                <a:lnTo>
                  <a:pt x="8227" y="27376"/>
                </a:lnTo>
                <a:lnTo>
                  <a:pt x="8227" y="23615"/>
                </a:lnTo>
                <a:close/>
                <a:moveTo>
                  <a:pt x="15993" y="23615"/>
                </a:moveTo>
                <a:lnTo>
                  <a:pt x="15993" y="27376"/>
                </a:lnTo>
                <a:lnTo>
                  <a:pt x="12202" y="27376"/>
                </a:lnTo>
                <a:lnTo>
                  <a:pt x="12202" y="23615"/>
                </a:lnTo>
                <a:close/>
                <a:moveTo>
                  <a:pt x="19968" y="23615"/>
                </a:moveTo>
                <a:lnTo>
                  <a:pt x="19968" y="27376"/>
                </a:lnTo>
                <a:lnTo>
                  <a:pt x="16177" y="27376"/>
                </a:lnTo>
                <a:lnTo>
                  <a:pt x="16177" y="23615"/>
                </a:lnTo>
                <a:close/>
                <a:moveTo>
                  <a:pt x="23944" y="23615"/>
                </a:moveTo>
                <a:lnTo>
                  <a:pt x="23944" y="27376"/>
                </a:lnTo>
                <a:lnTo>
                  <a:pt x="20153" y="27376"/>
                </a:lnTo>
                <a:lnTo>
                  <a:pt x="20153" y="23615"/>
                </a:lnTo>
                <a:close/>
                <a:moveTo>
                  <a:pt x="27919" y="23615"/>
                </a:moveTo>
                <a:lnTo>
                  <a:pt x="27919" y="27376"/>
                </a:lnTo>
                <a:lnTo>
                  <a:pt x="24129" y="27376"/>
                </a:lnTo>
                <a:lnTo>
                  <a:pt x="24129" y="23615"/>
                </a:lnTo>
                <a:close/>
                <a:moveTo>
                  <a:pt x="31895" y="23615"/>
                </a:moveTo>
                <a:lnTo>
                  <a:pt x="31895" y="27376"/>
                </a:lnTo>
                <a:lnTo>
                  <a:pt x="28104" y="27376"/>
                </a:lnTo>
                <a:lnTo>
                  <a:pt x="28104" y="23615"/>
                </a:lnTo>
                <a:close/>
                <a:moveTo>
                  <a:pt x="35870" y="23615"/>
                </a:moveTo>
                <a:lnTo>
                  <a:pt x="35870" y="27376"/>
                </a:lnTo>
                <a:lnTo>
                  <a:pt x="32079" y="27376"/>
                </a:lnTo>
                <a:lnTo>
                  <a:pt x="32079" y="23615"/>
                </a:lnTo>
                <a:close/>
                <a:moveTo>
                  <a:pt x="39845" y="23615"/>
                </a:moveTo>
                <a:lnTo>
                  <a:pt x="39845" y="27376"/>
                </a:lnTo>
                <a:lnTo>
                  <a:pt x="36054" y="27376"/>
                </a:lnTo>
                <a:lnTo>
                  <a:pt x="36054" y="23615"/>
                </a:lnTo>
                <a:close/>
                <a:moveTo>
                  <a:pt x="43821" y="23615"/>
                </a:moveTo>
                <a:lnTo>
                  <a:pt x="43821" y="27376"/>
                </a:lnTo>
                <a:lnTo>
                  <a:pt x="40029" y="27376"/>
                </a:lnTo>
                <a:lnTo>
                  <a:pt x="40029" y="23615"/>
                </a:lnTo>
                <a:close/>
                <a:moveTo>
                  <a:pt x="47796" y="23615"/>
                </a:moveTo>
                <a:lnTo>
                  <a:pt x="47796" y="27376"/>
                </a:lnTo>
                <a:lnTo>
                  <a:pt x="44005" y="27376"/>
                </a:lnTo>
                <a:lnTo>
                  <a:pt x="44005" y="23615"/>
                </a:lnTo>
                <a:close/>
                <a:moveTo>
                  <a:pt x="51771" y="23615"/>
                </a:moveTo>
                <a:lnTo>
                  <a:pt x="51771" y="27376"/>
                </a:lnTo>
                <a:lnTo>
                  <a:pt x="47980" y="27376"/>
                </a:lnTo>
                <a:lnTo>
                  <a:pt x="47980" y="23615"/>
                </a:lnTo>
                <a:close/>
                <a:moveTo>
                  <a:pt x="55746" y="23615"/>
                </a:moveTo>
                <a:lnTo>
                  <a:pt x="55746" y="27376"/>
                </a:lnTo>
                <a:lnTo>
                  <a:pt x="51956" y="27376"/>
                </a:lnTo>
                <a:lnTo>
                  <a:pt x="51956" y="23615"/>
                </a:lnTo>
                <a:close/>
                <a:moveTo>
                  <a:pt x="59721" y="23615"/>
                </a:moveTo>
                <a:lnTo>
                  <a:pt x="59721" y="27376"/>
                </a:lnTo>
                <a:lnTo>
                  <a:pt x="55931" y="27376"/>
                </a:lnTo>
                <a:lnTo>
                  <a:pt x="55931" y="23615"/>
                </a:lnTo>
                <a:close/>
                <a:moveTo>
                  <a:pt x="63696" y="23615"/>
                </a:moveTo>
                <a:lnTo>
                  <a:pt x="63696" y="27376"/>
                </a:lnTo>
                <a:lnTo>
                  <a:pt x="59906" y="27376"/>
                </a:lnTo>
                <a:lnTo>
                  <a:pt x="59906" y="23615"/>
                </a:lnTo>
                <a:close/>
                <a:moveTo>
                  <a:pt x="67672" y="23615"/>
                </a:moveTo>
                <a:lnTo>
                  <a:pt x="67672" y="27376"/>
                </a:lnTo>
                <a:lnTo>
                  <a:pt x="63881" y="27376"/>
                </a:lnTo>
                <a:lnTo>
                  <a:pt x="63881" y="23615"/>
                </a:lnTo>
                <a:close/>
                <a:moveTo>
                  <a:pt x="71648" y="23615"/>
                </a:moveTo>
                <a:lnTo>
                  <a:pt x="71648" y="27376"/>
                </a:lnTo>
                <a:lnTo>
                  <a:pt x="67857" y="27376"/>
                </a:lnTo>
                <a:lnTo>
                  <a:pt x="67857" y="23615"/>
                </a:lnTo>
                <a:close/>
                <a:moveTo>
                  <a:pt x="75623" y="23615"/>
                </a:moveTo>
                <a:lnTo>
                  <a:pt x="75623" y="27376"/>
                </a:lnTo>
                <a:lnTo>
                  <a:pt x="71832" y="27376"/>
                </a:lnTo>
                <a:lnTo>
                  <a:pt x="71832" y="23615"/>
                </a:lnTo>
                <a:close/>
                <a:moveTo>
                  <a:pt x="79598" y="23615"/>
                </a:moveTo>
                <a:lnTo>
                  <a:pt x="79598" y="27376"/>
                </a:lnTo>
                <a:lnTo>
                  <a:pt x="75807" y="27376"/>
                </a:lnTo>
                <a:lnTo>
                  <a:pt x="75807" y="23615"/>
                </a:lnTo>
                <a:close/>
                <a:moveTo>
                  <a:pt x="83573" y="23615"/>
                </a:moveTo>
                <a:lnTo>
                  <a:pt x="83573" y="27376"/>
                </a:lnTo>
                <a:lnTo>
                  <a:pt x="79782" y="27376"/>
                </a:lnTo>
                <a:lnTo>
                  <a:pt x="79782" y="23615"/>
                </a:lnTo>
                <a:close/>
                <a:moveTo>
                  <a:pt x="87549" y="23615"/>
                </a:moveTo>
                <a:lnTo>
                  <a:pt x="87549" y="27376"/>
                </a:lnTo>
                <a:lnTo>
                  <a:pt x="83757" y="27376"/>
                </a:lnTo>
                <a:lnTo>
                  <a:pt x="83757" y="23615"/>
                </a:lnTo>
                <a:close/>
                <a:moveTo>
                  <a:pt x="91524" y="23615"/>
                </a:moveTo>
                <a:lnTo>
                  <a:pt x="91524" y="27376"/>
                </a:lnTo>
                <a:lnTo>
                  <a:pt x="87733" y="27376"/>
                </a:lnTo>
                <a:lnTo>
                  <a:pt x="87733" y="23615"/>
                </a:lnTo>
                <a:close/>
                <a:moveTo>
                  <a:pt x="95499" y="23615"/>
                </a:moveTo>
                <a:lnTo>
                  <a:pt x="95499" y="27376"/>
                </a:lnTo>
                <a:lnTo>
                  <a:pt x="91708" y="27376"/>
                </a:lnTo>
                <a:lnTo>
                  <a:pt x="91708" y="23615"/>
                </a:lnTo>
                <a:close/>
                <a:moveTo>
                  <a:pt x="99474" y="23615"/>
                </a:moveTo>
                <a:lnTo>
                  <a:pt x="99474" y="27376"/>
                </a:lnTo>
                <a:lnTo>
                  <a:pt x="95684" y="27376"/>
                </a:lnTo>
                <a:lnTo>
                  <a:pt x="95684" y="23615"/>
                </a:lnTo>
                <a:close/>
                <a:moveTo>
                  <a:pt x="103449" y="23615"/>
                </a:moveTo>
                <a:lnTo>
                  <a:pt x="103449" y="27376"/>
                </a:lnTo>
                <a:lnTo>
                  <a:pt x="99659" y="27376"/>
                </a:lnTo>
                <a:lnTo>
                  <a:pt x="99659" y="23615"/>
                </a:lnTo>
                <a:close/>
                <a:moveTo>
                  <a:pt x="107424" y="23615"/>
                </a:moveTo>
                <a:lnTo>
                  <a:pt x="107424" y="27376"/>
                </a:lnTo>
                <a:lnTo>
                  <a:pt x="103634" y="27376"/>
                </a:lnTo>
                <a:lnTo>
                  <a:pt x="103634" y="23615"/>
                </a:lnTo>
                <a:close/>
                <a:moveTo>
                  <a:pt x="111400" y="23615"/>
                </a:moveTo>
                <a:lnTo>
                  <a:pt x="111400" y="27376"/>
                </a:lnTo>
                <a:lnTo>
                  <a:pt x="107609" y="27376"/>
                </a:lnTo>
                <a:lnTo>
                  <a:pt x="107609" y="23615"/>
                </a:lnTo>
                <a:close/>
                <a:moveTo>
                  <a:pt x="115376" y="23615"/>
                </a:moveTo>
                <a:lnTo>
                  <a:pt x="115376" y="27376"/>
                </a:lnTo>
                <a:lnTo>
                  <a:pt x="111585" y="27376"/>
                </a:lnTo>
                <a:lnTo>
                  <a:pt x="111585" y="23615"/>
                </a:lnTo>
                <a:close/>
                <a:moveTo>
                  <a:pt x="119351" y="23615"/>
                </a:moveTo>
                <a:lnTo>
                  <a:pt x="119351" y="27376"/>
                </a:lnTo>
                <a:lnTo>
                  <a:pt x="115560" y="27376"/>
                </a:lnTo>
                <a:lnTo>
                  <a:pt x="115560" y="23615"/>
                </a:lnTo>
                <a:close/>
                <a:moveTo>
                  <a:pt x="123326" y="23615"/>
                </a:moveTo>
                <a:lnTo>
                  <a:pt x="123326" y="27376"/>
                </a:lnTo>
                <a:lnTo>
                  <a:pt x="119535" y="27376"/>
                </a:lnTo>
                <a:lnTo>
                  <a:pt x="119535" y="23615"/>
                </a:lnTo>
                <a:close/>
                <a:moveTo>
                  <a:pt x="127301" y="23615"/>
                </a:moveTo>
                <a:lnTo>
                  <a:pt x="127301" y="27376"/>
                </a:lnTo>
                <a:lnTo>
                  <a:pt x="123510" y="27376"/>
                </a:lnTo>
                <a:lnTo>
                  <a:pt x="123510" y="23615"/>
                </a:lnTo>
                <a:close/>
                <a:moveTo>
                  <a:pt x="131277" y="23615"/>
                </a:moveTo>
                <a:lnTo>
                  <a:pt x="131277" y="27376"/>
                </a:lnTo>
                <a:lnTo>
                  <a:pt x="127485" y="27376"/>
                </a:lnTo>
                <a:lnTo>
                  <a:pt x="127485" y="23615"/>
                </a:lnTo>
                <a:close/>
                <a:moveTo>
                  <a:pt x="135252" y="23615"/>
                </a:moveTo>
                <a:lnTo>
                  <a:pt x="135252" y="27376"/>
                </a:lnTo>
                <a:lnTo>
                  <a:pt x="131461" y="27376"/>
                </a:lnTo>
                <a:lnTo>
                  <a:pt x="131461" y="23615"/>
                </a:lnTo>
                <a:close/>
                <a:moveTo>
                  <a:pt x="139227" y="23615"/>
                </a:moveTo>
                <a:lnTo>
                  <a:pt x="139227" y="27376"/>
                </a:lnTo>
                <a:lnTo>
                  <a:pt x="135436" y="27376"/>
                </a:lnTo>
                <a:lnTo>
                  <a:pt x="135436" y="23615"/>
                </a:lnTo>
                <a:close/>
                <a:moveTo>
                  <a:pt x="143202" y="23615"/>
                </a:moveTo>
                <a:lnTo>
                  <a:pt x="143202" y="27376"/>
                </a:lnTo>
                <a:lnTo>
                  <a:pt x="139411" y="27376"/>
                </a:lnTo>
                <a:lnTo>
                  <a:pt x="139411" y="23615"/>
                </a:lnTo>
                <a:close/>
                <a:moveTo>
                  <a:pt x="147177" y="23615"/>
                </a:moveTo>
                <a:lnTo>
                  <a:pt x="147177" y="27376"/>
                </a:lnTo>
                <a:lnTo>
                  <a:pt x="143387" y="27376"/>
                </a:lnTo>
                <a:lnTo>
                  <a:pt x="143387" y="23615"/>
                </a:lnTo>
                <a:close/>
                <a:moveTo>
                  <a:pt x="151224" y="23615"/>
                </a:moveTo>
                <a:lnTo>
                  <a:pt x="151224" y="27376"/>
                </a:lnTo>
                <a:lnTo>
                  <a:pt x="147362" y="27376"/>
                </a:lnTo>
                <a:lnTo>
                  <a:pt x="147362" y="23615"/>
                </a:lnTo>
                <a:close/>
                <a:moveTo>
                  <a:pt x="4068" y="27559"/>
                </a:moveTo>
                <a:lnTo>
                  <a:pt x="4068" y="31318"/>
                </a:lnTo>
                <a:lnTo>
                  <a:pt x="184" y="31318"/>
                </a:lnTo>
                <a:lnTo>
                  <a:pt x="184" y="27559"/>
                </a:lnTo>
                <a:close/>
                <a:moveTo>
                  <a:pt x="8043" y="27559"/>
                </a:moveTo>
                <a:lnTo>
                  <a:pt x="8043" y="31318"/>
                </a:lnTo>
                <a:lnTo>
                  <a:pt x="4252" y="31318"/>
                </a:lnTo>
                <a:lnTo>
                  <a:pt x="4252" y="27559"/>
                </a:lnTo>
                <a:close/>
                <a:moveTo>
                  <a:pt x="12018" y="27559"/>
                </a:moveTo>
                <a:lnTo>
                  <a:pt x="12018" y="31318"/>
                </a:lnTo>
                <a:lnTo>
                  <a:pt x="8227" y="31318"/>
                </a:lnTo>
                <a:lnTo>
                  <a:pt x="8227" y="27559"/>
                </a:lnTo>
                <a:close/>
                <a:moveTo>
                  <a:pt x="15993" y="27559"/>
                </a:moveTo>
                <a:lnTo>
                  <a:pt x="15993" y="31318"/>
                </a:lnTo>
                <a:lnTo>
                  <a:pt x="12202" y="31318"/>
                </a:lnTo>
                <a:lnTo>
                  <a:pt x="12202" y="27559"/>
                </a:lnTo>
                <a:close/>
                <a:moveTo>
                  <a:pt x="19968" y="27559"/>
                </a:moveTo>
                <a:lnTo>
                  <a:pt x="19968" y="31318"/>
                </a:lnTo>
                <a:lnTo>
                  <a:pt x="16177" y="31318"/>
                </a:lnTo>
                <a:lnTo>
                  <a:pt x="16177" y="27559"/>
                </a:lnTo>
                <a:close/>
                <a:moveTo>
                  <a:pt x="23944" y="27559"/>
                </a:moveTo>
                <a:lnTo>
                  <a:pt x="23944" y="31318"/>
                </a:lnTo>
                <a:lnTo>
                  <a:pt x="20153" y="31318"/>
                </a:lnTo>
                <a:lnTo>
                  <a:pt x="20153" y="27559"/>
                </a:lnTo>
                <a:close/>
                <a:moveTo>
                  <a:pt x="27919" y="27559"/>
                </a:moveTo>
                <a:lnTo>
                  <a:pt x="27919" y="31318"/>
                </a:lnTo>
                <a:lnTo>
                  <a:pt x="24129" y="31318"/>
                </a:lnTo>
                <a:lnTo>
                  <a:pt x="24129" y="27559"/>
                </a:lnTo>
                <a:close/>
                <a:moveTo>
                  <a:pt x="31895" y="27559"/>
                </a:moveTo>
                <a:lnTo>
                  <a:pt x="31895" y="31318"/>
                </a:lnTo>
                <a:lnTo>
                  <a:pt x="28104" y="31318"/>
                </a:lnTo>
                <a:lnTo>
                  <a:pt x="28104" y="27559"/>
                </a:lnTo>
                <a:close/>
                <a:moveTo>
                  <a:pt x="35870" y="27559"/>
                </a:moveTo>
                <a:lnTo>
                  <a:pt x="35870" y="31318"/>
                </a:lnTo>
                <a:lnTo>
                  <a:pt x="32079" y="31318"/>
                </a:lnTo>
                <a:lnTo>
                  <a:pt x="32079" y="27559"/>
                </a:lnTo>
                <a:close/>
                <a:moveTo>
                  <a:pt x="39845" y="27559"/>
                </a:moveTo>
                <a:lnTo>
                  <a:pt x="39845" y="31318"/>
                </a:lnTo>
                <a:lnTo>
                  <a:pt x="36054" y="31318"/>
                </a:lnTo>
                <a:lnTo>
                  <a:pt x="36054" y="27559"/>
                </a:lnTo>
                <a:close/>
                <a:moveTo>
                  <a:pt x="43821" y="27559"/>
                </a:moveTo>
                <a:lnTo>
                  <a:pt x="43821" y="31318"/>
                </a:lnTo>
                <a:lnTo>
                  <a:pt x="40029" y="31318"/>
                </a:lnTo>
                <a:lnTo>
                  <a:pt x="40029" y="27559"/>
                </a:lnTo>
                <a:close/>
                <a:moveTo>
                  <a:pt x="47796" y="27559"/>
                </a:moveTo>
                <a:lnTo>
                  <a:pt x="47796" y="31318"/>
                </a:lnTo>
                <a:lnTo>
                  <a:pt x="44005" y="31318"/>
                </a:lnTo>
                <a:lnTo>
                  <a:pt x="44005" y="27559"/>
                </a:lnTo>
                <a:close/>
                <a:moveTo>
                  <a:pt x="51771" y="27559"/>
                </a:moveTo>
                <a:lnTo>
                  <a:pt x="51771" y="31318"/>
                </a:lnTo>
                <a:lnTo>
                  <a:pt x="47980" y="31318"/>
                </a:lnTo>
                <a:lnTo>
                  <a:pt x="47980" y="27559"/>
                </a:lnTo>
                <a:close/>
                <a:moveTo>
                  <a:pt x="55746" y="27559"/>
                </a:moveTo>
                <a:lnTo>
                  <a:pt x="55746" y="31318"/>
                </a:lnTo>
                <a:lnTo>
                  <a:pt x="51956" y="31318"/>
                </a:lnTo>
                <a:lnTo>
                  <a:pt x="51956" y="27559"/>
                </a:lnTo>
                <a:close/>
                <a:moveTo>
                  <a:pt x="59721" y="27559"/>
                </a:moveTo>
                <a:lnTo>
                  <a:pt x="59721" y="31318"/>
                </a:lnTo>
                <a:lnTo>
                  <a:pt x="55931" y="31318"/>
                </a:lnTo>
                <a:lnTo>
                  <a:pt x="55931" y="27559"/>
                </a:lnTo>
                <a:close/>
                <a:moveTo>
                  <a:pt x="63696" y="27559"/>
                </a:moveTo>
                <a:lnTo>
                  <a:pt x="63696" y="31318"/>
                </a:lnTo>
                <a:lnTo>
                  <a:pt x="59906" y="31318"/>
                </a:lnTo>
                <a:lnTo>
                  <a:pt x="59906" y="27559"/>
                </a:lnTo>
                <a:close/>
                <a:moveTo>
                  <a:pt x="67672" y="27559"/>
                </a:moveTo>
                <a:lnTo>
                  <a:pt x="67672" y="31318"/>
                </a:lnTo>
                <a:lnTo>
                  <a:pt x="63881" y="31318"/>
                </a:lnTo>
                <a:lnTo>
                  <a:pt x="63881" y="27559"/>
                </a:lnTo>
                <a:close/>
                <a:moveTo>
                  <a:pt x="71648" y="27559"/>
                </a:moveTo>
                <a:lnTo>
                  <a:pt x="71648" y="31318"/>
                </a:lnTo>
                <a:lnTo>
                  <a:pt x="67857" y="31318"/>
                </a:lnTo>
                <a:lnTo>
                  <a:pt x="67857" y="27559"/>
                </a:lnTo>
                <a:close/>
                <a:moveTo>
                  <a:pt x="75623" y="27559"/>
                </a:moveTo>
                <a:lnTo>
                  <a:pt x="75623" y="31318"/>
                </a:lnTo>
                <a:lnTo>
                  <a:pt x="71832" y="31318"/>
                </a:lnTo>
                <a:lnTo>
                  <a:pt x="71832" y="27559"/>
                </a:lnTo>
                <a:close/>
                <a:moveTo>
                  <a:pt x="79598" y="27559"/>
                </a:moveTo>
                <a:lnTo>
                  <a:pt x="79598" y="31318"/>
                </a:lnTo>
                <a:lnTo>
                  <a:pt x="75807" y="31318"/>
                </a:lnTo>
                <a:lnTo>
                  <a:pt x="75807" y="27559"/>
                </a:lnTo>
                <a:close/>
                <a:moveTo>
                  <a:pt x="83573" y="27559"/>
                </a:moveTo>
                <a:lnTo>
                  <a:pt x="83573" y="31318"/>
                </a:lnTo>
                <a:lnTo>
                  <a:pt x="79782" y="31318"/>
                </a:lnTo>
                <a:lnTo>
                  <a:pt x="79782" y="27559"/>
                </a:lnTo>
                <a:close/>
                <a:moveTo>
                  <a:pt x="87549" y="27559"/>
                </a:moveTo>
                <a:lnTo>
                  <a:pt x="87549" y="31318"/>
                </a:lnTo>
                <a:lnTo>
                  <a:pt x="83757" y="31318"/>
                </a:lnTo>
                <a:lnTo>
                  <a:pt x="83757" y="27559"/>
                </a:lnTo>
                <a:close/>
                <a:moveTo>
                  <a:pt x="91524" y="27559"/>
                </a:moveTo>
                <a:lnTo>
                  <a:pt x="91524" y="31318"/>
                </a:lnTo>
                <a:lnTo>
                  <a:pt x="87733" y="31318"/>
                </a:lnTo>
                <a:lnTo>
                  <a:pt x="87733" y="27559"/>
                </a:lnTo>
                <a:close/>
                <a:moveTo>
                  <a:pt x="95499" y="27559"/>
                </a:moveTo>
                <a:lnTo>
                  <a:pt x="95499" y="31318"/>
                </a:lnTo>
                <a:lnTo>
                  <a:pt x="91708" y="31318"/>
                </a:lnTo>
                <a:lnTo>
                  <a:pt x="91708" y="27559"/>
                </a:lnTo>
                <a:close/>
                <a:moveTo>
                  <a:pt x="99474" y="27559"/>
                </a:moveTo>
                <a:lnTo>
                  <a:pt x="99474" y="31318"/>
                </a:lnTo>
                <a:lnTo>
                  <a:pt x="95684" y="31318"/>
                </a:lnTo>
                <a:lnTo>
                  <a:pt x="95684" y="27559"/>
                </a:lnTo>
                <a:close/>
                <a:moveTo>
                  <a:pt x="103449" y="27559"/>
                </a:moveTo>
                <a:lnTo>
                  <a:pt x="103449" y="31318"/>
                </a:lnTo>
                <a:lnTo>
                  <a:pt x="99659" y="31318"/>
                </a:lnTo>
                <a:lnTo>
                  <a:pt x="99659" y="27559"/>
                </a:lnTo>
                <a:close/>
                <a:moveTo>
                  <a:pt x="107424" y="27559"/>
                </a:moveTo>
                <a:lnTo>
                  <a:pt x="107424" y="31318"/>
                </a:lnTo>
                <a:lnTo>
                  <a:pt x="103634" y="31318"/>
                </a:lnTo>
                <a:lnTo>
                  <a:pt x="103634" y="27559"/>
                </a:lnTo>
                <a:close/>
                <a:moveTo>
                  <a:pt x="111400" y="27559"/>
                </a:moveTo>
                <a:lnTo>
                  <a:pt x="111400" y="31318"/>
                </a:lnTo>
                <a:lnTo>
                  <a:pt x="107609" y="31318"/>
                </a:lnTo>
                <a:lnTo>
                  <a:pt x="107609" y="27559"/>
                </a:lnTo>
                <a:close/>
                <a:moveTo>
                  <a:pt x="115376" y="27559"/>
                </a:moveTo>
                <a:lnTo>
                  <a:pt x="115376" y="31318"/>
                </a:lnTo>
                <a:lnTo>
                  <a:pt x="111585" y="31318"/>
                </a:lnTo>
                <a:lnTo>
                  <a:pt x="111585" y="27559"/>
                </a:lnTo>
                <a:close/>
                <a:moveTo>
                  <a:pt x="119351" y="27559"/>
                </a:moveTo>
                <a:lnTo>
                  <a:pt x="119351" y="31318"/>
                </a:lnTo>
                <a:lnTo>
                  <a:pt x="115560" y="31318"/>
                </a:lnTo>
                <a:lnTo>
                  <a:pt x="115560" y="27559"/>
                </a:lnTo>
                <a:close/>
                <a:moveTo>
                  <a:pt x="123326" y="27559"/>
                </a:moveTo>
                <a:lnTo>
                  <a:pt x="123326" y="31318"/>
                </a:lnTo>
                <a:lnTo>
                  <a:pt x="119535" y="31318"/>
                </a:lnTo>
                <a:lnTo>
                  <a:pt x="119535" y="27559"/>
                </a:lnTo>
                <a:close/>
                <a:moveTo>
                  <a:pt x="127301" y="27559"/>
                </a:moveTo>
                <a:lnTo>
                  <a:pt x="127301" y="31318"/>
                </a:lnTo>
                <a:lnTo>
                  <a:pt x="123510" y="31318"/>
                </a:lnTo>
                <a:lnTo>
                  <a:pt x="123510" y="27559"/>
                </a:lnTo>
                <a:close/>
                <a:moveTo>
                  <a:pt x="131277" y="27559"/>
                </a:moveTo>
                <a:lnTo>
                  <a:pt x="131277" y="31318"/>
                </a:lnTo>
                <a:lnTo>
                  <a:pt x="127485" y="31318"/>
                </a:lnTo>
                <a:lnTo>
                  <a:pt x="127485" y="27559"/>
                </a:lnTo>
                <a:close/>
                <a:moveTo>
                  <a:pt x="135252" y="27559"/>
                </a:moveTo>
                <a:lnTo>
                  <a:pt x="135252" y="31318"/>
                </a:lnTo>
                <a:lnTo>
                  <a:pt x="131461" y="31318"/>
                </a:lnTo>
                <a:lnTo>
                  <a:pt x="131461" y="27559"/>
                </a:lnTo>
                <a:close/>
                <a:moveTo>
                  <a:pt x="139227" y="27559"/>
                </a:moveTo>
                <a:lnTo>
                  <a:pt x="139227" y="31318"/>
                </a:lnTo>
                <a:lnTo>
                  <a:pt x="135436" y="31318"/>
                </a:lnTo>
                <a:lnTo>
                  <a:pt x="135436" y="27559"/>
                </a:lnTo>
                <a:close/>
                <a:moveTo>
                  <a:pt x="143202" y="27559"/>
                </a:moveTo>
                <a:lnTo>
                  <a:pt x="143202" y="31318"/>
                </a:lnTo>
                <a:lnTo>
                  <a:pt x="139411" y="31318"/>
                </a:lnTo>
                <a:lnTo>
                  <a:pt x="139411" y="27559"/>
                </a:lnTo>
                <a:close/>
                <a:moveTo>
                  <a:pt x="147177" y="27559"/>
                </a:moveTo>
                <a:lnTo>
                  <a:pt x="147177" y="31318"/>
                </a:lnTo>
                <a:lnTo>
                  <a:pt x="143387" y="31318"/>
                </a:lnTo>
                <a:lnTo>
                  <a:pt x="143387" y="27559"/>
                </a:lnTo>
                <a:close/>
                <a:moveTo>
                  <a:pt x="151224" y="27559"/>
                </a:moveTo>
                <a:lnTo>
                  <a:pt x="151224" y="31318"/>
                </a:lnTo>
                <a:lnTo>
                  <a:pt x="147362" y="31318"/>
                </a:lnTo>
                <a:lnTo>
                  <a:pt x="147362" y="27559"/>
                </a:lnTo>
                <a:close/>
                <a:moveTo>
                  <a:pt x="4068" y="31501"/>
                </a:moveTo>
                <a:lnTo>
                  <a:pt x="4068" y="35261"/>
                </a:lnTo>
                <a:lnTo>
                  <a:pt x="184" y="35261"/>
                </a:lnTo>
                <a:lnTo>
                  <a:pt x="184" y="31501"/>
                </a:lnTo>
                <a:close/>
                <a:moveTo>
                  <a:pt x="8043" y="31501"/>
                </a:moveTo>
                <a:lnTo>
                  <a:pt x="8043" y="35261"/>
                </a:lnTo>
                <a:lnTo>
                  <a:pt x="4252" y="35261"/>
                </a:lnTo>
                <a:lnTo>
                  <a:pt x="4252" y="31501"/>
                </a:lnTo>
                <a:close/>
                <a:moveTo>
                  <a:pt x="12018" y="31501"/>
                </a:moveTo>
                <a:lnTo>
                  <a:pt x="12018" y="35261"/>
                </a:lnTo>
                <a:lnTo>
                  <a:pt x="8227" y="35261"/>
                </a:lnTo>
                <a:lnTo>
                  <a:pt x="8227" y="31501"/>
                </a:lnTo>
                <a:close/>
                <a:moveTo>
                  <a:pt x="15993" y="31501"/>
                </a:moveTo>
                <a:lnTo>
                  <a:pt x="15993" y="35261"/>
                </a:lnTo>
                <a:lnTo>
                  <a:pt x="12202" y="35261"/>
                </a:lnTo>
                <a:lnTo>
                  <a:pt x="12202" y="31501"/>
                </a:lnTo>
                <a:close/>
                <a:moveTo>
                  <a:pt x="19968" y="31501"/>
                </a:moveTo>
                <a:lnTo>
                  <a:pt x="19968" y="35261"/>
                </a:lnTo>
                <a:lnTo>
                  <a:pt x="16177" y="35261"/>
                </a:lnTo>
                <a:lnTo>
                  <a:pt x="16177" y="31501"/>
                </a:lnTo>
                <a:close/>
                <a:moveTo>
                  <a:pt x="23944" y="31501"/>
                </a:moveTo>
                <a:lnTo>
                  <a:pt x="23944" y="35261"/>
                </a:lnTo>
                <a:lnTo>
                  <a:pt x="20153" y="35261"/>
                </a:lnTo>
                <a:lnTo>
                  <a:pt x="20153" y="31501"/>
                </a:lnTo>
                <a:close/>
                <a:moveTo>
                  <a:pt x="27919" y="31501"/>
                </a:moveTo>
                <a:lnTo>
                  <a:pt x="27919" y="35261"/>
                </a:lnTo>
                <a:lnTo>
                  <a:pt x="24129" y="35261"/>
                </a:lnTo>
                <a:lnTo>
                  <a:pt x="24129" y="31501"/>
                </a:lnTo>
                <a:close/>
                <a:moveTo>
                  <a:pt x="31895" y="31501"/>
                </a:moveTo>
                <a:lnTo>
                  <a:pt x="31895" y="35261"/>
                </a:lnTo>
                <a:lnTo>
                  <a:pt x="28104" y="35261"/>
                </a:lnTo>
                <a:lnTo>
                  <a:pt x="28104" y="31501"/>
                </a:lnTo>
                <a:close/>
                <a:moveTo>
                  <a:pt x="35870" y="31501"/>
                </a:moveTo>
                <a:lnTo>
                  <a:pt x="35870" y="35261"/>
                </a:lnTo>
                <a:lnTo>
                  <a:pt x="32079" y="35261"/>
                </a:lnTo>
                <a:lnTo>
                  <a:pt x="32079" y="31501"/>
                </a:lnTo>
                <a:close/>
                <a:moveTo>
                  <a:pt x="39845" y="31501"/>
                </a:moveTo>
                <a:lnTo>
                  <a:pt x="39845" y="35261"/>
                </a:lnTo>
                <a:lnTo>
                  <a:pt x="36054" y="35261"/>
                </a:lnTo>
                <a:lnTo>
                  <a:pt x="36054" y="31501"/>
                </a:lnTo>
                <a:close/>
                <a:moveTo>
                  <a:pt x="43821" y="31501"/>
                </a:moveTo>
                <a:lnTo>
                  <a:pt x="43821" y="35261"/>
                </a:lnTo>
                <a:lnTo>
                  <a:pt x="40029" y="35261"/>
                </a:lnTo>
                <a:lnTo>
                  <a:pt x="40029" y="31501"/>
                </a:lnTo>
                <a:close/>
                <a:moveTo>
                  <a:pt x="47796" y="31501"/>
                </a:moveTo>
                <a:lnTo>
                  <a:pt x="47796" y="35261"/>
                </a:lnTo>
                <a:lnTo>
                  <a:pt x="44005" y="35261"/>
                </a:lnTo>
                <a:lnTo>
                  <a:pt x="44005" y="31501"/>
                </a:lnTo>
                <a:close/>
                <a:moveTo>
                  <a:pt x="51771" y="31501"/>
                </a:moveTo>
                <a:lnTo>
                  <a:pt x="51771" y="35261"/>
                </a:lnTo>
                <a:lnTo>
                  <a:pt x="47980" y="35261"/>
                </a:lnTo>
                <a:lnTo>
                  <a:pt x="47980" y="31501"/>
                </a:lnTo>
                <a:close/>
                <a:moveTo>
                  <a:pt x="55746" y="31501"/>
                </a:moveTo>
                <a:lnTo>
                  <a:pt x="55746" y="35261"/>
                </a:lnTo>
                <a:lnTo>
                  <a:pt x="51956" y="35261"/>
                </a:lnTo>
                <a:lnTo>
                  <a:pt x="51956" y="31501"/>
                </a:lnTo>
                <a:close/>
                <a:moveTo>
                  <a:pt x="59721" y="31501"/>
                </a:moveTo>
                <a:lnTo>
                  <a:pt x="59721" y="35261"/>
                </a:lnTo>
                <a:lnTo>
                  <a:pt x="55931" y="35261"/>
                </a:lnTo>
                <a:lnTo>
                  <a:pt x="55931" y="31501"/>
                </a:lnTo>
                <a:close/>
                <a:moveTo>
                  <a:pt x="63696" y="31501"/>
                </a:moveTo>
                <a:lnTo>
                  <a:pt x="63696" y="35261"/>
                </a:lnTo>
                <a:lnTo>
                  <a:pt x="59906" y="35261"/>
                </a:lnTo>
                <a:lnTo>
                  <a:pt x="59906" y="31501"/>
                </a:lnTo>
                <a:close/>
                <a:moveTo>
                  <a:pt x="67672" y="31501"/>
                </a:moveTo>
                <a:lnTo>
                  <a:pt x="67672" y="35261"/>
                </a:lnTo>
                <a:lnTo>
                  <a:pt x="63881" y="35261"/>
                </a:lnTo>
                <a:lnTo>
                  <a:pt x="63881" y="31501"/>
                </a:lnTo>
                <a:close/>
                <a:moveTo>
                  <a:pt x="71648" y="31501"/>
                </a:moveTo>
                <a:lnTo>
                  <a:pt x="71648" y="35261"/>
                </a:lnTo>
                <a:lnTo>
                  <a:pt x="67857" y="35261"/>
                </a:lnTo>
                <a:lnTo>
                  <a:pt x="67857" y="31501"/>
                </a:lnTo>
                <a:close/>
                <a:moveTo>
                  <a:pt x="75623" y="31501"/>
                </a:moveTo>
                <a:lnTo>
                  <a:pt x="75623" y="35261"/>
                </a:lnTo>
                <a:lnTo>
                  <a:pt x="71832" y="35261"/>
                </a:lnTo>
                <a:lnTo>
                  <a:pt x="71832" y="31501"/>
                </a:lnTo>
                <a:close/>
                <a:moveTo>
                  <a:pt x="79598" y="31501"/>
                </a:moveTo>
                <a:lnTo>
                  <a:pt x="79598" y="35261"/>
                </a:lnTo>
                <a:lnTo>
                  <a:pt x="75807" y="35261"/>
                </a:lnTo>
                <a:lnTo>
                  <a:pt x="75807" y="31501"/>
                </a:lnTo>
                <a:close/>
                <a:moveTo>
                  <a:pt x="83573" y="31501"/>
                </a:moveTo>
                <a:lnTo>
                  <a:pt x="83573" y="35261"/>
                </a:lnTo>
                <a:lnTo>
                  <a:pt x="79782" y="35261"/>
                </a:lnTo>
                <a:lnTo>
                  <a:pt x="79782" y="31501"/>
                </a:lnTo>
                <a:close/>
                <a:moveTo>
                  <a:pt x="87549" y="31501"/>
                </a:moveTo>
                <a:lnTo>
                  <a:pt x="87549" y="35261"/>
                </a:lnTo>
                <a:lnTo>
                  <a:pt x="83757" y="35261"/>
                </a:lnTo>
                <a:lnTo>
                  <a:pt x="83757" y="31501"/>
                </a:lnTo>
                <a:close/>
                <a:moveTo>
                  <a:pt x="91524" y="31501"/>
                </a:moveTo>
                <a:lnTo>
                  <a:pt x="91524" y="35261"/>
                </a:lnTo>
                <a:lnTo>
                  <a:pt x="87733" y="35261"/>
                </a:lnTo>
                <a:lnTo>
                  <a:pt x="87733" y="31501"/>
                </a:lnTo>
                <a:close/>
                <a:moveTo>
                  <a:pt x="95499" y="31501"/>
                </a:moveTo>
                <a:lnTo>
                  <a:pt x="95499" y="35261"/>
                </a:lnTo>
                <a:lnTo>
                  <a:pt x="91708" y="35261"/>
                </a:lnTo>
                <a:lnTo>
                  <a:pt x="91708" y="31501"/>
                </a:lnTo>
                <a:close/>
                <a:moveTo>
                  <a:pt x="99474" y="31501"/>
                </a:moveTo>
                <a:lnTo>
                  <a:pt x="99474" y="35261"/>
                </a:lnTo>
                <a:lnTo>
                  <a:pt x="95684" y="35261"/>
                </a:lnTo>
                <a:lnTo>
                  <a:pt x="95684" y="31501"/>
                </a:lnTo>
                <a:close/>
                <a:moveTo>
                  <a:pt x="103449" y="31501"/>
                </a:moveTo>
                <a:lnTo>
                  <a:pt x="103449" y="35261"/>
                </a:lnTo>
                <a:lnTo>
                  <a:pt x="99659" y="35261"/>
                </a:lnTo>
                <a:lnTo>
                  <a:pt x="99659" y="31501"/>
                </a:lnTo>
                <a:close/>
                <a:moveTo>
                  <a:pt x="107424" y="31501"/>
                </a:moveTo>
                <a:lnTo>
                  <a:pt x="107424" y="35261"/>
                </a:lnTo>
                <a:lnTo>
                  <a:pt x="103634" y="35261"/>
                </a:lnTo>
                <a:lnTo>
                  <a:pt x="103634" y="31501"/>
                </a:lnTo>
                <a:close/>
                <a:moveTo>
                  <a:pt x="111400" y="31501"/>
                </a:moveTo>
                <a:lnTo>
                  <a:pt x="111400" y="35261"/>
                </a:lnTo>
                <a:lnTo>
                  <a:pt x="107609" y="35261"/>
                </a:lnTo>
                <a:lnTo>
                  <a:pt x="107609" y="31501"/>
                </a:lnTo>
                <a:close/>
                <a:moveTo>
                  <a:pt x="115376" y="31501"/>
                </a:moveTo>
                <a:lnTo>
                  <a:pt x="115376" y="35261"/>
                </a:lnTo>
                <a:lnTo>
                  <a:pt x="111585" y="35261"/>
                </a:lnTo>
                <a:lnTo>
                  <a:pt x="111585" y="31501"/>
                </a:lnTo>
                <a:close/>
                <a:moveTo>
                  <a:pt x="119351" y="31501"/>
                </a:moveTo>
                <a:lnTo>
                  <a:pt x="119351" y="35261"/>
                </a:lnTo>
                <a:lnTo>
                  <a:pt x="115560" y="35261"/>
                </a:lnTo>
                <a:lnTo>
                  <a:pt x="115560" y="31501"/>
                </a:lnTo>
                <a:close/>
                <a:moveTo>
                  <a:pt x="123326" y="31501"/>
                </a:moveTo>
                <a:lnTo>
                  <a:pt x="123326" y="35261"/>
                </a:lnTo>
                <a:lnTo>
                  <a:pt x="119535" y="35261"/>
                </a:lnTo>
                <a:lnTo>
                  <a:pt x="119535" y="31501"/>
                </a:lnTo>
                <a:close/>
                <a:moveTo>
                  <a:pt x="127301" y="31501"/>
                </a:moveTo>
                <a:lnTo>
                  <a:pt x="127301" y="35261"/>
                </a:lnTo>
                <a:lnTo>
                  <a:pt x="123510" y="35261"/>
                </a:lnTo>
                <a:lnTo>
                  <a:pt x="123510" y="31501"/>
                </a:lnTo>
                <a:close/>
                <a:moveTo>
                  <a:pt x="131277" y="31501"/>
                </a:moveTo>
                <a:lnTo>
                  <a:pt x="131277" y="35261"/>
                </a:lnTo>
                <a:lnTo>
                  <a:pt x="127485" y="35261"/>
                </a:lnTo>
                <a:lnTo>
                  <a:pt x="127485" y="31501"/>
                </a:lnTo>
                <a:close/>
                <a:moveTo>
                  <a:pt x="135252" y="31501"/>
                </a:moveTo>
                <a:lnTo>
                  <a:pt x="135252" y="35261"/>
                </a:lnTo>
                <a:lnTo>
                  <a:pt x="131461" y="35261"/>
                </a:lnTo>
                <a:lnTo>
                  <a:pt x="131461" y="31501"/>
                </a:lnTo>
                <a:close/>
                <a:moveTo>
                  <a:pt x="139227" y="31501"/>
                </a:moveTo>
                <a:lnTo>
                  <a:pt x="139227" y="35261"/>
                </a:lnTo>
                <a:lnTo>
                  <a:pt x="135436" y="35261"/>
                </a:lnTo>
                <a:lnTo>
                  <a:pt x="135436" y="31501"/>
                </a:lnTo>
                <a:close/>
                <a:moveTo>
                  <a:pt x="143202" y="31501"/>
                </a:moveTo>
                <a:lnTo>
                  <a:pt x="143202" y="35261"/>
                </a:lnTo>
                <a:lnTo>
                  <a:pt x="139411" y="35261"/>
                </a:lnTo>
                <a:lnTo>
                  <a:pt x="139411" y="31501"/>
                </a:lnTo>
                <a:close/>
                <a:moveTo>
                  <a:pt x="147177" y="31501"/>
                </a:moveTo>
                <a:lnTo>
                  <a:pt x="147177" y="35261"/>
                </a:lnTo>
                <a:lnTo>
                  <a:pt x="143387" y="35261"/>
                </a:lnTo>
                <a:lnTo>
                  <a:pt x="143387" y="31501"/>
                </a:lnTo>
                <a:close/>
                <a:moveTo>
                  <a:pt x="151224" y="31501"/>
                </a:moveTo>
                <a:lnTo>
                  <a:pt x="151224" y="35261"/>
                </a:lnTo>
                <a:lnTo>
                  <a:pt x="147362" y="35261"/>
                </a:lnTo>
                <a:lnTo>
                  <a:pt x="147362" y="31501"/>
                </a:lnTo>
                <a:close/>
                <a:moveTo>
                  <a:pt x="4068" y="35444"/>
                </a:moveTo>
                <a:lnTo>
                  <a:pt x="4068" y="39203"/>
                </a:lnTo>
                <a:lnTo>
                  <a:pt x="184" y="39203"/>
                </a:lnTo>
                <a:lnTo>
                  <a:pt x="184" y="35444"/>
                </a:lnTo>
                <a:close/>
                <a:moveTo>
                  <a:pt x="8043" y="35444"/>
                </a:moveTo>
                <a:lnTo>
                  <a:pt x="8043" y="39203"/>
                </a:lnTo>
                <a:lnTo>
                  <a:pt x="4252" y="39203"/>
                </a:lnTo>
                <a:lnTo>
                  <a:pt x="4252" y="35444"/>
                </a:lnTo>
                <a:close/>
                <a:moveTo>
                  <a:pt x="12018" y="35444"/>
                </a:moveTo>
                <a:lnTo>
                  <a:pt x="12018" y="39203"/>
                </a:lnTo>
                <a:lnTo>
                  <a:pt x="8227" y="39203"/>
                </a:lnTo>
                <a:lnTo>
                  <a:pt x="8227" y="35444"/>
                </a:lnTo>
                <a:close/>
                <a:moveTo>
                  <a:pt x="15993" y="35444"/>
                </a:moveTo>
                <a:lnTo>
                  <a:pt x="15993" y="39203"/>
                </a:lnTo>
                <a:lnTo>
                  <a:pt x="12202" y="39203"/>
                </a:lnTo>
                <a:lnTo>
                  <a:pt x="12202" y="35444"/>
                </a:lnTo>
                <a:close/>
                <a:moveTo>
                  <a:pt x="19968" y="35444"/>
                </a:moveTo>
                <a:lnTo>
                  <a:pt x="19968" y="39203"/>
                </a:lnTo>
                <a:lnTo>
                  <a:pt x="16177" y="39203"/>
                </a:lnTo>
                <a:lnTo>
                  <a:pt x="16177" y="35444"/>
                </a:lnTo>
                <a:close/>
                <a:moveTo>
                  <a:pt x="23944" y="35444"/>
                </a:moveTo>
                <a:lnTo>
                  <a:pt x="23944" y="39203"/>
                </a:lnTo>
                <a:lnTo>
                  <a:pt x="20153" y="39203"/>
                </a:lnTo>
                <a:lnTo>
                  <a:pt x="20153" y="35444"/>
                </a:lnTo>
                <a:close/>
                <a:moveTo>
                  <a:pt x="27919" y="35444"/>
                </a:moveTo>
                <a:lnTo>
                  <a:pt x="27919" y="39203"/>
                </a:lnTo>
                <a:lnTo>
                  <a:pt x="24129" y="39203"/>
                </a:lnTo>
                <a:lnTo>
                  <a:pt x="24129" y="35444"/>
                </a:lnTo>
                <a:close/>
                <a:moveTo>
                  <a:pt x="31895" y="35444"/>
                </a:moveTo>
                <a:lnTo>
                  <a:pt x="31895" y="39203"/>
                </a:lnTo>
                <a:lnTo>
                  <a:pt x="28104" y="39203"/>
                </a:lnTo>
                <a:lnTo>
                  <a:pt x="28104" y="35444"/>
                </a:lnTo>
                <a:close/>
                <a:moveTo>
                  <a:pt x="35870" y="35444"/>
                </a:moveTo>
                <a:lnTo>
                  <a:pt x="35870" y="39203"/>
                </a:lnTo>
                <a:lnTo>
                  <a:pt x="32079" y="39203"/>
                </a:lnTo>
                <a:lnTo>
                  <a:pt x="32079" y="35444"/>
                </a:lnTo>
                <a:close/>
                <a:moveTo>
                  <a:pt x="39845" y="35444"/>
                </a:moveTo>
                <a:lnTo>
                  <a:pt x="39845" y="39203"/>
                </a:lnTo>
                <a:lnTo>
                  <a:pt x="36054" y="39203"/>
                </a:lnTo>
                <a:lnTo>
                  <a:pt x="36054" y="35444"/>
                </a:lnTo>
                <a:close/>
                <a:moveTo>
                  <a:pt x="43821" y="35444"/>
                </a:moveTo>
                <a:lnTo>
                  <a:pt x="43821" y="39203"/>
                </a:lnTo>
                <a:lnTo>
                  <a:pt x="40029" y="39203"/>
                </a:lnTo>
                <a:lnTo>
                  <a:pt x="40029" y="35444"/>
                </a:lnTo>
                <a:close/>
                <a:moveTo>
                  <a:pt x="47796" y="35444"/>
                </a:moveTo>
                <a:lnTo>
                  <a:pt x="47796" y="39203"/>
                </a:lnTo>
                <a:lnTo>
                  <a:pt x="44005" y="39203"/>
                </a:lnTo>
                <a:lnTo>
                  <a:pt x="44005" y="35444"/>
                </a:lnTo>
                <a:close/>
                <a:moveTo>
                  <a:pt x="51771" y="35444"/>
                </a:moveTo>
                <a:lnTo>
                  <a:pt x="51771" y="39203"/>
                </a:lnTo>
                <a:lnTo>
                  <a:pt x="47980" y="39203"/>
                </a:lnTo>
                <a:lnTo>
                  <a:pt x="47980" y="35444"/>
                </a:lnTo>
                <a:close/>
                <a:moveTo>
                  <a:pt x="55746" y="35444"/>
                </a:moveTo>
                <a:lnTo>
                  <a:pt x="55746" y="39203"/>
                </a:lnTo>
                <a:lnTo>
                  <a:pt x="51956" y="39203"/>
                </a:lnTo>
                <a:lnTo>
                  <a:pt x="51956" y="35444"/>
                </a:lnTo>
                <a:close/>
                <a:moveTo>
                  <a:pt x="59721" y="35444"/>
                </a:moveTo>
                <a:lnTo>
                  <a:pt x="59721" y="39203"/>
                </a:lnTo>
                <a:lnTo>
                  <a:pt x="55931" y="39203"/>
                </a:lnTo>
                <a:lnTo>
                  <a:pt x="55931" y="35444"/>
                </a:lnTo>
                <a:close/>
                <a:moveTo>
                  <a:pt x="63696" y="35444"/>
                </a:moveTo>
                <a:lnTo>
                  <a:pt x="63696" y="39203"/>
                </a:lnTo>
                <a:lnTo>
                  <a:pt x="59906" y="39203"/>
                </a:lnTo>
                <a:lnTo>
                  <a:pt x="59906" y="35444"/>
                </a:lnTo>
                <a:close/>
                <a:moveTo>
                  <a:pt x="67672" y="35444"/>
                </a:moveTo>
                <a:lnTo>
                  <a:pt x="67672" y="39203"/>
                </a:lnTo>
                <a:lnTo>
                  <a:pt x="63881" y="39203"/>
                </a:lnTo>
                <a:lnTo>
                  <a:pt x="63881" y="35444"/>
                </a:lnTo>
                <a:close/>
                <a:moveTo>
                  <a:pt x="71648" y="35444"/>
                </a:moveTo>
                <a:lnTo>
                  <a:pt x="71648" y="39203"/>
                </a:lnTo>
                <a:lnTo>
                  <a:pt x="67857" y="39203"/>
                </a:lnTo>
                <a:lnTo>
                  <a:pt x="67857" y="35444"/>
                </a:lnTo>
                <a:close/>
                <a:moveTo>
                  <a:pt x="75623" y="35444"/>
                </a:moveTo>
                <a:lnTo>
                  <a:pt x="75623" y="39203"/>
                </a:lnTo>
                <a:lnTo>
                  <a:pt x="71832" y="39203"/>
                </a:lnTo>
                <a:lnTo>
                  <a:pt x="71832" y="35444"/>
                </a:lnTo>
                <a:close/>
                <a:moveTo>
                  <a:pt x="79598" y="35444"/>
                </a:moveTo>
                <a:lnTo>
                  <a:pt x="79598" y="39203"/>
                </a:lnTo>
                <a:lnTo>
                  <a:pt x="75807" y="39203"/>
                </a:lnTo>
                <a:lnTo>
                  <a:pt x="75807" y="35444"/>
                </a:lnTo>
                <a:close/>
                <a:moveTo>
                  <a:pt x="83573" y="35444"/>
                </a:moveTo>
                <a:lnTo>
                  <a:pt x="83573" y="39203"/>
                </a:lnTo>
                <a:lnTo>
                  <a:pt x="79782" y="39203"/>
                </a:lnTo>
                <a:lnTo>
                  <a:pt x="79782" y="35444"/>
                </a:lnTo>
                <a:close/>
                <a:moveTo>
                  <a:pt x="87549" y="35444"/>
                </a:moveTo>
                <a:lnTo>
                  <a:pt x="87549" y="39203"/>
                </a:lnTo>
                <a:lnTo>
                  <a:pt x="83757" y="39203"/>
                </a:lnTo>
                <a:lnTo>
                  <a:pt x="83757" y="35444"/>
                </a:lnTo>
                <a:close/>
                <a:moveTo>
                  <a:pt x="91524" y="35444"/>
                </a:moveTo>
                <a:lnTo>
                  <a:pt x="91524" y="39203"/>
                </a:lnTo>
                <a:lnTo>
                  <a:pt x="87733" y="39203"/>
                </a:lnTo>
                <a:lnTo>
                  <a:pt x="87733" y="35444"/>
                </a:lnTo>
                <a:close/>
                <a:moveTo>
                  <a:pt x="95499" y="35444"/>
                </a:moveTo>
                <a:lnTo>
                  <a:pt x="95499" y="39203"/>
                </a:lnTo>
                <a:lnTo>
                  <a:pt x="91708" y="39203"/>
                </a:lnTo>
                <a:lnTo>
                  <a:pt x="91708" y="35444"/>
                </a:lnTo>
                <a:close/>
                <a:moveTo>
                  <a:pt x="99474" y="35444"/>
                </a:moveTo>
                <a:lnTo>
                  <a:pt x="99474" y="39203"/>
                </a:lnTo>
                <a:lnTo>
                  <a:pt x="95684" y="39203"/>
                </a:lnTo>
                <a:lnTo>
                  <a:pt x="95684" y="35444"/>
                </a:lnTo>
                <a:close/>
                <a:moveTo>
                  <a:pt x="103449" y="35444"/>
                </a:moveTo>
                <a:lnTo>
                  <a:pt x="103449" y="39203"/>
                </a:lnTo>
                <a:lnTo>
                  <a:pt x="99659" y="39203"/>
                </a:lnTo>
                <a:lnTo>
                  <a:pt x="99659" y="35444"/>
                </a:lnTo>
                <a:close/>
                <a:moveTo>
                  <a:pt x="107424" y="35444"/>
                </a:moveTo>
                <a:lnTo>
                  <a:pt x="107424" y="39203"/>
                </a:lnTo>
                <a:lnTo>
                  <a:pt x="103634" y="39203"/>
                </a:lnTo>
                <a:lnTo>
                  <a:pt x="103634" y="35444"/>
                </a:lnTo>
                <a:close/>
                <a:moveTo>
                  <a:pt x="111400" y="35444"/>
                </a:moveTo>
                <a:lnTo>
                  <a:pt x="111400" y="39203"/>
                </a:lnTo>
                <a:lnTo>
                  <a:pt x="107609" y="39203"/>
                </a:lnTo>
                <a:lnTo>
                  <a:pt x="107609" y="35444"/>
                </a:lnTo>
                <a:close/>
                <a:moveTo>
                  <a:pt x="115376" y="35444"/>
                </a:moveTo>
                <a:lnTo>
                  <a:pt x="115376" y="39203"/>
                </a:lnTo>
                <a:lnTo>
                  <a:pt x="111585" y="39203"/>
                </a:lnTo>
                <a:lnTo>
                  <a:pt x="111585" y="35444"/>
                </a:lnTo>
                <a:close/>
                <a:moveTo>
                  <a:pt x="119351" y="35444"/>
                </a:moveTo>
                <a:lnTo>
                  <a:pt x="119351" y="39203"/>
                </a:lnTo>
                <a:lnTo>
                  <a:pt x="115560" y="39203"/>
                </a:lnTo>
                <a:lnTo>
                  <a:pt x="115560" y="35444"/>
                </a:lnTo>
                <a:close/>
                <a:moveTo>
                  <a:pt x="123326" y="35444"/>
                </a:moveTo>
                <a:lnTo>
                  <a:pt x="123326" y="39203"/>
                </a:lnTo>
                <a:lnTo>
                  <a:pt x="119535" y="39203"/>
                </a:lnTo>
                <a:lnTo>
                  <a:pt x="119535" y="35444"/>
                </a:lnTo>
                <a:close/>
                <a:moveTo>
                  <a:pt x="127301" y="35444"/>
                </a:moveTo>
                <a:lnTo>
                  <a:pt x="127301" y="39203"/>
                </a:lnTo>
                <a:lnTo>
                  <a:pt x="123510" y="39203"/>
                </a:lnTo>
                <a:lnTo>
                  <a:pt x="123510" y="35444"/>
                </a:lnTo>
                <a:close/>
                <a:moveTo>
                  <a:pt x="131277" y="35444"/>
                </a:moveTo>
                <a:lnTo>
                  <a:pt x="131277" y="39203"/>
                </a:lnTo>
                <a:lnTo>
                  <a:pt x="127485" y="39203"/>
                </a:lnTo>
                <a:lnTo>
                  <a:pt x="127485" y="35444"/>
                </a:lnTo>
                <a:close/>
                <a:moveTo>
                  <a:pt x="135252" y="35444"/>
                </a:moveTo>
                <a:lnTo>
                  <a:pt x="135252" y="39203"/>
                </a:lnTo>
                <a:lnTo>
                  <a:pt x="131461" y="39203"/>
                </a:lnTo>
                <a:lnTo>
                  <a:pt x="131461" y="35444"/>
                </a:lnTo>
                <a:close/>
                <a:moveTo>
                  <a:pt x="139227" y="35444"/>
                </a:moveTo>
                <a:lnTo>
                  <a:pt x="139227" y="39203"/>
                </a:lnTo>
                <a:lnTo>
                  <a:pt x="135436" y="39203"/>
                </a:lnTo>
                <a:lnTo>
                  <a:pt x="135436" y="35444"/>
                </a:lnTo>
                <a:close/>
                <a:moveTo>
                  <a:pt x="143202" y="35444"/>
                </a:moveTo>
                <a:lnTo>
                  <a:pt x="143202" y="39203"/>
                </a:lnTo>
                <a:lnTo>
                  <a:pt x="139411" y="39203"/>
                </a:lnTo>
                <a:lnTo>
                  <a:pt x="139411" y="35444"/>
                </a:lnTo>
                <a:close/>
                <a:moveTo>
                  <a:pt x="147177" y="35444"/>
                </a:moveTo>
                <a:lnTo>
                  <a:pt x="147177" y="39203"/>
                </a:lnTo>
                <a:lnTo>
                  <a:pt x="143387" y="39203"/>
                </a:lnTo>
                <a:lnTo>
                  <a:pt x="143387" y="35444"/>
                </a:lnTo>
                <a:close/>
                <a:moveTo>
                  <a:pt x="151224" y="35444"/>
                </a:moveTo>
                <a:lnTo>
                  <a:pt x="151224" y="39203"/>
                </a:lnTo>
                <a:lnTo>
                  <a:pt x="147362" y="39203"/>
                </a:lnTo>
                <a:lnTo>
                  <a:pt x="147362" y="35444"/>
                </a:lnTo>
                <a:close/>
                <a:moveTo>
                  <a:pt x="4068" y="39386"/>
                </a:moveTo>
                <a:lnTo>
                  <a:pt x="4068" y="43147"/>
                </a:lnTo>
                <a:lnTo>
                  <a:pt x="184" y="43147"/>
                </a:lnTo>
                <a:lnTo>
                  <a:pt x="184" y="39386"/>
                </a:lnTo>
                <a:close/>
                <a:moveTo>
                  <a:pt x="8043" y="39386"/>
                </a:moveTo>
                <a:lnTo>
                  <a:pt x="8043" y="43147"/>
                </a:lnTo>
                <a:lnTo>
                  <a:pt x="4252" y="43147"/>
                </a:lnTo>
                <a:lnTo>
                  <a:pt x="4252" y="39386"/>
                </a:lnTo>
                <a:close/>
                <a:moveTo>
                  <a:pt x="12018" y="39386"/>
                </a:moveTo>
                <a:lnTo>
                  <a:pt x="12018" y="43147"/>
                </a:lnTo>
                <a:lnTo>
                  <a:pt x="8227" y="43147"/>
                </a:lnTo>
                <a:lnTo>
                  <a:pt x="8227" y="39386"/>
                </a:lnTo>
                <a:close/>
                <a:moveTo>
                  <a:pt x="15993" y="39386"/>
                </a:moveTo>
                <a:lnTo>
                  <a:pt x="15993" y="43147"/>
                </a:lnTo>
                <a:lnTo>
                  <a:pt x="12202" y="43147"/>
                </a:lnTo>
                <a:lnTo>
                  <a:pt x="12202" y="39386"/>
                </a:lnTo>
                <a:close/>
                <a:moveTo>
                  <a:pt x="19968" y="39386"/>
                </a:moveTo>
                <a:lnTo>
                  <a:pt x="19968" y="43147"/>
                </a:lnTo>
                <a:lnTo>
                  <a:pt x="16177" y="43147"/>
                </a:lnTo>
                <a:lnTo>
                  <a:pt x="16177" y="39386"/>
                </a:lnTo>
                <a:close/>
                <a:moveTo>
                  <a:pt x="23944" y="39386"/>
                </a:moveTo>
                <a:lnTo>
                  <a:pt x="23944" y="43147"/>
                </a:lnTo>
                <a:lnTo>
                  <a:pt x="20153" y="43147"/>
                </a:lnTo>
                <a:lnTo>
                  <a:pt x="20153" y="39386"/>
                </a:lnTo>
                <a:close/>
                <a:moveTo>
                  <a:pt x="27919" y="39386"/>
                </a:moveTo>
                <a:lnTo>
                  <a:pt x="27919" y="43147"/>
                </a:lnTo>
                <a:lnTo>
                  <a:pt x="24129" y="43147"/>
                </a:lnTo>
                <a:lnTo>
                  <a:pt x="24129" y="39386"/>
                </a:lnTo>
                <a:close/>
                <a:moveTo>
                  <a:pt x="31895" y="39386"/>
                </a:moveTo>
                <a:lnTo>
                  <a:pt x="31895" y="43147"/>
                </a:lnTo>
                <a:lnTo>
                  <a:pt x="28104" y="43147"/>
                </a:lnTo>
                <a:lnTo>
                  <a:pt x="28104" y="39386"/>
                </a:lnTo>
                <a:close/>
                <a:moveTo>
                  <a:pt x="35870" y="39386"/>
                </a:moveTo>
                <a:lnTo>
                  <a:pt x="35870" y="43147"/>
                </a:lnTo>
                <a:lnTo>
                  <a:pt x="32079" y="43147"/>
                </a:lnTo>
                <a:lnTo>
                  <a:pt x="32079" y="39386"/>
                </a:lnTo>
                <a:close/>
                <a:moveTo>
                  <a:pt x="39845" y="39386"/>
                </a:moveTo>
                <a:lnTo>
                  <a:pt x="39845" y="43147"/>
                </a:lnTo>
                <a:lnTo>
                  <a:pt x="36054" y="43147"/>
                </a:lnTo>
                <a:lnTo>
                  <a:pt x="36054" y="39386"/>
                </a:lnTo>
                <a:close/>
                <a:moveTo>
                  <a:pt x="43821" y="39386"/>
                </a:moveTo>
                <a:lnTo>
                  <a:pt x="43821" y="43147"/>
                </a:lnTo>
                <a:lnTo>
                  <a:pt x="40029" y="43147"/>
                </a:lnTo>
                <a:lnTo>
                  <a:pt x="40029" y="39386"/>
                </a:lnTo>
                <a:close/>
                <a:moveTo>
                  <a:pt x="47796" y="39386"/>
                </a:moveTo>
                <a:lnTo>
                  <a:pt x="47796" y="43147"/>
                </a:lnTo>
                <a:lnTo>
                  <a:pt x="44005" y="43147"/>
                </a:lnTo>
                <a:lnTo>
                  <a:pt x="44005" y="39386"/>
                </a:lnTo>
                <a:close/>
                <a:moveTo>
                  <a:pt x="51771" y="39386"/>
                </a:moveTo>
                <a:lnTo>
                  <a:pt x="51771" y="43147"/>
                </a:lnTo>
                <a:lnTo>
                  <a:pt x="47980" y="43147"/>
                </a:lnTo>
                <a:lnTo>
                  <a:pt x="47980" y="39386"/>
                </a:lnTo>
                <a:close/>
                <a:moveTo>
                  <a:pt x="55746" y="39386"/>
                </a:moveTo>
                <a:lnTo>
                  <a:pt x="55746" y="43147"/>
                </a:lnTo>
                <a:lnTo>
                  <a:pt x="51956" y="43147"/>
                </a:lnTo>
                <a:lnTo>
                  <a:pt x="51956" y="39386"/>
                </a:lnTo>
                <a:close/>
                <a:moveTo>
                  <a:pt x="59721" y="39386"/>
                </a:moveTo>
                <a:lnTo>
                  <a:pt x="59721" y="43147"/>
                </a:lnTo>
                <a:lnTo>
                  <a:pt x="55931" y="43147"/>
                </a:lnTo>
                <a:lnTo>
                  <a:pt x="55931" y="39386"/>
                </a:lnTo>
                <a:close/>
                <a:moveTo>
                  <a:pt x="63696" y="39386"/>
                </a:moveTo>
                <a:lnTo>
                  <a:pt x="63696" y="43147"/>
                </a:lnTo>
                <a:lnTo>
                  <a:pt x="59906" y="43147"/>
                </a:lnTo>
                <a:lnTo>
                  <a:pt x="59906" y="39386"/>
                </a:lnTo>
                <a:close/>
                <a:moveTo>
                  <a:pt x="67672" y="39386"/>
                </a:moveTo>
                <a:lnTo>
                  <a:pt x="67672" y="43147"/>
                </a:lnTo>
                <a:lnTo>
                  <a:pt x="63881" y="43147"/>
                </a:lnTo>
                <a:lnTo>
                  <a:pt x="63881" y="39386"/>
                </a:lnTo>
                <a:close/>
                <a:moveTo>
                  <a:pt x="71648" y="39386"/>
                </a:moveTo>
                <a:lnTo>
                  <a:pt x="71648" y="43147"/>
                </a:lnTo>
                <a:lnTo>
                  <a:pt x="67857" y="43147"/>
                </a:lnTo>
                <a:lnTo>
                  <a:pt x="67857" y="39386"/>
                </a:lnTo>
                <a:close/>
                <a:moveTo>
                  <a:pt x="75623" y="39386"/>
                </a:moveTo>
                <a:lnTo>
                  <a:pt x="75623" y="43147"/>
                </a:lnTo>
                <a:lnTo>
                  <a:pt x="71832" y="43147"/>
                </a:lnTo>
                <a:lnTo>
                  <a:pt x="71832" y="39386"/>
                </a:lnTo>
                <a:close/>
                <a:moveTo>
                  <a:pt x="79598" y="39386"/>
                </a:moveTo>
                <a:lnTo>
                  <a:pt x="79598" y="43147"/>
                </a:lnTo>
                <a:lnTo>
                  <a:pt x="75807" y="43147"/>
                </a:lnTo>
                <a:lnTo>
                  <a:pt x="75807" y="39386"/>
                </a:lnTo>
                <a:close/>
                <a:moveTo>
                  <a:pt x="83573" y="39386"/>
                </a:moveTo>
                <a:lnTo>
                  <a:pt x="83573" y="43147"/>
                </a:lnTo>
                <a:lnTo>
                  <a:pt x="79782" y="43147"/>
                </a:lnTo>
                <a:lnTo>
                  <a:pt x="79782" y="39386"/>
                </a:lnTo>
                <a:close/>
                <a:moveTo>
                  <a:pt x="87549" y="39386"/>
                </a:moveTo>
                <a:lnTo>
                  <a:pt x="87549" y="43147"/>
                </a:lnTo>
                <a:lnTo>
                  <a:pt x="83757" y="43147"/>
                </a:lnTo>
                <a:lnTo>
                  <a:pt x="83757" y="39386"/>
                </a:lnTo>
                <a:close/>
                <a:moveTo>
                  <a:pt x="91524" y="39386"/>
                </a:moveTo>
                <a:lnTo>
                  <a:pt x="91524" y="43147"/>
                </a:lnTo>
                <a:lnTo>
                  <a:pt x="87733" y="43147"/>
                </a:lnTo>
                <a:lnTo>
                  <a:pt x="87733" y="39386"/>
                </a:lnTo>
                <a:close/>
                <a:moveTo>
                  <a:pt x="95499" y="39386"/>
                </a:moveTo>
                <a:lnTo>
                  <a:pt x="95499" y="43147"/>
                </a:lnTo>
                <a:lnTo>
                  <a:pt x="91708" y="43147"/>
                </a:lnTo>
                <a:lnTo>
                  <a:pt x="91708" y="39386"/>
                </a:lnTo>
                <a:close/>
                <a:moveTo>
                  <a:pt x="99474" y="39386"/>
                </a:moveTo>
                <a:lnTo>
                  <a:pt x="99474" y="43147"/>
                </a:lnTo>
                <a:lnTo>
                  <a:pt x="95684" y="43147"/>
                </a:lnTo>
                <a:lnTo>
                  <a:pt x="95684" y="39386"/>
                </a:lnTo>
                <a:close/>
                <a:moveTo>
                  <a:pt x="103449" y="39386"/>
                </a:moveTo>
                <a:lnTo>
                  <a:pt x="103449" y="43147"/>
                </a:lnTo>
                <a:lnTo>
                  <a:pt x="99659" y="43147"/>
                </a:lnTo>
                <a:lnTo>
                  <a:pt x="99659" y="39386"/>
                </a:lnTo>
                <a:close/>
                <a:moveTo>
                  <a:pt x="107424" y="39386"/>
                </a:moveTo>
                <a:lnTo>
                  <a:pt x="107424" y="43147"/>
                </a:lnTo>
                <a:lnTo>
                  <a:pt x="103634" y="43147"/>
                </a:lnTo>
                <a:lnTo>
                  <a:pt x="103634" y="39386"/>
                </a:lnTo>
                <a:close/>
                <a:moveTo>
                  <a:pt x="111400" y="39386"/>
                </a:moveTo>
                <a:lnTo>
                  <a:pt x="111400" y="43147"/>
                </a:lnTo>
                <a:lnTo>
                  <a:pt x="107609" y="43147"/>
                </a:lnTo>
                <a:lnTo>
                  <a:pt x="107609" y="39386"/>
                </a:lnTo>
                <a:close/>
                <a:moveTo>
                  <a:pt x="115376" y="39386"/>
                </a:moveTo>
                <a:lnTo>
                  <a:pt x="115376" y="43147"/>
                </a:lnTo>
                <a:lnTo>
                  <a:pt x="111585" y="43147"/>
                </a:lnTo>
                <a:lnTo>
                  <a:pt x="111585" y="39386"/>
                </a:lnTo>
                <a:close/>
                <a:moveTo>
                  <a:pt x="119351" y="39386"/>
                </a:moveTo>
                <a:lnTo>
                  <a:pt x="119351" y="43147"/>
                </a:lnTo>
                <a:lnTo>
                  <a:pt x="115560" y="43147"/>
                </a:lnTo>
                <a:lnTo>
                  <a:pt x="115560" y="39386"/>
                </a:lnTo>
                <a:close/>
                <a:moveTo>
                  <a:pt x="123326" y="39386"/>
                </a:moveTo>
                <a:lnTo>
                  <a:pt x="123326" y="43147"/>
                </a:lnTo>
                <a:lnTo>
                  <a:pt x="119535" y="43147"/>
                </a:lnTo>
                <a:lnTo>
                  <a:pt x="119535" y="39386"/>
                </a:lnTo>
                <a:close/>
                <a:moveTo>
                  <a:pt x="127301" y="39386"/>
                </a:moveTo>
                <a:lnTo>
                  <a:pt x="127301" y="43147"/>
                </a:lnTo>
                <a:lnTo>
                  <a:pt x="123510" y="43147"/>
                </a:lnTo>
                <a:lnTo>
                  <a:pt x="123510" y="39386"/>
                </a:lnTo>
                <a:close/>
                <a:moveTo>
                  <a:pt x="131277" y="39386"/>
                </a:moveTo>
                <a:lnTo>
                  <a:pt x="131277" y="43147"/>
                </a:lnTo>
                <a:lnTo>
                  <a:pt x="127485" y="43147"/>
                </a:lnTo>
                <a:lnTo>
                  <a:pt x="127485" y="39386"/>
                </a:lnTo>
                <a:close/>
                <a:moveTo>
                  <a:pt x="135252" y="39386"/>
                </a:moveTo>
                <a:lnTo>
                  <a:pt x="135252" y="43147"/>
                </a:lnTo>
                <a:lnTo>
                  <a:pt x="131461" y="43147"/>
                </a:lnTo>
                <a:lnTo>
                  <a:pt x="131461" y="39386"/>
                </a:lnTo>
                <a:close/>
                <a:moveTo>
                  <a:pt x="139227" y="39386"/>
                </a:moveTo>
                <a:lnTo>
                  <a:pt x="139227" y="43147"/>
                </a:lnTo>
                <a:lnTo>
                  <a:pt x="135436" y="43147"/>
                </a:lnTo>
                <a:lnTo>
                  <a:pt x="135436" y="39386"/>
                </a:lnTo>
                <a:close/>
                <a:moveTo>
                  <a:pt x="143202" y="39386"/>
                </a:moveTo>
                <a:lnTo>
                  <a:pt x="143202" y="43147"/>
                </a:lnTo>
                <a:lnTo>
                  <a:pt x="139411" y="43147"/>
                </a:lnTo>
                <a:lnTo>
                  <a:pt x="139411" y="39386"/>
                </a:lnTo>
                <a:close/>
                <a:moveTo>
                  <a:pt x="147177" y="39386"/>
                </a:moveTo>
                <a:lnTo>
                  <a:pt x="147177" y="43147"/>
                </a:lnTo>
                <a:lnTo>
                  <a:pt x="143387" y="43147"/>
                </a:lnTo>
                <a:lnTo>
                  <a:pt x="143387" y="39386"/>
                </a:lnTo>
                <a:close/>
                <a:moveTo>
                  <a:pt x="151224" y="39386"/>
                </a:moveTo>
                <a:lnTo>
                  <a:pt x="151224" y="43147"/>
                </a:lnTo>
                <a:lnTo>
                  <a:pt x="147362" y="43147"/>
                </a:lnTo>
                <a:lnTo>
                  <a:pt x="147362" y="39386"/>
                </a:lnTo>
                <a:close/>
                <a:moveTo>
                  <a:pt x="4068" y="43330"/>
                </a:moveTo>
                <a:lnTo>
                  <a:pt x="4068" y="47089"/>
                </a:lnTo>
                <a:lnTo>
                  <a:pt x="184" y="47089"/>
                </a:lnTo>
                <a:lnTo>
                  <a:pt x="184" y="43330"/>
                </a:lnTo>
                <a:close/>
                <a:moveTo>
                  <a:pt x="8043" y="43330"/>
                </a:moveTo>
                <a:lnTo>
                  <a:pt x="8043" y="47089"/>
                </a:lnTo>
                <a:lnTo>
                  <a:pt x="4252" y="47089"/>
                </a:lnTo>
                <a:lnTo>
                  <a:pt x="4252" y="43330"/>
                </a:lnTo>
                <a:close/>
                <a:moveTo>
                  <a:pt x="12018" y="43330"/>
                </a:moveTo>
                <a:lnTo>
                  <a:pt x="12018" y="47089"/>
                </a:lnTo>
                <a:lnTo>
                  <a:pt x="8227" y="47089"/>
                </a:lnTo>
                <a:lnTo>
                  <a:pt x="8227" y="43330"/>
                </a:lnTo>
                <a:close/>
                <a:moveTo>
                  <a:pt x="15993" y="43330"/>
                </a:moveTo>
                <a:lnTo>
                  <a:pt x="15993" y="47089"/>
                </a:lnTo>
                <a:lnTo>
                  <a:pt x="12202" y="47089"/>
                </a:lnTo>
                <a:lnTo>
                  <a:pt x="12202" y="43330"/>
                </a:lnTo>
                <a:close/>
                <a:moveTo>
                  <a:pt x="19968" y="43330"/>
                </a:moveTo>
                <a:lnTo>
                  <a:pt x="19968" y="47089"/>
                </a:lnTo>
                <a:lnTo>
                  <a:pt x="16177" y="47089"/>
                </a:lnTo>
                <a:lnTo>
                  <a:pt x="16177" y="43330"/>
                </a:lnTo>
                <a:close/>
                <a:moveTo>
                  <a:pt x="23944" y="43330"/>
                </a:moveTo>
                <a:lnTo>
                  <a:pt x="23944" y="47089"/>
                </a:lnTo>
                <a:lnTo>
                  <a:pt x="20153" y="47089"/>
                </a:lnTo>
                <a:lnTo>
                  <a:pt x="20153" y="43330"/>
                </a:lnTo>
                <a:close/>
                <a:moveTo>
                  <a:pt x="27919" y="43330"/>
                </a:moveTo>
                <a:lnTo>
                  <a:pt x="27919" y="47089"/>
                </a:lnTo>
                <a:lnTo>
                  <a:pt x="24129" y="47089"/>
                </a:lnTo>
                <a:lnTo>
                  <a:pt x="24129" y="43330"/>
                </a:lnTo>
                <a:close/>
                <a:moveTo>
                  <a:pt x="31895" y="43330"/>
                </a:moveTo>
                <a:lnTo>
                  <a:pt x="31895" y="47089"/>
                </a:lnTo>
                <a:lnTo>
                  <a:pt x="28104" y="47089"/>
                </a:lnTo>
                <a:lnTo>
                  <a:pt x="28104" y="43330"/>
                </a:lnTo>
                <a:close/>
                <a:moveTo>
                  <a:pt x="35870" y="43330"/>
                </a:moveTo>
                <a:lnTo>
                  <a:pt x="35870" y="47089"/>
                </a:lnTo>
                <a:lnTo>
                  <a:pt x="32079" y="47089"/>
                </a:lnTo>
                <a:lnTo>
                  <a:pt x="32079" y="43330"/>
                </a:lnTo>
                <a:close/>
                <a:moveTo>
                  <a:pt x="39845" y="43330"/>
                </a:moveTo>
                <a:lnTo>
                  <a:pt x="39845" y="47089"/>
                </a:lnTo>
                <a:lnTo>
                  <a:pt x="36054" y="47089"/>
                </a:lnTo>
                <a:lnTo>
                  <a:pt x="36054" y="43330"/>
                </a:lnTo>
                <a:close/>
                <a:moveTo>
                  <a:pt x="43821" y="43330"/>
                </a:moveTo>
                <a:lnTo>
                  <a:pt x="43821" y="47089"/>
                </a:lnTo>
                <a:lnTo>
                  <a:pt x="40029" y="47089"/>
                </a:lnTo>
                <a:lnTo>
                  <a:pt x="40029" y="43330"/>
                </a:lnTo>
                <a:close/>
                <a:moveTo>
                  <a:pt x="47796" y="43330"/>
                </a:moveTo>
                <a:lnTo>
                  <a:pt x="47796" y="47089"/>
                </a:lnTo>
                <a:lnTo>
                  <a:pt x="44005" y="47089"/>
                </a:lnTo>
                <a:lnTo>
                  <a:pt x="44005" y="43330"/>
                </a:lnTo>
                <a:close/>
                <a:moveTo>
                  <a:pt x="51771" y="43330"/>
                </a:moveTo>
                <a:lnTo>
                  <a:pt x="51771" y="47089"/>
                </a:lnTo>
                <a:lnTo>
                  <a:pt x="47980" y="47089"/>
                </a:lnTo>
                <a:lnTo>
                  <a:pt x="47980" y="43330"/>
                </a:lnTo>
                <a:close/>
                <a:moveTo>
                  <a:pt x="55746" y="43330"/>
                </a:moveTo>
                <a:lnTo>
                  <a:pt x="55746" y="47089"/>
                </a:lnTo>
                <a:lnTo>
                  <a:pt x="51956" y="47089"/>
                </a:lnTo>
                <a:lnTo>
                  <a:pt x="51956" y="43330"/>
                </a:lnTo>
                <a:close/>
                <a:moveTo>
                  <a:pt x="59721" y="43330"/>
                </a:moveTo>
                <a:lnTo>
                  <a:pt x="59721" y="47089"/>
                </a:lnTo>
                <a:lnTo>
                  <a:pt x="55931" y="47089"/>
                </a:lnTo>
                <a:lnTo>
                  <a:pt x="55931" y="43330"/>
                </a:lnTo>
                <a:close/>
                <a:moveTo>
                  <a:pt x="63696" y="43330"/>
                </a:moveTo>
                <a:lnTo>
                  <a:pt x="63696" y="47089"/>
                </a:lnTo>
                <a:lnTo>
                  <a:pt x="59906" y="47089"/>
                </a:lnTo>
                <a:lnTo>
                  <a:pt x="59906" y="43330"/>
                </a:lnTo>
                <a:close/>
                <a:moveTo>
                  <a:pt x="67672" y="43330"/>
                </a:moveTo>
                <a:lnTo>
                  <a:pt x="67672" y="47089"/>
                </a:lnTo>
                <a:lnTo>
                  <a:pt x="63881" y="47089"/>
                </a:lnTo>
                <a:lnTo>
                  <a:pt x="63881" y="43330"/>
                </a:lnTo>
                <a:close/>
                <a:moveTo>
                  <a:pt x="71648" y="43330"/>
                </a:moveTo>
                <a:lnTo>
                  <a:pt x="71648" y="47089"/>
                </a:lnTo>
                <a:lnTo>
                  <a:pt x="67857" y="47089"/>
                </a:lnTo>
                <a:lnTo>
                  <a:pt x="67857" y="43330"/>
                </a:lnTo>
                <a:close/>
                <a:moveTo>
                  <a:pt x="75623" y="43330"/>
                </a:moveTo>
                <a:lnTo>
                  <a:pt x="75623" y="47089"/>
                </a:lnTo>
                <a:lnTo>
                  <a:pt x="71832" y="47089"/>
                </a:lnTo>
                <a:lnTo>
                  <a:pt x="71832" y="43330"/>
                </a:lnTo>
                <a:close/>
                <a:moveTo>
                  <a:pt x="79598" y="43330"/>
                </a:moveTo>
                <a:lnTo>
                  <a:pt x="79598" y="47089"/>
                </a:lnTo>
                <a:lnTo>
                  <a:pt x="75807" y="47089"/>
                </a:lnTo>
                <a:lnTo>
                  <a:pt x="75807" y="43330"/>
                </a:lnTo>
                <a:close/>
                <a:moveTo>
                  <a:pt x="83573" y="43330"/>
                </a:moveTo>
                <a:lnTo>
                  <a:pt x="83573" y="47089"/>
                </a:lnTo>
                <a:lnTo>
                  <a:pt x="79782" y="47089"/>
                </a:lnTo>
                <a:lnTo>
                  <a:pt x="79782" y="43330"/>
                </a:lnTo>
                <a:close/>
                <a:moveTo>
                  <a:pt x="87549" y="43330"/>
                </a:moveTo>
                <a:lnTo>
                  <a:pt x="87549" y="47089"/>
                </a:lnTo>
                <a:lnTo>
                  <a:pt x="83757" y="47089"/>
                </a:lnTo>
                <a:lnTo>
                  <a:pt x="83757" y="43330"/>
                </a:lnTo>
                <a:close/>
                <a:moveTo>
                  <a:pt x="91524" y="43330"/>
                </a:moveTo>
                <a:lnTo>
                  <a:pt x="91524" y="47089"/>
                </a:lnTo>
                <a:lnTo>
                  <a:pt x="87733" y="47089"/>
                </a:lnTo>
                <a:lnTo>
                  <a:pt x="87733" y="43330"/>
                </a:lnTo>
                <a:close/>
                <a:moveTo>
                  <a:pt x="95499" y="43330"/>
                </a:moveTo>
                <a:lnTo>
                  <a:pt x="95499" y="47089"/>
                </a:lnTo>
                <a:lnTo>
                  <a:pt x="91708" y="47089"/>
                </a:lnTo>
                <a:lnTo>
                  <a:pt x="91708" y="43330"/>
                </a:lnTo>
                <a:close/>
                <a:moveTo>
                  <a:pt x="99474" y="43330"/>
                </a:moveTo>
                <a:lnTo>
                  <a:pt x="99474" y="47089"/>
                </a:lnTo>
                <a:lnTo>
                  <a:pt x="95684" y="47089"/>
                </a:lnTo>
                <a:lnTo>
                  <a:pt x="95684" y="43330"/>
                </a:lnTo>
                <a:close/>
                <a:moveTo>
                  <a:pt x="103449" y="43330"/>
                </a:moveTo>
                <a:lnTo>
                  <a:pt x="103449" y="47089"/>
                </a:lnTo>
                <a:lnTo>
                  <a:pt x="99659" y="47089"/>
                </a:lnTo>
                <a:lnTo>
                  <a:pt x="99659" y="43330"/>
                </a:lnTo>
                <a:close/>
                <a:moveTo>
                  <a:pt x="107424" y="43330"/>
                </a:moveTo>
                <a:lnTo>
                  <a:pt x="107424" y="47089"/>
                </a:lnTo>
                <a:lnTo>
                  <a:pt x="103634" y="47089"/>
                </a:lnTo>
                <a:lnTo>
                  <a:pt x="103634" y="43330"/>
                </a:lnTo>
                <a:close/>
                <a:moveTo>
                  <a:pt x="111400" y="43330"/>
                </a:moveTo>
                <a:lnTo>
                  <a:pt x="111400" y="47089"/>
                </a:lnTo>
                <a:lnTo>
                  <a:pt x="107609" y="47089"/>
                </a:lnTo>
                <a:lnTo>
                  <a:pt x="107609" y="43330"/>
                </a:lnTo>
                <a:close/>
                <a:moveTo>
                  <a:pt x="115376" y="43330"/>
                </a:moveTo>
                <a:lnTo>
                  <a:pt x="115376" y="47089"/>
                </a:lnTo>
                <a:lnTo>
                  <a:pt x="111585" y="47089"/>
                </a:lnTo>
                <a:lnTo>
                  <a:pt x="111585" y="43330"/>
                </a:lnTo>
                <a:close/>
                <a:moveTo>
                  <a:pt x="119351" y="43330"/>
                </a:moveTo>
                <a:lnTo>
                  <a:pt x="119351" y="47089"/>
                </a:lnTo>
                <a:lnTo>
                  <a:pt x="115560" y="47089"/>
                </a:lnTo>
                <a:lnTo>
                  <a:pt x="115560" y="43330"/>
                </a:lnTo>
                <a:close/>
                <a:moveTo>
                  <a:pt x="123326" y="43330"/>
                </a:moveTo>
                <a:lnTo>
                  <a:pt x="123326" y="47089"/>
                </a:lnTo>
                <a:lnTo>
                  <a:pt x="119535" y="47089"/>
                </a:lnTo>
                <a:lnTo>
                  <a:pt x="119535" y="43330"/>
                </a:lnTo>
                <a:close/>
                <a:moveTo>
                  <a:pt x="127301" y="43330"/>
                </a:moveTo>
                <a:lnTo>
                  <a:pt x="127301" y="47089"/>
                </a:lnTo>
                <a:lnTo>
                  <a:pt x="123510" y="47089"/>
                </a:lnTo>
                <a:lnTo>
                  <a:pt x="123510" y="43330"/>
                </a:lnTo>
                <a:close/>
                <a:moveTo>
                  <a:pt x="131277" y="43330"/>
                </a:moveTo>
                <a:lnTo>
                  <a:pt x="131277" y="47089"/>
                </a:lnTo>
                <a:lnTo>
                  <a:pt x="127485" y="47089"/>
                </a:lnTo>
                <a:lnTo>
                  <a:pt x="127485" y="43330"/>
                </a:lnTo>
                <a:close/>
                <a:moveTo>
                  <a:pt x="135252" y="43330"/>
                </a:moveTo>
                <a:lnTo>
                  <a:pt x="135252" y="47089"/>
                </a:lnTo>
                <a:lnTo>
                  <a:pt x="131461" y="47089"/>
                </a:lnTo>
                <a:lnTo>
                  <a:pt x="131461" y="43330"/>
                </a:lnTo>
                <a:close/>
                <a:moveTo>
                  <a:pt x="139227" y="43330"/>
                </a:moveTo>
                <a:lnTo>
                  <a:pt x="139227" y="47089"/>
                </a:lnTo>
                <a:lnTo>
                  <a:pt x="135436" y="47089"/>
                </a:lnTo>
                <a:lnTo>
                  <a:pt x="135436" y="43330"/>
                </a:lnTo>
                <a:close/>
                <a:moveTo>
                  <a:pt x="143202" y="43330"/>
                </a:moveTo>
                <a:lnTo>
                  <a:pt x="143202" y="47089"/>
                </a:lnTo>
                <a:lnTo>
                  <a:pt x="139411" y="47089"/>
                </a:lnTo>
                <a:lnTo>
                  <a:pt x="139411" y="43330"/>
                </a:lnTo>
                <a:close/>
                <a:moveTo>
                  <a:pt x="147177" y="43330"/>
                </a:moveTo>
                <a:lnTo>
                  <a:pt x="147177" y="47089"/>
                </a:lnTo>
                <a:lnTo>
                  <a:pt x="143387" y="47089"/>
                </a:lnTo>
                <a:lnTo>
                  <a:pt x="143387" y="43330"/>
                </a:lnTo>
                <a:close/>
                <a:moveTo>
                  <a:pt x="151224" y="43330"/>
                </a:moveTo>
                <a:lnTo>
                  <a:pt x="151224" y="47089"/>
                </a:lnTo>
                <a:lnTo>
                  <a:pt x="147362" y="47089"/>
                </a:lnTo>
                <a:lnTo>
                  <a:pt x="147362" y="43330"/>
                </a:lnTo>
                <a:close/>
                <a:moveTo>
                  <a:pt x="4068" y="47272"/>
                </a:moveTo>
                <a:lnTo>
                  <a:pt x="4068" y="51032"/>
                </a:lnTo>
                <a:lnTo>
                  <a:pt x="184" y="51032"/>
                </a:lnTo>
                <a:lnTo>
                  <a:pt x="184" y="47272"/>
                </a:lnTo>
                <a:close/>
                <a:moveTo>
                  <a:pt x="8043" y="47272"/>
                </a:moveTo>
                <a:lnTo>
                  <a:pt x="8043" y="51032"/>
                </a:lnTo>
                <a:lnTo>
                  <a:pt x="4252" y="51032"/>
                </a:lnTo>
                <a:lnTo>
                  <a:pt x="4252" y="47272"/>
                </a:lnTo>
                <a:close/>
                <a:moveTo>
                  <a:pt x="12018" y="47272"/>
                </a:moveTo>
                <a:lnTo>
                  <a:pt x="12018" y="51032"/>
                </a:lnTo>
                <a:lnTo>
                  <a:pt x="8227" y="51032"/>
                </a:lnTo>
                <a:lnTo>
                  <a:pt x="8227" y="47272"/>
                </a:lnTo>
                <a:close/>
                <a:moveTo>
                  <a:pt x="15993" y="47272"/>
                </a:moveTo>
                <a:lnTo>
                  <a:pt x="15993" y="51032"/>
                </a:lnTo>
                <a:lnTo>
                  <a:pt x="12202" y="51032"/>
                </a:lnTo>
                <a:lnTo>
                  <a:pt x="12202" y="47272"/>
                </a:lnTo>
                <a:close/>
                <a:moveTo>
                  <a:pt x="19968" y="47272"/>
                </a:moveTo>
                <a:lnTo>
                  <a:pt x="19968" y="51032"/>
                </a:lnTo>
                <a:lnTo>
                  <a:pt x="16177" y="51032"/>
                </a:lnTo>
                <a:lnTo>
                  <a:pt x="16177" y="47272"/>
                </a:lnTo>
                <a:close/>
                <a:moveTo>
                  <a:pt x="23944" y="47272"/>
                </a:moveTo>
                <a:lnTo>
                  <a:pt x="23944" y="51032"/>
                </a:lnTo>
                <a:lnTo>
                  <a:pt x="20153" y="51032"/>
                </a:lnTo>
                <a:lnTo>
                  <a:pt x="20153" y="47272"/>
                </a:lnTo>
                <a:close/>
                <a:moveTo>
                  <a:pt x="27919" y="47272"/>
                </a:moveTo>
                <a:lnTo>
                  <a:pt x="27919" y="51032"/>
                </a:lnTo>
                <a:lnTo>
                  <a:pt x="24129" y="51032"/>
                </a:lnTo>
                <a:lnTo>
                  <a:pt x="24129" y="47272"/>
                </a:lnTo>
                <a:close/>
                <a:moveTo>
                  <a:pt x="31895" y="47272"/>
                </a:moveTo>
                <a:lnTo>
                  <a:pt x="31895" y="51032"/>
                </a:lnTo>
                <a:lnTo>
                  <a:pt x="28104" y="51032"/>
                </a:lnTo>
                <a:lnTo>
                  <a:pt x="28104" y="47272"/>
                </a:lnTo>
                <a:close/>
                <a:moveTo>
                  <a:pt x="35870" y="47272"/>
                </a:moveTo>
                <a:lnTo>
                  <a:pt x="35870" y="51032"/>
                </a:lnTo>
                <a:lnTo>
                  <a:pt x="32079" y="51032"/>
                </a:lnTo>
                <a:lnTo>
                  <a:pt x="32079" y="47272"/>
                </a:lnTo>
                <a:close/>
                <a:moveTo>
                  <a:pt x="39845" y="47272"/>
                </a:moveTo>
                <a:lnTo>
                  <a:pt x="39845" y="51032"/>
                </a:lnTo>
                <a:lnTo>
                  <a:pt x="36054" y="51032"/>
                </a:lnTo>
                <a:lnTo>
                  <a:pt x="36054" y="47272"/>
                </a:lnTo>
                <a:close/>
                <a:moveTo>
                  <a:pt x="43821" y="47272"/>
                </a:moveTo>
                <a:lnTo>
                  <a:pt x="43821" y="51032"/>
                </a:lnTo>
                <a:lnTo>
                  <a:pt x="40029" y="51032"/>
                </a:lnTo>
                <a:lnTo>
                  <a:pt x="40029" y="47272"/>
                </a:lnTo>
                <a:close/>
                <a:moveTo>
                  <a:pt x="47796" y="47272"/>
                </a:moveTo>
                <a:lnTo>
                  <a:pt x="47796" y="51032"/>
                </a:lnTo>
                <a:lnTo>
                  <a:pt x="44005" y="51032"/>
                </a:lnTo>
                <a:lnTo>
                  <a:pt x="44005" y="47272"/>
                </a:lnTo>
                <a:close/>
                <a:moveTo>
                  <a:pt x="51771" y="47272"/>
                </a:moveTo>
                <a:lnTo>
                  <a:pt x="51771" y="51032"/>
                </a:lnTo>
                <a:lnTo>
                  <a:pt x="47980" y="51032"/>
                </a:lnTo>
                <a:lnTo>
                  <a:pt x="47980" y="47272"/>
                </a:lnTo>
                <a:close/>
                <a:moveTo>
                  <a:pt x="55746" y="47272"/>
                </a:moveTo>
                <a:lnTo>
                  <a:pt x="55746" y="51032"/>
                </a:lnTo>
                <a:lnTo>
                  <a:pt x="51955" y="51032"/>
                </a:lnTo>
                <a:lnTo>
                  <a:pt x="51955" y="47272"/>
                </a:lnTo>
                <a:close/>
                <a:moveTo>
                  <a:pt x="59721" y="47272"/>
                </a:moveTo>
                <a:lnTo>
                  <a:pt x="59721" y="51032"/>
                </a:lnTo>
                <a:lnTo>
                  <a:pt x="55931" y="51032"/>
                </a:lnTo>
                <a:lnTo>
                  <a:pt x="55931" y="47272"/>
                </a:lnTo>
                <a:close/>
                <a:moveTo>
                  <a:pt x="63696" y="47272"/>
                </a:moveTo>
                <a:lnTo>
                  <a:pt x="63696" y="51032"/>
                </a:lnTo>
                <a:lnTo>
                  <a:pt x="59906" y="51032"/>
                </a:lnTo>
                <a:lnTo>
                  <a:pt x="59906" y="47272"/>
                </a:lnTo>
                <a:close/>
                <a:moveTo>
                  <a:pt x="67672" y="47272"/>
                </a:moveTo>
                <a:lnTo>
                  <a:pt x="67672" y="51032"/>
                </a:lnTo>
                <a:lnTo>
                  <a:pt x="63881" y="51032"/>
                </a:lnTo>
                <a:lnTo>
                  <a:pt x="63881" y="47272"/>
                </a:lnTo>
                <a:close/>
                <a:moveTo>
                  <a:pt x="71648" y="47272"/>
                </a:moveTo>
                <a:lnTo>
                  <a:pt x="71648" y="51032"/>
                </a:lnTo>
                <a:lnTo>
                  <a:pt x="67857" y="51032"/>
                </a:lnTo>
                <a:lnTo>
                  <a:pt x="67857" y="47272"/>
                </a:lnTo>
                <a:close/>
                <a:moveTo>
                  <a:pt x="75623" y="47272"/>
                </a:moveTo>
                <a:lnTo>
                  <a:pt x="75623" y="51032"/>
                </a:lnTo>
                <a:lnTo>
                  <a:pt x="71832" y="51032"/>
                </a:lnTo>
                <a:lnTo>
                  <a:pt x="71832" y="47272"/>
                </a:lnTo>
                <a:close/>
                <a:moveTo>
                  <a:pt x="79598" y="47272"/>
                </a:moveTo>
                <a:lnTo>
                  <a:pt x="79598" y="51032"/>
                </a:lnTo>
                <a:lnTo>
                  <a:pt x="75807" y="51032"/>
                </a:lnTo>
                <a:lnTo>
                  <a:pt x="75807" y="47272"/>
                </a:lnTo>
                <a:close/>
                <a:moveTo>
                  <a:pt x="83573" y="47272"/>
                </a:moveTo>
                <a:lnTo>
                  <a:pt x="83573" y="51032"/>
                </a:lnTo>
                <a:lnTo>
                  <a:pt x="79782" y="51032"/>
                </a:lnTo>
                <a:lnTo>
                  <a:pt x="79782" y="47272"/>
                </a:lnTo>
                <a:close/>
                <a:moveTo>
                  <a:pt x="87549" y="47272"/>
                </a:moveTo>
                <a:lnTo>
                  <a:pt x="87549" y="51032"/>
                </a:lnTo>
                <a:lnTo>
                  <a:pt x="83757" y="51032"/>
                </a:lnTo>
                <a:lnTo>
                  <a:pt x="83757" y="47272"/>
                </a:lnTo>
                <a:close/>
                <a:moveTo>
                  <a:pt x="91524" y="47272"/>
                </a:moveTo>
                <a:lnTo>
                  <a:pt x="91524" y="51032"/>
                </a:lnTo>
                <a:lnTo>
                  <a:pt x="87733" y="51032"/>
                </a:lnTo>
                <a:lnTo>
                  <a:pt x="87733" y="47272"/>
                </a:lnTo>
                <a:close/>
                <a:moveTo>
                  <a:pt x="95499" y="47272"/>
                </a:moveTo>
                <a:lnTo>
                  <a:pt x="95499" y="51032"/>
                </a:lnTo>
                <a:lnTo>
                  <a:pt x="91708" y="51032"/>
                </a:lnTo>
                <a:lnTo>
                  <a:pt x="91708" y="47272"/>
                </a:lnTo>
                <a:close/>
                <a:moveTo>
                  <a:pt x="99474" y="47272"/>
                </a:moveTo>
                <a:lnTo>
                  <a:pt x="99474" y="51032"/>
                </a:lnTo>
                <a:lnTo>
                  <a:pt x="95684" y="51032"/>
                </a:lnTo>
                <a:lnTo>
                  <a:pt x="95684" y="47272"/>
                </a:lnTo>
                <a:close/>
                <a:moveTo>
                  <a:pt x="103449" y="47272"/>
                </a:moveTo>
                <a:lnTo>
                  <a:pt x="103449" y="51032"/>
                </a:lnTo>
                <a:lnTo>
                  <a:pt x="99659" y="51032"/>
                </a:lnTo>
                <a:lnTo>
                  <a:pt x="99659" y="47272"/>
                </a:lnTo>
                <a:close/>
                <a:moveTo>
                  <a:pt x="107424" y="47272"/>
                </a:moveTo>
                <a:lnTo>
                  <a:pt x="107424" y="51032"/>
                </a:lnTo>
                <a:lnTo>
                  <a:pt x="103634" y="51032"/>
                </a:lnTo>
                <a:lnTo>
                  <a:pt x="103634" y="47272"/>
                </a:lnTo>
                <a:close/>
                <a:moveTo>
                  <a:pt x="111400" y="47272"/>
                </a:moveTo>
                <a:lnTo>
                  <a:pt x="111400" y="51032"/>
                </a:lnTo>
                <a:lnTo>
                  <a:pt x="107609" y="51032"/>
                </a:lnTo>
                <a:lnTo>
                  <a:pt x="107609" y="47272"/>
                </a:lnTo>
                <a:close/>
                <a:moveTo>
                  <a:pt x="115376" y="47272"/>
                </a:moveTo>
                <a:lnTo>
                  <a:pt x="115376" y="51032"/>
                </a:lnTo>
                <a:lnTo>
                  <a:pt x="111585" y="51032"/>
                </a:lnTo>
                <a:lnTo>
                  <a:pt x="111585" y="47272"/>
                </a:lnTo>
                <a:close/>
                <a:moveTo>
                  <a:pt x="119351" y="47272"/>
                </a:moveTo>
                <a:lnTo>
                  <a:pt x="119351" y="51032"/>
                </a:lnTo>
                <a:lnTo>
                  <a:pt x="115560" y="51032"/>
                </a:lnTo>
                <a:lnTo>
                  <a:pt x="115560" y="47272"/>
                </a:lnTo>
                <a:close/>
                <a:moveTo>
                  <a:pt x="123326" y="47272"/>
                </a:moveTo>
                <a:lnTo>
                  <a:pt x="123326" y="51032"/>
                </a:lnTo>
                <a:lnTo>
                  <a:pt x="119535" y="51032"/>
                </a:lnTo>
                <a:lnTo>
                  <a:pt x="119535" y="47272"/>
                </a:lnTo>
                <a:close/>
                <a:moveTo>
                  <a:pt x="127301" y="47272"/>
                </a:moveTo>
                <a:lnTo>
                  <a:pt x="127301" y="51032"/>
                </a:lnTo>
                <a:lnTo>
                  <a:pt x="123510" y="51032"/>
                </a:lnTo>
                <a:lnTo>
                  <a:pt x="123510" y="47272"/>
                </a:lnTo>
                <a:close/>
                <a:moveTo>
                  <a:pt x="131277" y="47272"/>
                </a:moveTo>
                <a:lnTo>
                  <a:pt x="131277" y="51032"/>
                </a:lnTo>
                <a:lnTo>
                  <a:pt x="127485" y="51032"/>
                </a:lnTo>
                <a:lnTo>
                  <a:pt x="127485" y="47272"/>
                </a:lnTo>
                <a:close/>
                <a:moveTo>
                  <a:pt x="135252" y="47272"/>
                </a:moveTo>
                <a:lnTo>
                  <a:pt x="135252" y="51032"/>
                </a:lnTo>
                <a:lnTo>
                  <a:pt x="131461" y="51032"/>
                </a:lnTo>
                <a:lnTo>
                  <a:pt x="131461" y="47272"/>
                </a:lnTo>
                <a:close/>
                <a:moveTo>
                  <a:pt x="139227" y="47272"/>
                </a:moveTo>
                <a:lnTo>
                  <a:pt x="139227" y="51032"/>
                </a:lnTo>
                <a:lnTo>
                  <a:pt x="135436" y="51032"/>
                </a:lnTo>
                <a:lnTo>
                  <a:pt x="135436" y="47272"/>
                </a:lnTo>
                <a:close/>
                <a:moveTo>
                  <a:pt x="143202" y="47272"/>
                </a:moveTo>
                <a:lnTo>
                  <a:pt x="143202" y="51032"/>
                </a:lnTo>
                <a:lnTo>
                  <a:pt x="139411" y="51032"/>
                </a:lnTo>
                <a:lnTo>
                  <a:pt x="139411" y="47272"/>
                </a:lnTo>
                <a:close/>
                <a:moveTo>
                  <a:pt x="147177" y="47272"/>
                </a:moveTo>
                <a:lnTo>
                  <a:pt x="147177" y="51032"/>
                </a:lnTo>
                <a:lnTo>
                  <a:pt x="143387" y="51032"/>
                </a:lnTo>
                <a:lnTo>
                  <a:pt x="143387" y="47272"/>
                </a:lnTo>
                <a:close/>
                <a:moveTo>
                  <a:pt x="151224" y="47272"/>
                </a:moveTo>
                <a:lnTo>
                  <a:pt x="151224" y="51032"/>
                </a:lnTo>
                <a:lnTo>
                  <a:pt x="147362" y="51032"/>
                </a:lnTo>
                <a:lnTo>
                  <a:pt x="147362" y="47272"/>
                </a:lnTo>
                <a:close/>
                <a:moveTo>
                  <a:pt x="4068" y="51215"/>
                </a:moveTo>
                <a:lnTo>
                  <a:pt x="4068" y="54974"/>
                </a:lnTo>
                <a:lnTo>
                  <a:pt x="184" y="54974"/>
                </a:lnTo>
                <a:lnTo>
                  <a:pt x="184" y="51215"/>
                </a:lnTo>
                <a:close/>
                <a:moveTo>
                  <a:pt x="8043" y="51215"/>
                </a:moveTo>
                <a:lnTo>
                  <a:pt x="8043" y="54974"/>
                </a:lnTo>
                <a:lnTo>
                  <a:pt x="4252" y="54974"/>
                </a:lnTo>
                <a:lnTo>
                  <a:pt x="4252" y="51215"/>
                </a:lnTo>
                <a:close/>
                <a:moveTo>
                  <a:pt x="12018" y="51215"/>
                </a:moveTo>
                <a:lnTo>
                  <a:pt x="12018" y="54974"/>
                </a:lnTo>
                <a:lnTo>
                  <a:pt x="8227" y="54974"/>
                </a:lnTo>
                <a:lnTo>
                  <a:pt x="8227" y="51215"/>
                </a:lnTo>
                <a:close/>
                <a:moveTo>
                  <a:pt x="15993" y="51215"/>
                </a:moveTo>
                <a:lnTo>
                  <a:pt x="15993" y="54974"/>
                </a:lnTo>
                <a:lnTo>
                  <a:pt x="12202" y="54974"/>
                </a:lnTo>
                <a:lnTo>
                  <a:pt x="12202" y="51215"/>
                </a:lnTo>
                <a:close/>
                <a:moveTo>
                  <a:pt x="19968" y="51215"/>
                </a:moveTo>
                <a:lnTo>
                  <a:pt x="19968" y="54974"/>
                </a:lnTo>
                <a:lnTo>
                  <a:pt x="16177" y="54974"/>
                </a:lnTo>
                <a:lnTo>
                  <a:pt x="16177" y="51215"/>
                </a:lnTo>
                <a:close/>
                <a:moveTo>
                  <a:pt x="23944" y="51215"/>
                </a:moveTo>
                <a:lnTo>
                  <a:pt x="23944" y="54974"/>
                </a:lnTo>
                <a:lnTo>
                  <a:pt x="20153" y="54974"/>
                </a:lnTo>
                <a:lnTo>
                  <a:pt x="20153" y="51215"/>
                </a:lnTo>
                <a:close/>
                <a:moveTo>
                  <a:pt x="27919" y="51215"/>
                </a:moveTo>
                <a:lnTo>
                  <a:pt x="27919" y="54974"/>
                </a:lnTo>
                <a:lnTo>
                  <a:pt x="24129" y="54974"/>
                </a:lnTo>
                <a:lnTo>
                  <a:pt x="24129" y="51215"/>
                </a:lnTo>
                <a:close/>
                <a:moveTo>
                  <a:pt x="31895" y="51215"/>
                </a:moveTo>
                <a:lnTo>
                  <a:pt x="31895" y="54974"/>
                </a:lnTo>
                <a:lnTo>
                  <a:pt x="28104" y="54974"/>
                </a:lnTo>
                <a:lnTo>
                  <a:pt x="28104" y="51215"/>
                </a:lnTo>
                <a:close/>
                <a:moveTo>
                  <a:pt x="35870" y="51215"/>
                </a:moveTo>
                <a:lnTo>
                  <a:pt x="35870" y="54974"/>
                </a:lnTo>
                <a:lnTo>
                  <a:pt x="32079" y="54974"/>
                </a:lnTo>
                <a:lnTo>
                  <a:pt x="32079" y="51215"/>
                </a:lnTo>
                <a:close/>
                <a:moveTo>
                  <a:pt x="39845" y="51215"/>
                </a:moveTo>
                <a:lnTo>
                  <a:pt x="39845" y="54974"/>
                </a:lnTo>
                <a:lnTo>
                  <a:pt x="36054" y="54974"/>
                </a:lnTo>
                <a:lnTo>
                  <a:pt x="36054" y="51215"/>
                </a:lnTo>
                <a:close/>
                <a:moveTo>
                  <a:pt x="43821" y="51215"/>
                </a:moveTo>
                <a:lnTo>
                  <a:pt x="43821" y="54974"/>
                </a:lnTo>
                <a:lnTo>
                  <a:pt x="40029" y="54974"/>
                </a:lnTo>
                <a:lnTo>
                  <a:pt x="40029" y="51215"/>
                </a:lnTo>
                <a:close/>
                <a:moveTo>
                  <a:pt x="47796" y="51215"/>
                </a:moveTo>
                <a:lnTo>
                  <a:pt x="47796" y="54974"/>
                </a:lnTo>
                <a:lnTo>
                  <a:pt x="44005" y="54974"/>
                </a:lnTo>
                <a:lnTo>
                  <a:pt x="44005" y="51215"/>
                </a:lnTo>
                <a:close/>
                <a:moveTo>
                  <a:pt x="51771" y="51215"/>
                </a:moveTo>
                <a:lnTo>
                  <a:pt x="51771" y="54974"/>
                </a:lnTo>
                <a:lnTo>
                  <a:pt x="47980" y="54974"/>
                </a:lnTo>
                <a:lnTo>
                  <a:pt x="47980" y="51215"/>
                </a:lnTo>
                <a:close/>
                <a:moveTo>
                  <a:pt x="55746" y="51215"/>
                </a:moveTo>
                <a:lnTo>
                  <a:pt x="55746" y="54974"/>
                </a:lnTo>
                <a:lnTo>
                  <a:pt x="51955" y="54974"/>
                </a:lnTo>
                <a:lnTo>
                  <a:pt x="51955" y="51215"/>
                </a:lnTo>
                <a:close/>
                <a:moveTo>
                  <a:pt x="59721" y="51215"/>
                </a:moveTo>
                <a:lnTo>
                  <a:pt x="59721" y="54974"/>
                </a:lnTo>
                <a:lnTo>
                  <a:pt x="55931" y="54974"/>
                </a:lnTo>
                <a:lnTo>
                  <a:pt x="55931" y="51215"/>
                </a:lnTo>
                <a:close/>
                <a:moveTo>
                  <a:pt x="63696" y="51215"/>
                </a:moveTo>
                <a:lnTo>
                  <a:pt x="63696" y="54974"/>
                </a:lnTo>
                <a:lnTo>
                  <a:pt x="59906" y="54974"/>
                </a:lnTo>
                <a:lnTo>
                  <a:pt x="59906" y="51215"/>
                </a:lnTo>
                <a:close/>
                <a:moveTo>
                  <a:pt x="67672" y="51215"/>
                </a:moveTo>
                <a:lnTo>
                  <a:pt x="67672" y="54974"/>
                </a:lnTo>
                <a:lnTo>
                  <a:pt x="63881" y="54974"/>
                </a:lnTo>
                <a:lnTo>
                  <a:pt x="63881" y="51215"/>
                </a:lnTo>
                <a:close/>
                <a:moveTo>
                  <a:pt x="71648" y="51215"/>
                </a:moveTo>
                <a:lnTo>
                  <a:pt x="71648" y="54974"/>
                </a:lnTo>
                <a:lnTo>
                  <a:pt x="67857" y="54974"/>
                </a:lnTo>
                <a:lnTo>
                  <a:pt x="67857" y="51215"/>
                </a:lnTo>
                <a:close/>
                <a:moveTo>
                  <a:pt x="75623" y="51215"/>
                </a:moveTo>
                <a:lnTo>
                  <a:pt x="75623" y="54974"/>
                </a:lnTo>
                <a:lnTo>
                  <a:pt x="71832" y="54974"/>
                </a:lnTo>
                <a:lnTo>
                  <a:pt x="71832" y="51215"/>
                </a:lnTo>
                <a:close/>
                <a:moveTo>
                  <a:pt x="79598" y="51215"/>
                </a:moveTo>
                <a:lnTo>
                  <a:pt x="79598" y="54974"/>
                </a:lnTo>
                <a:lnTo>
                  <a:pt x="75807" y="54974"/>
                </a:lnTo>
                <a:lnTo>
                  <a:pt x="75807" y="51215"/>
                </a:lnTo>
                <a:close/>
                <a:moveTo>
                  <a:pt x="83573" y="51215"/>
                </a:moveTo>
                <a:lnTo>
                  <a:pt x="83573" y="54974"/>
                </a:lnTo>
                <a:lnTo>
                  <a:pt x="79782" y="54974"/>
                </a:lnTo>
                <a:lnTo>
                  <a:pt x="79782" y="51215"/>
                </a:lnTo>
                <a:close/>
                <a:moveTo>
                  <a:pt x="87549" y="51215"/>
                </a:moveTo>
                <a:lnTo>
                  <a:pt x="87549" y="54974"/>
                </a:lnTo>
                <a:lnTo>
                  <a:pt x="83757" y="54974"/>
                </a:lnTo>
                <a:lnTo>
                  <a:pt x="83757" y="51215"/>
                </a:lnTo>
                <a:close/>
                <a:moveTo>
                  <a:pt x="91524" y="51215"/>
                </a:moveTo>
                <a:lnTo>
                  <a:pt x="91524" y="54974"/>
                </a:lnTo>
                <a:lnTo>
                  <a:pt x="87733" y="54974"/>
                </a:lnTo>
                <a:lnTo>
                  <a:pt x="87733" y="51215"/>
                </a:lnTo>
                <a:close/>
                <a:moveTo>
                  <a:pt x="95499" y="51215"/>
                </a:moveTo>
                <a:lnTo>
                  <a:pt x="95499" y="54974"/>
                </a:lnTo>
                <a:lnTo>
                  <a:pt x="91708" y="54974"/>
                </a:lnTo>
                <a:lnTo>
                  <a:pt x="91708" y="51215"/>
                </a:lnTo>
                <a:close/>
                <a:moveTo>
                  <a:pt x="99474" y="51215"/>
                </a:moveTo>
                <a:lnTo>
                  <a:pt x="99474" y="54974"/>
                </a:lnTo>
                <a:lnTo>
                  <a:pt x="95684" y="54974"/>
                </a:lnTo>
                <a:lnTo>
                  <a:pt x="95684" y="51215"/>
                </a:lnTo>
                <a:close/>
                <a:moveTo>
                  <a:pt x="103449" y="51215"/>
                </a:moveTo>
                <a:lnTo>
                  <a:pt x="103449" y="54974"/>
                </a:lnTo>
                <a:lnTo>
                  <a:pt x="99659" y="54974"/>
                </a:lnTo>
                <a:lnTo>
                  <a:pt x="99659" y="51215"/>
                </a:lnTo>
                <a:close/>
                <a:moveTo>
                  <a:pt x="107424" y="51215"/>
                </a:moveTo>
                <a:lnTo>
                  <a:pt x="107424" y="54974"/>
                </a:lnTo>
                <a:lnTo>
                  <a:pt x="103634" y="54974"/>
                </a:lnTo>
                <a:lnTo>
                  <a:pt x="103634" y="51215"/>
                </a:lnTo>
                <a:close/>
                <a:moveTo>
                  <a:pt x="111400" y="51215"/>
                </a:moveTo>
                <a:lnTo>
                  <a:pt x="111400" y="54974"/>
                </a:lnTo>
                <a:lnTo>
                  <a:pt x="107609" y="54974"/>
                </a:lnTo>
                <a:lnTo>
                  <a:pt x="107609" y="51215"/>
                </a:lnTo>
                <a:close/>
                <a:moveTo>
                  <a:pt x="115376" y="51215"/>
                </a:moveTo>
                <a:lnTo>
                  <a:pt x="115376" y="54974"/>
                </a:lnTo>
                <a:lnTo>
                  <a:pt x="111585" y="54974"/>
                </a:lnTo>
                <a:lnTo>
                  <a:pt x="111585" y="51215"/>
                </a:lnTo>
                <a:close/>
                <a:moveTo>
                  <a:pt x="119351" y="51215"/>
                </a:moveTo>
                <a:lnTo>
                  <a:pt x="119351" y="54974"/>
                </a:lnTo>
                <a:lnTo>
                  <a:pt x="115560" y="54974"/>
                </a:lnTo>
                <a:lnTo>
                  <a:pt x="115560" y="51215"/>
                </a:lnTo>
                <a:close/>
                <a:moveTo>
                  <a:pt x="123326" y="51215"/>
                </a:moveTo>
                <a:lnTo>
                  <a:pt x="123326" y="54974"/>
                </a:lnTo>
                <a:lnTo>
                  <a:pt x="119535" y="54974"/>
                </a:lnTo>
                <a:lnTo>
                  <a:pt x="119535" y="51215"/>
                </a:lnTo>
                <a:close/>
                <a:moveTo>
                  <a:pt x="127301" y="51215"/>
                </a:moveTo>
                <a:lnTo>
                  <a:pt x="127301" y="54974"/>
                </a:lnTo>
                <a:lnTo>
                  <a:pt x="123510" y="54974"/>
                </a:lnTo>
                <a:lnTo>
                  <a:pt x="123510" y="51215"/>
                </a:lnTo>
                <a:close/>
                <a:moveTo>
                  <a:pt x="131277" y="51215"/>
                </a:moveTo>
                <a:lnTo>
                  <a:pt x="131277" y="54974"/>
                </a:lnTo>
                <a:lnTo>
                  <a:pt x="127485" y="54974"/>
                </a:lnTo>
                <a:lnTo>
                  <a:pt x="127485" y="51215"/>
                </a:lnTo>
                <a:close/>
                <a:moveTo>
                  <a:pt x="135252" y="51215"/>
                </a:moveTo>
                <a:lnTo>
                  <a:pt x="135252" y="54974"/>
                </a:lnTo>
                <a:lnTo>
                  <a:pt x="131461" y="54974"/>
                </a:lnTo>
                <a:lnTo>
                  <a:pt x="131461" y="51215"/>
                </a:lnTo>
                <a:close/>
                <a:moveTo>
                  <a:pt x="139227" y="51215"/>
                </a:moveTo>
                <a:lnTo>
                  <a:pt x="139227" y="54974"/>
                </a:lnTo>
                <a:lnTo>
                  <a:pt x="135436" y="54974"/>
                </a:lnTo>
                <a:lnTo>
                  <a:pt x="135436" y="51215"/>
                </a:lnTo>
                <a:close/>
                <a:moveTo>
                  <a:pt x="143202" y="51215"/>
                </a:moveTo>
                <a:lnTo>
                  <a:pt x="143202" y="54974"/>
                </a:lnTo>
                <a:lnTo>
                  <a:pt x="139411" y="54974"/>
                </a:lnTo>
                <a:lnTo>
                  <a:pt x="139411" y="51215"/>
                </a:lnTo>
                <a:close/>
                <a:moveTo>
                  <a:pt x="147177" y="51215"/>
                </a:moveTo>
                <a:lnTo>
                  <a:pt x="147177" y="54974"/>
                </a:lnTo>
                <a:lnTo>
                  <a:pt x="143387" y="54974"/>
                </a:lnTo>
                <a:lnTo>
                  <a:pt x="143387" y="51215"/>
                </a:lnTo>
                <a:close/>
                <a:moveTo>
                  <a:pt x="151224" y="51215"/>
                </a:moveTo>
                <a:lnTo>
                  <a:pt x="151224" y="54974"/>
                </a:lnTo>
                <a:lnTo>
                  <a:pt x="147362" y="54974"/>
                </a:lnTo>
                <a:lnTo>
                  <a:pt x="147362" y="51215"/>
                </a:lnTo>
                <a:close/>
                <a:moveTo>
                  <a:pt x="4068" y="55157"/>
                </a:moveTo>
                <a:lnTo>
                  <a:pt x="4068" y="58918"/>
                </a:lnTo>
                <a:lnTo>
                  <a:pt x="184" y="58918"/>
                </a:lnTo>
                <a:lnTo>
                  <a:pt x="184" y="55157"/>
                </a:lnTo>
                <a:close/>
                <a:moveTo>
                  <a:pt x="8043" y="55157"/>
                </a:moveTo>
                <a:lnTo>
                  <a:pt x="8043" y="58918"/>
                </a:lnTo>
                <a:lnTo>
                  <a:pt x="4252" y="58918"/>
                </a:lnTo>
                <a:lnTo>
                  <a:pt x="4252" y="55157"/>
                </a:lnTo>
                <a:close/>
                <a:moveTo>
                  <a:pt x="12018" y="55157"/>
                </a:moveTo>
                <a:lnTo>
                  <a:pt x="12018" y="58918"/>
                </a:lnTo>
                <a:lnTo>
                  <a:pt x="8227" y="58918"/>
                </a:lnTo>
                <a:lnTo>
                  <a:pt x="8227" y="55157"/>
                </a:lnTo>
                <a:close/>
                <a:moveTo>
                  <a:pt x="15993" y="55157"/>
                </a:moveTo>
                <a:lnTo>
                  <a:pt x="15993" y="58918"/>
                </a:lnTo>
                <a:lnTo>
                  <a:pt x="12202" y="58918"/>
                </a:lnTo>
                <a:lnTo>
                  <a:pt x="12202" y="55157"/>
                </a:lnTo>
                <a:close/>
                <a:moveTo>
                  <a:pt x="19968" y="55157"/>
                </a:moveTo>
                <a:lnTo>
                  <a:pt x="19968" y="58918"/>
                </a:lnTo>
                <a:lnTo>
                  <a:pt x="16177" y="58918"/>
                </a:lnTo>
                <a:lnTo>
                  <a:pt x="16177" y="55157"/>
                </a:lnTo>
                <a:close/>
                <a:moveTo>
                  <a:pt x="23944" y="55157"/>
                </a:moveTo>
                <a:lnTo>
                  <a:pt x="23944" y="58918"/>
                </a:lnTo>
                <a:lnTo>
                  <a:pt x="20153" y="58918"/>
                </a:lnTo>
                <a:lnTo>
                  <a:pt x="20153" y="55157"/>
                </a:lnTo>
                <a:close/>
                <a:moveTo>
                  <a:pt x="27919" y="55157"/>
                </a:moveTo>
                <a:lnTo>
                  <a:pt x="27919" y="58918"/>
                </a:lnTo>
                <a:lnTo>
                  <a:pt x="24129" y="58918"/>
                </a:lnTo>
                <a:lnTo>
                  <a:pt x="24129" y="55157"/>
                </a:lnTo>
                <a:close/>
                <a:moveTo>
                  <a:pt x="31895" y="55157"/>
                </a:moveTo>
                <a:lnTo>
                  <a:pt x="31895" y="58918"/>
                </a:lnTo>
                <a:lnTo>
                  <a:pt x="28104" y="58918"/>
                </a:lnTo>
                <a:lnTo>
                  <a:pt x="28104" y="55157"/>
                </a:lnTo>
                <a:close/>
                <a:moveTo>
                  <a:pt x="35870" y="55157"/>
                </a:moveTo>
                <a:lnTo>
                  <a:pt x="35870" y="58918"/>
                </a:lnTo>
                <a:lnTo>
                  <a:pt x="32079" y="58918"/>
                </a:lnTo>
                <a:lnTo>
                  <a:pt x="32079" y="55157"/>
                </a:lnTo>
                <a:close/>
                <a:moveTo>
                  <a:pt x="39845" y="55157"/>
                </a:moveTo>
                <a:lnTo>
                  <a:pt x="39845" y="58918"/>
                </a:lnTo>
                <a:lnTo>
                  <a:pt x="36054" y="58918"/>
                </a:lnTo>
                <a:lnTo>
                  <a:pt x="36054" y="55157"/>
                </a:lnTo>
                <a:close/>
                <a:moveTo>
                  <a:pt x="43821" y="55157"/>
                </a:moveTo>
                <a:lnTo>
                  <a:pt x="43821" y="58918"/>
                </a:lnTo>
                <a:lnTo>
                  <a:pt x="40029" y="58918"/>
                </a:lnTo>
                <a:lnTo>
                  <a:pt x="40029" y="55157"/>
                </a:lnTo>
                <a:close/>
                <a:moveTo>
                  <a:pt x="47796" y="55157"/>
                </a:moveTo>
                <a:lnTo>
                  <a:pt x="47796" y="58918"/>
                </a:lnTo>
                <a:lnTo>
                  <a:pt x="44005" y="58918"/>
                </a:lnTo>
                <a:lnTo>
                  <a:pt x="44005" y="55157"/>
                </a:lnTo>
                <a:close/>
                <a:moveTo>
                  <a:pt x="51771" y="55157"/>
                </a:moveTo>
                <a:lnTo>
                  <a:pt x="51771" y="58918"/>
                </a:lnTo>
                <a:lnTo>
                  <a:pt x="47980" y="58918"/>
                </a:lnTo>
                <a:lnTo>
                  <a:pt x="47980" y="55157"/>
                </a:lnTo>
                <a:close/>
                <a:moveTo>
                  <a:pt x="55746" y="55157"/>
                </a:moveTo>
                <a:lnTo>
                  <a:pt x="55746" y="58918"/>
                </a:lnTo>
                <a:lnTo>
                  <a:pt x="51955" y="58918"/>
                </a:lnTo>
                <a:lnTo>
                  <a:pt x="51955" y="55157"/>
                </a:lnTo>
                <a:close/>
                <a:moveTo>
                  <a:pt x="59721" y="55157"/>
                </a:moveTo>
                <a:lnTo>
                  <a:pt x="59721" y="58918"/>
                </a:lnTo>
                <a:lnTo>
                  <a:pt x="55931" y="58918"/>
                </a:lnTo>
                <a:lnTo>
                  <a:pt x="55931" y="55157"/>
                </a:lnTo>
                <a:close/>
                <a:moveTo>
                  <a:pt x="63696" y="55157"/>
                </a:moveTo>
                <a:lnTo>
                  <a:pt x="63696" y="58918"/>
                </a:lnTo>
                <a:lnTo>
                  <a:pt x="59906" y="58918"/>
                </a:lnTo>
                <a:lnTo>
                  <a:pt x="59906" y="55157"/>
                </a:lnTo>
                <a:close/>
                <a:moveTo>
                  <a:pt x="67672" y="55157"/>
                </a:moveTo>
                <a:lnTo>
                  <a:pt x="67672" y="58918"/>
                </a:lnTo>
                <a:lnTo>
                  <a:pt x="63881" y="58918"/>
                </a:lnTo>
                <a:lnTo>
                  <a:pt x="63881" y="55157"/>
                </a:lnTo>
                <a:close/>
                <a:moveTo>
                  <a:pt x="71648" y="55157"/>
                </a:moveTo>
                <a:lnTo>
                  <a:pt x="71648" y="58918"/>
                </a:lnTo>
                <a:lnTo>
                  <a:pt x="67857" y="58918"/>
                </a:lnTo>
                <a:lnTo>
                  <a:pt x="67857" y="55157"/>
                </a:lnTo>
                <a:close/>
                <a:moveTo>
                  <a:pt x="75623" y="55157"/>
                </a:moveTo>
                <a:lnTo>
                  <a:pt x="75623" y="58918"/>
                </a:lnTo>
                <a:lnTo>
                  <a:pt x="71832" y="58918"/>
                </a:lnTo>
                <a:lnTo>
                  <a:pt x="71832" y="55157"/>
                </a:lnTo>
                <a:close/>
                <a:moveTo>
                  <a:pt x="79598" y="55157"/>
                </a:moveTo>
                <a:lnTo>
                  <a:pt x="79598" y="58918"/>
                </a:lnTo>
                <a:lnTo>
                  <a:pt x="75807" y="58918"/>
                </a:lnTo>
                <a:lnTo>
                  <a:pt x="75807" y="55157"/>
                </a:lnTo>
                <a:close/>
                <a:moveTo>
                  <a:pt x="83573" y="55157"/>
                </a:moveTo>
                <a:lnTo>
                  <a:pt x="83573" y="58918"/>
                </a:lnTo>
                <a:lnTo>
                  <a:pt x="79782" y="58918"/>
                </a:lnTo>
                <a:lnTo>
                  <a:pt x="79782" y="55157"/>
                </a:lnTo>
                <a:close/>
                <a:moveTo>
                  <a:pt x="87549" y="55157"/>
                </a:moveTo>
                <a:lnTo>
                  <a:pt x="87549" y="58918"/>
                </a:lnTo>
                <a:lnTo>
                  <a:pt x="83757" y="58918"/>
                </a:lnTo>
                <a:lnTo>
                  <a:pt x="83757" y="55157"/>
                </a:lnTo>
                <a:close/>
                <a:moveTo>
                  <a:pt x="91524" y="55157"/>
                </a:moveTo>
                <a:lnTo>
                  <a:pt x="91524" y="58918"/>
                </a:lnTo>
                <a:lnTo>
                  <a:pt x="87733" y="58918"/>
                </a:lnTo>
                <a:lnTo>
                  <a:pt x="87733" y="55157"/>
                </a:lnTo>
                <a:close/>
                <a:moveTo>
                  <a:pt x="95499" y="55157"/>
                </a:moveTo>
                <a:lnTo>
                  <a:pt x="95499" y="58918"/>
                </a:lnTo>
                <a:lnTo>
                  <a:pt x="91708" y="58918"/>
                </a:lnTo>
                <a:lnTo>
                  <a:pt x="91708" y="55157"/>
                </a:lnTo>
                <a:close/>
                <a:moveTo>
                  <a:pt x="99474" y="55157"/>
                </a:moveTo>
                <a:lnTo>
                  <a:pt x="99474" y="58918"/>
                </a:lnTo>
                <a:lnTo>
                  <a:pt x="95684" y="58918"/>
                </a:lnTo>
                <a:lnTo>
                  <a:pt x="95684" y="55157"/>
                </a:lnTo>
                <a:close/>
                <a:moveTo>
                  <a:pt x="103449" y="55157"/>
                </a:moveTo>
                <a:lnTo>
                  <a:pt x="103449" y="58918"/>
                </a:lnTo>
                <a:lnTo>
                  <a:pt x="99659" y="58918"/>
                </a:lnTo>
                <a:lnTo>
                  <a:pt x="99659" y="55157"/>
                </a:lnTo>
                <a:close/>
                <a:moveTo>
                  <a:pt x="107424" y="55157"/>
                </a:moveTo>
                <a:lnTo>
                  <a:pt x="107424" y="58918"/>
                </a:lnTo>
                <a:lnTo>
                  <a:pt x="103634" y="58918"/>
                </a:lnTo>
                <a:lnTo>
                  <a:pt x="103634" y="55157"/>
                </a:lnTo>
                <a:close/>
                <a:moveTo>
                  <a:pt x="111400" y="55157"/>
                </a:moveTo>
                <a:lnTo>
                  <a:pt x="111400" y="58918"/>
                </a:lnTo>
                <a:lnTo>
                  <a:pt x="107609" y="58918"/>
                </a:lnTo>
                <a:lnTo>
                  <a:pt x="107609" y="55157"/>
                </a:lnTo>
                <a:close/>
                <a:moveTo>
                  <a:pt x="115376" y="55157"/>
                </a:moveTo>
                <a:lnTo>
                  <a:pt x="115376" y="58918"/>
                </a:lnTo>
                <a:lnTo>
                  <a:pt x="111585" y="58918"/>
                </a:lnTo>
                <a:lnTo>
                  <a:pt x="111585" y="55157"/>
                </a:lnTo>
                <a:close/>
                <a:moveTo>
                  <a:pt x="119351" y="55157"/>
                </a:moveTo>
                <a:lnTo>
                  <a:pt x="119351" y="58918"/>
                </a:lnTo>
                <a:lnTo>
                  <a:pt x="115560" y="58918"/>
                </a:lnTo>
                <a:lnTo>
                  <a:pt x="115560" y="55157"/>
                </a:lnTo>
                <a:close/>
                <a:moveTo>
                  <a:pt x="123326" y="55157"/>
                </a:moveTo>
                <a:lnTo>
                  <a:pt x="123326" y="58918"/>
                </a:lnTo>
                <a:lnTo>
                  <a:pt x="119535" y="58918"/>
                </a:lnTo>
                <a:lnTo>
                  <a:pt x="119535" y="55157"/>
                </a:lnTo>
                <a:close/>
                <a:moveTo>
                  <a:pt x="127301" y="55157"/>
                </a:moveTo>
                <a:lnTo>
                  <a:pt x="127301" y="58918"/>
                </a:lnTo>
                <a:lnTo>
                  <a:pt x="123510" y="58918"/>
                </a:lnTo>
                <a:lnTo>
                  <a:pt x="123510" y="55157"/>
                </a:lnTo>
                <a:close/>
                <a:moveTo>
                  <a:pt x="131277" y="55157"/>
                </a:moveTo>
                <a:lnTo>
                  <a:pt x="131277" y="58918"/>
                </a:lnTo>
                <a:lnTo>
                  <a:pt x="127485" y="58918"/>
                </a:lnTo>
                <a:lnTo>
                  <a:pt x="127485" y="55157"/>
                </a:lnTo>
                <a:close/>
                <a:moveTo>
                  <a:pt x="135252" y="55157"/>
                </a:moveTo>
                <a:lnTo>
                  <a:pt x="135252" y="58918"/>
                </a:lnTo>
                <a:lnTo>
                  <a:pt x="131461" y="58918"/>
                </a:lnTo>
                <a:lnTo>
                  <a:pt x="131461" y="55157"/>
                </a:lnTo>
                <a:close/>
                <a:moveTo>
                  <a:pt x="139227" y="55157"/>
                </a:moveTo>
                <a:lnTo>
                  <a:pt x="139227" y="58918"/>
                </a:lnTo>
                <a:lnTo>
                  <a:pt x="135436" y="58918"/>
                </a:lnTo>
                <a:lnTo>
                  <a:pt x="135436" y="55157"/>
                </a:lnTo>
                <a:close/>
                <a:moveTo>
                  <a:pt x="143202" y="55157"/>
                </a:moveTo>
                <a:lnTo>
                  <a:pt x="143202" y="58918"/>
                </a:lnTo>
                <a:lnTo>
                  <a:pt x="139411" y="58918"/>
                </a:lnTo>
                <a:lnTo>
                  <a:pt x="139411" y="55157"/>
                </a:lnTo>
                <a:close/>
                <a:moveTo>
                  <a:pt x="147177" y="55157"/>
                </a:moveTo>
                <a:lnTo>
                  <a:pt x="147177" y="58918"/>
                </a:lnTo>
                <a:lnTo>
                  <a:pt x="143387" y="58918"/>
                </a:lnTo>
                <a:lnTo>
                  <a:pt x="143387" y="55157"/>
                </a:lnTo>
                <a:close/>
                <a:moveTo>
                  <a:pt x="151224" y="55157"/>
                </a:moveTo>
                <a:lnTo>
                  <a:pt x="151224" y="58918"/>
                </a:lnTo>
                <a:lnTo>
                  <a:pt x="147362" y="58918"/>
                </a:lnTo>
                <a:lnTo>
                  <a:pt x="147362" y="55157"/>
                </a:lnTo>
                <a:close/>
                <a:moveTo>
                  <a:pt x="4068" y="59101"/>
                </a:moveTo>
                <a:lnTo>
                  <a:pt x="4068" y="62861"/>
                </a:lnTo>
                <a:lnTo>
                  <a:pt x="184" y="62861"/>
                </a:lnTo>
                <a:lnTo>
                  <a:pt x="184" y="59101"/>
                </a:lnTo>
                <a:close/>
                <a:moveTo>
                  <a:pt x="8043" y="59101"/>
                </a:moveTo>
                <a:lnTo>
                  <a:pt x="8043" y="62861"/>
                </a:lnTo>
                <a:lnTo>
                  <a:pt x="4252" y="62861"/>
                </a:lnTo>
                <a:lnTo>
                  <a:pt x="4252" y="59101"/>
                </a:lnTo>
                <a:close/>
                <a:moveTo>
                  <a:pt x="12018" y="59101"/>
                </a:moveTo>
                <a:lnTo>
                  <a:pt x="12018" y="62861"/>
                </a:lnTo>
                <a:lnTo>
                  <a:pt x="8227" y="62861"/>
                </a:lnTo>
                <a:lnTo>
                  <a:pt x="8227" y="59101"/>
                </a:lnTo>
                <a:close/>
                <a:moveTo>
                  <a:pt x="15993" y="59101"/>
                </a:moveTo>
                <a:lnTo>
                  <a:pt x="15993" y="62861"/>
                </a:lnTo>
                <a:lnTo>
                  <a:pt x="12202" y="62861"/>
                </a:lnTo>
                <a:lnTo>
                  <a:pt x="12202" y="59101"/>
                </a:lnTo>
                <a:close/>
                <a:moveTo>
                  <a:pt x="19968" y="59101"/>
                </a:moveTo>
                <a:lnTo>
                  <a:pt x="19968" y="62861"/>
                </a:lnTo>
                <a:lnTo>
                  <a:pt x="16177" y="62861"/>
                </a:lnTo>
                <a:lnTo>
                  <a:pt x="16177" y="59101"/>
                </a:lnTo>
                <a:close/>
                <a:moveTo>
                  <a:pt x="23944" y="59101"/>
                </a:moveTo>
                <a:lnTo>
                  <a:pt x="23944" y="62861"/>
                </a:lnTo>
                <a:lnTo>
                  <a:pt x="20153" y="62861"/>
                </a:lnTo>
                <a:lnTo>
                  <a:pt x="20153" y="59101"/>
                </a:lnTo>
                <a:close/>
                <a:moveTo>
                  <a:pt x="27919" y="59101"/>
                </a:moveTo>
                <a:lnTo>
                  <a:pt x="27919" y="62861"/>
                </a:lnTo>
                <a:lnTo>
                  <a:pt x="24129" y="62861"/>
                </a:lnTo>
                <a:lnTo>
                  <a:pt x="24129" y="59101"/>
                </a:lnTo>
                <a:close/>
                <a:moveTo>
                  <a:pt x="31895" y="59101"/>
                </a:moveTo>
                <a:lnTo>
                  <a:pt x="31895" y="62861"/>
                </a:lnTo>
                <a:lnTo>
                  <a:pt x="28104" y="62861"/>
                </a:lnTo>
                <a:lnTo>
                  <a:pt x="28104" y="59101"/>
                </a:lnTo>
                <a:close/>
                <a:moveTo>
                  <a:pt x="35870" y="59101"/>
                </a:moveTo>
                <a:lnTo>
                  <a:pt x="35870" y="62861"/>
                </a:lnTo>
                <a:lnTo>
                  <a:pt x="32079" y="62861"/>
                </a:lnTo>
                <a:lnTo>
                  <a:pt x="32079" y="59101"/>
                </a:lnTo>
                <a:close/>
                <a:moveTo>
                  <a:pt x="39845" y="59101"/>
                </a:moveTo>
                <a:lnTo>
                  <a:pt x="39845" y="62861"/>
                </a:lnTo>
                <a:lnTo>
                  <a:pt x="36054" y="62861"/>
                </a:lnTo>
                <a:lnTo>
                  <a:pt x="36054" y="59101"/>
                </a:lnTo>
                <a:close/>
                <a:moveTo>
                  <a:pt x="43821" y="59101"/>
                </a:moveTo>
                <a:lnTo>
                  <a:pt x="43821" y="62861"/>
                </a:lnTo>
                <a:lnTo>
                  <a:pt x="40029" y="62861"/>
                </a:lnTo>
                <a:lnTo>
                  <a:pt x="40029" y="59101"/>
                </a:lnTo>
                <a:close/>
                <a:moveTo>
                  <a:pt x="47796" y="59101"/>
                </a:moveTo>
                <a:lnTo>
                  <a:pt x="47796" y="62861"/>
                </a:lnTo>
                <a:lnTo>
                  <a:pt x="44005" y="62861"/>
                </a:lnTo>
                <a:lnTo>
                  <a:pt x="44005" y="59101"/>
                </a:lnTo>
                <a:close/>
                <a:moveTo>
                  <a:pt x="51771" y="59101"/>
                </a:moveTo>
                <a:lnTo>
                  <a:pt x="51771" y="62861"/>
                </a:lnTo>
                <a:lnTo>
                  <a:pt x="47980" y="62861"/>
                </a:lnTo>
                <a:lnTo>
                  <a:pt x="47980" y="59101"/>
                </a:lnTo>
                <a:close/>
                <a:moveTo>
                  <a:pt x="55746" y="59101"/>
                </a:moveTo>
                <a:lnTo>
                  <a:pt x="55746" y="62861"/>
                </a:lnTo>
                <a:lnTo>
                  <a:pt x="51955" y="62861"/>
                </a:lnTo>
                <a:lnTo>
                  <a:pt x="51955" y="59101"/>
                </a:lnTo>
                <a:close/>
                <a:moveTo>
                  <a:pt x="59721" y="59101"/>
                </a:moveTo>
                <a:lnTo>
                  <a:pt x="59721" y="62861"/>
                </a:lnTo>
                <a:lnTo>
                  <a:pt x="55931" y="62861"/>
                </a:lnTo>
                <a:lnTo>
                  <a:pt x="55931" y="59101"/>
                </a:lnTo>
                <a:close/>
                <a:moveTo>
                  <a:pt x="63696" y="59101"/>
                </a:moveTo>
                <a:lnTo>
                  <a:pt x="63696" y="62861"/>
                </a:lnTo>
                <a:lnTo>
                  <a:pt x="59906" y="62861"/>
                </a:lnTo>
                <a:lnTo>
                  <a:pt x="59906" y="59101"/>
                </a:lnTo>
                <a:close/>
                <a:moveTo>
                  <a:pt x="67672" y="59101"/>
                </a:moveTo>
                <a:lnTo>
                  <a:pt x="67672" y="62861"/>
                </a:lnTo>
                <a:lnTo>
                  <a:pt x="63881" y="62861"/>
                </a:lnTo>
                <a:lnTo>
                  <a:pt x="63881" y="59101"/>
                </a:lnTo>
                <a:close/>
                <a:moveTo>
                  <a:pt x="71648" y="59101"/>
                </a:moveTo>
                <a:lnTo>
                  <a:pt x="71648" y="62861"/>
                </a:lnTo>
                <a:lnTo>
                  <a:pt x="67857" y="62861"/>
                </a:lnTo>
                <a:lnTo>
                  <a:pt x="67857" y="59101"/>
                </a:lnTo>
                <a:close/>
                <a:moveTo>
                  <a:pt x="75623" y="59101"/>
                </a:moveTo>
                <a:lnTo>
                  <a:pt x="75623" y="62861"/>
                </a:lnTo>
                <a:lnTo>
                  <a:pt x="71832" y="62861"/>
                </a:lnTo>
                <a:lnTo>
                  <a:pt x="71832" y="59101"/>
                </a:lnTo>
                <a:close/>
                <a:moveTo>
                  <a:pt x="79598" y="59101"/>
                </a:moveTo>
                <a:lnTo>
                  <a:pt x="79598" y="62861"/>
                </a:lnTo>
                <a:lnTo>
                  <a:pt x="75807" y="62861"/>
                </a:lnTo>
                <a:lnTo>
                  <a:pt x="75807" y="59101"/>
                </a:lnTo>
                <a:close/>
                <a:moveTo>
                  <a:pt x="83573" y="59101"/>
                </a:moveTo>
                <a:lnTo>
                  <a:pt x="83573" y="62861"/>
                </a:lnTo>
                <a:lnTo>
                  <a:pt x="79782" y="62861"/>
                </a:lnTo>
                <a:lnTo>
                  <a:pt x="79782" y="59101"/>
                </a:lnTo>
                <a:close/>
                <a:moveTo>
                  <a:pt x="87549" y="59101"/>
                </a:moveTo>
                <a:lnTo>
                  <a:pt x="87549" y="62861"/>
                </a:lnTo>
                <a:lnTo>
                  <a:pt x="83757" y="62861"/>
                </a:lnTo>
                <a:lnTo>
                  <a:pt x="83757" y="59101"/>
                </a:lnTo>
                <a:close/>
                <a:moveTo>
                  <a:pt x="91524" y="59101"/>
                </a:moveTo>
                <a:lnTo>
                  <a:pt x="91524" y="62861"/>
                </a:lnTo>
                <a:lnTo>
                  <a:pt x="87733" y="62861"/>
                </a:lnTo>
                <a:lnTo>
                  <a:pt x="87733" y="59101"/>
                </a:lnTo>
                <a:close/>
                <a:moveTo>
                  <a:pt x="95499" y="59101"/>
                </a:moveTo>
                <a:lnTo>
                  <a:pt x="95499" y="62861"/>
                </a:lnTo>
                <a:lnTo>
                  <a:pt x="91708" y="62861"/>
                </a:lnTo>
                <a:lnTo>
                  <a:pt x="91708" y="59101"/>
                </a:lnTo>
                <a:close/>
                <a:moveTo>
                  <a:pt x="99474" y="59101"/>
                </a:moveTo>
                <a:lnTo>
                  <a:pt x="99474" y="62861"/>
                </a:lnTo>
                <a:lnTo>
                  <a:pt x="95684" y="62861"/>
                </a:lnTo>
                <a:lnTo>
                  <a:pt x="95684" y="59101"/>
                </a:lnTo>
                <a:close/>
                <a:moveTo>
                  <a:pt x="103449" y="59101"/>
                </a:moveTo>
                <a:lnTo>
                  <a:pt x="103449" y="62861"/>
                </a:lnTo>
                <a:lnTo>
                  <a:pt x="99659" y="62861"/>
                </a:lnTo>
                <a:lnTo>
                  <a:pt x="99659" y="59101"/>
                </a:lnTo>
                <a:close/>
                <a:moveTo>
                  <a:pt x="107424" y="59101"/>
                </a:moveTo>
                <a:lnTo>
                  <a:pt x="107424" y="62861"/>
                </a:lnTo>
                <a:lnTo>
                  <a:pt x="103634" y="62861"/>
                </a:lnTo>
                <a:lnTo>
                  <a:pt x="103634" y="59101"/>
                </a:lnTo>
                <a:close/>
                <a:moveTo>
                  <a:pt x="111400" y="59101"/>
                </a:moveTo>
                <a:lnTo>
                  <a:pt x="111400" y="62861"/>
                </a:lnTo>
                <a:lnTo>
                  <a:pt x="107609" y="62861"/>
                </a:lnTo>
                <a:lnTo>
                  <a:pt x="107609" y="59101"/>
                </a:lnTo>
                <a:close/>
                <a:moveTo>
                  <a:pt x="115376" y="59101"/>
                </a:moveTo>
                <a:lnTo>
                  <a:pt x="115376" y="62861"/>
                </a:lnTo>
                <a:lnTo>
                  <a:pt x="111585" y="62861"/>
                </a:lnTo>
                <a:lnTo>
                  <a:pt x="111585" y="59101"/>
                </a:lnTo>
                <a:close/>
                <a:moveTo>
                  <a:pt x="119351" y="59101"/>
                </a:moveTo>
                <a:lnTo>
                  <a:pt x="119351" y="62861"/>
                </a:lnTo>
                <a:lnTo>
                  <a:pt x="115560" y="62861"/>
                </a:lnTo>
                <a:lnTo>
                  <a:pt x="115560" y="59101"/>
                </a:lnTo>
                <a:close/>
                <a:moveTo>
                  <a:pt x="123326" y="59101"/>
                </a:moveTo>
                <a:lnTo>
                  <a:pt x="123326" y="62861"/>
                </a:lnTo>
                <a:lnTo>
                  <a:pt x="119535" y="62861"/>
                </a:lnTo>
                <a:lnTo>
                  <a:pt x="119535" y="59101"/>
                </a:lnTo>
                <a:close/>
                <a:moveTo>
                  <a:pt x="127301" y="59101"/>
                </a:moveTo>
                <a:lnTo>
                  <a:pt x="127301" y="62861"/>
                </a:lnTo>
                <a:lnTo>
                  <a:pt x="123510" y="62861"/>
                </a:lnTo>
                <a:lnTo>
                  <a:pt x="123510" y="59101"/>
                </a:lnTo>
                <a:close/>
                <a:moveTo>
                  <a:pt x="131277" y="59101"/>
                </a:moveTo>
                <a:lnTo>
                  <a:pt x="131277" y="62861"/>
                </a:lnTo>
                <a:lnTo>
                  <a:pt x="127485" y="62861"/>
                </a:lnTo>
                <a:lnTo>
                  <a:pt x="127485" y="59101"/>
                </a:lnTo>
                <a:close/>
                <a:moveTo>
                  <a:pt x="135252" y="59101"/>
                </a:moveTo>
                <a:lnTo>
                  <a:pt x="135252" y="62861"/>
                </a:lnTo>
                <a:lnTo>
                  <a:pt x="131461" y="62861"/>
                </a:lnTo>
                <a:lnTo>
                  <a:pt x="131461" y="59101"/>
                </a:lnTo>
                <a:close/>
                <a:moveTo>
                  <a:pt x="139227" y="59101"/>
                </a:moveTo>
                <a:lnTo>
                  <a:pt x="139227" y="62861"/>
                </a:lnTo>
                <a:lnTo>
                  <a:pt x="135436" y="62861"/>
                </a:lnTo>
                <a:lnTo>
                  <a:pt x="135436" y="59101"/>
                </a:lnTo>
                <a:close/>
                <a:moveTo>
                  <a:pt x="143202" y="59101"/>
                </a:moveTo>
                <a:lnTo>
                  <a:pt x="143202" y="62861"/>
                </a:lnTo>
                <a:lnTo>
                  <a:pt x="139411" y="62861"/>
                </a:lnTo>
                <a:lnTo>
                  <a:pt x="139411" y="59101"/>
                </a:lnTo>
                <a:close/>
                <a:moveTo>
                  <a:pt x="147177" y="59101"/>
                </a:moveTo>
                <a:lnTo>
                  <a:pt x="147177" y="62861"/>
                </a:lnTo>
                <a:lnTo>
                  <a:pt x="143387" y="62861"/>
                </a:lnTo>
                <a:lnTo>
                  <a:pt x="143387" y="59101"/>
                </a:lnTo>
                <a:close/>
                <a:moveTo>
                  <a:pt x="151224" y="59101"/>
                </a:moveTo>
                <a:lnTo>
                  <a:pt x="151224" y="62861"/>
                </a:lnTo>
                <a:lnTo>
                  <a:pt x="147362" y="62861"/>
                </a:lnTo>
                <a:lnTo>
                  <a:pt x="147362" y="59101"/>
                </a:lnTo>
                <a:close/>
                <a:moveTo>
                  <a:pt x="4068" y="63043"/>
                </a:moveTo>
                <a:lnTo>
                  <a:pt x="4068" y="66803"/>
                </a:lnTo>
                <a:lnTo>
                  <a:pt x="184" y="66803"/>
                </a:lnTo>
                <a:lnTo>
                  <a:pt x="184" y="63043"/>
                </a:lnTo>
                <a:close/>
                <a:moveTo>
                  <a:pt x="8043" y="63043"/>
                </a:moveTo>
                <a:lnTo>
                  <a:pt x="8043" y="66803"/>
                </a:lnTo>
                <a:lnTo>
                  <a:pt x="4252" y="66803"/>
                </a:lnTo>
                <a:lnTo>
                  <a:pt x="4252" y="63043"/>
                </a:lnTo>
                <a:close/>
                <a:moveTo>
                  <a:pt x="12018" y="63043"/>
                </a:moveTo>
                <a:lnTo>
                  <a:pt x="12018" y="66803"/>
                </a:lnTo>
                <a:lnTo>
                  <a:pt x="8227" y="66803"/>
                </a:lnTo>
                <a:lnTo>
                  <a:pt x="8227" y="63043"/>
                </a:lnTo>
                <a:close/>
                <a:moveTo>
                  <a:pt x="15993" y="63043"/>
                </a:moveTo>
                <a:lnTo>
                  <a:pt x="15993" y="66803"/>
                </a:lnTo>
                <a:lnTo>
                  <a:pt x="12202" y="66803"/>
                </a:lnTo>
                <a:lnTo>
                  <a:pt x="12202" y="63043"/>
                </a:lnTo>
                <a:close/>
                <a:moveTo>
                  <a:pt x="19968" y="63043"/>
                </a:moveTo>
                <a:lnTo>
                  <a:pt x="19968" y="66803"/>
                </a:lnTo>
                <a:lnTo>
                  <a:pt x="16177" y="66803"/>
                </a:lnTo>
                <a:lnTo>
                  <a:pt x="16177" y="63043"/>
                </a:lnTo>
                <a:close/>
                <a:moveTo>
                  <a:pt x="23944" y="63043"/>
                </a:moveTo>
                <a:lnTo>
                  <a:pt x="23944" y="66803"/>
                </a:lnTo>
                <a:lnTo>
                  <a:pt x="20153" y="66803"/>
                </a:lnTo>
                <a:lnTo>
                  <a:pt x="20153" y="63043"/>
                </a:lnTo>
                <a:close/>
                <a:moveTo>
                  <a:pt x="27919" y="63043"/>
                </a:moveTo>
                <a:lnTo>
                  <a:pt x="27919" y="66803"/>
                </a:lnTo>
                <a:lnTo>
                  <a:pt x="24129" y="66803"/>
                </a:lnTo>
                <a:lnTo>
                  <a:pt x="24129" y="63043"/>
                </a:lnTo>
                <a:close/>
                <a:moveTo>
                  <a:pt x="31895" y="63043"/>
                </a:moveTo>
                <a:lnTo>
                  <a:pt x="31895" y="66803"/>
                </a:lnTo>
                <a:lnTo>
                  <a:pt x="28104" y="66803"/>
                </a:lnTo>
                <a:lnTo>
                  <a:pt x="28104" y="63043"/>
                </a:lnTo>
                <a:close/>
                <a:moveTo>
                  <a:pt x="35870" y="63043"/>
                </a:moveTo>
                <a:lnTo>
                  <a:pt x="35870" y="66803"/>
                </a:lnTo>
                <a:lnTo>
                  <a:pt x="32079" y="66803"/>
                </a:lnTo>
                <a:lnTo>
                  <a:pt x="32079" y="63043"/>
                </a:lnTo>
                <a:close/>
                <a:moveTo>
                  <a:pt x="39845" y="63043"/>
                </a:moveTo>
                <a:lnTo>
                  <a:pt x="39845" y="66803"/>
                </a:lnTo>
                <a:lnTo>
                  <a:pt x="36054" y="66803"/>
                </a:lnTo>
                <a:lnTo>
                  <a:pt x="36054" y="63043"/>
                </a:lnTo>
                <a:close/>
                <a:moveTo>
                  <a:pt x="43821" y="63043"/>
                </a:moveTo>
                <a:lnTo>
                  <a:pt x="43821" y="66803"/>
                </a:lnTo>
                <a:lnTo>
                  <a:pt x="40029" y="66803"/>
                </a:lnTo>
                <a:lnTo>
                  <a:pt x="40029" y="63043"/>
                </a:lnTo>
                <a:close/>
                <a:moveTo>
                  <a:pt x="47796" y="63043"/>
                </a:moveTo>
                <a:lnTo>
                  <a:pt x="47796" y="66803"/>
                </a:lnTo>
                <a:lnTo>
                  <a:pt x="44005" y="66803"/>
                </a:lnTo>
                <a:lnTo>
                  <a:pt x="44005" y="63043"/>
                </a:lnTo>
                <a:close/>
                <a:moveTo>
                  <a:pt x="51771" y="63043"/>
                </a:moveTo>
                <a:lnTo>
                  <a:pt x="51771" y="66803"/>
                </a:lnTo>
                <a:lnTo>
                  <a:pt x="47980" y="66803"/>
                </a:lnTo>
                <a:lnTo>
                  <a:pt x="47980" y="63043"/>
                </a:lnTo>
                <a:close/>
                <a:moveTo>
                  <a:pt x="55746" y="63043"/>
                </a:moveTo>
                <a:lnTo>
                  <a:pt x="55746" y="66803"/>
                </a:lnTo>
                <a:lnTo>
                  <a:pt x="51955" y="66803"/>
                </a:lnTo>
                <a:lnTo>
                  <a:pt x="51955" y="63043"/>
                </a:lnTo>
                <a:close/>
                <a:moveTo>
                  <a:pt x="59721" y="63043"/>
                </a:moveTo>
                <a:lnTo>
                  <a:pt x="59721" y="66803"/>
                </a:lnTo>
                <a:lnTo>
                  <a:pt x="55931" y="66803"/>
                </a:lnTo>
                <a:lnTo>
                  <a:pt x="55931" y="63043"/>
                </a:lnTo>
                <a:close/>
                <a:moveTo>
                  <a:pt x="63696" y="63043"/>
                </a:moveTo>
                <a:lnTo>
                  <a:pt x="63696" y="66803"/>
                </a:lnTo>
                <a:lnTo>
                  <a:pt x="59906" y="66803"/>
                </a:lnTo>
                <a:lnTo>
                  <a:pt x="59906" y="63043"/>
                </a:lnTo>
                <a:close/>
                <a:moveTo>
                  <a:pt x="67672" y="63043"/>
                </a:moveTo>
                <a:lnTo>
                  <a:pt x="67672" y="66803"/>
                </a:lnTo>
                <a:lnTo>
                  <a:pt x="63881" y="66803"/>
                </a:lnTo>
                <a:lnTo>
                  <a:pt x="63881" y="63043"/>
                </a:lnTo>
                <a:close/>
                <a:moveTo>
                  <a:pt x="71648" y="63043"/>
                </a:moveTo>
                <a:lnTo>
                  <a:pt x="71648" y="66803"/>
                </a:lnTo>
                <a:lnTo>
                  <a:pt x="67857" y="66803"/>
                </a:lnTo>
                <a:lnTo>
                  <a:pt x="67857" y="63043"/>
                </a:lnTo>
                <a:close/>
                <a:moveTo>
                  <a:pt x="75623" y="63043"/>
                </a:moveTo>
                <a:lnTo>
                  <a:pt x="75623" y="66803"/>
                </a:lnTo>
                <a:lnTo>
                  <a:pt x="71832" y="66803"/>
                </a:lnTo>
                <a:lnTo>
                  <a:pt x="71832" y="63043"/>
                </a:lnTo>
                <a:close/>
                <a:moveTo>
                  <a:pt x="79598" y="63043"/>
                </a:moveTo>
                <a:lnTo>
                  <a:pt x="79598" y="66803"/>
                </a:lnTo>
                <a:lnTo>
                  <a:pt x="75807" y="66803"/>
                </a:lnTo>
                <a:lnTo>
                  <a:pt x="75807" y="63043"/>
                </a:lnTo>
                <a:close/>
                <a:moveTo>
                  <a:pt x="83573" y="63043"/>
                </a:moveTo>
                <a:lnTo>
                  <a:pt x="83573" y="66803"/>
                </a:lnTo>
                <a:lnTo>
                  <a:pt x="79782" y="66803"/>
                </a:lnTo>
                <a:lnTo>
                  <a:pt x="79782" y="63043"/>
                </a:lnTo>
                <a:close/>
                <a:moveTo>
                  <a:pt x="87549" y="63043"/>
                </a:moveTo>
                <a:lnTo>
                  <a:pt x="87549" y="66803"/>
                </a:lnTo>
                <a:lnTo>
                  <a:pt x="83757" y="66803"/>
                </a:lnTo>
                <a:lnTo>
                  <a:pt x="83757" y="63043"/>
                </a:lnTo>
                <a:close/>
                <a:moveTo>
                  <a:pt x="91524" y="63043"/>
                </a:moveTo>
                <a:lnTo>
                  <a:pt x="91524" y="66803"/>
                </a:lnTo>
                <a:lnTo>
                  <a:pt x="87733" y="66803"/>
                </a:lnTo>
                <a:lnTo>
                  <a:pt x="87733" y="63043"/>
                </a:lnTo>
                <a:close/>
                <a:moveTo>
                  <a:pt x="95499" y="63043"/>
                </a:moveTo>
                <a:lnTo>
                  <a:pt x="95499" y="66803"/>
                </a:lnTo>
                <a:lnTo>
                  <a:pt x="91708" y="66803"/>
                </a:lnTo>
                <a:lnTo>
                  <a:pt x="91708" y="63043"/>
                </a:lnTo>
                <a:close/>
                <a:moveTo>
                  <a:pt x="99474" y="63043"/>
                </a:moveTo>
                <a:lnTo>
                  <a:pt x="99474" y="66803"/>
                </a:lnTo>
                <a:lnTo>
                  <a:pt x="95684" y="66803"/>
                </a:lnTo>
                <a:lnTo>
                  <a:pt x="95684" y="63043"/>
                </a:lnTo>
                <a:close/>
                <a:moveTo>
                  <a:pt x="103449" y="63043"/>
                </a:moveTo>
                <a:lnTo>
                  <a:pt x="103449" y="66803"/>
                </a:lnTo>
                <a:lnTo>
                  <a:pt x="99659" y="66803"/>
                </a:lnTo>
                <a:lnTo>
                  <a:pt x="99659" y="63043"/>
                </a:lnTo>
                <a:close/>
                <a:moveTo>
                  <a:pt x="107424" y="63043"/>
                </a:moveTo>
                <a:lnTo>
                  <a:pt x="107424" y="66803"/>
                </a:lnTo>
                <a:lnTo>
                  <a:pt x="103634" y="66803"/>
                </a:lnTo>
                <a:lnTo>
                  <a:pt x="103634" y="63043"/>
                </a:lnTo>
                <a:close/>
                <a:moveTo>
                  <a:pt x="111400" y="63043"/>
                </a:moveTo>
                <a:lnTo>
                  <a:pt x="111400" y="66803"/>
                </a:lnTo>
                <a:lnTo>
                  <a:pt x="107609" y="66803"/>
                </a:lnTo>
                <a:lnTo>
                  <a:pt x="107609" y="63043"/>
                </a:lnTo>
                <a:close/>
                <a:moveTo>
                  <a:pt x="115376" y="63043"/>
                </a:moveTo>
                <a:lnTo>
                  <a:pt x="115376" y="66803"/>
                </a:lnTo>
                <a:lnTo>
                  <a:pt x="111585" y="66803"/>
                </a:lnTo>
                <a:lnTo>
                  <a:pt x="111585" y="63043"/>
                </a:lnTo>
                <a:close/>
                <a:moveTo>
                  <a:pt x="119351" y="63044"/>
                </a:moveTo>
                <a:lnTo>
                  <a:pt x="119351" y="66803"/>
                </a:lnTo>
                <a:lnTo>
                  <a:pt x="115560" y="66803"/>
                </a:lnTo>
                <a:lnTo>
                  <a:pt x="115560" y="63044"/>
                </a:lnTo>
                <a:close/>
                <a:moveTo>
                  <a:pt x="123326" y="63044"/>
                </a:moveTo>
                <a:lnTo>
                  <a:pt x="123326" y="66803"/>
                </a:lnTo>
                <a:lnTo>
                  <a:pt x="119535" y="66803"/>
                </a:lnTo>
                <a:lnTo>
                  <a:pt x="119535" y="63044"/>
                </a:lnTo>
                <a:close/>
                <a:moveTo>
                  <a:pt x="127301" y="63044"/>
                </a:moveTo>
                <a:lnTo>
                  <a:pt x="127301" y="66803"/>
                </a:lnTo>
                <a:lnTo>
                  <a:pt x="123510" y="66803"/>
                </a:lnTo>
                <a:lnTo>
                  <a:pt x="123510" y="63044"/>
                </a:lnTo>
                <a:close/>
                <a:moveTo>
                  <a:pt x="131277" y="63044"/>
                </a:moveTo>
                <a:lnTo>
                  <a:pt x="131277" y="66803"/>
                </a:lnTo>
                <a:lnTo>
                  <a:pt x="127485" y="66803"/>
                </a:lnTo>
                <a:lnTo>
                  <a:pt x="127485" y="63044"/>
                </a:lnTo>
                <a:close/>
                <a:moveTo>
                  <a:pt x="135252" y="63044"/>
                </a:moveTo>
                <a:lnTo>
                  <a:pt x="135252" y="66803"/>
                </a:lnTo>
                <a:lnTo>
                  <a:pt x="131461" y="66803"/>
                </a:lnTo>
                <a:lnTo>
                  <a:pt x="131461" y="63044"/>
                </a:lnTo>
                <a:close/>
                <a:moveTo>
                  <a:pt x="139227" y="63044"/>
                </a:moveTo>
                <a:lnTo>
                  <a:pt x="139227" y="66803"/>
                </a:lnTo>
                <a:lnTo>
                  <a:pt x="135436" y="66803"/>
                </a:lnTo>
                <a:lnTo>
                  <a:pt x="135436" y="63044"/>
                </a:lnTo>
                <a:close/>
                <a:moveTo>
                  <a:pt x="143202" y="63044"/>
                </a:moveTo>
                <a:lnTo>
                  <a:pt x="143202" y="66803"/>
                </a:lnTo>
                <a:lnTo>
                  <a:pt x="139411" y="66803"/>
                </a:lnTo>
                <a:lnTo>
                  <a:pt x="139411" y="63044"/>
                </a:lnTo>
                <a:close/>
                <a:moveTo>
                  <a:pt x="147177" y="63044"/>
                </a:moveTo>
                <a:lnTo>
                  <a:pt x="147177" y="66803"/>
                </a:lnTo>
                <a:lnTo>
                  <a:pt x="143387" y="66803"/>
                </a:lnTo>
                <a:lnTo>
                  <a:pt x="143387" y="63044"/>
                </a:lnTo>
                <a:close/>
                <a:moveTo>
                  <a:pt x="151224" y="63044"/>
                </a:moveTo>
                <a:lnTo>
                  <a:pt x="151224" y="66803"/>
                </a:lnTo>
                <a:lnTo>
                  <a:pt x="147362" y="66803"/>
                </a:lnTo>
                <a:lnTo>
                  <a:pt x="147362" y="63044"/>
                </a:lnTo>
                <a:close/>
                <a:moveTo>
                  <a:pt x="4068" y="66986"/>
                </a:moveTo>
                <a:lnTo>
                  <a:pt x="4068" y="70746"/>
                </a:lnTo>
                <a:lnTo>
                  <a:pt x="184" y="70746"/>
                </a:lnTo>
                <a:lnTo>
                  <a:pt x="184" y="66986"/>
                </a:lnTo>
                <a:close/>
                <a:moveTo>
                  <a:pt x="8043" y="66986"/>
                </a:moveTo>
                <a:lnTo>
                  <a:pt x="8043" y="70746"/>
                </a:lnTo>
                <a:lnTo>
                  <a:pt x="4252" y="70746"/>
                </a:lnTo>
                <a:lnTo>
                  <a:pt x="4252" y="66986"/>
                </a:lnTo>
                <a:close/>
                <a:moveTo>
                  <a:pt x="12018" y="66986"/>
                </a:moveTo>
                <a:lnTo>
                  <a:pt x="12018" y="70746"/>
                </a:lnTo>
                <a:lnTo>
                  <a:pt x="8227" y="70746"/>
                </a:lnTo>
                <a:lnTo>
                  <a:pt x="8227" y="66986"/>
                </a:lnTo>
                <a:close/>
                <a:moveTo>
                  <a:pt x="15993" y="66986"/>
                </a:moveTo>
                <a:lnTo>
                  <a:pt x="15993" y="70746"/>
                </a:lnTo>
                <a:lnTo>
                  <a:pt x="12202" y="70746"/>
                </a:lnTo>
                <a:lnTo>
                  <a:pt x="12202" y="66986"/>
                </a:lnTo>
                <a:close/>
                <a:moveTo>
                  <a:pt x="19968" y="66986"/>
                </a:moveTo>
                <a:lnTo>
                  <a:pt x="19968" y="70746"/>
                </a:lnTo>
                <a:lnTo>
                  <a:pt x="16177" y="70746"/>
                </a:lnTo>
                <a:lnTo>
                  <a:pt x="16177" y="66986"/>
                </a:lnTo>
                <a:close/>
                <a:moveTo>
                  <a:pt x="23944" y="66986"/>
                </a:moveTo>
                <a:lnTo>
                  <a:pt x="23944" y="70746"/>
                </a:lnTo>
                <a:lnTo>
                  <a:pt x="20153" y="70746"/>
                </a:lnTo>
                <a:lnTo>
                  <a:pt x="20153" y="66986"/>
                </a:lnTo>
                <a:close/>
                <a:moveTo>
                  <a:pt x="27919" y="66986"/>
                </a:moveTo>
                <a:lnTo>
                  <a:pt x="27919" y="70746"/>
                </a:lnTo>
                <a:lnTo>
                  <a:pt x="24129" y="70746"/>
                </a:lnTo>
                <a:lnTo>
                  <a:pt x="24129" y="66986"/>
                </a:lnTo>
                <a:close/>
                <a:moveTo>
                  <a:pt x="31895" y="66986"/>
                </a:moveTo>
                <a:lnTo>
                  <a:pt x="31895" y="70746"/>
                </a:lnTo>
                <a:lnTo>
                  <a:pt x="28104" y="70746"/>
                </a:lnTo>
                <a:lnTo>
                  <a:pt x="28104" y="66986"/>
                </a:lnTo>
                <a:close/>
                <a:moveTo>
                  <a:pt x="35870" y="66986"/>
                </a:moveTo>
                <a:lnTo>
                  <a:pt x="35870" y="70746"/>
                </a:lnTo>
                <a:lnTo>
                  <a:pt x="32079" y="70746"/>
                </a:lnTo>
                <a:lnTo>
                  <a:pt x="32079" y="66986"/>
                </a:lnTo>
                <a:close/>
                <a:moveTo>
                  <a:pt x="39845" y="66986"/>
                </a:moveTo>
                <a:lnTo>
                  <a:pt x="39845" y="70746"/>
                </a:lnTo>
                <a:lnTo>
                  <a:pt x="36054" y="70746"/>
                </a:lnTo>
                <a:lnTo>
                  <a:pt x="36054" y="66986"/>
                </a:lnTo>
                <a:close/>
                <a:moveTo>
                  <a:pt x="43821" y="66986"/>
                </a:moveTo>
                <a:lnTo>
                  <a:pt x="43821" y="70746"/>
                </a:lnTo>
                <a:lnTo>
                  <a:pt x="40029" y="70746"/>
                </a:lnTo>
                <a:lnTo>
                  <a:pt x="40029" y="66986"/>
                </a:lnTo>
                <a:close/>
                <a:moveTo>
                  <a:pt x="47796" y="66986"/>
                </a:moveTo>
                <a:lnTo>
                  <a:pt x="47796" y="70746"/>
                </a:lnTo>
                <a:lnTo>
                  <a:pt x="44005" y="70746"/>
                </a:lnTo>
                <a:lnTo>
                  <a:pt x="44005" y="66986"/>
                </a:lnTo>
                <a:close/>
                <a:moveTo>
                  <a:pt x="51771" y="66986"/>
                </a:moveTo>
                <a:lnTo>
                  <a:pt x="51771" y="70746"/>
                </a:lnTo>
                <a:lnTo>
                  <a:pt x="47980" y="70746"/>
                </a:lnTo>
                <a:lnTo>
                  <a:pt x="47980" y="66986"/>
                </a:lnTo>
                <a:close/>
                <a:moveTo>
                  <a:pt x="55746" y="66986"/>
                </a:moveTo>
                <a:lnTo>
                  <a:pt x="55746" y="70746"/>
                </a:lnTo>
                <a:lnTo>
                  <a:pt x="51955" y="70746"/>
                </a:lnTo>
                <a:lnTo>
                  <a:pt x="51955" y="66986"/>
                </a:lnTo>
                <a:close/>
                <a:moveTo>
                  <a:pt x="59721" y="66986"/>
                </a:moveTo>
                <a:lnTo>
                  <a:pt x="59721" y="70746"/>
                </a:lnTo>
                <a:lnTo>
                  <a:pt x="55931" y="70746"/>
                </a:lnTo>
                <a:lnTo>
                  <a:pt x="55931" y="66986"/>
                </a:lnTo>
                <a:close/>
                <a:moveTo>
                  <a:pt x="63696" y="66986"/>
                </a:moveTo>
                <a:lnTo>
                  <a:pt x="63696" y="70746"/>
                </a:lnTo>
                <a:lnTo>
                  <a:pt x="59906" y="70746"/>
                </a:lnTo>
                <a:lnTo>
                  <a:pt x="59906" y="66986"/>
                </a:lnTo>
                <a:close/>
                <a:moveTo>
                  <a:pt x="67672" y="66986"/>
                </a:moveTo>
                <a:lnTo>
                  <a:pt x="67672" y="70746"/>
                </a:lnTo>
                <a:lnTo>
                  <a:pt x="63881" y="70746"/>
                </a:lnTo>
                <a:lnTo>
                  <a:pt x="63881" y="66986"/>
                </a:lnTo>
                <a:close/>
                <a:moveTo>
                  <a:pt x="71648" y="66986"/>
                </a:moveTo>
                <a:lnTo>
                  <a:pt x="71648" y="70746"/>
                </a:lnTo>
                <a:lnTo>
                  <a:pt x="67857" y="70746"/>
                </a:lnTo>
                <a:lnTo>
                  <a:pt x="67857" y="66986"/>
                </a:lnTo>
                <a:close/>
                <a:moveTo>
                  <a:pt x="75623" y="66986"/>
                </a:moveTo>
                <a:lnTo>
                  <a:pt x="75623" y="70746"/>
                </a:lnTo>
                <a:lnTo>
                  <a:pt x="71832" y="70746"/>
                </a:lnTo>
                <a:lnTo>
                  <a:pt x="71832" y="66986"/>
                </a:lnTo>
                <a:close/>
                <a:moveTo>
                  <a:pt x="79598" y="66986"/>
                </a:moveTo>
                <a:lnTo>
                  <a:pt x="79598" y="70746"/>
                </a:lnTo>
                <a:lnTo>
                  <a:pt x="75807" y="70746"/>
                </a:lnTo>
                <a:lnTo>
                  <a:pt x="75807" y="66986"/>
                </a:lnTo>
                <a:close/>
                <a:moveTo>
                  <a:pt x="83573" y="66986"/>
                </a:moveTo>
                <a:lnTo>
                  <a:pt x="83573" y="70746"/>
                </a:lnTo>
                <a:lnTo>
                  <a:pt x="79782" y="70746"/>
                </a:lnTo>
                <a:lnTo>
                  <a:pt x="79782" y="66986"/>
                </a:lnTo>
                <a:close/>
                <a:moveTo>
                  <a:pt x="87549" y="66986"/>
                </a:moveTo>
                <a:lnTo>
                  <a:pt x="87549" y="70746"/>
                </a:lnTo>
                <a:lnTo>
                  <a:pt x="83757" y="70746"/>
                </a:lnTo>
                <a:lnTo>
                  <a:pt x="83757" y="66986"/>
                </a:lnTo>
                <a:close/>
                <a:moveTo>
                  <a:pt x="91524" y="66986"/>
                </a:moveTo>
                <a:lnTo>
                  <a:pt x="91524" y="70746"/>
                </a:lnTo>
                <a:lnTo>
                  <a:pt x="87733" y="70746"/>
                </a:lnTo>
                <a:lnTo>
                  <a:pt x="87733" y="66986"/>
                </a:lnTo>
                <a:close/>
                <a:moveTo>
                  <a:pt x="95499" y="66986"/>
                </a:moveTo>
                <a:lnTo>
                  <a:pt x="95499" y="70746"/>
                </a:lnTo>
                <a:lnTo>
                  <a:pt x="91708" y="70746"/>
                </a:lnTo>
                <a:lnTo>
                  <a:pt x="91708" y="66986"/>
                </a:lnTo>
                <a:close/>
                <a:moveTo>
                  <a:pt x="99474" y="66986"/>
                </a:moveTo>
                <a:lnTo>
                  <a:pt x="99474" y="70746"/>
                </a:lnTo>
                <a:lnTo>
                  <a:pt x="95684" y="70746"/>
                </a:lnTo>
                <a:lnTo>
                  <a:pt x="95684" y="66986"/>
                </a:lnTo>
                <a:close/>
                <a:moveTo>
                  <a:pt x="103449" y="66986"/>
                </a:moveTo>
                <a:lnTo>
                  <a:pt x="103449" y="70746"/>
                </a:lnTo>
                <a:lnTo>
                  <a:pt x="99659" y="70746"/>
                </a:lnTo>
                <a:lnTo>
                  <a:pt x="99659" y="66986"/>
                </a:lnTo>
                <a:close/>
                <a:moveTo>
                  <a:pt x="107424" y="66986"/>
                </a:moveTo>
                <a:lnTo>
                  <a:pt x="107424" y="70746"/>
                </a:lnTo>
                <a:lnTo>
                  <a:pt x="103634" y="70746"/>
                </a:lnTo>
                <a:lnTo>
                  <a:pt x="103634" y="66986"/>
                </a:lnTo>
                <a:close/>
                <a:moveTo>
                  <a:pt x="111400" y="66986"/>
                </a:moveTo>
                <a:lnTo>
                  <a:pt x="111400" y="70746"/>
                </a:lnTo>
                <a:lnTo>
                  <a:pt x="107609" y="70746"/>
                </a:lnTo>
                <a:lnTo>
                  <a:pt x="107609" y="66986"/>
                </a:lnTo>
                <a:close/>
                <a:moveTo>
                  <a:pt x="115376" y="66986"/>
                </a:moveTo>
                <a:lnTo>
                  <a:pt x="115376" y="70746"/>
                </a:lnTo>
                <a:lnTo>
                  <a:pt x="111585" y="70746"/>
                </a:lnTo>
                <a:lnTo>
                  <a:pt x="111585" y="66986"/>
                </a:lnTo>
                <a:close/>
                <a:moveTo>
                  <a:pt x="119351" y="66986"/>
                </a:moveTo>
                <a:lnTo>
                  <a:pt x="119351" y="70746"/>
                </a:lnTo>
                <a:lnTo>
                  <a:pt x="115560" y="70746"/>
                </a:lnTo>
                <a:lnTo>
                  <a:pt x="115560" y="66986"/>
                </a:lnTo>
                <a:close/>
                <a:moveTo>
                  <a:pt x="123326" y="66986"/>
                </a:moveTo>
                <a:lnTo>
                  <a:pt x="123326" y="70746"/>
                </a:lnTo>
                <a:lnTo>
                  <a:pt x="119535" y="70746"/>
                </a:lnTo>
                <a:lnTo>
                  <a:pt x="119535" y="66986"/>
                </a:lnTo>
                <a:close/>
                <a:moveTo>
                  <a:pt x="127301" y="66986"/>
                </a:moveTo>
                <a:lnTo>
                  <a:pt x="127301" y="70746"/>
                </a:lnTo>
                <a:lnTo>
                  <a:pt x="123510" y="70746"/>
                </a:lnTo>
                <a:lnTo>
                  <a:pt x="123510" y="66986"/>
                </a:lnTo>
                <a:close/>
                <a:moveTo>
                  <a:pt x="131277" y="66986"/>
                </a:moveTo>
                <a:lnTo>
                  <a:pt x="131277" y="70746"/>
                </a:lnTo>
                <a:lnTo>
                  <a:pt x="127485" y="70746"/>
                </a:lnTo>
                <a:lnTo>
                  <a:pt x="127485" y="66986"/>
                </a:lnTo>
                <a:close/>
                <a:moveTo>
                  <a:pt x="135252" y="66986"/>
                </a:moveTo>
                <a:lnTo>
                  <a:pt x="135252" y="70746"/>
                </a:lnTo>
                <a:lnTo>
                  <a:pt x="131461" y="70746"/>
                </a:lnTo>
                <a:lnTo>
                  <a:pt x="131461" y="66986"/>
                </a:lnTo>
                <a:close/>
                <a:moveTo>
                  <a:pt x="139227" y="66986"/>
                </a:moveTo>
                <a:lnTo>
                  <a:pt x="139227" y="70746"/>
                </a:lnTo>
                <a:lnTo>
                  <a:pt x="135436" y="70746"/>
                </a:lnTo>
                <a:lnTo>
                  <a:pt x="135436" y="66986"/>
                </a:lnTo>
                <a:close/>
                <a:moveTo>
                  <a:pt x="143202" y="66986"/>
                </a:moveTo>
                <a:lnTo>
                  <a:pt x="143202" y="70746"/>
                </a:lnTo>
                <a:lnTo>
                  <a:pt x="139411" y="70746"/>
                </a:lnTo>
                <a:lnTo>
                  <a:pt x="139411" y="66986"/>
                </a:lnTo>
                <a:close/>
                <a:moveTo>
                  <a:pt x="147177" y="66986"/>
                </a:moveTo>
                <a:lnTo>
                  <a:pt x="147177" y="70746"/>
                </a:lnTo>
                <a:lnTo>
                  <a:pt x="143387" y="70746"/>
                </a:lnTo>
                <a:lnTo>
                  <a:pt x="143387" y="66986"/>
                </a:lnTo>
                <a:close/>
                <a:moveTo>
                  <a:pt x="151224" y="66986"/>
                </a:moveTo>
                <a:lnTo>
                  <a:pt x="151224" y="70746"/>
                </a:lnTo>
                <a:lnTo>
                  <a:pt x="147362" y="70746"/>
                </a:lnTo>
                <a:lnTo>
                  <a:pt x="147362" y="66986"/>
                </a:lnTo>
                <a:close/>
                <a:moveTo>
                  <a:pt x="4068" y="70929"/>
                </a:moveTo>
                <a:lnTo>
                  <a:pt x="4068" y="74689"/>
                </a:lnTo>
                <a:lnTo>
                  <a:pt x="184" y="74689"/>
                </a:lnTo>
                <a:lnTo>
                  <a:pt x="184" y="70929"/>
                </a:lnTo>
                <a:close/>
                <a:moveTo>
                  <a:pt x="8043" y="70929"/>
                </a:moveTo>
                <a:lnTo>
                  <a:pt x="8043" y="74689"/>
                </a:lnTo>
                <a:lnTo>
                  <a:pt x="4252" y="74689"/>
                </a:lnTo>
                <a:lnTo>
                  <a:pt x="4252" y="70929"/>
                </a:lnTo>
                <a:close/>
                <a:moveTo>
                  <a:pt x="12018" y="70929"/>
                </a:moveTo>
                <a:lnTo>
                  <a:pt x="12018" y="74689"/>
                </a:lnTo>
                <a:lnTo>
                  <a:pt x="8227" y="74689"/>
                </a:lnTo>
                <a:lnTo>
                  <a:pt x="8227" y="70929"/>
                </a:lnTo>
                <a:close/>
                <a:moveTo>
                  <a:pt x="15993" y="70929"/>
                </a:moveTo>
                <a:lnTo>
                  <a:pt x="15993" y="74689"/>
                </a:lnTo>
                <a:lnTo>
                  <a:pt x="12202" y="74689"/>
                </a:lnTo>
                <a:lnTo>
                  <a:pt x="12202" y="70929"/>
                </a:lnTo>
                <a:close/>
                <a:moveTo>
                  <a:pt x="19968" y="70929"/>
                </a:moveTo>
                <a:lnTo>
                  <a:pt x="19968" y="74689"/>
                </a:lnTo>
                <a:lnTo>
                  <a:pt x="16177" y="74689"/>
                </a:lnTo>
                <a:lnTo>
                  <a:pt x="16177" y="70929"/>
                </a:lnTo>
                <a:close/>
                <a:moveTo>
                  <a:pt x="23944" y="70929"/>
                </a:moveTo>
                <a:lnTo>
                  <a:pt x="23944" y="74689"/>
                </a:lnTo>
                <a:lnTo>
                  <a:pt x="20153" y="74689"/>
                </a:lnTo>
                <a:lnTo>
                  <a:pt x="20153" y="70929"/>
                </a:lnTo>
                <a:close/>
                <a:moveTo>
                  <a:pt x="27919" y="70929"/>
                </a:moveTo>
                <a:lnTo>
                  <a:pt x="27919" y="74689"/>
                </a:lnTo>
                <a:lnTo>
                  <a:pt x="24129" y="74689"/>
                </a:lnTo>
                <a:lnTo>
                  <a:pt x="24129" y="70929"/>
                </a:lnTo>
                <a:close/>
                <a:moveTo>
                  <a:pt x="31895" y="70929"/>
                </a:moveTo>
                <a:lnTo>
                  <a:pt x="31895" y="74689"/>
                </a:lnTo>
                <a:lnTo>
                  <a:pt x="28104" y="74689"/>
                </a:lnTo>
                <a:lnTo>
                  <a:pt x="28104" y="70929"/>
                </a:lnTo>
                <a:close/>
                <a:moveTo>
                  <a:pt x="35870" y="70929"/>
                </a:moveTo>
                <a:lnTo>
                  <a:pt x="35870" y="74689"/>
                </a:lnTo>
                <a:lnTo>
                  <a:pt x="32079" y="74689"/>
                </a:lnTo>
                <a:lnTo>
                  <a:pt x="32079" y="70929"/>
                </a:lnTo>
                <a:close/>
                <a:moveTo>
                  <a:pt x="39845" y="70929"/>
                </a:moveTo>
                <a:lnTo>
                  <a:pt x="39845" y="74689"/>
                </a:lnTo>
                <a:lnTo>
                  <a:pt x="36054" y="74689"/>
                </a:lnTo>
                <a:lnTo>
                  <a:pt x="36054" y="70929"/>
                </a:lnTo>
                <a:close/>
                <a:moveTo>
                  <a:pt x="43821" y="70929"/>
                </a:moveTo>
                <a:lnTo>
                  <a:pt x="43821" y="74689"/>
                </a:lnTo>
                <a:lnTo>
                  <a:pt x="40029" y="74689"/>
                </a:lnTo>
                <a:lnTo>
                  <a:pt x="40029" y="70929"/>
                </a:lnTo>
                <a:close/>
                <a:moveTo>
                  <a:pt x="47796" y="70929"/>
                </a:moveTo>
                <a:lnTo>
                  <a:pt x="47796" y="74689"/>
                </a:lnTo>
                <a:lnTo>
                  <a:pt x="44005" y="74689"/>
                </a:lnTo>
                <a:lnTo>
                  <a:pt x="44005" y="70929"/>
                </a:lnTo>
                <a:close/>
                <a:moveTo>
                  <a:pt x="51771" y="70929"/>
                </a:moveTo>
                <a:lnTo>
                  <a:pt x="51771" y="74689"/>
                </a:lnTo>
                <a:lnTo>
                  <a:pt x="47980" y="74689"/>
                </a:lnTo>
                <a:lnTo>
                  <a:pt x="47980" y="70929"/>
                </a:lnTo>
                <a:close/>
                <a:moveTo>
                  <a:pt x="55746" y="70929"/>
                </a:moveTo>
                <a:lnTo>
                  <a:pt x="55746" y="74689"/>
                </a:lnTo>
                <a:lnTo>
                  <a:pt x="51955" y="74689"/>
                </a:lnTo>
                <a:lnTo>
                  <a:pt x="51955" y="70929"/>
                </a:lnTo>
                <a:close/>
                <a:moveTo>
                  <a:pt x="59721" y="70929"/>
                </a:moveTo>
                <a:lnTo>
                  <a:pt x="59721" y="74689"/>
                </a:lnTo>
                <a:lnTo>
                  <a:pt x="55931" y="74689"/>
                </a:lnTo>
                <a:lnTo>
                  <a:pt x="55931" y="70929"/>
                </a:lnTo>
                <a:close/>
                <a:moveTo>
                  <a:pt x="63696" y="70929"/>
                </a:moveTo>
                <a:lnTo>
                  <a:pt x="63696" y="74689"/>
                </a:lnTo>
                <a:lnTo>
                  <a:pt x="59906" y="74689"/>
                </a:lnTo>
                <a:lnTo>
                  <a:pt x="59906" y="70929"/>
                </a:lnTo>
                <a:close/>
                <a:moveTo>
                  <a:pt x="67672" y="70929"/>
                </a:moveTo>
                <a:lnTo>
                  <a:pt x="67672" y="74689"/>
                </a:lnTo>
                <a:lnTo>
                  <a:pt x="63881" y="74689"/>
                </a:lnTo>
                <a:lnTo>
                  <a:pt x="63881" y="70929"/>
                </a:lnTo>
                <a:close/>
                <a:moveTo>
                  <a:pt x="71648" y="70929"/>
                </a:moveTo>
                <a:lnTo>
                  <a:pt x="71648" y="74689"/>
                </a:lnTo>
                <a:lnTo>
                  <a:pt x="67857" y="74689"/>
                </a:lnTo>
                <a:lnTo>
                  <a:pt x="67857" y="70929"/>
                </a:lnTo>
                <a:close/>
                <a:moveTo>
                  <a:pt x="75623" y="70929"/>
                </a:moveTo>
                <a:lnTo>
                  <a:pt x="75623" y="74689"/>
                </a:lnTo>
                <a:lnTo>
                  <a:pt x="71832" y="74689"/>
                </a:lnTo>
                <a:lnTo>
                  <a:pt x="71832" y="70929"/>
                </a:lnTo>
                <a:close/>
                <a:moveTo>
                  <a:pt x="79598" y="70929"/>
                </a:moveTo>
                <a:lnTo>
                  <a:pt x="79598" y="74689"/>
                </a:lnTo>
                <a:lnTo>
                  <a:pt x="75807" y="74689"/>
                </a:lnTo>
                <a:lnTo>
                  <a:pt x="75807" y="70929"/>
                </a:lnTo>
                <a:close/>
                <a:moveTo>
                  <a:pt x="83573" y="70929"/>
                </a:moveTo>
                <a:lnTo>
                  <a:pt x="83573" y="74689"/>
                </a:lnTo>
                <a:lnTo>
                  <a:pt x="79782" y="74689"/>
                </a:lnTo>
                <a:lnTo>
                  <a:pt x="79782" y="70929"/>
                </a:lnTo>
                <a:close/>
                <a:moveTo>
                  <a:pt x="87549" y="70929"/>
                </a:moveTo>
                <a:lnTo>
                  <a:pt x="87549" y="74689"/>
                </a:lnTo>
                <a:lnTo>
                  <a:pt x="83757" y="74689"/>
                </a:lnTo>
                <a:lnTo>
                  <a:pt x="83757" y="70929"/>
                </a:lnTo>
                <a:close/>
                <a:moveTo>
                  <a:pt x="91524" y="70929"/>
                </a:moveTo>
                <a:lnTo>
                  <a:pt x="91524" y="74689"/>
                </a:lnTo>
                <a:lnTo>
                  <a:pt x="87733" y="74689"/>
                </a:lnTo>
                <a:lnTo>
                  <a:pt x="87733" y="70929"/>
                </a:lnTo>
                <a:close/>
                <a:moveTo>
                  <a:pt x="95499" y="70929"/>
                </a:moveTo>
                <a:lnTo>
                  <a:pt x="95499" y="74689"/>
                </a:lnTo>
                <a:lnTo>
                  <a:pt x="91708" y="74689"/>
                </a:lnTo>
                <a:lnTo>
                  <a:pt x="91708" y="70929"/>
                </a:lnTo>
                <a:close/>
                <a:moveTo>
                  <a:pt x="99474" y="70929"/>
                </a:moveTo>
                <a:lnTo>
                  <a:pt x="99474" y="74689"/>
                </a:lnTo>
                <a:lnTo>
                  <a:pt x="95684" y="74689"/>
                </a:lnTo>
                <a:lnTo>
                  <a:pt x="95684" y="70929"/>
                </a:lnTo>
                <a:close/>
                <a:moveTo>
                  <a:pt x="103449" y="70929"/>
                </a:moveTo>
                <a:lnTo>
                  <a:pt x="103449" y="74689"/>
                </a:lnTo>
                <a:lnTo>
                  <a:pt x="99659" y="74689"/>
                </a:lnTo>
                <a:lnTo>
                  <a:pt x="99659" y="70929"/>
                </a:lnTo>
                <a:close/>
                <a:moveTo>
                  <a:pt x="107424" y="70929"/>
                </a:moveTo>
                <a:lnTo>
                  <a:pt x="107424" y="74689"/>
                </a:lnTo>
                <a:lnTo>
                  <a:pt x="103634" y="74689"/>
                </a:lnTo>
                <a:lnTo>
                  <a:pt x="103634" y="70929"/>
                </a:lnTo>
                <a:close/>
                <a:moveTo>
                  <a:pt x="111400" y="70929"/>
                </a:moveTo>
                <a:lnTo>
                  <a:pt x="111400" y="74689"/>
                </a:lnTo>
                <a:lnTo>
                  <a:pt x="107609" y="74689"/>
                </a:lnTo>
                <a:lnTo>
                  <a:pt x="107609" y="70929"/>
                </a:lnTo>
                <a:close/>
                <a:moveTo>
                  <a:pt x="115376" y="70929"/>
                </a:moveTo>
                <a:lnTo>
                  <a:pt x="115376" y="74689"/>
                </a:lnTo>
                <a:lnTo>
                  <a:pt x="111585" y="74689"/>
                </a:lnTo>
                <a:lnTo>
                  <a:pt x="111585" y="70929"/>
                </a:lnTo>
                <a:close/>
                <a:moveTo>
                  <a:pt x="119351" y="70929"/>
                </a:moveTo>
                <a:lnTo>
                  <a:pt x="119351" y="74689"/>
                </a:lnTo>
                <a:lnTo>
                  <a:pt x="115560" y="74689"/>
                </a:lnTo>
                <a:lnTo>
                  <a:pt x="115560" y="70929"/>
                </a:lnTo>
                <a:close/>
                <a:moveTo>
                  <a:pt x="123326" y="70929"/>
                </a:moveTo>
                <a:lnTo>
                  <a:pt x="123326" y="74689"/>
                </a:lnTo>
                <a:lnTo>
                  <a:pt x="119535" y="74689"/>
                </a:lnTo>
                <a:lnTo>
                  <a:pt x="119535" y="70929"/>
                </a:lnTo>
                <a:close/>
                <a:moveTo>
                  <a:pt x="127301" y="70929"/>
                </a:moveTo>
                <a:lnTo>
                  <a:pt x="127301" y="74689"/>
                </a:lnTo>
                <a:lnTo>
                  <a:pt x="123510" y="74689"/>
                </a:lnTo>
                <a:lnTo>
                  <a:pt x="123510" y="70929"/>
                </a:lnTo>
                <a:close/>
                <a:moveTo>
                  <a:pt x="131277" y="70929"/>
                </a:moveTo>
                <a:lnTo>
                  <a:pt x="131277" y="74689"/>
                </a:lnTo>
                <a:lnTo>
                  <a:pt x="127485" y="74689"/>
                </a:lnTo>
                <a:lnTo>
                  <a:pt x="127485" y="70929"/>
                </a:lnTo>
                <a:close/>
                <a:moveTo>
                  <a:pt x="135252" y="70929"/>
                </a:moveTo>
                <a:lnTo>
                  <a:pt x="135252" y="74689"/>
                </a:lnTo>
                <a:lnTo>
                  <a:pt x="131461" y="74689"/>
                </a:lnTo>
                <a:lnTo>
                  <a:pt x="131461" y="70929"/>
                </a:lnTo>
                <a:close/>
                <a:moveTo>
                  <a:pt x="139227" y="70929"/>
                </a:moveTo>
                <a:lnTo>
                  <a:pt x="139227" y="74689"/>
                </a:lnTo>
                <a:lnTo>
                  <a:pt x="135436" y="74689"/>
                </a:lnTo>
                <a:lnTo>
                  <a:pt x="135436" y="70929"/>
                </a:lnTo>
                <a:close/>
                <a:moveTo>
                  <a:pt x="143202" y="70929"/>
                </a:moveTo>
                <a:lnTo>
                  <a:pt x="143202" y="74689"/>
                </a:lnTo>
                <a:lnTo>
                  <a:pt x="139411" y="74689"/>
                </a:lnTo>
                <a:lnTo>
                  <a:pt x="139411" y="70929"/>
                </a:lnTo>
                <a:close/>
                <a:moveTo>
                  <a:pt x="147177" y="70929"/>
                </a:moveTo>
                <a:lnTo>
                  <a:pt x="147177" y="74689"/>
                </a:lnTo>
                <a:lnTo>
                  <a:pt x="143387" y="74689"/>
                </a:lnTo>
                <a:lnTo>
                  <a:pt x="143387" y="70929"/>
                </a:lnTo>
                <a:close/>
                <a:moveTo>
                  <a:pt x="151224" y="70929"/>
                </a:moveTo>
                <a:lnTo>
                  <a:pt x="151224" y="74689"/>
                </a:lnTo>
                <a:lnTo>
                  <a:pt x="147362" y="74689"/>
                </a:lnTo>
                <a:lnTo>
                  <a:pt x="147362" y="70929"/>
                </a:lnTo>
                <a:close/>
                <a:moveTo>
                  <a:pt x="4068" y="74872"/>
                </a:moveTo>
                <a:lnTo>
                  <a:pt x="4068" y="78632"/>
                </a:lnTo>
                <a:lnTo>
                  <a:pt x="184" y="78632"/>
                </a:lnTo>
                <a:lnTo>
                  <a:pt x="184" y="74872"/>
                </a:lnTo>
                <a:close/>
                <a:moveTo>
                  <a:pt x="8043" y="74872"/>
                </a:moveTo>
                <a:lnTo>
                  <a:pt x="8043" y="78632"/>
                </a:lnTo>
                <a:lnTo>
                  <a:pt x="4252" y="78632"/>
                </a:lnTo>
                <a:lnTo>
                  <a:pt x="4252" y="74872"/>
                </a:lnTo>
                <a:close/>
                <a:moveTo>
                  <a:pt x="12018" y="74872"/>
                </a:moveTo>
                <a:lnTo>
                  <a:pt x="12018" y="78632"/>
                </a:lnTo>
                <a:lnTo>
                  <a:pt x="8227" y="78632"/>
                </a:lnTo>
                <a:lnTo>
                  <a:pt x="8227" y="74872"/>
                </a:lnTo>
                <a:close/>
                <a:moveTo>
                  <a:pt x="15993" y="74872"/>
                </a:moveTo>
                <a:lnTo>
                  <a:pt x="15993" y="78632"/>
                </a:lnTo>
                <a:lnTo>
                  <a:pt x="12202" y="78632"/>
                </a:lnTo>
                <a:lnTo>
                  <a:pt x="12202" y="74872"/>
                </a:lnTo>
                <a:close/>
                <a:moveTo>
                  <a:pt x="19968" y="74872"/>
                </a:moveTo>
                <a:lnTo>
                  <a:pt x="19968" y="78632"/>
                </a:lnTo>
                <a:lnTo>
                  <a:pt x="16177" y="78632"/>
                </a:lnTo>
                <a:lnTo>
                  <a:pt x="16177" y="74872"/>
                </a:lnTo>
                <a:close/>
                <a:moveTo>
                  <a:pt x="23944" y="74872"/>
                </a:moveTo>
                <a:lnTo>
                  <a:pt x="23944" y="78632"/>
                </a:lnTo>
                <a:lnTo>
                  <a:pt x="20153" y="78632"/>
                </a:lnTo>
                <a:lnTo>
                  <a:pt x="20153" y="74872"/>
                </a:lnTo>
                <a:close/>
                <a:moveTo>
                  <a:pt x="27919" y="74872"/>
                </a:moveTo>
                <a:lnTo>
                  <a:pt x="27919" y="78632"/>
                </a:lnTo>
                <a:lnTo>
                  <a:pt x="24129" y="78632"/>
                </a:lnTo>
                <a:lnTo>
                  <a:pt x="24129" y="74872"/>
                </a:lnTo>
                <a:close/>
                <a:moveTo>
                  <a:pt x="31895" y="74872"/>
                </a:moveTo>
                <a:lnTo>
                  <a:pt x="31895" y="78632"/>
                </a:lnTo>
                <a:lnTo>
                  <a:pt x="28104" y="78632"/>
                </a:lnTo>
                <a:lnTo>
                  <a:pt x="28104" y="74872"/>
                </a:lnTo>
                <a:close/>
                <a:moveTo>
                  <a:pt x="35870" y="74872"/>
                </a:moveTo>
                <a:lnTo>
                  <a:pt x="35870" y="78632"/>
                </a:lnTo>
                <a:lnTo>
                  <a:pt x="32079" y="78632"/>
                </a:lnTo>
                <a:lnTo>
                  <a:pt x="32079" y="74872"/>
                </a:lnTo>
                <a:close/>
                <a:moveTo>
                  <a:pt x="39845" y="74872"/>
                </a:moveTo>
                <a:lnTo>
                  <a:pt x="39845" y="78632"/>
                </a:lnTo>
                <a:lnTo>
                  <a:pt x="36054" y="78632"/>
                </a:lnTo>
                <a:lnTo>
                  <a:pt x="36054" y="74872"/>
                </a:lnTo>
                <a:close/>
                <a:moveTo>
                  <a:pt x="43821" y="74872"/>
                </a:moveTo>
                <a:lnTo>
                  <a:pt x="43821" y="78632"/>
                </a:lnTo>
                <a:lnTo>
                  <a:pt x="40029" y="78632"/>
                </a:lnTo>
                <a:lnTo>
                  <a:pt x="40029" y="74872"/>
                </a:lnTo>
                <a:close/>
                <a:moveTo>
                  <a:pt x="47796" y="74872"/>
                </a:moveTo>
                <a:lnTo>
                  <a:pt x="47796" y="78632"/>
                </a:lnTo>
                <a:lnTo>
                  <a:pt x="44005" y="78632"/>
                </a:lnTo>
                <a:lnTo>
                  <a:pt x="44005" y="74872"/>
                </a:lnTo>
                <a:close/>
                <a:moveTo>
                  <a:pt x="51771" y="74872"/>
                </a:moveTo>
                <a:lnTo>
                  <a:pt x="51771" y="78632"/>
                </a:lnTo>
                <a:lnTo>
                  <a:pt x="47980" y="78632"/>
                </a:lnTo>
                <a:lnTo>
                  <a:pt x="47980" y="74872"/>
                </a:lnTo>
                <a:close/>
                <a:moveTo>
                  <a:pt x="55746" y="74872"/>
                </a:moveTo>
                <a:lnTo>
                  <a:pt x="55746" y="78632"/>
                </a:lnTo>
                <a:lnTo>
                  <a:pt x="51955" y="78632"/>
                </a:lnTo>
                <a:lnTo>
                  <a:pt x="51955" y="74872"/>
                </a:lnTo>
                <a:close/>
                <a:moveTo>
                  <a:pt x="59721" y="74872"/>
                </a:moveTo>
                <a:lnTo>
                  <a:pt x="59721" y="78632"/>
                </a:lnTo>
                <a:lnTo>
                  <a:pt x="55931" y="78632"/>
                </a:lnTo>
                <a:lnTo>
                  <a:pt x="55931" y="74872"/>
                </a:lnTo>
                <a:close/>
                <a:moveTo>
                  <a:pt x="63696" y="74872"/>
                </a:moveTo>
                <a:lnTo>
                  <a:pt x="63696" y="78632"/>
                </a:lnTo>
                <a:lnTo>
                  <a:pt x="59906" y="78632"/>
                </a:lnTo>
                <a:lnTo>
                  <a:pt x="59906" y="74872"/>
                </a:lnTo>
                <a:close/>
                <a:moveTo>
                  <a:pt x="67672" y="74872"/>
                </a:moveTo>
                <a:lnTo>
                  <a:pt x="67672" y="78632"/>
                </a:lnTo>
                <a:lnTo>
                  <a:pt x="63881" y="78632"/>
                </a:lnTo>
                <a:lnTo>
                  <a:pt x="63881" y="74872"/>
                </a:lnTo>
                <a:close/>
                <a:moveTo>
                  <a:pt x="71648" y="74872"/>
                </a:moveTo>
                <a:lnTo>
                  <a:pt x="71648" y="78632"/>
                </a:lnTo>
                <a:lnTo>
                  <a:pt x="67857" y="78632"/>
                </a:lnTo>
                <a:lnTo>
                  <a:pt x="67857" y="74872"/>
                </a:lnTo>
                <a:close/>
                <a:moveTo>
                  <a:pt x="75623" y="74872"/>
                </a:moveTo>
                <a:lnTo>
                  <a:pt x="75623" y="78632"/>
                </a:lnTo>
                <a:lnTo>
                  <a:pt x="71832" y="78632"/>
                </a:lnTo>
                <a:lnTo>
                  <a:pt x="71832" y="74872"/>
                </a:lnTo>
                <a:close/>
                <a:moveTo>
                  <a:pt x="79598" y="74872"/>
                </a:moveTo>
                <a:lnTo>
                  <a:pt x="79598" y="78632"/>
                </a:lnTo>
                <a:lnTo>
                  <a:pt x="75807" y="78632"/>
                </a:lnTo>
                <a:lnTo>
                  <a:pt x="75807" y="74872"/>
                </a:lnTo>
                <a:close/>
                <a:moveTo>
                  <a:pt x="83573" y="74872"/>
                </a:moveTo>
                <a:lnTo>
                  <a:pt x="83573" y="78632"/>
                </a:lnTo>
                <a:lnTo>
                  <a:pt x="79782" y="78632"/>
                </a:lnTo>
                <a:lnTo>
                  <a:pt x="79782" y="74872"/>
                </a:lnTo>
                <a:close/>
                <a:moveTo>
                  <a:pt x="87549" y="74872"/>
                </a:moveTo>
                <a:lnTo>
                  <a:pt x="87549" y="78632"/>
                </a:lnTo>
                <a:lnTo>
                  <a:pt x="83757" y="78632"/>
                </a:lnTo>
                <a:lnTo>
                  <a:pt x="83757" y="74872"/>
                </a:lnTo>
                <a:close/>
                <a:moveTo>
                  <a:pt x="91524" y="74872"/>
                </a:moveTo>
                <a:lnTo>
                  <a:pt x="91524" y="78632"/>
                </a:lnTo>
                <a:lnTo>
                  <a:pt x="87733" y="78632"/>
                </a:lnTo>
                <a:lnTo>
                  <a:pt x="87733" y="74872"/>
                </a:lnTo>
                <a:close/>
                <a:moveTo>
                  <a:pt x="95499" y="74872"/>
                </a:moveTo>
                <a:lnTo>
                  <a:pt x="95499" y="78632"/>
                </a:lnTo>
                <a:lnTo>
                  <a:pt x="91708" y="78632"/>
                </a:lnTo>
                <a:lnTo>
                  <a:pt x="91708" y="74872"/>
                </a:lnTo>
                <a:close/>
                <a:moveTo>
                  <a:pt x="99474" y="74872"/>
                </a:moveTo>
                <a:lnTo>
                  <a:pt x="99474" y="78632"/>
                </a:lnTo>
                <a:lnTo>
                  <a:pt x="95684" y="78632"/>
                </a:lnTo>
                <a:lnTo>
                  <a:pt x="95684" y="74872"/>
                </a:lnTo>
                <a:close/>
                <a:moveTo>
                  <a:pt x="103449" y="74872"/>
                </a:moveTo>
                <a:lnTo>
                  <a:pt x="103449" y="78632"/>
                </a:lnTo>
                <a:lnTo>
                  <a:pt x="99659" y="78632"/>
                </a:lnTo>
                <a:lnTo>
                  <a:pt x="99659" y="74872"/>
                </a:lnTo>
                <a:close/>
                <a:moveTo>
                  <a:pt x="107424" y="74872"/>
                </a:moveTo>
                <a:lnTo>
                  <a:pt x="107424" y="78632"/>
                </a:lnTo>
                <a:lnTo>
                  <a:pt x="103634" y="78632"/>
                </a:lnTo>
                <a:lnTo>
                  <a:pt x="103634" y="74872"/>
                </a:lnTo>
                <a:close/>
                <a:moveTo>
                  <a:pt x="111400" y="74872"/>
                </a:moveTo>
                <a:lnTo>
                  <a:pt x="111400" y="78632"/>
                </a:lnTo>
                <a:lnTo>
                  <a:pt x="107609" y="78632"/>
                </a:lnTo>
                <a:lnTo>
                  <a:pt x="107609" y="74872"/>
                </a:lnTo>
                <a:close/>
                <a:moveTo>
                  <a:pt x="115376" y="74872"/>
                </a:moveTo>
                <a:lnTo>
                  <a:pt x="115376" y="78632"/>
                </a:lnTo>
                <a:lnTo>
                  <a:pt x="111585" y="78632"/>
                </a:lnTo>
                <a:lnTo>
                  <a:pt x="111585" y="74872"/>
                </a:lnTo>
                <a:close/>
                <a:moveTo>
                  <a:pt x="119351" y="74872"/>
                </a:moveTo>
                <a:lnTo>
                  <a:pt x="119351" y="78632"/>
                </a:lnTo>
                <a:lnTo>
                  <a:pt x="115560" y="78632"/>
                </a:lnTo>
                <a:lnTo>
                  <a:pt x="115560" y="74872"/>
                </a:lnTo>
                <a:close/>
                <a:moveTo>
                  <a:pt x="123326" y="74872"/>
                </a:moveTo>
                <a:lnTo>
                  <a:pt x="123326" y="78632"/>
                </a:lnTo>
                <a:lnTo>
                  <a:pt x="119535" y="78632"/>
                </a:lnTo>
                <a:lnTo>
                  <a:pt x="119535" y="74872"/>
                </a:lnTo>
                <a:close/>
                <a:moveTo>
                  <a:pt x="127301" y="74872"/>
                </a:moveTo>
                <a:lnTo>
                  <a:pt x="127301" y="78632"/>
                </a:lnTo>
                <a:lnTo>
                  <a:pt x="123510" y="78632"/>
                </a:lnTo>
                <a:lnTo>
                  <a:pt x="123510" y="74872"/>
                </a:lnTo>
                <a:close/>
                <a:moveTo>
                  <a:pt x="131277" y="74872"/>
                </a:moveTo>
                <a:lnTo>
                  <a:pt x="131277" y="78632"/>
                </a:lnTo>
                <a:lnTo>
                  <a:pt x="127485" y="78632"/>
                </a:lnTo>
                <a:lnTo>
                  <a:pt x="127485" y="74872"/>
                </a:lnTo>
                <a:close/>
                <a:moveTo>
                  <a:pt x="135252" y="74872"/>
                </a:moveTo>
                <a:lnTo>
                  <a:pt x="135252" y="78632"/>
                </a:lnTo>
                <a:lnTo>
                  <a:pt x="131461" y="78632"/>
                </a:lnTo>
                <a:lnTo>
                  <a:pt x="131461" y="74872"/>
                </a:lnTo>
                <a:close/>
                <a:moveTo>
                  <a:pt x="139227" y="74872"/>
                </a:moveTo>
                <a:lnTo>
                  <a:pt x="139227" y="78632"/>
                </a:lnTo>
                <a:lnTo>
                  <a:pt x="135436" y="78632"/>
                </a:lnTo>
                <a:lnTo>
                  <a:pt x="135436" y="74872"/>
                </a:lnTo>
                <a:close/>
                <a:moveTo>
                  <a:pt x="143202" y="74872"/>
                </a:moveTo>
                <a:lnTo>
                  <a:pt x="143202" y="78632"/>
                </a:lnTo>
                <a:lnTo>
                  <a:pt x="139411" y="78632"/>
                </a:lnTo>
                <a:lnTo>
                  <a:pt x="139411" y="74872"/>
                </a:lnTo>
                <a:close/>
                <a:moveTo>
                  <a:pt x="147177" y="74872"/>
                </a:moveTo>
                <a:lnTo>
                  <a:pt x="147177" y="78632"/>
                </a:lnTo>
                <a:lnTo>
                  <a:pt x="143387" y="78632"/>
                </a:lnTo>
                <a:lnTo>
                  <a:pt x="143387" y="74872"/>
                </a:lnTo>
                <a:close/>
                <a:moveTo>
                  <a:pt x="151224" y="74872"/>
                </a:moveTo>
                <a:lnTo>
                  <a:pt x="151224" y="78632"/>
                </a:lnTo>
                <a:lnTo>
                  <a:pt x="147362" y="78632"/>
                </a:lnTo>
                <a:lnTo>
                  <a:pt x="147362" y="74872"/>
                </a:lnTo>
                <a:close/>
                <a:moveTo>
                  <a:pt x="4068" y="78815"/>
                </a:moveTo>
                <a:lnTo>
                  <a:pt x="4068" y="82574"/>
                </a:lnTo>
                <a:lnTo>
                  <a:pt x="184" y="82574"/>
                </a:lnTo>
                <a:lnTo>
                  <a:pt x="184" y="78815"/>
                </a:lnTo>
                <a:close/>
                <a:moveTo>
                  <a:pt x="8043" y="78815"/>
                </a:moveTo>
                <a:lnTo>
                  <a:pt x="8043" y="82574"/>
                </a:lnTo>
                <a:lnTo>
                  <a:pt x="4252" y="82574"/>
                </a:lnTo>
                <a:lnTo>
                  <a:pt x="4252" y="78815"/>
                </a:lnTo>
                <a:close/>
                <a:moveTo>
                  <a:pt x="12018" y="78815"/>
                </a:moveTo>
                <a:lnTo>
                  <a:pt x="12018" y="82574"/>
                </a:lnTo>
                <a:lnTo>
                  <a:pt x="8227" y="82574"/>
                </a:lnTo>
                <a:lnTo>
                  <a:pt x="8227" y="78815"/>
                </a:lnTo>
                <a:close/>
                <a:moveTo>
                  <a:pt x="15993" y="78815"/>
                </a:moveTo>
                <a:lnTo>
                  <a:pt x="15993" y="82574"/>
                </a:lnTo>
                <a:lnTo>
                  <a:pt x="12202" y="82574"/>
                </a:lnTo>
                <a:lnTo>
                  <a:pt x="12202" y="78815"/>
                </a:lnTo>
                <a:close/>
                <a:moveTo>
                  <a:pt x="19968" y="78815"/>
                </a:moveTo>
                <a:lnTo>
                  <a:pt x="19968" y="82574"/>
                </a:lnTo>
                <a:lnTo>
                  <a:pt x="16177" y="82574"/>
                </a:lnTo>
                <a:lnTo>
                  <a:pt x="16177" y="78815"/>
                </a:lnTo>
                <a:close/>
                <a:moveTo>
                  <a:pt x="23944" y="78815"/>
                </a:moveTo>
                <a:lnTo>
                  <a:pt x="23944" y="82574"/>
                </a:lnTo>
                <a:lnTo>
                  <a:pt x="20152" y="82574"/>
                </a:lnTo>
                <a:lnTo>
                  <a:pt x="20152" y="78815"/>
                </a:lnTo>
                <a:close/>
                <a:moveTo>
                  <a:pt x="27919" y="78815"/>
                </a:moveTo>
                <a:lnTo>
                  <a:pt x="27919" y="82574"/>
                </a:lnTo>
                <a:lnTo>
                  <a:pt x="24129" y="82574"/>
                </a:lnTo>
                <a:lnTo>
                  <a:pt x="24129" y="78815"/>
                </a:lnTo>
                <a:close/>
                <a:moveTo>
                  <a:pt x="31895" y="78815"/>
                </a:moveTo>
                <a:lnTo>
                  <a:pt x="31895" y="82574"/>
                </a:lnTo>
                <a:lnTo>
                  <a:pt x="28104" y="82574"/>
                </a:lnTo>
                <a:lnTo>
                  <a:pt x="28104" y="78815"/>
                </a:lnTo>
                <a:close/>
                <a:moveTo>
                  <a:pt x="35870" y="78815"/>
                </a:moveTo>
                <a:lnTo>
                  <a:pt x="35870" y="82574"/>
                </a:lnTo>
                <a:lnTo>
                  <a:pt x="32079" y="82574"/>
                </a:lnTo>
                <a:lnTo>
                  <a:pt x="32079" y="78815"/>
                </a:lnTo>
                <a:close/>
                <a:moveTo>
                  <a:pt x="39845" y="78815"/>
                </a:moveTo>
                <a:lnTo>
                  <a:pt x="39845" y="82574"/>
                </a:lnTo>
                <a:lnTo>
                  <a:pt x="36054" y="82574"/>
                </a:lnTo>
                <a:lnTo>
                  <a:pt x="36054" y="78815"/>
                </a:lnTo>
                <a:close/>
                <a:moveTo>
                  <a:pt x="43821" y="78815"/>
                </a:moveTo>
                <a:lnTo>
                  <a:pt x="43821" y="82574"/>
                </a:lnTo>
                <a:lnTo>
                  <a:pt x="40029" y="82574"/>
                </a:lnTo>
                <a:lnTo>
                  <a:pt x="40029" y="78815"/>
                </a:lnTo>
                <a:close/>
                <a:moveTo>
                  <a:pt x="47796" y="78815"/>
                </a:moveTo>
                <a:lnTo>
                  <a:pt x="47796" y="82574"/>
                </a:lnTo>
                <a:lnTo>
                  <a:pt x="44005" y="82574"/>
                </a:lnTo>
                <a:lnTo>
                  <a:pt x="44005" y="78815"/>
                </a:lnTo>
                <a:close/>
                <a:moveTo>
                  <a:pt x="51771" y="78815"/>
                </a:moveTo>
                <a:lnTo>
                  <a:pt x="51771" y="82574"/>
                </a:lnTo>
                <a:lnTo>
                  <a:pt x="47980" y="82574"/>
                </a:lnTo>
                <a:lnTo>
                  <a:pt x="47980" y="78815"/>
                </a:lnTo>
                <a:close/>
                <a:moveTo>
                  <a:pt x="55746" y="78815"/>
                </a:moveTo>
                <a:lnTo>
                  <a:pt x="55746" y="82574"/>
                </a:lnTo>
                <a:lnTo>
                  <a:pt x="51955" y="82574"/>
                </a:lnTo>
                <a:lnTo>
                  <a:pt x="51955" y="78815"/>
                </a:lnTo>
                <a:close/>
                <a:moveTo>
                  <a:pt x="59721" y="78815"/>
                </a:moveTo>
                <a:lnTo>
                  <a:pt x="59721" y="82574"/>
                </a:lnTo>
                <a:lnTo>
                  <a:pt x="55931" y="82574"/>
                </a:lnTo>
                <a:lnTo>
                  <a:pt x="55931" y="78815"/>
                </a:lnTo>
                <a:close/>
                <a:moveTo>
                  <a:pt x="63696" y="78815"/>
                </a:moveTo>
                <a:lnTo>
                  <a:pt x="63696" y="82574"/>
                </a:lnTo>
                <a:lnTo>
                  <a:pt x="59906" y="82574"/>
                </a:lnTo>
                <a:lnTo>
                  <a:pt x="59906" y="78815"/>
                </a:lnTo>
                <a:close/>
                <a:moveTo>
                  <a:pt x="67672" y="78815"/>
                </a:moveTo>
                <a:lnTo>
                  <a:pt x="67672" y="82574"/>
                </a:lnTo>
                <a:lnTo>
                  <a:pt x="63881" y="82574"/>
                </a:lnTo>
                <a:lnTo>
                  <a:pt x="63881" y="78815"/>
                </a:lnTo>
                <a:close/>
                <a:moveTo>
                  <a:pt x="71648" y="78815"/>
                </a:moveTo>
                <a:lnTo>
                  <a:pt x="71648" y="82574"/>
                </a:lnTo>
                <a:lnTo>
                  <a:pt x="67857" y="82574"/>
                </a:lnTo>
                <a:lnTo>
                  <a:pt x="67857" y="78815"/>
                </a:lnTo>
                <a:close/>
                <a:moveTo>
                  <a:pt x="75623" y="78815"/>
                </a:moveTo>
                <a:lnTo>
                  <a:pt x="75623" y="82574"/>
                </a:lnTo>
                <a:lnTo>
                  <a:pt x="71832" y="82574"/>
                </a:lnTo>
                <a:lnTo>
                  <a:pt x="71832" y="78815"/>
                </a:lnTo>
                <a:close/>
                <a:moveTo>
                  <a:pt x="79598" y="78815"/>
                </a:moveTo>
                <a:lnTo>
                  <a:pt x="79598" y="82574"/>
                </a:lnTo>
                <a:lnTo>
                  <a:pt x="75807" y="82574"/>
                </a:lnTo>
                <a:lnTo>
                  <a:pt x="75807" y="78815"/>
                </a:lnTo>
                <a:close/>
                <a:moveTo>
                  <a:pt x="83573" y="78815"/>
                </a:moveTo>
                <a:lnTo>
                  <a:pt x="83573" y="82574"/>
                </a:lnTo>
                <a:lnTo>
                  <a:pt x="79782" y="82574"/>
                </a:lnTo>
                <a:lnTo>
                  <a:pt x="79782" y="78815"/>
                </a:lnTo>
                <a:close/>
                <a:moveTo>
                  <a:pt x="87549" y="78815"/>
                </a:moveTo>
                <a:lnTo>
                  <a:pt x="87549" y="82574"/>
                </a:lnTo>
                <a:lnTo>
                  <a:pt x="83757" y="82574"/>
                </a:lnTo>
                <a:lnTo>
                  <a:pt x="83757" y="78815"/>
                </a:lnTo>
                <a:close/>
                <a:moveTo>
                  <a:pt x="91524" y="78815"/>
                </a:moveTo>
                <a:lnTo>
                  <a:pt x="91524" y="82574"/>
                </a:lnTo>
                <a:lnTo>
                  <a:pt x="87733" y="82574"/>
                </a:lnTo>
                <a:lnTo>
                  <a:pt x="87733" y="78815"/>
                </a:lnTo>
                <a:close/>
                <a:moveTo>
                  <a:pt x="95499" y="78815"/>
                </a:moveTo>
                <a:lnTo>
                  <a:pt x="95499" y="82574"/>
                </a:lnTo>
                <a:lnTo>
                  <a:pt x="91708" y="82574"/>
                </a:lnTo>
                <a:lnTo>
                  <a:pt x="91708" y="78815"/>
                </a:lnTo>
                <a:close/>
                <a:moveTo>
                  <a:pt x="99474" y="78815"/>
                </a:moveTo>
                <a:lnTo>
                  <a:pt x="99474" y="82574"/>
                </a:lnTo>
                <a:lnTo>
                  <a:pt x="95684" y="82574"/>
                </a:lnTo>
                <a:lnTo>
                  <a:pt x="95684" y="78815"/>
                </a:lnTo>
                <a:close/>
                <a:moveTo>
                  <a:pt x="103449" y="78815"/>
                </a:moveTo>
                <a:lnTo>
                  <a:pt x="103449" y="82574"/>
                </a:lnTo>
                <a:lnTo>
                  <a:pt x="99659" y="82574"/>
                </a:lnTo>
                <a:lnTo>
                  <a:pt x="99659" y="78815"/>
                </a:lnTo>
                <a:close/>
                <a:moveTo>
                  <a:pt x="107424" y="78815"/>
                </a:moveTo>
                <a:lnTo>
                  <a:pt x="107424" y="82574"/>
                </a:lnTo>
                <a:lnTo>
                  <a:pt x="103634" y="82574"/>
                </a:lnTo>
                <a:lnTo>
                  <a:pt x="103634" y="78815"/>
                </a:lnTo>
                <a:close/>
                <a:moveTo>
                  <a:pt x="111400" y="78815"/>
                </a:moveTo>
                <a:lnTo>
                  <a:pt x="111400" y="82574"/>
                </a:lnTo>
                <a:lnTo>
                  <a:pt x="107609" y="82574"/>
                </a:lnTo>
                <a:lnTo>
                  <a:pt x="107609" y="78815"/>
                </a:lnTo>
                <a:close/>
                <a:moveTo>
                  <a:pt x="115376" y="78815"/>
                </a:moveTo>
                <a:lnTo>
                  <a:pt x="115376" y="82574"/>
                </a:lnTo>
                <a:lnTo>
                  <a:pt x="111585" y="82574"/>
                </a:lnTo>
                <a:lnTo>
                  <a:pt x="111585" y="78815"/>
                </a:lnTo>
                <a:close/>
                <a:moveTo>
                  <a:pt x="119351" y="78815"/>
                </a:moveTo>
                <a:lnTo>
                  <a:pt x="119351" y="82574"/>
                </a:lnTo>
                <a:lnTo>
                  <a:pt x="115560" y="82574"/>
                </a:lnTo>
                <a:lnTo>
                  <a:pt x="115560" y="78815"/>
                </a:lnTo>
                <a:close/>
                <a:moveTo>
                  <a:pt x="123326" y="78815"/>
                </a:moveTo>
                <a:lnTo>
                  <a:pt x="123326" y="82574"/>
                </a:lnTo>
                <a:lnTo>
                  <a:pt x="119535" y="82574"/>
                </a:lnTo>
                <a:lnTo>
                  <a:pt x="119535" y="78815"/>
                </a:lnTo>
                <a:close/>
                <a:moveTo>
                  <a:pt x="127301" y="78815"/>
                </a:moveTo>
                <a:lnTo>
                  <a:pt x="127301" y="82574"/>
                </a:lnTo>
                <a:lnTo>
                  <a:pt x="123510" y="82574"/>
                </a:lnTo>
                <a:lnTo>
                  <a:pt x="123510" y="78815"/>
                </a:lnTo>
                <a:close/>
                <a:moveTo>
                  <a:pt x="131277" y="78815"/>
                </a:moveTo>
                <a:lnTo>
                  <a:pt x="131277" y="82574"/>
                </a:lnTo>
                <a:lnTo>
                  <a:pt x="127485" y="82574"/>
                </a:lnTo>
                <a:lnTo>
                  <a:pt x="127485" y="78815"/>
                </a:lnTo>
                <a:close/>
                <a:moveTo>
                  <a:pt x="135252" y="78815"/>
                </a:moveTo>
                <a:lnTo>
                  <a:pt x="135252" y="82574"/>
                </a:lnTo>
                <a:lnTo>
                  <a:pt x="131461" y="82574"/>
                </a:lnTo>
                <a:lnTo>
                  <a:pt x="131461" y="78815"/>
                </a:lnTo>
                <a:close/>
                <a:moveTo>
                  <a:pt x="139227" y="78815"/>
                </a:moveTo>
                <a:lnTo>
                  <a:pt x="139227" y="82574"/>
                </a:lnTo>
                <a:lnTo>
                  <a:pt x="135436" y="82574"/>
                </a:lnTo>
                <a:lnTo>
                  <a:pt x="135436" y="78815"/>
                </a:lnTo>
                <a:close/>
                <a:moveTo>
                  <a:pt x="143202" y="78815"/>
                </a:moveTo>
                <a:lnTo>
                  <a:pt x="143202" y="82574"/>
                </a:lnTo>
                <a:lnTo>
                  <a:pt x="139411" y="82574"/>
                </a:lnTo>
                <a:lnTo>
                  <a:pt x="139411" y="78815"/>
                </a:lnTo>
                <a:close/>
                <a:moveTo>
                  <a:pt x="147177" y="78815"/>
                </a:moveTo>
                <a:lnTo>
                  <a:pt x="147177" y="82574"/>
                </a:lnTo>
                <a:lnTo>
                  <a:pt x="143387" y="82574"/>
                </a:lnTo>
                <a:lnTo>
                  <a:pt x="143387" y="78815"/>
                </a:lnTo>
                <a:close/>
                <a:moveTo>
                  <a:pt x="151224" y="78815"/>
                </a:moveTo>
                <a:lnTo>
                  <a:pt x="151224" y="82574"/>
                </a:lnTo>
                <a:lnTo>
                  <a:pt x="147362" y="82574"/>
                </a:lnTo>
                <a:lnTo>
                  <a:pt x="147362" y="78815"/>
                </a:lnTo>
                <a:close/>
                <a:moveTo>
                  <a:pt x="4068" y="82757"/>
                </a:moveTo>
                <a:lnTo>
                  <a:pt x="4068" y="86517"/>
                </a:lnTo>
                <a:lnTo>
                  <a:pt x="184" y="86517"/>
                </a:lnTo>
                <a:lnTo>
                  <a:pt x="184" y="82757"/>
                </a:lnTo>
                <a:close/>
                <a:moveTo>
                  <a:pt x="8043" y="82757"/>
                </a:moveTo>
                <a:lnTo>
                  <a:pt x="8043" y="86517"/>
                </a:lnTo>
                <a:lnTo>
                  <a:pt x="4252" y="86517"/>
                </a:lnTo>
                <a:lnTo>
                  <a:pt x="4252" y="82757"/>
                </a:lnTo>
                <a:close/>
                <a:moveTo>
                  <a:pt x="12018" y="82757"/>
                </a:moveTo>
                <a:lnTo>
                  <a:pt x="12018" y="86517"/>
                </a:lnTo>
                <a:lnTo>
                  <a:pt x="8227" y="86517"/>
                </a:lnTo>
                <a:lnTo>
                  <a:pt x="8227" y="82757"/>
                </a:lnTo>
                <a:close/>
                <a:moveTo>
                  <a:pt x="15993" y="82757"/>
                </a:moveTo>
                <a:lnTo>
                  <a:pt x="15993" y="86517"/>
                </a:lnTo>
                <a:lnTo>
                  <a:pt x="12202" y="86517"/>
                </a:lnTo>
                <a:lnTo>
                  <a:pt x="12202" y="82757"/>
                </a:lnTo>
                <a:close/>
                <a:moveTo>
                  <a:pt x="19968" y="82757"/>
                </a:moveTo>
                <a:lnTo>
                  <a:pt x="19968" y="86517"/>
                </a:lnTo>
                <a:lnTo>
                  <a:pt x="16177" y="86517"/>
                </a:lnTo>
                <a:lnTo>
                  <a:pt x="16177" y="82757"/>
                </a:lnTo>
                <a:close/>
                <a:moveTo>
                  <a:pt x="23944" y="82757"/>
                </a:moveTo>
                <a:lnTo>
                  <a:pt x="23944" y="86517"/>
                </a:lnTo>
                <a:lnTo>
                  <a:pt x="20152" y="86517"/>
                </a:lnTo>
                <a:lnTo>
                  <a:pt x="20152" y="82757"/>
                </a:lnTo>
                <a:close/>
                <a:moveTo>
                  <a:pt x="27919" y="82757"/>
                </a:moveTo>
                <a:lnTo>
                  <a:pt x="27919" y="86517"/>
                </a:lnTo>
                <a:lnTo>
                  <a:pt x="24129" y="86517"/>
                </a:lnTo>
                <a:lnTo>
                  <a:pt x="24129" y="82757"/>
                </a:lnTo>
                <a:close/>
                <a:moveTo>
                  <a:pt x="31895" y="82757"/>
                </a:moveTo>
                <a:lnTo>
                  <a:pt x="31895" y="86517"/>
                </a:lnTo>
                <a:lnTo>
                  <a:pt x="28104" y="86517"/>
                </a:lnTo>
                <a:lnTo>
                  <a:pt x="28104" y="82757"/>
                </a:lnTo>
                <a:close/>
                <a:moveTo>
                  <a:pt x="35870" y="82757"/>
                </a:moveTo>
                <a:lnTo>
                  <a:pt x="35870" y="86517"/>
                </a:lnTo>
                <a:lnTo>
                  <a:pt x="32079" y="86517"/>
                </a:lnTo>
                <a:lnTo>
                  <a:pt x="32079" y="82757"/>
                </a:lnTo>
                <a:close/>
                <a:moveTo>
                  <a:pt x="39845" y="82757"/>
                </a:moveTo>
                <a:lnTo>
                  <a:pt x="39845" y="86517"/>
                </a:lnTo>
                <a:lnTo>
                  <a:pt x="36054" y="86517"/>
                </a:lnTo>
                <a:lnTo>
                  <a:pt x="36054" y="82757"/>
                </a:lnTo>
                <a:close/>
                <a:moveTo>
                  <a:pt x="43821" y="82757"/>
                </a:moveTo>
                <a:lnTo>
                  <a:pt x="43821" y="86517"/>
                </a:lnTo>
                <a:lnTo>
                  <a:pt x="40029" y="86517"/>
                </a:lnTo>
                <a:lnTo>
                  <a:pt x="40029" y="82757"/>
                </a:lnTo>
                <a:close/>
                <a:moveTo>
                  <a:pt x="47796" y="82757"/>
                </a:moveTo>
                <a:lnTo>
                  <a:pt x="47796" y="86517"/>
                </a:lnTo>
                <a:lnTo>
                  <a:pt x="44005" y="86517"/>
                </a:lnTo>
                <a:lnTo>
                  <a:pt x="44005" y="82757"/>
                </a:lnTo>
                <a:close/>
                <a:moveTo>
                  <a:pt x="51771" y="82757"/>
                </a:moveTo>
                <a:lnTo>
                  <a:pt x="51771" y="86517"/>
                </a:lnTo>
                <a:lnTo>
                  <a:pt x="47980" y="86517"/>
                </a:lnTo>
                <a:lnTo>
                  <a:pt x="47980" y="82757"/>
                </a:lnTo>
                <a:close/>
                <a:moveTo>
                  <a:pt x="55746" y="82757"/>
                </a:moveTo>
                <a:lnTo>
                  <a:pt x="55746" y="86517"/>
                </a:lnTo>
                <a:lnTo>
                  <a:pt x="51955" y="86517"/>
                </a:lnTo>
                <a:lnTo>
                  <a:pt x="51955" y="82757"/>
                </a:lnTo>
                <a:close/>
                <a:moveTo>
                  <a:pt x="59721" y="82757"/>
                </a:moveTo>
                <a:lnTo>
                  <a:pt x="59721" y="86517"/>
                </a:lnTo>
                <a:lnTo>
                  <a:pt x="55931" y="86517"/>
                </a:lnTo>
                <a:lnTo>
                  <a:pt x="55931" y="82757"/>
                </a:lnTo>
                <a:close/>
                <a:moveTo>
                  <a:pt x="63696" y="82757"/>
                </a:moveTo>
                <a:lnTo>
                  <a:pt x="63696" y="86517"/>
                </a:lnTo>
                <a:lnTo>
                  <a:pt x="59906" y="86517"/>
                </a:lnTo>
                <a:lnTo>
                  <a:pt x="59906" y="82757"/>
                </a:lnTo>
                <a:close/>
                <a:moveTo>
                  <a:pt x="67672" y="82757"/>
                </a:moveTo>
                <a:lnTo>
                  <a:pt x="67672" y="86517"/>
                </a:lnTo>
                <a:lnTo>
                  <a:pt x="63881" y="86517"/>
                </a:lnTo>
                <a:lnTo>
                  <a:pt x="63881" y="82757"/>
                </a:lnTo>
                <a:close/>
                <a:moveTo>
                  <a:pt x="71648" y="82757"/>
                </a:moveTo>
                <a:lnTo>
                  <a:pt x="71648" y="86517"/>
                </a:lnTo>
                <a:lnTo>
                  <a:pt x="67857" y="86517"/>
                </a:lnTo>
                <a:lnTo>
                  <a:pt x="67857" y="82757"/>
                </a:lnTo>
                <a:close/>
                <a:moveTo>
                  <a:pt x="75623" y="82757"/>
                </a:moveTo>
                <a:lnTo>
                  <a:pt x="75623" y="86517"/>
                </a:lnTo>
                <a:lnTo>
                  <a:pt x="71832" y="86517"/>
                </a:lnTo>
                <a:lnTo>
                  <a:pt x="71832" y="82757"/>
                </a:lnTo>
                <a:close/>
                <a:moveTo>
                  <a:pt x="79598" y="82757"/>
                </a:moveTo>
                <a:lnTo>
                  <a:pt x="79598" y="86517"/>
                </a:lnTo>
                <a:lnTo>
                  <a:pt x="75807" y="86517"/>
                </a:lnTo>
                <a:lnTo>
                  <a:pt x="75807" y="82757"/>
                </a:lnTo>
                <a:close/>
                <a:moveTo>
                  <a:pt x="83573" y="82757"/>
                </a:moveTo>
                <a:lnTo>
                  <a:pt x="83573" y="86517"/>
                </a:lnTo>
                <a:lnTo>
                  <a:pt x="79782" y="86517"/>
                </a:lnTo>
                <a:lnTo>
                  <a:pt x="79782" y="82757"/>
                </a:lnTo>
                <a:close/>
                <a:moveTo>
                  <a:pt x="87549" y="82757"/>
                </a:moveTo>
                <a:lnTo>
                  <a:pt x="87549" y="86517"/>
                </a:lnTo>
                <a:lnTo>
                  <a:pt x="83757" y="86517"/>
                </a:lnTo>
                <a:lnTo>
                  <a:pt x="83757" y="82757"/>
                </a:lnTo>
                <a:close/>
                <a:moveTo>
                  <a:pt x="91524" y="82757"/>
                </a:moveTo>
                <a:lnTo>
                  <a:pt x="91524" y="86517"/>
                </a:lnTo>
                <a:lnTo>
                  <a:pt x="87733" y="86517"/>
                </a:lnTo>
                <a:lnTo>
                  <a:pt x="87733" y="82757"/>
                </a:lnTo>
                <a:close/>
                <a:moveTo>
                  <a:pt x="95499" y="82757"/>
                </a:moveTo>
                <a:lnTo>
                  <a:pt x="95499" y="86517"/>
                </a:lnTo>
                <a:lnTo>
                  <a:pt x="91708" y="86517"/>
                </a:lnTo>
                <a:lnTo>
                  <a:pt x="91708" y="82757"/>
                </a:lnTo>
                <a:close/>
                <a:moveTo>
                  <a:pt x="99474" y="82757"/>
                </a:moveTo>
                <a:lnTo>
                  <a:pt x="99474" y="86517"/>
                </a:lnTo>
                <a:lnTo>
                  <a:pt x="95684" y="86517"/>
                </a:lnTo>
                <a:lnTo>
                  <a:pt x="95684" y="82757"/>
                </a:lnTo>
                <a:close/>
                <a:moveTo>
                  <a:pt x="103449" y="82757"/>
                </a:moveTo>
                <a:lnTo>
                  <a:pt x="103449" y="86517"/>
                </a:lnTo>
                <a:lnTo>
                  <a:pt x="99659" y="86517"/>
                </a:lnTo>
                <a:lnTo>
                  <a:pt x="99659" y="82757"/>
                </a:lnTo>
                <a:close/>
                <a:moveTo>
                  <a:pt x="107424" y="82757"/>
                </a:moveTo>
                <a:lnTo>
                  <a:pt x="107424" y="86517"/>
                </a:lnTo>
                <a:lnTo>
                  <a:pt x="103634" y="86517"/>
                </a:lnTo>
                <a:lnTo>
                  <a:pt x="103634" y="82757"/>
                </a:lnTo>
                <a:close/>
                <a:moveTo>
                  <a:pt x="111400" y="82757"/>
                </a:moveTo>
                <a:lnTo>
                  <a:pt x="111400" y="86517"/>
                </a:lnTo>
                <a:lnTo>
                  <a:pt x="107609" y="86517"/>
                </a:lnTo>
                <a:lnTo>
                  <a:pt x="107609" y="82757"/>
                </a:lnTo>
                <a:close/>
                <a:moveTo>
                  <a:pt x="115376" y="82757"/>
                </a:moveTo>
                <a:lnTo>
                  <a:pt x="115376" y="86517"/>
                </a:lnTo>
                <a:lnTo>
                  <a:pt x="111585" y="86517"/>
                </a:lnTo>
                <a:lnTo>
                  <a:pt x="111585" y="82757"/>
                </a:lnTo>
                <a:close/>
                <a:moveTo>
                  <a:pt x="119351" y="82757"/>
                </a:moveTo>
                <a:lnTo>
                  <a:pt x="119351" y="86517"/>
                </a:lnTo>
                <a:lnTo>
                  <a:pt x="115560" y="86517"/>
                </a:lnTo>
                <a:lnTo>
                  <a:pt x="115560" y="82757"/>
                </a:lnTo>
                <a:close/>
                <a:moveTo>
                  <a:pt x="123326" y="82757"/>
                </a:moveTo>
                <a:lnTo>
                  <a:pt x="123326" y="86517"/>
                </a:lnTo>
                <a:lnTo>
                  <a:pt x="119535" y="86517"/>
                </a:lnTo>
                <a:lnTo>
                  <a:pt x="119535" y="82757"/>
                </a:lnTo>
                <a:close/>
                <a:moveTo>
                  <a:pt x="127301" y="82757"/>
                </a:moveTo>
                <a:lnTo>
                  <a:pt x="127301" y="86517"/>
                </a:lnTo>
                <a:lnTo>
                  <a:pt x="123510" y="86517"/>
                </a:lnTo>
                <a:lnTo>
                  <a:pt x="123510" y="82757"/>
                </a:lnTo>
                <a:close/>
                <a:moveTo>
                  <a:pt x="131277" y="82757"/>
                </a:moveTo>
                <a:lnTo>
                  <a:pt x="131277" y="86517"/>
                </a:lnTo>
                <a:lnTo>
                  <a:pt x="127485" y="86517"/>
                </a:lnTo>
                <a:lnTo>
                  <a:pt x="127485" y="82757"/>
                </a:lnTo>
                <a:close/>
                <a:moveTo>
                  <a:pt x="135252" y="82757"/>
                </a:moveTo>
                <a:lnTo>
                  <a:pt x="135252" y="86517"/>
                </a:lnTo>
                <a:lnTo>
                  <a:pt x="131461" y="86517"/>
                </a:lnTo>
                <a:lnTo>
                  <a:pt x="131461" y="82757"/>
                </a:lnTo>
                <a:close/>
                <a:moveTo>
                  <a:pt x="139227" y="82757"/>
                </a:moveTo>
                <a:lnTo>
                  <a:pt x="139227" y="86517"/>
                </a:lnTo>
                <a:lnTo>
                  <a:pt x="135436" y="86517"/>
                </a:lnTo>
                <a:lnTo>
                  <a:pt x="135436" y="82757"/>
                </a:lnTo>
                <a:close/>
                <a:moveTo>
                  <a:pt x="143202" y="82757"/>
                </a:moveTo>
                <a:lnTo>
                  <a:pt x="143202" y="86517"/>
                </a:lnTo>
                <a:lnTo>
                  <a:pt x="139411" y="86517"/>
                </a:lnTo>
                <a:lnTo>
                  <a:pt x="139411" y="82757"/>
                </a:lnTo>
                <a:close/>
                <a:moveTo>
                  <a:pt x="147177" y="82757"/>
                </a:moveTo>
                <a:lnTo>
                  <a:pt x="147177" y="86517"/>
                </a:lnTo>
                <a:lnTo>
                  <a:pt x="143387" y="86517"/>
                </a:lnTo>
                <a:lnTo>
                  <a:pt x="143387" y="82757"/>
                </a:lnTo>
                <a:close/>
                <a:moveTo>
                  <a:pt x="151224" y="82757"/>
                </a:moveTo>
                <a:lnTo>
                  <a:pt x="151224" y="86517"/>
                </a:lnTo>
                <a:lnTo>
                  <a:pt x="147362" y="86517"/>
                </a:lnTo>
                <a:lnTo>
                  <a:pt x="147362" y="82757"/>
                </a:lnTo>
                <a:close/>
                <a:moveTo>
                  <a:pt x="4068" y="86700"/>
                </a:moveTo>
                <a:lnTo>
                  <a:pt x="4068" y="90460"/>
                </a:lnTo>
                <a:lnTo>
                  <a:pt x="184" y="90460"/>
                </a:lnTo>
                <a:lnTo>
                  <a:pt x="184" y="86700"/>
                </a:lnTo>
                <a:close/>
                <a:moveTo>
                  <a:pt x="8043" y="86700"/>
                </a:moveTo>
                <a:lnTo>
                  <a:pt x="8043" y="90460"/>
                </a:lnTo>
                <a:lnTo>
                  <a:pt x="4252" y="90460"/>
                </a:lnTo>
                <a:lnTo>
                  <a:pt x="4252" y="86700"/>
                </a:lnTo>
                <a:close/>
                <a:moveTo>
                  <a:pt x="12018" y="86700"/>
                </a:moveTo>
                <a:lnTo>
                  <a:pt x="12018" y="90460"/>
                </a:lnTo>
                <a:lnTo>
                  <a:pt x="8227" y="90460"/>
                </a:lnTo>
                <a:lnTo>
                  <a:pt x="8227" y="86700"/>
                </a:lnTo>
                <a:close/>
                <a:moveTo>
                  <a:pt x="15993" y="86700"/>
                </a:moveTo>
                <a:lnTo>
                  <a:pt x="15993" y="90460"/>
                </a:lnTo>
                <a:lnTo>
                  <a:pt x="12202" y="90460"/>
                </a:lnTo>
                <a:lnTo>
                  <a:pt x="12202" y="86700"/>
                </a:lnTo>
                <a:close/>
                <a:moveTo>
                  <a:pt x="19968" y="86700"/>
                </a:moveTo>
                <a:lnTo>
                  <a:pt x="19968" y="90460"/>
                </a:lnTo>
                <a:lnTo>
                  <a:pt x="16177" y="90460"/>
                </a:lnTo>
                <a:lnTo>
                  <a:pt x="16177" y="86700"/>
                </a:lnTo>
                <a:close/>
                <a:moveTo>
                  <a:pt x="23944" y="86700"/>
                </a:moveTo>
                <a:lnTo>
                  <a:pt x="23944" y="90460"/>
                </a:lnTo>
                <a:lnTo>
                  <a:pt x="20152" y="90460"/>
                </a:lnTo>
                <a:lnTo>
                  <a:pt x="20152" y="86700"/>
                </a:lnTo>
                <a:close/>
                <a:moveTo>
                  <a:pt x="27919" y="86700"/>
                </a:moveTo>
                <a:lnTo>
                  <a:pt x="27919" y="90460"/>
                </a:lnTo>
                <a:lnTo>
                  <a:pt x="24129" y="90460"/>
                </a:lnTo>
                <a:lnTo>
                  <a:pt x="24129" y="86700"/>
                </a:lnTo>
                <a:close/>
                <a:moveTo>
                  <a:pt x="31895" y="86700"/>
                </a:moveTo>
                <a:lnTo>
                  <a:pt x="31895" y="90460"/>
                </a:lnTo>
                <a:lnTo>
                  <a:pt x="28104" y="90460"/>
                </a:lnTo>
                <a:lnTo>
                  <a:pt x="28104" y="86700"/>
                </a:lnTo>
                <a:close/>
                <a:moveTo>
                  <a:pt x="35870" y="86700"/>
                </a:moveTo>
                <a:lnTo>
                  <a:pt x="35870" y="90460"/>
                </a:lnTo>
                <a:lnTo>
                  <a:pt x="32079" y="90460"/>
                </a:lnTo>
                <a:lnTo>
                  <a:pt x="32079" y="86700"/>
                </a:lnTo>
                <a:close/>
                <a:moveTo>
                  <a:pt x="39845" y="86700"/>
                </a:moveTo>
                <a:lnTo>
                  <a:pt x="39845" y="90460"/>
                </a:lnTo>
                <a:lnTo>
                  <a:pt x="36054" y="90460"/>
                </a:lnTo>
                <a:lnTo>
                  <a:pt x="36054" y="86700"/>
                </a:lnTo>
                <a:close/>
                <a:moveTo>
                  <a:pt x="43821" y="86700"/>
                </a:moveTo>
                <a:lnTo>
                  <a:pt x="43821" y="90460"/>
                </a:lnTo>
                <a:lnTo>
                  <a:pt x="40029" y="90460"/>
                </a:lnTo>
                <a:lnTo>
                  <a:pt x="40029" y="86700"/>
                </a:lnTo>
                <a:close/>
                <a:moveTo>
                  <a:pt x="47796" y="86700"/>
                </a:moveTo>
                <a:lnTo>
                  <a:pt x="47796" y="90460"/>
                </a:lnTo>
                <a:lnTo>
                  <a:pt x="44005" y="90460"/>
                </a:lnTo>
                <a:lnTo>
                  <a:pt x="44005" y="86700"/>
                </a:lnTo>
                <a:close/>
                <a:moveTo>
                  <a:pt x="51771" y="86700"/>
                </a:moveTo>
                <a:lnTo>
                  <a:pt x="51771" y="90460"/>
                </a:lnTo>
                <a:lnTo>
                  <a:pt x="47980" y="90460"/>
                </a:lnTo>
                <a:lnTo>
                  <a:pt x="47980" y="86700"/>
                </a:lnTo>
                <a:close/>
                <a:moveTo>
                  <a:pt x="55746" y="86700"/>
                </a:moveTo>
                <a:lnTo>
                  <a:pt x="55746" y="90460"/>
                </a:lnTo>
                <a:lnTo>
                  <a:pt x="51955" y="90460"/>
                </a:lnTo>
                <a:lnTo>
                  <a:pt x="51955" y="86700"/>
                </a:lnTo>
                <a:close/>
                <a:moveTo>
                  <a:pt x="59721" y="86700"/>
                </a:moveTo>
                <a:lnTo>
                  <a:pt x="59721" y="90460"/>
                </a:lnTo>
                <a:lnTo>
                  <a:pt x="55931" y="90460"/>
                </a:lnTo>
                <a:lnTo>
                  <a:pt x="55931" y="86700"/>
                </a:lnTo>
                <a:close/>
                <a:moveTo>
                  <a:pt x="63696" y="86700"/>
                </a:moveTo>
                <a:lnTo>
                  <a:pt x="63696" y="90460"/>
                </a:lnTo>
                <a:lnTo>
                  <a:pt x="59906" y="90460"/>
                </a:lnTo>
                <a:lnTo>
                  <a:pt x="59906" y="86700"/>
                </a:lnTo>
                <a:close/>
                <a:moveTo>
                  <a:pt x="67672" y="86700"/>
                </a:moveTo>
                <a:lnTo>
                  <a:pt x="67672" y="90460"/>
                </a:lnTo>
                <a:lnTo>
                  <a:pt x="63881" y="90460"/>
                </a:lnTo>
                <a:lnTo>
                  <a:pt x="63881" y="86700"/>
                </a:lnTo>
                <a:close/>
                <a:moveTo>
                  <a:pt x="71648" y="86700"/>
                </a:moveTo>
                <a:lnTo>
                  <a:pt x="71648" y="90460"/>
                </a:lnTo>
                <a:lnTo>
                  <a:pt x="67857" y="90460"/>
                </a:lnTo>
                <a:lnTo>
                  <a:pt x="67857" y="86700"/>
                </a:lnTo>
                <a:close/>
                <a:moveTo>
                  <a:pt x="75623" y="86700"/>
                </a:moveTo>
                <a:lnTo>
                  <a:pt x="75623" y="90460"/>
                </a:lnTo>
                <a:lnTo>
                  <a:pt x="71832" y="90460"/>
                </a:lnTo>
                <a:lnTo>
                  <a:pt x="71832" y="86700"/>
                </a:lnTo>
                <a:close/>
                <a:moveTo>
                  <a:pt x="79598" y="86700"/>
                </a:moveTo>
                <a:lnTo>
                  <a:pt x="79598" y="90460"/>
                </a:lnTo>
                <a:lnTo>
                  <a:pt x="75807" y="90460"/>
                </a:lnTo>
                <a:lnTo>
                  <a:pt x="75807" y="86700"/>
                </a:lnTo>
                <a:close/>
                <a:moveTo>
                  <a:pt x="83573" y="86700"/>
                </a:moveTo>
                <a:lnTo>
                  <a:pt x="83573" y="90460"/>
                </a:lnTo>
                <a:lnTo>
                  <a:pt x="79782" y="90460"/>
                </a:lnTo>
                <a:lnTo>
                  <a:pt x="79782" y="86700"/>
                </a:lnTo>
                <a:close/>
                <a:moveTo>
                  <a:pt x="87549" y="86700"/>
                </a:moveTo>
                <a:lnTo>
                  <a:pt x="87549" y="90460"/>
                </a:lnTo>
                <a:lnTo>
                  <a:pt x="83757" y="90460"/>
                </a:lnTo>
                <a:lnTo>
                  <a:pt x="83757" y="86700"/>
                </a:lnTo>
                <a:close/>
                <a:moveTo>
                  <a:pt x="91524" y="86700"/>
                </a:moveTo>
                <a:lnTo>
                  <a:pt x="91524" y="90460"/>
                </a:lnTo>
                <a:lnTo>
                  <a:pt x="87733" y="90460"/>
                </a:lnTo>
                <a:lnTo>
                  <a:pt x="87733" y="86700"/>
                </a:lnTo>
                <a:close/>
                <a:moveTo>
                  <a:pt x="95499" y="86700"/>
                </a:moveTo>
                <a:lnTo>
                  <a:pt x="95499" y="90460"/>
                </a:lnTo>
                <a:lnTo>
                  <a:pt x="91708" y="90460"/>
                </a:lnTo>
                <a:lnTo>
                  <a:pt x="91708" y="86700"/>
                </a:lnTo>
                <a:close/>
                <a:moveTo>
                  <a:pt x="99474" y="86700"/>
                </a:moveTo>
                <a:lnTo>
                  <a:pt x="99474" y="90460"/>
                </a:lnTo>
                <a:lnTo>
                  <a:pt x="95684" y="90460"/>
                </a:lnTo>
                <a:lnTo>
                  <a:pt x="95684" y="86700"/>
                </a:lnTo>
                <a:close/>
                <a:moveTo>
                  <a:pt x="103449" y="86700"/>
                </a:moveTo>
                <a:lnTo>
                  <a:pt x="103449" y="90460"/>
                </a:lnTo>
                <a:lnTo>
                  <a:pt x="99659" y="90460"/>
                </a:lnTo>
                <a:lnTo>
                  <a:pt x="99659" y="86700"/>
                </a:lnTo>
                <a:close/>
                <a:moveTo>
                  <a:pt x="107424" y="86700"/>
                </a:moveTo>
                <a:lnTo>
                  <a:pt x="107424" y="90460"/>
                </a:lnTo>
                <a:lnTo>
                  <a:pt x="103634" y="90460"/>
                </a:lnTo>
                <a:lnTo>
                  <a:pt x="103634" y="86700"/>
                </a:lnTo>
                <a:close/>
                <a:moveTo>
                  <a:pt x="111400" y="86700"/>
                </a:moveTo>
                <a:lnTo>
                  <a:pt x="111400" y="90460"/>
                </a:lnTo>
                <a:lnTo>
                  <a:pt x="107609" y="90460"/>
                </a:lnTo>
                <a:lnTo>
                  <a:pt x="107609" y="86700"/>
                </a:lnTo>
                <a:close/>
                <a:moveTo>
                  <a:pt x="115376" y="86700"/>
                </a:moveTo>
                <a:lnTo>
                  <a:pt x="115376" y="90460"/>
                </a:lnTo>
                <a:lnTo>
                  <a:pt x="111585" y="90460"/>
                </a:lnTo>
                <a:lnTo>
                  <a:pt x="111585" y="86700"/>
                </a:lnTo>
                <a:close/>
                <a:moveTo>
                  <a:pt x="119351" y="86700"/>
                </a:moveTo>
                <a:lnTo>
                  <a:pt x="119351" y="90460"/>
                </a:lnTo>
                <a:lnTo>
                  <a:pt x="115560" y="90460"/>
                </a:lnTo>
                <a:lnTo>
                  <a:pt x="115560" y="86700"/>
                </a:lnTo>
                <a:close/>
                <a:moveTo>
                  <a:pt x="123326" y="86700"/>
                </a:moveTo>
                <a:lnTo>
                  <a:pt x="123326" y="90460"/>
                </a:lnTo>
                <a:lnTo>
                  <a:pt x="119535" y="90460"/>
                </a:lnTo>
                <a:lnTo>
                  <a:pt x="119535" y="86700"/>
                </a:lnTo>
                <a:close/>
                <a:moveTo>
                  <a:pt x="127301" y="86700"/>
                </a:moveTo>
                <a:lnTo>
                  <a:pt x="127301" y="90460"/>
                </a:lnTo>
                <a:lnTo>
                  <a:pt x="123510" y="90460"/>
                </a:lnTo>
                <a:lnTo>
                  <a:pt x="123510" y="86700"/>
                </a:lnTo>
                <a:close/>
                <a:moveTo>
                  <a:pt x="131277" y="86700"/>
                </a:moveTo>
                <a:lnTo>
                  <a:pt x="131277" y="90460"/>
                </a:lnTo>
                <a:lnTo>
                  <a:pt x="127485" y="90460"/>
                </a:lnTo>
                <a:lnTo>
                  <a:pt x="127485" y="86700"/>
                </a:lnTo>
                <a:close/>
                <a:moveTo>
                  <a:pt x="135252" y="86700"/>
                </a:moveTo>
                <a:lnTo>
                  <a:pt x="135252" y="90460"/>
                </a:lnTo>
                <a:lnTo>
                  <a:pt x="131461" y="90460"/>
                </a:lnTo>
                <a:lnTo>
                  <a:pt x="131461" y="86700"/>
                </a:lnTo>
                <a:close/>
                <a:moveTo>
                  <a:pt x="139227" y="86700"/>
                </a:moveTo>
                <a:lnTo>
                  <a:pt x="139227" y="90460"/>
                </a:lnTo>
                <a:lnTo>
                  <a:pt x="135436" y="90460"/>
                </a:lnTo>
                <a:lnTo>
                  <a:pt x="135436" y="86700"/>
                </a:lnTo>
                <a:close/>
                <a:moveTo>
                  <a:pt x="143202" y="86700"/>
                </a:moveTo>
                <a:lnTo>
                  <a:pt x="143202" y="90460"/>
                </a:lnTo>
                <a:lnTo>
                  <a:pt x="139411" y="90460"/>
                </a:lnTo>
                <a:lnTo>
                  <a:pt x="139411" y="86700"/>
                </a:lnTo>
                <a:close/>
                <a:moveTo>
                  <a:pt x="147177" y="86700"/>
                </a:moveTo>
                <a:lnTo>
                  <a:pt x="147177" y="90460"/>
                </a:lnTo>
                <a:lnTo>
                  <a:pt x="143387" y="90460"/>
                </a:lnTo>
                <a:lnTo>
                  <a:pt x="143387" y="86700"/>
                </a:lnTo>
                <a:close/>
                <a:moveTo>
                  <a:pt x="151224" y="86700"/>
                </a:moveTo>
                <a:lnTo>
                  <a:pt x="151224" y="90460"/>
                </a:lnTo>
                <a:lnTo>
                  <a:pt x="147362" y="90460"/>
                </a:lnTo>
                <a:lnTo>
                  <a:pt x="147362" y="86700"/>
                </a:lnTo>
                <a:close/>
                <a:moveTo>
                  <a:pt x="4068" y="90643"/>
                </a:moveTo>
                <a:lnTo>
                  <a:pt x="4068" y="94403"/>
                </a:lnTo>
                <a:lnTo>
                  <a:pt x="184" y="94403"/>
                </a:lnTo>
                <a:lnTo>
                  <a:pt x="184" y="90643"/>
                </a:lnTo>
                <a:close/>
                <a:moveTo>
                  <a:pt x="8043" y="90643"/>
                </a:moveTo>
                <a:lnTo>
                  <a:pt x="8043" y="94403"/>
                </a:lnTo>
                <a:lnTo>
                  <a:pt x="4252" y="94403"/>
                </a:lnTo>
                <a:lnTo>
                  <a:pt x="4252" y="90643"/>
                </a:lnTo>
                <a:close/>
                <a:moveTo>
                  <a:pt x="12018" y="90643"/>
                </a:moveTo>
                <a:lnTo>
                  <a:pt x="12018" y="94403"/>
                </a:lnTo>
                <a:lnTo>
                  <a:pt x="8227" y="94403"/>
                </a:lnTo>
                <a:lnTo>
                  <a:pt x="8227" y="90643"/>
                </a:lnTo>
                <a:close/>
                <a:moveTo>
                  <a:pt x="15993" y="90643"/>
                </a:moveTo>
                <a:lnTo>
                  <a:pt x="15993" y="94403"/>
                </a:lnTo>
                <a:lnTo>
                  <a:pt x="12202" y="94403"/>
                </a:lnTo>
                <a:lnTo>
                  <a:pt x="12202" y="90643"/>
                </a:lnTo>
                <a:close/>
                <a:moveTo>
                  <a:pt x="19968" y="90643"/>
                </a:moveTo>
                <a:lnTo>
                  <a:pt x="19968" y="94403"/>
                </a:lnTo>
                <a:lnTo>
                  <a:pt x="16177" y="94403"/>
                </a:lnTo>
                <a:lnTo>
                  <a:pt x="16177" y="90643"/>
                </a:lnTo>
                <a:close/>
                <a:moveTo>
                  <a:pt x="23944" y="90643"/>
                </a:moveTo>
                <a:lnTo>
                  <a:pt x="23944" y="94403"/>
                </a:lnTo>
                <a:lnTo>
                  <a:pt x="20152" y="94403"/>
                </a:lnTo>
                <a:lnTo>
                  <a:pt x="20152" y="90643"/>
                </a:lnTo>
                <a:close/>
                <a:moveTo>
                  <a:pt x="27919" y="90643"/>
                </a:moveTo>
                <a:lnTo>
                  <a:pt x="27919" y="94403"/>
                </a:lnTo>
                <a:lnTo>
                  <a:pt x="24129" y="94403"/>
                </a:lnTo>
                <a:lnTo>
                  <a:pt x="24129" y="90643"/>
                </a:lnTo>
                <a:close/>
                <a:moveTo>
                  <a:pt x="31895" y="90643"/>
                </a:moveTo>
                <a:lnTo>
                  <a:pt x="31895" y="94403"/>
                </a:lnTo>
                <a:lnTo>
                  <a:pt x="28104" y="94403"/>
                </a:lnTo>
                <a:lnTo>
                  <a:pt x="28104" y="90643"/>
                </a:lnTo>
                <a:close/>
                <a:moveTo>
                  <a:pt x="35870" y="90643"/>
                </a:moveTo>
                <a:lnTo>
                  <a:pt x="35870" y="94403"/>
                </a:lnTo>
                <a:lnTo>
                  <a:pt x="32079" y="94403"/>
                </a:lnTo>
                <a:lnTo>
                  <a:pt x="32079" y="90643"/>
                </a:lnTo>
                <a:close/>
                <a:moveTo>
                  <a:pt x="39845" y="90643"/>
                </a:moveTo>
                <a:lnTo>
                  <a:pt x="39845" y="94403"/>
                </a:lnTo>
                <a:lnTo>
                  <a:pt x="36054" y="94403"/>
                </a:lnTo>
                <a:lnTo>
                  <a:pt x="36054" y="90643"/>
                </a:lnTo>
                <a:close/>
                <a:moveTo>
                  <a:pt x="43821" y="90643"/>
                </a:moveTo>
                <a:lnTo>
                  <a:pt x="43821" y="94403"/>
                </a:lnTo>
                <a:lnTo>
                  <a:pt x="40029" y="94403"/>
                </a:lnTo>
                <a:lnTo>
                  <a:pt x="40029" y="90643"/>
                </a:lnTo>
                <a:close/>
                <a:moveTo>
                  <a:pt x="47796" y="90643"/>
                </a:moveTo>
                <a:lnTo>
                  <a:pt x="47796" y="94403"/>
                </a:lnTo>
                <a:lnTo>
                  <a:pt x="44005" y="94403"/>
                </a:lnTo>
                <a:lnTo>
                  <a:pt x="44005" y="90643"/>
                </a:lnTo>
                <a:close/>
                <a:moveTo>
                  <a:pt x="51771" y="90643"/>
                </a:moveTo>
                <a:lnTo>
                  <a:pt x="51771" y="94403"/>
                </a:lnTo>
                <a:lnTo>
                  <a:pt x="47980" y="94403"/>
                </a:lnTo>
                <a:lnTo>
                  <a:pt x="47980" y="90643"/>
                </a:lnTo>
                <a:close/>
                <a:moveTo>
                  <a:pt x="55746" y="90643"/>
                </a:moveTo>
                <a:lnTo>
                  <a:pt x="55746" y="94403"/>
                </a:lnTo>
                <a:lnTo>
                  <a:pt x="51955" y="94403"/>
                </a:lnTo>
                <a:lnTo>
                  <a:pt x="51955" y="90643"/>
                </a:lnTo>
                <a:close/>
                <a:moveTo>
                  <a:pt x="59721" y="90643"/>
                </a:moveTo>
                <a:lnTo>
                  <a:pt x="59721" y="94403"/>
                </a:lnTo>
                <a:lnTo>
                  <a:pt x="55931" y="94403"/>
                </a:lnTo>
                <a:lnTo>
                  <a:pt x="55931" y="90643"/>
                </a:lnTo>
                <a:close/>
                <a:moveTo>
                  <a:pt x="63696" y="90643"/>
                </a:moveTo>
                <a:lnTo>
                  <a:pt x="63696" y="94403"/>
                </a:lnTo>
                <a:lnTo>
                  <a:pt x="59906" y="94403"/>
                </a:lnTo>
                <a:lnTo>
                  <a:pt x="59906" y="90643"/>
                </a:lnTo>
                <a:close/>
                <a:moveTo>
                  <a:pt x="67672" y="90643"/>
                </a:moveTo>
                <a:lnTo>
                  <a:pt x="67672" y="94403"/>
                </a:lnTo>
                <a:lnTo>
                  <a:pt x="63881" y="94403"/>
                </a:lnTo>
                <a:lnTo>
                  <a:pt x="63881" y="90643"/>
                </a:lnTo>
                <a:close/>
                <a:moveTo>
                  <a:pt x="71648" y="90643"/>
                </a:moveTo>
                <a:lnTo>
                  <a:pt x="71648" y="94403"/>
                </a:lnTo>
                <a:lnTo>
                  <a:pt x="67857" y="94403"/>
                </a:lnTo>
                <a:lnTo>
                  <a:pt x="67857" y="90643"/>
                </a:lnTo>
                <a:close/>
                <a:moveTo>
                  <a:pt x="75623" y="90643"/>
                </a:moveTo>
                <a:lnTo>
                  <a:pt x="75623" y="94403"/>
                </a:lnTo>
                <a:lnTo>
                  <a:pt x="71832" y="94403"/>
                </a:lnTo>
                <a:lnTo>
                  <a:pt x="71832" y="90643"/>
                </a:lnTo>
                <a:close/>
                <a:moveTo>
                  <a:pt x="79598" y="90643"/>
                </a:moveTo>
                <a:lnTo>
                  <a:pt x="79598" y="94403"/>
                </a:lnTo>
                <a:lnTo>
                  <a:pt x="75807" y="94403"/>
                </a:lnTo>
                <a:lnTo>
                  <a:pt x="75807" y="90643"/>
                </a:lnTo>
                <a:close/>
                <a:moveTo>
                  <a:pt x="83573" y="90643"/>
                </a:moveTo>
                <a:lnTo>
                  <a:pt x="83573" y="94403"/>
                </a:lnTo>
                <a:lnTo>
                  <a:pt x="79782" y="94403"/>
                </a:lnTo>
                <a:lnTo>
                  <a:pt x="79782" y="90643"/>
                </a:lnTo>
                <a:close/>
                <a:moveTo>
                  <a:pt x="87549" y="90643"/>
                </a:moveTo>
                <a:lnTo>
                  <a:pt x="87549" y="94403"/>
                </a:lnTo>
                <a:lnTo>
                  <a:pt x="83757" y="94403"/>
                </a:lnTo>
                <a:lnTo>
                  <a:pt x="83757" y="90643"/>
                </a:lnTo>
                <a:close/>
                <a:moveTo>
                  <a:pt x="91524" y="90643"/>
                </a:moveTo>
                <a:lnTo>
                  <a:pt x="91524" y="94403"/>
                </a:lnTo>
                <a:lnTo>
                  <a:pt x="87733" y="94403"/>
                </a:lnTo>
                <a:lnTo>
                  <a:pt x="87733" y="90643"/>
                </a:lnTo>
                <a:close/>
                <a:moveTo>
                  <a:pt x="95499" y="90643"/>
                </a:moveTo>
                <a:lnTo>
                  <a:pt x="95499" y="94403"/>
                </a:lnTo>
                <a:lnTo>
                  <a:pt x="91708" y="94403"/>
                </a:lnTo>
                <a:lnTo>
                  <a:pt x="91708" y="90643"/>
                </a:lnTo>
                <a:close/>
                <a:moveTo>
                  <a:pt x="99474" y="90643"/>
                </a:moveTo>
                <a:lnTo>
                  <a:pt x="99474" y="94403"/>
                </a:lnTo>
                <a:lnTo>
                  <a:pt x="95684" y="94403"/>
                </a:lnTo>
                <a:lnTo>
                  <a:pt x="95684" y="90643"/>
                </a:lnTo>
                <a:close/>
                <a:moveTo>
                  <a:pt x="103449" y="90643"/>
                </a:moveTo>
                <a:lnTo>
                  <a:pt x="103449" y="94403"/>
                </a:lnTo>
                <a:lnTo>
                  <a:pt x="99659" y="94403"/>
                </a:lnTo>
                <a:lnTo>
                  <a:pt x="99659" y="90643"/>
                </a:lnTo>
                <a:close/>
                <a:moveTo>
                  <a:pt x="107424" y="90643"/>
                </a:moveTo>
                <a:lnTo>
                  <a:pt x="107424" y="94403"/>
                </a:lnTo>
                <a:lnTo>
                  <a:pt x="103634" y="94403"/>
                </a:lnTo>
                <a:lnTo>
                  <a:pt x="103634" y="90643"/>
                </a:lnTo>
                <a:close/>
                <a:moveTo>
                  <a:pt x="111400" y="90643"/>
                </a:moveTo>
                <a:lnTo>
                  <a:pt x="111400" y="94403"/>
                </a:lnTo>
                <a:lnTo>
                  <a:pt x="107609" y="94403"/>
                </a:lnTo>
                <a:lnTo>
                  <a:pt x="107609" y="90643"/>
                </a:lnTo>
                <a:close/>
                <a:moveTo>
                  <a:pt x="115376" y="90643"/>
                </a:moveTo>
                <a:lnTo>
                  <a:pt x="115376" y="94403"/>
                </a:lnTo>
                <a:lnTo>
                  <a:pt x="111585" y="94403"/>
                </a:lnTo>
                <a:lnTo>
                  <a:pt x="111585" y="90643"/>
                </a:lnTo>
                <a:close/>
                <a:moveTo>
                  <a:pt x="119351" y="90643"/>
                </a:moveTo>
                <a:lnTo>
                  <a:pt x="119351" y="94403"/>
                </a:lnTo>
                <a:lnTo>
                  <a:pt x="115560" y="94403"/>
                </a:lnTo>
                <a:lnTo>
                  <a:pt x="115560" y="90643"/>
                </a:lnTo>
                <a:close/>
                <a:moveTo>
                  <a:pt x="123326" y="90643"/>
                </a:moveTo>
                <a:lnTo>
                  <a:pt x="123326" y="94403"/>
                </a:lnTo>
                <a:lnTo>
                  <a:pt x="119535" y="94403"/>
                </a:lnTo>
                <a:lnTo>
                  <a:pt x="119535" y="90643"/>
                </a:lnTo>
                <a:close/>
                <a:moveTo>
                  <a:pt x="127301" y="90643"/>
                </a:moveTo>
                <a:lnTo>
                  <a:pt x="127301" y="94403"/>
                </a:lnTo>
                <a:lnTo>
                  <a:pt x="123510" y="94403"/>
                </a:lnTo>
                <a:lnTo>
                  <a:pt x="123510" y="90643"/>
                </a:lnTo>
                <a:close/>
                <a:moveTo>
                  <a:pt x="131277" y="90643"/>
                </a:moveTo>
                <a:lnTo>
                  <a:pt x="131277" y="94403"/>
                </a:lnTo>
                <a:lnTo>
                  <a:pt x="127485" y="94403"/>
                </a:lnTo>
                <a:lnTo>
                  <a:pt x="127485" y="90643"/>
                </a:lnTo>
                <a:close/>
                <a:moveTo>
                  <a:pt x="135252" y="90643"/>
                </a:moveTo>
                <a:lnTo>
                  <a:pt x="135252" y="94403"/>
                </a:lnTo>
                <a:lnTo>
                  <a:pt x="131461" y="94403"/>
                </a:lnTo>
                <a:lnTo>
                  <a:pt x="131461" y="90643"/>
                </a:lnTo>
                <a:close/>
                <a:moveTo>
                  <a:pt x="139227" y="90643"/>
                </a:moveTo>
                <a:lnTo>
                  <a:pt x="139227" y="94403"/>
                </a:lnTo>
                <a:lnTo>
                  <a:pt x="135436" y="94403"/>
                </a:lnTo>
                <a:lnTo>
                  <a:pt x="135436" y="90643"/>
                </a:lnTo>
                <a:close/>
                <a:moveTo>
                  <a:pt x="143202" y="90643"/>
                </a:moveTo>
                <a:lnTo>
                  <a:pt x="143202" y="94403"/>
                </a:lnTo>
                <a:lnTo>
                  <a:pt x="139411" y="94403"/>
                </a:lnTo>
                <a:lnTo>
                  <a:pt x="139411" y="90643"/>
                </a:lnTo>
                <a:close/>
                <a:moveTo>
                  <a:pt x="147177" y="90643"/>
                </a:moveTo>
                <a:lnTo>
                  <a:pt x="147177" y="94403"/>
                </a:lnTo>
                <a:lnTo>
                  <a:pt x="143387" y="94403"/>
                </a:lnTo>
                <a:lnTo>
                  <a:pt x="143387" y="90643"/>
                </a:lnTo>
                <a:close/>
                <a:moveTo>
                  <a:pt x="151224" y="90643"/>
                </a:moveTo>
                <a:lnTo>
                  <a:pt x="151224" y="94403"/>
                </a:lnTo>
                <a:lnTo>
                  <a:pt x="147362" y="94403"/>
                </a:lnTo>
                <a:lnTo>
                  <a:pt x="147362" y="90643"/>
                </a:lnTo>
                <a:close/>
                <a:moveTo>
                  <a:pt x="4068" y="94586"/>
                </a:moveTo>
                <a:lnTo>
                  <a:pt x="4068" y="98345"/>
                </a:lnTo>
                <a:lnTo>
                  <a:pt x="184" y="98345"/>
                </a:lnTo>
                <a:lnTo>
                  <a:pt x="184" y="94586"/>
                </a:lnTo>
                <a:close/>
                <a:moveTo>
                  <a:pt x="8043" y="94586"/>
                </a:moveTo>
                <a:lnTo>
                  <a:pt x="8043" y="98345"/>
                </a:lnTo>
                <a:lnTo>
                  <a:pt x="4252" y="98345"/>
                </a:lnTo>
                <a:lnTo>
                  <a:pt x="4252" y="94586"/>
                </a:lnTo>
                <a:close/>
                <a:moveTo>
                  <a:pt x="12018" y="94586"/>
                </a:moveTo>
                <a:lnTo>
                  <a:pt x="12018" y="98345"/>
                </a:lnTo>
                <a:lnTo>
                  <a:pt x="8227" y="98345"/>
                </a:lnTo>
                <a:lnTo>
                  <a:pt x="8227" y="94586"/>
                </a:lnTo>
                <a:close/>
                <a:moveTo>
                  <a:pt x="15993" y="94586"/>
                </a:moveTo>
                <a:lnTo>
                  <a:pt x="15993" y="98345"/>
                </a:lnTo>
                <a:lnTo>
                  <a:pt x="12202" y="98345"/>
                </a:lnTo>
                <a:lnTo>
                  <a:pt x="12202" y="94586"/>
                </a:lnTo>
                <a:close/>
                <a:moveTo>
                  <a:pt x="19968" y="94586"/>
                </a:moveTo>
                <a:lnTo>
                  <a:pt x="19968" y="98345"/>
                </a:lnTo>
                <a:lnTo>
                  <a:pt x="16177" y="98345"/>
                </a:lnTo>
                <a:lnTo>
                  <a:pt x="16177" y="94586"/>
                </a:lnTo>
                <a:close/>
                <a:moveTo>
                  <a:pt x="23944" y="94586"/>
                </a:moveTo>
                <a:lnTo>
                  <a:pt x="23944" y="98345"/>
                </a:lnTo>
                <a:lnTo>
                  <a:pt x="20152" y="98345"/>
                </a:lnTo>
                <a:lnTo>
                  <a:pt x="20152" y="94586"/>
                </a:lnTo>
                <a:close/>
                <a:moveTo>
                  <a:pt x="27919" y="94586"/>
                </a:moveTo>
                <a:lnTo>
                  <a:pt x="27919" y="98345"/>
                </a:lnTo>
                <a:lnTo>
                  <a:pt x="24129" y="98345"/>
                </a:lnTo>
                <a:lnTo>
                  <a:pt x="24129" y="94586"/>
                </a:lnTo>
                <a:close/>
                <a:moveTo>
                  <a:pt x="31895" y="94586"/>
                </a:moveTo>
                <a:lnTo>
                  <a:pt x="31895" y="98345"/>
                </a:lnTo>
                <a:lnTo>
                  <a:pt x="28104" y="98345"/>
                </a:lnTo>
                <a:lnTo>
                  <a:pt x="28104" y="94586"/>
                </a:lnTo>
                <a:close/>
                <a:moveTo>
                  <a:pt x="35870" y="94586"/>
                </a:moveTo>
                <a:lnTo>
                  <a:pt x="35870" y="98345"/>
                </a:lnTo>
                <a:lnTo>
                  <a:pt x="32079" y="98345"/>
                </a:lnTo>
                <a:lnTo>
                  <a:pt x="32079" y="94586"/>
                </a:lnTo>
                <a:close/>
                <a:moveTo>
                  <a:pt x="39845" y="94586"/>
                </a:moveTo>
                <a:lnTo>
                  <a:pt x="39845" y="98345"/>
                </a:lnTo>
                <a:lnTo>
                  <a:pt x="36054" y="98345"/>
                </a:lnTo>
                <a:lnTo>
                  <a:pt x="36054" y="94586"/>
                </a:lnTo>
                <a:close/>
                <a:moveTo>
                  <a:pt x="43821" y="94586"/>
                </a:moveTo>
                <a:lnTo>
                  <a:pt x="43821" y="98345"/>
                </a:lnTo>
                <a:lnTo>
                  <a:pt x="40029" y="98345"/>
                </a:lnTo>
                <a:lnTo>
                  <a:pt x="40029" y="94586"/>
                </a:lnTo>
                <a:close/>
                <a:moveTo>
                  <a:pt x="47796" y="94586"/>
                </a:moveTo>
                <a:lnTo>
                  <a:pt x="47796" y="98345"/>
                </a:lnTo>
                <a:lnTo>
                  <a:pt x="44005" y="98345"/>
                </a:lnTo>
                <a:lnTo>
                  <a:pt x="44005" y="94586"/>
                </a:lnTo>
                <a:close/>
                <a:moveTo>
                  <a:pt x="51771" y="94586"/>
                </a:moveTo>
                <a:lnTo>
                  <a:pt x="51771" y="98345"/>
                </a:lnTo>
                <a:lnTo>
                  <a:pt x="47980" y="98345"/>
                </a:lnTo>
                <a:lnTo>
                  <a:pt x="47980" y="94586"/>
                </a:lnTo>
                <a:close/>
                <a:moveTo>
                  <a:pt x="55746" y="94586"/>
                </a:moveTo>
                <a:lnTo>
                  <a:pt x="55746" y="98345"/>
                </a:lnTo>
                <a:lnTo>
                  <a:pt x="51955" y="98345"/>
                </a:lnTo>
                <a:lnTo>
                  <a:pt x="51955" y="94586"/>
                </a:lnTo>
                <a:close/>
                <a:moveTo>
                  <a:pt x="59721" y="94586"/>
                </a:moveTo>
                <a:lnTo>
                  <a:pt x="59721" y="98345"/>
                </a:lnTo>
                <a:lnTo>
                  <a:pt x="55931" y="98345"/>
                </a:lnTo>
                <a:lnTo>
                  <a:pt x="55931" y="94586"/>
                </a:lnTo>
                <a:close/>
                <a:moveTo>
                  <a:pt x="63696" y="94586"/>
                </a:moveTo>
                <a:lnTo>
                  <a:pt x="63696" y="98345"/>
                </a:lnTo>
                <a:lnTo>
                  <a:pt x="59906" y="98345"/>
                </a:lnTo>
                <a:lnTo>
                  <a:pt x="59906" y="94586"/>
                </a:lnTo>
                <a:close/>
                <a:moveTo>
                  <a:pt x="67672" y="94586"/>
                </a:moveTo>
                <a:lnTo>
                  <a:pt x="67672" y="98345"/>
                </a:lnTo>
                <a:lnTo>
                  <a:pt x="63881" y="98345"/>
                </a:lnTo>
                <a:lnTo>
                  <a:pt x="63881" y="94586"/>
                </a:lnTo>
                <a:close/>
                <a:moveTo>
                  <a:pt x="71648" y="94586"/>
                </a:moveTo>
                <a:lnTo>
                  <a:pt x="71648" y="98345"/>
                </a:lnTo>
                <a:lnTo>
                  <a:pt x="67857" y="98345"/>
                </a:lnTo>
                <a:lnTo>
                  <a:pt x="67857" y="94586"/>
                </a:lnTo>
                <a:close/>
                <a:moveTo>
                  <a:pt x="75623" y="94586"/>
                </a:moveTo>
                <a:lnTo>
                  <a:pt x="75623" y="98345"/>
                </a:lnTo>
                <a:lnTo>
                  <a:pt x="71832" y="98345"/>
                </a:lnTo>
                <a:lnTo>
                  <a:pt x="71832" y="94586"/>
                </a:lnTo>
                <a:close/>
                <a:moveTo>
                  <a:pt x="79598" y="94586"/>
                </a:moveTo>
                <a:lnTo>
                  <a:pt x="79598" y="98345"/>
                </a:lnTo>
                <a:lnTo>
                  <a:pt x="75807" y="98345"/>
                </a:lnTo>
                <a:lnTo>
                  <a:pt x="75807" y="94586"/>
                </a:lnTo>
                <a:close/>
                <a:moveTo>
                  <a:pt x="83573" y="94586"/>
                </a:moveTo>
                <a:lnTo>
                  <a:pt x="83573" y="98345"/>
                </a:lnTo>
                <a:lnTo>
                  <a:pt x="79782" y="98345"/>
                </a:lnTo>
                <a:lnTo>
                  <a:pt x="79782" y="94586"/>
                </a:lnTo>
                <a:close/>
                <a:moveTo>
                  <a:pt x="87549" y="94586"/>
                </a:moveTo>
                <a:lnTo>
                  <a:pt x="87549" y="98345"/>
                </a:lnTo>
                <a:lnTo>
                  <a:pt x="83757" y="98345"/>
                </a:lnTo>
                <a:lnTo>
                  <a:pt x="83757" y="94586"/>
                </a:lnTo>
                <a:close/>
                <a:moveTo>
                  <a:pt x="91524" y="94586"/>
                </a:moveTo>
                <a:lnTo>
                  <a:pt x="91524" y="98345"/>
                </a:lnTo>
                <a:lnTo>
                  <a:pt x="87733" y="98345"/>
                </a:lnTo>
                <a:lnTo>
                  <a:pt x="87733" y="94586"/>
                </a:lnTo>
                <a:close/>
                <a:moveTo>
                  <a:pt x="95499" y="94586"/>
                </a:moveTo>
                <a:lnTo>
                  <a:pt x="95499" y="98345"/>
                </a:lnTo>
                <a:lnTo>
                  <a:pt x="91708" y="98345"/>
                </a:lnTo>
                <a:lnTo>
                  <a:pt x="91708" y="94586"/>
                </a:lnTo>
                <a:close/>
                <a:moveTo>
                  <a:pt x="99474" y="94586"/>
                </a:moveTo>
                <a:lnTo>
                  <a:pt x="99474" y="98345"/>
                </a:lnTo>
                <a:lnTo>
                  <a:pt x="95684" y="98345"/>
                </a:lnTo>
                <a:lnTo>
                  <a:pt x="95684" y="94586"/>
                </a:lnTo>
                <a:close/>
                <a:moveTo>
                  <a:pt x="103449" y="94586"/>
                </a:moveTo>
                <a:lnTo>
                  <a:pt x="103449" y="98345"/>
                </a:lnTo>
                <a:lnTo>
                  <a:pt x="99659" y="98345"/>
                </a:lnTo>
                <a:lnTo>
                  <a:pt x="99659" y="94586"/>
                </a:lnTo>
                <a:close/>
                <a:moveTo>
                  <a:pt x="107424" y="94586"/>
                </a:moveTo>
                <a:lnTo>
                  <a:pt x="107424" y="98345"/>
                </a:lnTo>
                <a:lnTo>
                  <a:pt x="103634" y="98345"/>
                </a:lnTo>
                <a:lnTo>
                  <a:pt x="103634" y="94586"/>
                </a:lnTo>
                <a:close/>
                <a:moveTo>
                  <a:pt x="111400" y="94586"/>
                </a:moveTo>
                <a:lnTo>
                  <a:pt x="111400" y="98345"/>
                </a:lnTo>
                <a:lnTo>
                  <a:pt x="107609" y="98345"/>
                </a:lnTo>
                <a:lnTo>
                  <a:pt x="107609" y="94586"/>
                </a:lnTo>
                <a:close/>
                <a:moveTo>
                  <a:pt x="115376" y="94586"/>
                </a:moveTo>
                <a:lnTo>
                  <a:pt x="115376" y="98345"/>
                </a:lnTo>
                <a:lnTo>
                  <a:pt x="111585" y="98345"/>
                </a:lnTo>
                <a:lnTo>
                  <a:pt x="111585" y="94586"/>
                </a:lnTo>
                <a:close/>
                <a:moveTo>
                  <a:pt x="119351" y="94586"/>
                </a:moveTo>
                <a:lnTo>
                  <a:pt x="119351" y="98345"/>
                </a:lnTo>
                <a:lnTo>
                  <a:pt x="115560" y="98345"/>
                </a:lnTo>
                <a:lnTo>
                  <a:pt x="115560" y="94586"/>
                </a:lnTo>
                <a:close/>
                <a:moveTo>
                  <a:pt x="123326" y="94586"/>
                </a:moveTo>
                <a:lnTo>
                  <a:pt x="123326" y="98345"/>
                </a:lnTo>
                <a:lnTo>
                  <a:pt x="119535" y="98345"/>
                </a:lnTo>
                <a:lnTo>
                  <a:pt x="119535" y="94586"/>
                </a:lnTo>
                <a:close/>
                <a:moveTo>
                  <a:pt x="127301" y="94586"/>
                </a:moveTo>
                <a:lnTo>
                  <a:pt x="127301" y="98345"/>
                </a:lnTo>
                <a:lnTo>
                  <a:pt x="123510" y="98345"/>
                </a:lnTo>
                <a:lnTo>
                  <a:pt x="123510" y="94586"/>
                </a:lnTo>
                <a:close/>
                <a:moveTo>
                  <a:pt x="131277" y="94586"/>
                </a:moveTo>
                <a:lnTo>
                  <a:pt x="131277" y="98345"/>
                </a:lnTo>
                <a:lnTo>
                  <a:pt x="127485" y="98345"/>
                </a:lnTo>
                <a:lnTo>
                  <a:pt x="127485" y="94586"/>
                </a:lnTo>
                <a:close/>
                <a:moveTo>
                  <a:pt x="135252" y="94586"/>
                </a:moveTo>
                <a:lnTo>
                  <a:pt x="135252" y="98345"/>
                </a:lnTo>
                <a:lnTo>
                  <a:pt x="131461" y="98345"/>
                </a:lnTo>
                <a:lnTo>
                  <a:pt x="131461" y="94586"/>
                </a:lnTo>
                <a:close/>
                <a:moveTo>
                  <a:pt x="139227" y="94586"/>
                </a:moveTo>
                <a:lnTo>
                  <a:pt x="139227" y="98345"/>
                </a:lnTo>
                <a:lnTo>
                  <a:pt x="135436" y="98345"/>
                </a:lnTo>
                <a:lnTo>
                  <a:pt x="135436" y="94586"/>
                </a:lnTo>
                <a:close/>
                <a:moveTo>
                  <a:pt x="143202" y="94586"/>
                </a:moveTo>
                <a:lnTo>
                  <a:pt x="143202" y="98345"/>
                </a:lnTo>
                <a:lnTo>
                  <a:pt x="139411" y="98345"/>
                </a:lnTo>
                <a:lnTo>
                  <a:pt x="139411" y="94586"/>
                </a:lnTo>
                <a:close/>
                <a:moveTo>
                  <a:pt x="147177" y="94586"/>
                </a:moveTo>
                <a:lnTo>
                  <a:pt x="147177" y="98345"/>
                </a:lnTo>
                <a:lnTo>
                  <a:pt x="143387" y="98345"/>
                </a:lnTo>
                <a:lnTo>
                  <a:pt x="143387" y="94586"/>
                </a:lnTo>
                <a:close/>
                <a:moveTo>
                  <a:pt x="151224" y="94586"/>
                </a:moveTo>
                <a:lnTo>
                  <a:pt x="151224" y="98345"/>
                </a:lnTo>
                <a:lnTo>
                  <a:pt x="147362" y="98345"/>
                </a:lnTo>
                <a:lnTo>
                  <a:pt x="147362" y="94586"/>
                </a:lnTo>
                <a:close/>
                <a:moveTo>
                  <a:pt x="4068" y="98528"/>
                </a:moveTo>
                <a:lnTo>
                  <a:pt x="4068" y="102167"/>
                </a:lnTo>
                <a:lnTo>
                  <a:pt x="184" y="102167"/>
                </a:lnTo>
                <a:lnTo>
                  <a:pt x="184" y="98528"/>
                </a:lnTo>
                <a:close/>
                <a:moveTo>
                  <a:pt x="8043" y="98528"/>
                </a:moveTo>
                <a:lnTo>
                  <a:pt x="8043" y="102167"/>
                </a:lnTo>
                <a:lnTo>
                  <a:pt x="4252" y="102167"/>
                </a:lnTo>
                <a:lnTo>
                  <a:pt x="4252" y="98528"/>
                </a:lnTo>
                <a:close/>
                <a:moveTo>
                  <a:pt x="12018" y="98528"/>
                </a:moveTo>
                <a:lnTo>
                  <a:pt x="12018" y="102167"/>
                </a:lnTo>
                <a:lnTo>
                  <a:pt x="8227" y="102167"/>
                </a:lnTo>
                <a:lnTo>
                  <a:pt x="8227" y="98528"/>
                </a:lnTo>
                <a:close/>
                <a:moveTo>
                  <a:pt x="15993" y="98528"/>
                </a:moveTo>
                <a:lnTo>
                  <a:pt x="15993" y="102167"/>
                </a:lnTo>
                <a:lnTo>
                  <a:pt x="12202" y="102167"/>
                </a:lnTo>
                <a:lnTo>
                  <a:pt x="12202" y="98528"/>
                </a:lnTo>
                <a:close/>
                <a:moveTo>
                  <a:pt x="19968" y="98528"/>
                </a:moveTo>
                <a:lnTo>
                  <a:pt x="19968" y="102167"/>
                </a:lnTo>
                <a:lnTo>
                  <a:pt x="16178" y="102167"/>
                </a:lnTo>
                <a:lnTo>
                  <a:pt x="16178" y="98528"/>
                </a:lnTo>
                <a:close/>
                <a:moveTo>
                  <a:pt x="23944" y="98528"/>
                </a:moveTo>
                <a:lnTo>
                  <a:pt x="23944" y="102167"/>
                </a:lnTo>
                <a:lnTo>
                  <a:pt x="20153" y="102167"/>
                </a:lnTo>
                <a:lnTo>
                  <a:pt x="20153" y="98528"/>
                </a:lnTo>
                <a:close/>
                <a:moveTo>
                  <a:pt x="27919" y="98528"/>
                </a:moveTo>
                <a:lnTo>
                  <a:pt x="27919" y="102167"/>
                </a:lnTo>
                <a:lnTo>
                  <a:pt x="24129" y="102167"/>
                </a:lnTo>
                <a:lnTo>
                  <a:pt x="24129" y="98528"/>
                </a:lnTo>
                <a:close/>
                <a:moveTo>
                  <a:pt x="31895" y="98528"/>
                </a:moveTo>
                <a:lnTo>
                  <a:pt x="31895" y="102167"/>
                </a:lnTo>
                <a:lnTo>
                  <a:pt x="28104" y="102167"/>
                </a:lnTo>
                <a:lnTo>
                  <a:pt x="28104" y="98528"/>
                </a:lnTo>
                <a:close/>
                <a:moveTo>
                  <a:pt x="35870" y="98528"/>
                </a:moveTo>
                <a:lnTo>
                  <a:pt x="35870" y="102167"/>
                </a:lnTo>
                <a:lnTo>
                  <a:pt x="32079" y="102167"/>
                </a:lnTo>
                <a:lnTo>
                  <a:pt x="32079" y="98528"/>
                </a:lnTo>
                <a:close/>
                <a:moveTo>
                  <a:pt x="39845" y="98528"/>
                </a:moveTo>
                <a:lnTo>
                  <a:pt x="39845" y="102167"/>
                </a:lnTo>
                <a:lnTo>
                  <a:pt x="36054" y="102167"/>
                </a:lnTo>
                <a:lnTo>
                  <a:pt x="36054" y="98528"/>
                </a:lnTo>
                <a:close/>
                <a:moveTo>
                  <a:pt x="43821" y="98528"/>
                </a:moveTo>
                <a:lnTo>
                  <a:pt x="43821" y="102167"/>
                </a:lnTo>
                <a:lnTo>
                  <a:pt x="40029" y="102167"/>
                </a:lnTo>
                <a:lnTo>
                  <a:pt x="40029" y="98528"/>
                </a:lnTo>
                <a:close/>
                <a:moveTo>
                  <a:pt x="47796" y="98528"/>
                </a:moveTo>
                <a:lnTo>
                  <a:pt x="47796" y="102167"/>
                </a:lnTo>
                <a:lnTo>
                  <a:pt x="44005" y="102167"/>
                </a:lnTo>
                <a:lnTo>
                  <a:pt x="44005" y="98528"/>
                </a:lnTo>
                <a:close/>
                <a:moveTo>
                  <a:pt x="51771" y="98528"/>
                </a:moveTo>
                <a:lnTo>
                  <a:pt x="51771" y="102167"/>
                </a:lnTo>
                <a:lnTo>
                  <a:pt x="47980" y="102167"/>
                </a:lnTo>
                <a:lnTo>
                  <a:pt x="47980" y="98528"/>
                </a:lnTo>
                <a:close/>
                <a:moveTo>
                  <a:pt x="55746" y="98528"/>
                </a:moveTo>
                <a:lnTo>
                  <a:pt x="55746" y="102167"/>
                </a:lnTo>
                <a:lnTo>
                  <a:pt x="51955" y="102167"/>
                </a:lnTo>
                <a:lnTo>
                  <a:pt x="51955" y="98528"/>
                </a:lnTo>
                <a:close/>
                <a:moveTo>
                  <a:pt x="59721" y="98528"/>
                </a:moveTo>
                <a:lnTo>
                  <a:pt x="59721" y="102167"/>
                </a:lnTo>
                <a:lnTo>
                  <a:pt x="55931" y="102167"/>
                </a:lnTo>
                <a:lnTo>
                  <a:pt x="55931" y="98528"/>
                </a:lnTo>
                <a:close/>
                <a:moveTo>
                  <a:pt x="63696" y="98528"/>
                </a:moveTo>
                <a:lnTo>
                  <a:pt x="63696" y="102167"/>
                </a:lnTo>
                <a:lnTo>
                  <a:pt x="59906" y="102167"/>
                </a:lnTo>
                <a:lnTo>
                  <a:pt x="59906" y="98528"/>
                </a:lnTo>
                <a:close/>
                <a:moveTo>
                  <a:pt x="67672" y="98528"/>
                </a:moveTo>
                <a:lnTo>
                  <a:pt x="67672" y="102167"/>
                </a:lnTo>
                <a:lnTo>
                  <a:pt x="63881" y="102167"/>
                </a:lnTo>
                <a:lnTo>
                  <a:pt x="63881" y="98528"/>
                </a:lnTo>
                <a:close/>
                <a:moveTo>
                  <a:pt x="71648" y="98528"/>
                </a:moveTo>
                <a:lnTo>
                  <a:pt x="71648" y="102167"/>
                </a:lnTo>
                <a:lnTo>
                  <a:pt x="67857" y="102167"/>
                </a:lnTo>
                <a:lnTo>
                  <a:pt x="67857" y="98528"/>
                </a:lnTo>
                <a:close/>
                <a:moveTo>
                  <a:pt x="75623" y="98528"/>
                </a:moveTo>
                <a:lnTo>
                  <a:pt x="75623" y="102167"/>
                </a:lnTo>
                <a:lnTo>
                  <a:pt x="71832" y="102167"/>
                </a:lnTo>
                <a:lnTo>
                  <a:pt x="71832" y="98528"/>
                </a:lnTo>
                <a:close/>
                <a:moveTo>
                  <a:pt x="79598" y="98528"/>
                </a:moveTo>
                <a:lnTo>
                  <a:pt x="79598" y="102167"/>
                </a:lnTo>
                <a:lnTo>
                  <a:pt x="75807" y="102167"/>
                </a:lnTo>
                <a:lnTo>
                  <a:pt x="75807" y="98528"/>
                </a:lnTo>
                <a:close/>
                <a:moveTo>
                  <a:pt x="83573" y="98528"/>
                </a:moveTo>
                <a:lnTo>
                  <a:pt x="83573" y="102167"/>
                </a:lnTo>
                <a:lnTo>
                  <a:pt x="79782" y="102167"/>
                </a:lnTo>
                <a:lnTo>
                  <a:pt x="79782" y="98528"/>
                </a:lnTo>
                <a:close/>
                <a:moveTo>
                  <a:pt x="87549" y="98528"/>
                </a:moveTo>
                <a:lnTo>
                  <a:pt x="87549" y="102167"/>
                </a:lnTo>
                <a:lnTo>
                  <a:pt x="83757" y="102167"/>
                </a:lnTo>
                <a:lnTo>
                  <a:pt x="83757" y="98528"/>
                </a:lnTo>
                <a:close/>
                <a:moveTo>
                  <a:pt x="91524" y="98528"/>
                </a:moveTo>
                <a:lnTo>
                  <a:pt x="91524" y="102167"/>
                </a:lnTo>
                <a:lnTo>
                  <a:pt x="87733" y="102167"/>
                </a:lnTo>
                <a:lnTo>
                  <a:pt x="87733" y="98528"/>
                </a:lnTo>
                <a:close/>
                <a:moveTo>
                  <a:pt x="95499" y="98528"/>
                </a:moveTo>
                <a:lnTo>
                  <a:pt x="95499" y="102167"/>
                </a:lnTo>
                <a:lnTo>
                  <a:pt x="91708" y="102167"/>
                </a:lnTo>
                <a:lnTo>
                  <a:pt x="91708" y="98528"/>
                </a:lnTo>
                <a:close/>
                <a:moveTo>
                  <a:pt x="99474" y="98528"/>
                </a:moveTo>
                <a:lnTo>
                  <a:pt x="99474" y="102167"/>
                </a:lnTo>
                <a:lnTo>
                  <a:pt x="95684" y="102167"/>
                </a:lnTo>
                <a:lnTo>
                  <a:pt x="95684" y="98528"/>
                </a:lnTo>
                <a:close/>
                <a:moveTo>
                  <a:pt x="103449" y="98528"/>
                </a:moveTo>
                <a:lnTo>
                  <a:pt x="103449" y="102167"/>
                </a:lnTo>
                <a:lnTo>
                  <a:pt x="99659" y="102167"/>
                </a:lnTo>
                <a:lnTo>
                  <a:pt x="99659" y="98528"/>
                </a:lnTo>
                <a:close/>
                <a:moveTo>
                  <a:pt x="107424" y="98528"/>
                </a:moveTo>
                <a:lnTo>
                  <a:pt x="107424" y="102167"/>
                </a:lnTo>
                <a:lnTo>
                  <a:pt x="103634" y="102167"/>
                </a:lnTo>
                <a:lnTo>
                  <a:pt x="103634" y="98528"/>
                </a:lnTo>
                <a:close/>
                <a:moveTo>
                  <a:pt x="111400" y="98528"/>
                </a:moveTo>
                <a:lnTo>
                  <a:pt x="111400" y="102167"/>
                </a:lnTo>
                <a:lnTo>
                  <a:pt x="107609" y="102167"/>
                </a:lnTo>
                <a:lnTo>
                  <a:pt x="107609" y="98528"/>
                </a:lnTo>
                <a:close/>
                <a:moveTo>
                  <a:pt x="115376" y="98528"/>
                </a:moveTo>
                <a:lnTo>
                  <a:pt x="115376" y="102167"/>
                </a:lnTo>
                <a:lnTo>
                  <a:pt x="111585" y="102167"/>
                </a:lnTo>
                <a:lnTo>
                  <a:pt x="111585" y="98528"/>
                </a:lnTo>
                <a:close/>
                <a:moveTo>
                  <a:pt x="119351" y="98528"/>
                </a:moveTo>
                <a:lnTo>
                  <a:pt x="119351" y="102167"/>
                </a:lnTo>
                <a:lnTo>
                  <a:pt x="115560" y="102167"/>
                </a:lnTo>
                <a:lnTo>
                  <a:pt x="115560" y="98528"/>
                </a:lnTo>
                <a:close/>
                <a:moveTo>
                  <a:pt x="123326" y="98528"/>
                </a:moveTo>
                <a:lnTo>
                  <a:pt x="123326" y="102167"/>
                </a:lnTo>
                <a:lnTo>
                  <a:pt x="119535" y="102167"/>
                </a:lnTo>
                <a:lnTo>
                  <a:pt x="119535" y="98528"/>
                </a:lnTo>
                <a:close/>
                <a:moveTo>
                  <a:pt x="127301" y="98528"/>
                </a:moveTo>
                <a:lnTo>
                  <a:pt x="127301" y="102167"/>
                </a:lnTo>
                <a:lnTo>
                  <a:pt x="123510" y="102167"/>
                </a:lnTo>
                <a:lnTo>
                  <a:pt x="123510" y="98528"/>
                </a:lnTo>
                <a:close/>
                <a:moveTo>
                  <a:pt x="131277" y="98528"/>
                </a:moveTo>
                <a:lnTo>
                  <a:pt x="131277" y="102167"/>
                </a:lnTo>
                <a:lnTo>
                  <a:pt x="127485" y="102167"/>
                </a:lnTo>
                <a:lnTo>
                  <a:pt x="127485" y="98528"/>
                </a:lnTo>
                <a:close/>
                <a:moveTo>
                  <a:pt x="135252" y="98528"/>
                </a:moveTo>
                <a:lnTo>
                  <a:pt x="135252" y="102167"/>
                </a:lnTo>
                <a:lnTo>
                  <a:pt x="131461" y="102167"/>
                </a:lnTo>
                <a:lnTo>
                  <a:pt x="131461" y="98528"/>
                </a:lnTo>
                <a:close/>
                <a:moveTo>
                  <a:pt x="139227" y="98528"/>
                </a:moveTo>
                <a:lnTo>
                  <a:pt x="139227" y="102167"/>
                </a:lnTo>
                <a:lnTo>
                  <a:pt x="135436" y="102167"/>
                </a:lnTo>
                <a:lnTo>
                  <a:pt x="135436" y="98528"/>
                </a:lnTo>
                <a:close/>
                <a:moveTo>
                  <a:pt x="143202" y="98528"/>
                </a:moveTo>
                <a:lnTo>
                  <a:pt x="143202" y="102167"/>
                </a:lnTo>
                <a:lnTo>
                  <a:pt x="139411" y="102167"/>
                </a:lnTo>
                <a:lnTo>
                  <a:pt x="139411" y="98528"/>
                </a:lnTo>
                <a:close/>
                <a:moveTo>
                  <a:pt x="147177" y="98528"/>
                </a:moveTo>
                <a:lnTo>
                  <a:pt x="147177" y="102167"/>
                </a:lnTo>
                <a:lnTo>
                  <a:pt x="143387" y="102167"/>
                </a:lnTo>
                <a:lnTo>
                  <a:pt x="143387" y="98528"/>
                </a:lnTo>
                <a:close/>
                <a:moveTo>
                  <a:pt x="151224" y="98528"/>
                </a:moveTo>
                <a:lnTo>
                  <a:pt x="151224" y="102167"/>
                </a:lnTo>
                <a:lnTo>
                  <a:pt x="147362" y="102167"/>
                </a:lnTo>
                <a:lnTo>
                  <a:pt x="147362" y="98528"/>
                </a:lnTo>
                <a:close/>
                <a:moveTo>
                  <a:pt x="93" y="0"/>
                </a:moveTo>
                <a:lnTo>
                  <a:pt x="93" y="92"/>
                </a:lnTo>
                <a:lnTo>
                  <a:pt x="0" y="92"/>
                </a:lnTo>
                <a:lnTo>
                  <a:pt x="0" y="102350"/>
                </a:lnTo>
                <a:lnTo>
                  <a:pt x="151408" y="102350"/>
                </a:lnTo>
                <a:lnTo>
                  <a:pt x="151408" y="102167"/>
                </a:lnTo>
                <a:lnTo>
                  <a:pt x="151408" y="98528"/>
                </a:lnTo>
                <a:lnTo>
                  <a:pt x="151408" y="98345"/>
                </a:lnTo>
                <a:lnTo>
                  <a:pt x="151408" y="94586"/>
                </a:lnTo>
                <a:lnTo>
                  <a:pt x="151408" y="94403"/>
                </a:lnTo>
                <a:lnTo>
                  <a:pt x="151408" y="90643"/>
                </a:lnTo>
                <a:lnTo>
                  <a:pt x="151408" y="90460"/>
                </a:lnTo>
                <a:lnTo>
                  <a:pt x="151408" y="86700"/>
                </a:lnTo>
                <a:lnTo>
                  <a:pt x="151408" y="86517"/>
                </a:lnTo>
                <a:lnTo>
                  <a:pt x="151408" y="82757"/>
                </a:lnTo>
                <a:lnTo>
                  <a:pt x="151408" y="82574"/>
                </a:lnTo>
                <a:lnTo>
                  <a:pt x="151408" y="78814"/>
                </a:lnTo>
                <a:lnTo>
                  <a:pt x="151408" y="78631"/>
                </a:lnTo>
                <a:lnTo>
                  <a:pt x="151408" y="74872"/>
                </a:lnTo>
                <a:lnTo>
                  <a:pt x="151408" y="74689"/>
                </a:lnTo>
                <a:lnTo>
                  <a:pt x="151408" y="70928"/>
                </a:lnTo>
                <a:lnTo>
                  <a:pt x="151408" y="70745"/>
                </a:lnTo>
                <a:lnTo>
                  <a:pt x="151408" y="66986"/>
                </a:lnTo>
                <a:lnTo>
                  <a:pt x="151408" y="66803"/>
                </a:lnTo>
                <a:lnTo>
                  <a:pt x="151408" y="63043"/>
                </a:lnTo>
                <a:lnTo>
                  <a:pt x="151408" y="62860"/>
                </a:lnTo>
                <a:lnTo>
                  <a:pt x="151408" y="59101"/>
                </a:lnTo>
                <a:lnTo>
                  <a:pt x="151408" y="58918"/>
                </a:lnTo>
                <a:lnTo>
                  <a:pt x="151408" y="55157"/>
                </a:lnTo>
                <a:lnTo>
                  <a:pt x="151408" y="54974"/>
                </a:lnTo>
                <a:lnTo>
                  <a:pt x="151408" y="51215"/>
                </a:lnTo>
                <a:lnTo>
                  <a:pt x="151408" y="51032"/>
                </a:lnTo>
                <a:lnTo>
                  <a:pt x="151408" y="47272"/>
                </a:lnTo>
                <a:lnTo>
                  <a:pt x="151408" y="47089"/>
                </a:lnTo>
                <a:lnTo>
                  <a:pt x="151408" y="43330"/>
                </a:lnTo>
                <a:lnTo>
                  <a:pt x="151408" y="43147"/>
                </a:lnTo>
                <a:lnTo>
                  <a:pt x="151408" y="39386"/>
                </a:lnTo>
                <a:lnTo>
                  <a:pt x="151408" y="39203"/>
                </a:lnTo>
                <a:lnTo>
                  <a:pt x="151408" y="35444"/>
                </a:lnTo>
                <a:lnTo>
                  <a:pt x="151408" y="35261"/>
                </a:lnTo>
                <a:lnTo>
                  <a:pt x="151408" y="31501"/>
                </a:lnTo>
                <a:lnTo>
                  <a:pt x="151408" y="31318"/>
                </a:lnTo>
                <a:lnTo>
                  <a:pt x="151408" y="27559"/>
                </a:lnTo>
                <a:lnTo>
                  <a:pt x="151408" y="27376"/>
                </a:lnTo>
                <a:lnTo>
                  <a:pt x="151408" y="23615"/>
                </a:lnTo>
                <a:lnTo>
                  <a:pt x="151408" y="23432"/>
                </a:lnTo>
                <a:lnTo>
                  <a:pt x="151408" y="19673"/>
                </a:lnTo>
                <a:lnTo>
                  <a:pt x="151408" y="19490"/>
                </a:lnTo>
                <a:lnTo>
                  <a:pt x="151408" y="15730"/>
                </a:lnTo>
                <a:lnTo>
                  <a:pt x="151408" y="15547"/>
                </a:lnTo>
                <a:lnTo>
                  <a:pt x="151408" y="11788"/>
                </a:lnTo>
                <a:lnTo>
                  <a:pt x="151408" y="11605"/>
                </a:lnTo>
                <a:lnTo>
                  <a:pt x="151408" y="7844"/>
                </a:lnTo>
                <a:lnTo>
                  <a:pt x="151408" y="7661"/>
                </a:lnTo>
                <a:lnTo>
                  <a:pt x="151408" y="3902"/>
                </a:lnTo>
                <a:lnTo>
                  <a:pt x="151408" y="3719"/>
                </a:lnTo>
                <a:lnTo>
                  <a:pt x="151408" y="183"/>
                </a:lnTo>
                <a:lnTo>
                  <a:pt x="151408" y="92"/>
                </a:lnTo>
                <a:lnTo>
                  <a:pt x="15140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4" name="Google Shape;1174;p29"/>
          <p:cNvGrpSpPr/>
          <p:nvPr/>
        </p:nvGrpSpPr>
        <p:grpSpPr>
          <a:xfrm>
            <a:off x="8289091" y="3619941"/>
            <a:ext cx="671833" cy="565501"/>
            <a:chOff x="1743325" y="1842325"/>
            <a:chExt cx="908250" cy="764500"/>
          </a:xfrm>
        </p:grpSpPr>
        <p:sp>
          <p:nvSpPr>
            <p:cNvPr id="1175" name="Google Shape;1175;p29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9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9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9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9" name="Google Shape;1179;p29"/>
          <p:cNvGrpSpPr/>
          <p:nvPr/>
        </p:nvGrpSpPr>
        <p:grpSpPr>
          <a:xfrm>
            <a:off x="2758349" y="638400"/>
            <a:ext cx="4362350" cy="3320850"/>
            <a:chOff x="4295774" y="573225"/>
            <a:chExt cx="4362350" cy="3320850"/>
          </a:xfrm>
        </p:grpSpPr>
        <p:grpSp>
          <p:nvGrpSpPr>
            <p:cNvPr id="1180" name="Google Shape;1180;p29"/>
            <p:cNvGrpSpPr/>
            <p:nvPr/>
          </p:nvGrpSpPr>
          <p:grpSpPr>
            <a:xfrm>
              <a:off x="4295774" y="573225"/>
              <a:ext cx="4362338" cy="3320850"/>
              <a:chOff x="4190279" y="573225"/>
              <a:chExt cx="4233636" cy="3320850"/>
            </a:xfrm>
          </p:grpSpPr>
          <p:sp>
            <p:nvSpPr>
              <p:cNvPr id="1181" name="Google Shape;1181;p29"/>
              <p:cNvSpPr/>
              <p:nvPr/>
            </p:nvSpPr>
            <p:spPr>
              <a:xfrm>
                <a:off x="4190279" y="573225"/>
                <a:ext cx="4233300" cy="426900"/>
              </a:xfrm>
              <a:prstGeom prst="roundRect">
                <a:avLst>
                  <a:gd name="adj" fmla="val 26774"/>
                </a:avLst>
              </a:pr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29"/>
              <p:cNvSpPr/>
              <p:nvPr/>
            </p:nvSpPr>
            <p:spPr>
              <a:xfrm>
                <a:off x="4192414" y="904875"/>
                <a:ext cx="4231500" cy="29892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3" name="Google Shape;1183;p29"/>
            <p:cNvGrpSpPr/>
            <p:nvPr/>
          </p:nvGrpSpPr>
          <p:grpSpPr>
            <a:xfrm>
              <a:off x="7842475" y="646225"/>
              <a:ext cx="706370" cy="198722"/>
              <a:chOff x="7438100" y="656825"/>
              <a:chExt cx="706370" cy="198722"/>
            </a:xfrm>
          </p:grpSpPr>
          <p:sp>
            <p:nvSpPr>
              <p:cNvPr id="1184" name="Google Shape;1184;p29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29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29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29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29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29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29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29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29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29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29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29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29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97" name="Google Shape;1197;p29"/>
            <p:cNvSpPr/>
            <p:nvPr/>
          </p:nvSpPr>
          <p:spPr>
            <a:xfrm>
              <a:off x="8438225" y="904875"/>
              <a:ext cx="219900" cy="2989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9"/>
            <p:cNvSpPr/>
            <p:nvPr/>
          </p:nvSpPr>
          <p:spPr>
            <a:xfrm>
              <a:off x="8438215" y="904875"/>
              <a:ext cx="219900" cy="651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9" name="Google Shape;1199;p29"/>
          <p:cNvSpPr/>
          <p:nvPr/>
        </p:nvSpPr>
        <p:spPr>
          <a:xfrm>
            <a:off x="1846088" y="976487"/>
            <a:ext cx="1175100" cy="1175100"/>
          </a:xfrm>
          <a:prstGeom prst="donut">
            <a:avLst>
              <a:gd name="adj" fmla="val 25000"/>
            </a:avLst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0" name="Google Shape;1200;p29"/>
          <p:cNvGrpSpPr/>
          <p:nvPr/>
        </p:nvGrpSpPr>
        <p:grpSpPr>
          <a:xfrm>
            <a:off x="719999" y="1535250"/>
            <a:ext cx="4362350" cy="3320850"/>
            <a:chOff x="4295774" y="573225"/>
            <a:chExt cx="4362350" cy="3320850"/>
          </a:xfrm>
        </p:grpSpPr>
        <p:grpSp>
          <p:nvGrpSpPr>
            <p:cNvPr id="1201" name="Google Shape;1201;p29"/>
            <p:cNvGrpSpPr/>
            <p:nvPr/>
          </p:nvGrpSpPr>
          <p:grpSpPr>
            <a:xfrm>
              <a:off x="4295774" y="573225"/>
              <a:ext cx="4362338" cy="3320850"/>
              <a:chOff x="4190279" y="573225"/>
              <a:chExt cx="4233636" cy="3320850"/>
            </a:xfrm>
          </p:grpSpPr>
          <p:sp>
            <p:nvSpPr>
              <p:cNvPr id="1202" name="Google Shape;1202;p29"/>
              <p:cNvSpPr/>
              <p:nvPr/>
            </p:nvSpPr>
            <p:spPr>
              <a:xfrm>
                <a:off x="4190279" y="573225"/>
                <a:ext cx="4233300" cy="426900"/>
              </a:xfrm>
              <a:prstGeom prst="roundRect">
                <a:avLst>
                  <a:gd name="adj" fmla="val 26774"/>
                </a:avLst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29"/>
              <p:cNvSpPr/>
              <p:nvPr/>
            </p:nvSpPr>
            <p:spPr>
              <a:xfrm>
                <a:off x="4192414" y="904875"/>
                <a:ext cx="4231500" cy="29892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4" name="Google Shape;1204;p29"/>
            <p:cNvGrpSpPr/>
            <p:nvPr/>
          </p:nvGrpSpPr>
          <p:grpSpPr>
            <a:xfrm>
              <a:off x="7842475" y="646225"/>
              <a:ext cx="706370" cy="198722"/>
              <a:chOff x="7438100" y="656825"/>
              <a:chExt cx="706370" cy="198722"/>
            </a:xfrm>
          </p:grpSpPr>
          <p:sp>
            <p:nvSpPr>
              <p:cNvPr id="1205" name="Google Shape;1205;p29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29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29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29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29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29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29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29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29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29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29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29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29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8" name="Google Shape;1218;p29"/>
            <p:cNvSpPr/>
            <p:nvPr/>
          </p:nvSpPr>
          <p:spPr>
            <a:xfrm>
              <a:off x="8438225" y="904875"/>
              <a:ext cx="219900" cy="2989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9"/>
            <p:cNvSpPr/>
            <p:nvPr/>
          </p:nvSpPr>
          <p:spPr>
            <a:xfrm>
              <a:off x="8438215" y="904875"/>
              <a:ext cx="219900" cy="651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0" name="Google Shape;1220;p29"/>
          <p:cNvGrpSpPr/>
          <p:nvPr/>
        </p:nvGrpSpPr>
        <p:grpSpPr>
          <a:xfrm>
            <a:off x="4537824" y="406650"/>
            <a:ext cx="4098543" cy="4317750"/>
            <a:chOff x="4559574" y="573225"/>
            <a:chExt cx="4098543" cy="4317750"/>
          </a:xfrm>
        </p:grpSpPr>
        <p:grpSp>
          <p:nvGrpSpPr>
            <p:cNvPr id="1221" name="Google Shape;1221;p29"/>
            <p:cNvGrpSpPr/>
            <p:nvPr/>
          </p:nvGrpSpPr>
          <p:grpSpPr>
            <a:xfrm>
              <a:off x="4559574" y="573225"/>
              <a:ext cx="4098526" cy="4317750"/>
              <a:chOff x="4446296" y="573225"/>
              <a:chExt cx="3977606" cy="4317750"/>
            </a:xfrm>
          </p:grpSpPr>
          <p:sp>
            <p:nvSpPr>
              <p:cNvPr id="1222" name="Google Shape;1222;p29"/>
              <p:cNvSpPr/>
              <p:nvPr/>
            </p:nvSpPr>
            <p:spPr>
              <a:xfrm>
                <a:off x="4446296" y="573225"/>
                <a:ext cx="3977400" cy="426900"/>
              </a:xfrm>
              <a:prstGeom prst="roundRect">
                <a:avLst>
                  <a:gd name="adj" fmla="val 26774"/>
                </a:avLst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29"/>
              <p:cNvSpPr/>
              <p:nvPr/>
            </p:nvSpPr>
            <p:spPr>
              <a:xfrm>
                <a:off x="4448302" y="904875"/>
                <a:ext cx="3975600" cy="39861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4" name="Google Shape;1224;p29"/>
            <p:cNvGrpSpPr/>
            <p:nvPr/>
          </p:nvGrpSpPr>
          <p:grpSpPr>
            <a:xfrm>
              <a:off x="7842475" y="646225"/>
              <a:ext cx="706370" cy="198722"/>
              <a:chOff x="7438100" y="656825"/>
              <a:chExt cx="706370" cy="198722"/>
            </a:xfrm>
          </p:grpSpPr>
          <p:sp>
            <p:nvSpPr>
              <p:cNvPr id="1225" name="Google Shape;1225;p29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29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29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29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29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29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29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29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29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29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29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29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29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38" name="Google Shape;1238;p29"/>
            <p:cNvSpPr/>
            <p:nvPr/>
          </p:nvSpPr>
          <p:spPr>
            <a:xfrm>
              <a:off x="8438217" y="904875"/>
              <a:ext cx="219900" cy="39861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9"/>
            <p:cNvSpPr/>
            <p:nvPr/>
          </p:nvSpPr>
          <p:spPr>
            <a:xfrm>
              <a:off x="8438215" y="904875"/>
              <a:ext cx="219900" cy="651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0" name="Google Shape;1240;p29"/>
          <p:cNvSpPr txBox="1">
            <a:spLocks noGrp="1"/>
          </p:cNvSpPr>
          <p:nvPr>
            <p:ph type="title"/>
          </p:nvPr>
        </p:nvSpPr>
        <p:spPr>
          <a:xfrm>
            <a:off x="4768475" y="2149575"/>
            <a:ext cx="3431100" cy="2114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41" name="Google Shape;1241;p29"/>
          <p:cNvSpPr txBox="1">
            <a:spLocks noGrp="1"/>
          </p:cNvSpPr>
          <p:nvPr>
            <p:ph type="title" idx="2" hasCustomPrompt="1"/>
          </p:nvPr>
        </p:nvSpPr>
        <p:spPr>
          <a:xfrm>
            <a:off x="4768475" y="1214475"/>
            <a:ext cx="1175100" cy="935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42" name="Google Shape;1242;p29"/>
          <p:cNvSpPr txBox="1">
            <a:spLocks noGrp="1"/>
          </p:cNvSpPr>
          <p:nvPr>
            <p:ph type="subTitle" idx="1"/>
          </p:nvPr>
        </p:nvSpPr>
        <p:spPr>
          <a:xfrm rot="366">
            <a:off x="1203025" y="3547800"/>
            <a:ext cx="28194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bg>
      <p:bgPr>
        <a:solidFill>
          <a:schemeClr val="accent4"/>
        </a:solidFill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32"/>
          <p:cNvSpPr/>
          <p:nvPr/>
        </p:nvSpPr>
        <p:spPr>
          <a:xfrm>
            <a:off x="-34375" y="-542662"/>
            <a:ext cx="9214312" cy="6228826"/>
          </a:xfrm>
          <a:custGeom>
            <a:avLst/>
            <a:gdLst/>
            <a:ahLst/>
            <a:cxnLst/>
            <a:rect l="l" t="t" r="r" b="b"/>
            <a:pathLst>
              <a:path w="151408" h="102351" extrusionOk="0">
                <a:moveTo>
                  <a:pt x="4068" y="183"/>
                </a:moveTo>
                <a:lnTo>
                  <a:pt x="4068" y="3719"/>
                </a:lnTo>
                <a:lnTo>
                  <a:pt x="184" y="3719"/>
                </a:lnTo>
                <a:lnTo>
                  <a:pt x="184" y="183"/>
                </a:lnTo>
                <a:close/>
                <a:moveTo>
                  <a:pt x="8043" y="183"/>
                </a:moveTo>
                <a:lnTo>
                  <a:pt x="8043" y="3719"/>
                </a:lnTo>
                <a:lnTo>
                  <a:pt x="4252" y="3719"/>
                </a:lnTo>
                <a:lnTo>
                  <a:pt x="4252" y="183"/>
                </a:lnTo>
                <a:close/>
                <a:moveTo>
                  <a:pt x="12018" y="183"/>
                </a:moveTo>
                <a:lnTo>
                  <a:pt x="12018" y="3719"/>
                </a:lnTo>
                <a:lnTo>
                  <a:pt x="8227" y="3719"/>
                </a:lnTo>
                <a:lnTo>
                  <a:pt x="8227" y="183"/>
                </a:lnTo>
                <a:close/>
                <a:moveTo>
                  <a:pt x="15993" y="183"/>
                </a:moveTo>
                <a:lnTo>
                  <a:pt x="15993" y="3719"/>
                </a:lnTo>
                <a:lnTo>
                  <a:pt x="12202" y="3719"/>
                </a:lnTo>
                <a:lnTo>
                  <a:pt x="12202" y="183"/>
                </a:lnTo>
                <a:close/>
                <a:moveTo>
                  <a:pt x="19968" y="183"/>
                </a:moveTo>
                <a:lnTo>
                  <a:pt x="19968" y="3719"/>
                </a:lnTo>
                <a:lnTo>
                  <a:pt x="16177" y="3719"/>
                </a:lnTo>
                <a:lnTo>
                  <a:pt x="16177" y="183"/>
                </a:lnTo>
                <a:close/>
                <a:moveTo>
                  <a:pt x="23944" y="183"/>
                </a:moveTo>
                <a:lnTo>
                  <a:pt x="23944" y="3719"/>
                </a:lnTo>
                <a:lnTo>
                  <a:pt x="20153" y="3719"/>
                </a:lnTo>
                <a:lnTo>
                  <a:pt x="20153" y="183"/>
                </a:lnTo>
                <a:close/>
                <a:moveTo>
                  <a:pt x="27919" y="183"/>
                </a:moveTo>
                <a:lnTo>
                  <a:pt x="27919" y="3719"/>
                </a:lnTo>
                <a:lnTo>
                  <a:pt x="24129" y="3719"/>
                </a:lnTo>
                <a:lnTo>
                  <a:pt x="24129" y="183"/>
                </a:lnTo>
                <a:close/>
                <a:moveTo>
                  <a:pt x="31895" y="183"/>
                </a:moveTo>
                <a:lnTo>
                  <a:pt x="31895" y="3719"/>
                </a:lnTo>
                <a:lnTo>
                  <a:pt x="28104" y="3719"/>
                </a:lnTo>
                <a:lnTo>
                  <a:pt x="28104" y="183"/>
                </a:lnTo>
                <a:close/>
                <a:moveTo>
                  <a:pt x="35870" y="183"/>
                </a:moveTo>
                <a:lnTo>
                  <a:pt x="35870" y="3719"/>
                </a:lnTo>
                <a:lnTo>
                  <a:pt x="32079" y="3719"/>
                </a:lnTo>
                <a:lnTo>
                  <a:pt x="32079" y="183"/>
                </a:lnTo>
                <a:close/>
                <a:moveTo>
                  <a:pt x="39845" y="183"/>
                </a:moveTo>
                <a:lnTo>
                  <a:pt x="39845" y="3719"/>
                </a:lnTo>
                <a:lnTo>
                  <a:pt x="36054" y="3719"/>
                </a:lnTo>
                <a:lnTo>
                  <a:pt x="36054" y="183"/>
                </a:lnTo>
                <a:close/>
                <a:moveTo>
                  <a:pt x="43821" y="183"/>
                </a:moveTo>
                <a:lnTo>
                  <a:pt x="43821" y="3719"/>
                </a:lnTo>
                <a:lnTo>
                  <a:pt x="40029" y="3719"/>
                </a:lnTo>
                <a:lnTo>
                  <a:pt x="40029" y="183"/>
                </a:lnTo>
                <a:close/>
                <a:moveTo>
                  <a:pt x="47796" y="183"/>
                </a:moveTo>
                <a:lnTo>
                  <a:pt x="47796" y="3719"/>
                </a:lnTo>
                <a:lnTo>
                  <a:pt x="44005" y="3719"/>
                </a:lnTo>
                <a:lnTo>
                  <a:pt x="44005" y="183"/>
                </a:lnTo>
                <a:close/>
                <a:moveTo>
                  <a:pt x="51771" y="183"/>
                </a:moveTo>
                <a:lnTo>
                  <a:pt x="51771" y="3719"/>
                </a:lnTo>
                <a:lnTo>
                  <a:pt x="47980" y="3719"/>
                </a:lnTo>
                <a:lnTo>
                  <a:pt x="47980" y="183"/>
                </a:lnTo>
                <a:close/>
                <a:moveTo>
                  <a:pt x="55746" y="183"/>
                </a:moveTo>
                <a:lnTo>
                  <a:pt x="55746" y="3719"/>
                </a:lnTo>
                <a:lnTo>
                  <a:pt x="51956" y="3719"/>
                </a:lnTo>
                <a:lnTo>
                  <a:pt x="51956" y="183"/>
                </a:lnTo>
                <a:close/>
                <a:moveTo>
                  <a:pt x="59721" y="183"/>
                </a:moveTo>
                <a:lnTo>
                  <a:pt x="59721" y="3719"/>
                </a:lnTo>
                <a:lnTo>
                  <a:pt x="55931" y="3719"/>
                </a:lnTo>
                <a:lnTo>
                  <a:pt x="55931" y="183"/>
                </a:lnTo>
                <a:close/>
                <a:moveTo>
                  <a:pt x="63696" y="183"/>
                </a:moveTo>
                <a:lnTo>
                  <a:pt x="63696" y="3719"/>
                </a:lnTo>
                <a:lnTo>
                  <a:pt x="59906" y="3719"/>
                </a:lnTo>
                <a:lnTo>
                  <a:pt x="59906" y="183"/>
                </a:lnTo>
                <a:close/>
                <a:moveTo>
                  <a:pt x="67672" y="183"/>
                </a:moveTo>
                <a:lnTo>
                  <a:pt x="67672" y="3719"/>
                </a:lnTo>
                <a:lnTo>
                  <a:pt x="63881" y="3719"/>
                </a:lnTo>
                <a:lnTo>
                  <a:pt x="63881" y="183"/>
                </a:lnTo>
                <a:close/>
                <a:moveTo>
                  <a:pt x="71648" y="183"/>
                </a:moveTo>
                <a:lnTo>
                  <a:pt x="71648" y="3719"/>
                </a:lnTo>
                <a:lnTo>
                  <a:pt x="67857" y="3719"/>
                </a:lnTo>
                <a:lnTo>
                  <a:pt x="67857" y="183"/>
                </a:lnTo>
                <a:close/>
                <a:moveTo>
                  <a:pt x="75623" y="183"/>
                </a:moveTo>
                <a:lnTo>
                  <a:pt x="75623" y="3719"/>
                </a:lnTo>
                <a:lnTo>
                  <a:pt x="71832" y="3719"/>
                </a:lnTo>
                <a:lnTo>
                  <a:pt x="71832" y="183"/>
                </a:lnTo>
                <a:close/>
                <a:moveTo>
                  <a:pt x="79598" y="183"/>
                </a:moveTo>
                <a:lnTo>
                  <a:pt x="79598" y="3719"/>
                </a:lnTo>
                <a:lnTo>
                  <a:pt x="75807" y="3719"/>
                </a:lnTo>
                <a:lnTo>
                  <a:pt x="75807" y="183"/>
                </a:lnTo>
                <a:close/>
                <a:moveTo>
                  <a:pt x="83573" y="183"/>
                </a:moveTo>
                <a:lnTo>
                  <a:pt x="83573" y="3719"/>
                </a:lnTo>
                <a:lnTo>
                  <a:pt x="79782" y="3719"/>
                </a:lnTo>
                <a:lnTo>
                  <a:pt x="79782" y="183"/>
                </a:lnTo>
                <a:close/>
                <a:moveTo>
                  <a:pt x="87549" y="183"/>
                </a:moveTo>
                <a:lnTo>
                  <a:pt x="87549" y="3719"/>
                </a:lnTo>
                <a:lnTo>
                  <a:pt x="83757" y="3719"/>
                </a:lnTo>
                <a:lnTo>
                  <a:pt x="83757" y="183"/>
                </a:lnTo>
                <a:close/>
                <a:moveTo>
                  <a:pt x="91524" y="183"/>
                </a:moveTo>
                <a:lnTo>
                  <a:pt x="91524" y="3719"/>
                </a:lnTo>
                <a:lnTo>
                  <a:pt x="87733" y="3719"/>
                </a:lnTo>
                <a:lnTo>
                  <a:pt x="87733" y="183"/>
                </a:lnTo>
                <a:close/>
                <a:moveTo>
                  <a:pt x="95499" y="183"/>
                </a:moveTo>
                <a:lnTo>
                  <a:pt x="95499" y="3719"/>
                </a:lnTo>
                <a:lnTo>
                  <a:pt x="91708" y="3719"/>
                </a:lnTo>
                <a:lnTo>
                  <a:pt x="91708" y="183"/>
                </a:lnTo>
                <a:close/>
                <a:moveTo>
                  <a:pt x="99474" y="183"/>
                </a:moveTo>
                <a:lnTo>
                  <a:pt x="99474" y="3719"/>
                </a:lnTo>
                <a:lnTo>
                  <a:pt x="95684" y="3719"/>
                </a:lnTo>
                <a:lnTo>
                  <a:pt x="95684" y="183"/>
                </a:lnTo>
                <a:close/>
                <a:moveTo>
                  <a:pt x="103449" y="183"/>
                </a:moveTo>
                <a:lnTo>
                  <a:pt x="103449" y="3719"/>
                </a:lnTo>
                <a:lnTo>
                  <a:pt x="99659" y="3719"/>
                </a:lnTo>
                <a:lnTo>
                  <a:pt x="99659" y="183"/>
                </a:lnTo>
                <a:close/>
                <a:moveTo>
                  <a:pt x="107424" y="183"/>
                </a:moveTo>
                <a:lnTo>
                  <a:pt x="107424" y="3719"/>
                </a:lnTo>
                <a:lnTo>
                  <a:pt x="103634" y="3719"/>
                </a:lnTo>
                <a:lnTo>
                  <a:pt x="103634" y="183"/>
                </a:lnTo>
                <a:close/>
                <a:moveTo>
                  <a:pt x="111400" y="183"/>
                </a:moveTo>
                <a:lnTo>
                  <a:pt x="111400" y="3719"/>
                </a:lnTo>
                <a:lnTo>
                  <a:pt x="107609" y="3719"/>
                </a:lnTo>
                <a:lnTo>
                  <a:pt x="107609" y="183"/>
                </a:lnTo>
                <a:close/>
                <a:moveTo>
                  <a:pt x="115376" y="183"/>
                </a:moveTo>
                <a:lnTo>
                  <a:pt x="115376" y="3719"/>
                </a:lnTo>
                <a:lnTo>
                  <a:pt x="111585" y="3719"/>
                </a:lnTo>
                <a:lnTo>
                  <a:pt x="111585" y="183"/>
                </a:lnTo>
                <a:close/>
                <a:moveTo>
                  <a:pt x="119351" y="183"/>
                </a:moveTo>
                <a:lnTo>
                  <a:pt x="119351" y="3719"/>
                </a:lnTo>
                <a:lnTo>
                  <a:pt x="115560" y="3719"/>
                </a:lnTo>
                <a:lnTo>
                  <a:pt x="115560" y="183"/>
                </a:lnTo>
                <a:close/>
                <a:moveTo>
                  <a:pt x="123326" y="183"/>
                </a:moveTo>
                <a:lnTo>
                  <a:pt x="123326" y="3719"/>
                </a:lnTo>
                <a:lnTo>
                  <a:pt x="119535" y="3719"/>
                </a:lnTo>
                <a:lnTo>
                  <a:pt x="119535" y="183"/>
                </a:lnTo>
                <a:close/>
                <a:moveTo>
                  <a:pt x="127301" y="183"/>
                </a:moveTo>
                <a:lnTo>
                  <a:pt x="127301" y="3719"/>
                </a:lnTo>
                <a:lnTo>
                  <a:pt x="123510" y="3719"/>
                </a:lnTo>
                <a:lnTo>
                  <a:pt x="123510" y="183"/>
                </a:lnTo>
                <a:close/>
                <a:moveTo>
                  <a:pt x="131277" y="183"/>
                </a:moveTo>
                <a:lnTo>
                  <a:pt x="131277" y="3719"/>
                </a:lnTo>
                <a:lnTo>
                  <a:pt x="127485" y="3719"/>
                </a:lnTo>
                <a:lnTo>
                  <a:pt x="127485" y="183"/>
                </a:lnTo>
                <a:close/>
                <a:moveTo>
                  <a:pt x="135252" y="183"/>
                </a:moveTo>
                <a:lnTo>
                  <a:pt x="135252" y="3719"/>
                </a:lnTo>
                <a:lnTo>
                  <a:pt x="131461" y="3719"/>
                </a:lnTo>
                <a:lnTo>
                  <a:pt x="131461" y="183"/>
                </a:lnTo>
                <a:close/>
                <a:moveTo>
                  <a:pt x="139227" y="183"/>
                </a:moveTo>
                <a:lnTo>
                  <a:pt x="139227" y="3719"/>
                </a:lnTo>
                <a:lnTo>
                  <a:pt x="135436" y="3719"/>
                </a:lnTo>
                <a:lnTo>
                  <a:pt x="135436" y="183"/>
                </a:lnTo>
                <a:close/>
                <a:moveTo>
                  <a:pt x="143202" y="183"/>
                </a:moveTo>
                <a:lnTo>
                  <a:pt x="143202" y="3719"/>
                </a:lnTo>
                <a:lnTo>
                  <a:pt x="139411" y="3719"/>
                </a:lnTo>
                <a:lnTo>
                  <a:pt x="139411" y="183"/>
                </a:lnTo>
                <a:close/>
                <a:moveTo>
                  <a:pt x="147177" y="183"/>
                </a:moveTo>
                <a:lnTo>
                  <a:pt x="147177" y="3719"/>
                </a:lnTo>
                <a:lnTo>
                  <a:pt x="143387" y="3719"/>
                </a:lnTo>
                <a:lnTo>
                  <a:pt x="143387" y="183"/>
                </a:lnTo>
                <a:close/>
                <a:moveTo>
                  <a:pt x="151224" y="183"/>
                </a:moveTo>
                <a:lnTo>
                  <a:pt x="151224" y="3719"/>
                </a:lnTo>
                <a:lnTo>
                  <a:pt x="147362" y="3719"/>
                </a:lnTo>
                <a:lnTo>
                  <a:pt x="147362" y="183"/>
                </a:lnTo>
                <a:close/>
                <a:moveTo>
                  <a:pt x="4068" y="3902"/>
                </a:moveTo>
                <a:lnTo>
                  <a:pt x="4068" y="7661"/>
                </a:lnTo>
                <a:lnTo>
                  <a:pt x="184" y="7661"/>
                </a:lnTo>
                <a:lnTo>
                  <a:pt x="184" y="3902"/>
                </a:lnTo>
                <a:close/>
                <a:moveTo>
                  <a:pt x="8043" y="3902"/>
                </a:moveTo>
                <a:lnTo>
                  <a:pt x="8043" y="7661"/>
                </a:lnTo>
                <a:lnTo>
                  <a:pt x="4252" y="7661"/>
                </a:lnTo>
                <a:lnTo>
                  <a:pt x="4252" y="3902"/>
                </a:lnTo>
                <a:close/>
                <a:moveTo>
                  <a:pt x="12018" y="3902"/>
                </a:moveTo>
                <a:lnTo>
                  <a:pt x="12018" y="7661"/>
                </a:lnTo>
                <a:lnTo>
                  <a:pt x="8227" y="7661"/>
                </a:lnTo>
                <a:lnTo>
                  <a:pt x="8227" y="3902"/>
                </a:lnTo>
                <a:close/>
                <a:moveTo>
                  <a:pt x="15993" y="3902"/>
                </a:moveTo>
                <a:lnTo>
                  <a:pt x="15993" y="7661"/>
                </a:lnTo>
                <a:lnTo>
                  <a:pt x="12202" y="7661"/>
                </a:lnTo>
                <a:lnTo>
                  <a:pt x="12202" y="3902"/>
                </a:lnTo>
                <a:close/>
                <a:moveTo>
                  <a:pt x="19968" y="3902"/>
                </a:moveTo>
                <a:lnTo>
                  <a:pt x="19968" y="7661"/>
                </a:lnTo>
                <a:lnTo>
                  <a:pt x="16177" y="7661"/>
                </a:lnTo>
                <a:lnTo>
                  <a:pt x="16177" y="3902"/>
                </a:lnTo>
                <a:close/>
                <a:moveTo>
                  <a:pt x="23944" y="3902"/>
                </a:moveTo>
                <a:lnTo>
                  <a:pt x="23944" y="7661"/>
                </a:lnTo>
                <a:lnTo>
                  <a:pt x="20153" y="7661"/>
                </a:lnTo>
                <a:lnTo>
                  <a:pt x="20153" y="3902"/>
                </a:lnTo>
                <a:close/>
                <a:moveTo>
                  <a:pt x="27919" y="3902"/>
                </a:moveTo>
                <a:lnTo>
                  <a:pt x="27919" y="7661"/>
                </a:lnTo>
                <a:lnTo>
                  <a:pt x="24129" y="7661"/>
                </a:lnTo>
                <a:lnTo>
                  <a:pt x="24129" y="3902"/>
                </a:lnTo>
                <a:close/>
                <a:moveTo>
                  <a:pt x="31895" y="3902"/>
                </a:moveTo>
                <a:lnTo>
                  <a:pt x="31895" y="7661"/>
                </a:lnTo>
                <a:lnTo>
                  <a:pt x="28104" y="7661"/>
                </a:lnTo>
                <a:lnTo>
                  <a:pt x="28104" y="3902"/>
                </a:lnTo>
                <a:close/>
                <a:moveTo>
                  <a:pt x="35870" y="3902"/>
                </a:moveTo>
                <a:lnTo>
                  <a:pt x="35870" y="7661"/>
                </a:lnTo>
                <a:lnTo>
                  <a:pt x="32079" y="7661"/>
                </a:lnTo>
                <a:lnTo>
                  <a:pt x="32079" y="3902"/>
                </a:lnTo>
                <a:close/>
                <a:moveTo>
                  <a:pt x="39845" y="3902"/>
                </a:moveTo>
                <a:lnTo>
                  <a:pt x="39845" y="7661"/>
                </a:lnTo>
                <a:lnTo>
                  <a:pt x="36054" y="7661"/>
                </a:lnTo>
                <a:lnTo>
                  <a:pt x="36054" y="3902"/>
                </a:lnTo>
                <a:close/>
                <a:moveTo>
                  <a:pt x="43821" y="3902"/>
                </a:moveTo>
                <a:lnTo>
                  <a:pt x="43821" y="7661"/>
                </a:lnTo>
                <a:lnTo>
                  <a:pt x="40029" y="7661"/>
                </a:lnTo>
                <a:lnTo>
                  <a:pt x="40029" y="3902"/>
                </a:lnTo>
                <a:close/>
                <a:moveTo>
                  <a:pt x="47796" y="3902"/>
                </a:moveTo>
                <a:lnTo>
                  <a:pt x="47796" y="7661"/>
                </a:lnTo>
                <a:lnTo>
                  <a:pt x="44005" y="7661"/>
                </a:lnTo>
                <a:lnTo>
                  <a:pt x="44005" y="3902"/>
                </a:lnTo>
                <a:close/>
                <a:moveTo>
                  <a:pt x="51771" y="3902"/>
                </a:moveTo>
                <a:lnTo>
                  <a:pt x="51771" y="7661"/>
                </a:lnTo>
                <a:lnTo>
                  <a:pt x="47980" y="7661"/>
                </a:lnTo>
                <a:lnTo>
                  <a:pt x="47980" y="3902"/>
                </a:lnTo>
                <a:close/>
                <a:moveTo>
                  <a:pt x="55746" y="3902"/>
                </a:moveTo>
                <a:lnTo>
                  <a:pt x="55746" y="7661"/>
                </a:lnTo>
                <a:lnTo>
                  <a:pt x="51956" y="7661"/>
                </a:lnTo>
                <a:lnTo>
                  <a:pt x="51956" y="3902"/>
                </a:lnTo>
                <a:close/>
                <a:moveTo>
                  <a:pt x="59721" y="3902"/>
                </a:moveTo>
                <a:lnTo>
                  <a:pt x="59721" y="7661"/>
                </a:lnTo>
                <a:lnTo>
                  <a:pt x="55931" y="7661"/>
                </a:lnTo>
                <a:lnTo>
                  <a:pt x="55931" y="3902"/>
                </a:lnTo>
                <a:close/>
                <a:moveTo>
                  <a:pt x="63696" y="3902"/>
                </a:moveTo>
                <a:lnTo>
                  <a:pt x="63696" y="7661"/>
                </a:lnTo>
                <a:lnTo>
                  <a:pt x="59906" y="7661"/>
                </a:lnTo>
                <a:lnTo>
                  <a:pt x="59906" y="3902"/>
                </a:lnTo>
                <a:close/>
                <a:moveTo>
                  <a:pt x="67672" y="3902"/>
                </a:moveTo>
                <a:lnTo>
                  <a:pt x="67672" y="7661"/>
                </a:lnTo>
                <a:lnTo>
                  <a:pt x="63881" y="7661"/>
                </a:lnTo>
                <a:lnTo>
                  <a:pt x="63881" y="3902"/>
                </a:lnTo>
                <a:close/>
                <a:moveTo>
                  <a:pt x="71648" y="3902"/>
                </a:moveTo>
                <a:lnTo>
                  <a:pt x="71648" y="7661"/>
                </a:lnTo>
                <a:lnTo>
                  <a:pt x="67857" y="7661"/>
                </a:lnTo>
                <a:lnTo>
                  <a:pt x="67857" y="3902"/>
                </a:lnTo>
                <a:close/>
                <a:moveTo>
                  <a:pt x="75623" y="3902"/>
                </a:moveTo>
                <a:lnTo>
                  <a:pt x="75623" y="7661"/>
                </a:lnTo>
                <a:lnTo>
                  <a:pt x="71832" y="7661"/>
                </a:lnTo>
                <a:lnTo>
                  <a:pt x="71832" y="3902"/>
                </a:lnTo>
                <a:close/>
                <a:moveTo>
                  <a:pt x="79598" y="3902"/>
                </a:moveTo>
                <a:lnTo>
                  <a:pt x="79598" y="7661"/>
                </a:lnTo>
                <a:lnTo>
                  <a:pt x="75807" y="7661"/>
                </a:lnTo>
                <a:lnTo>
                  <a:pt x="75807" y="3902"/>
                </a:lnTo>
                <a:close/>
                <a:moveTo>
                  <a:pt x="83573" y="3902"/>
                </a:moveTo>
                <a:lnTo>
                  <a:pt x="83573" y="7661"/>
                </a:lnTo>
                <a:lnTo>
                  <a:pt x="79782" y="7661"/>
                </a:lnTo>
                <a:lnTo>
                  <a:pt x="79782" y="3902"/>
                </a:lnTo>
                <a:close/>
                <a:moveTo>
                  <a:pt x="87549" y="3902"/>
                </a:moveTo>
                <a:lnTo>
                  <a:pt x="87549" y="7661"/>
                </a:lnTo>
                <a:lnTo>
                  <a:pt x="83757" y="7661"/>
                </a:lnTo>
                <a:lnTo>
                  <a:pt x="83757" y="3902"/>
                </a:lnTo>
                <a:close/>
                <a:moveTo>
                  <a:pt x="91524" y="3902"/>
                </a:moveTo>
                <a:lnTo>
                  <a:pt x="91524" y="7661"/>
                </a:lnTo>
                <a:lnTo>
                  <a:pt x="87733" y="7661"/>
                </a:lnTo>
                <a:lnTo>
                  <a:pt x="87733" y="3902"/>
                </a:lnTo>
                <a:close/>
                <a:moveTo>
                  <a:pt x="95499" y="3902"/>
                </a:moveTo>
                <a:lnTo>
                  <a:pt x="95499" y="7661"/>
                </a:lnTo>
                <a:lnTo>
                  <a:pt x="91708" y="7661"/>
                </a:lnTo>
                <a:lnTo>
                  <a:pt x="91708" y="3902"/>
                </a:lnTo>
                <a:close/>
                <a:moveTo>
                  <a:pt x="99474" y="3902"/>
                </a:moveTo>
                <a:lnTo>
                  <a:pt x="99474" y="7661"/>
                </a:lnTo>
                <a:lnTo>
                  <a:pt x="95684" y="7661"/>
                </a:lnTo>
                <a:lnTo>
                  <a:pt x="95684" y="3902"/>
                </a:lnTo>
                <a:close/>
                <a:moveTo>
                  <a:pt x="103449" y="3902"/>
                </a:moveTo>
                <a:lnTo>
                  <a:pt x="103449" y="7661"/>
                </a:lnTo>
                <a:lnTo>
                  <a:pt x="99659" y="7661"/>
                </a:lnTo>
                <a:lnTo>
                  <a:pt x="99659" y="3902"/>
                </a:lnTo>
                <a:close/>
                <a:moveTo>
                  <a:pt x="107424" y="3902"/>
                </a:moveTo>
                <a:lnTo>
                  <a:pt x="107424" y="7661"/>
                </a:lnTo>
                <a:lnTo>
                  <a:pt x="103634" y="7661"/>
                </a:lnTo>
                <a:lnTo>
                  <a:pt x="103634" y="3902"/>
                </a:lnTo>
                <a:close/>
                <a:moveTo>
                  <a:pt x="111400" y="3902"/>
                </a:moveTo>
                <a:lnTo>
                  <a:pt x="111400" y="7661"/>
                </a:lnTo>
                <a:lnTo>
                  <a:pt x="107609" y="7661"/>
                </a:lnTo>
                <a:lnTo>
                  <a:pt x="107609" y="3902"/>
                </a:lnTo>
                <a:close/>
                <a:moveTo>
                  <a:pt x="115376" y="3902"/>
                </a:moveTo>
                <a:lnTo>
                  <a:pt x="115376" y="7661"/>
                </a:lnTo>
                <a:lnTo>
                  <a:pt x="111585" y="7661"/>
                </a:lnTo>
                <a:lnTo>
                  <a:pt x="111585" y="3902"/>
                </a:lnTo>
                <a:close/>
                <a:moveTo>
                  <a:pt x="119351" y="3902"/>
                </a:moveTo>
                <a:lnTo>
                  <a:pt x="119351" y="7661"/>
                </a:lnTo>
                <a:lnTo>
                  <a:pt x="115560" y="7661"/>
                </a:lnTo>
                <a:lnTo>
                  <a:pt x="115560" y="3902"/>
                </a:lnTo>
                <a:close/>
                <a:moveTo>
                  <a:pt x="123326" y="3902"/>
                </a:moveTo>
                <a:lnTo>
                  <a:pt x="123326" y="7661"/>
                </a:lnTo>
                <a:lnTo>
                  <a:pt x="119535" y="7661"/>
                </a:lnTo>
                <a:lnTo>
                  <a:pt x="119535" y="3902"/>
                </a:lnTo>
                <a:close/>
                <a:moveTo>
                  <a:pt x="127301" y="3902"/>
                </a:moveTo>
                <a:lnTo>
                  <a:pt x="127301" y="7661"/>
                </a:lnTo>
                <a:lnTo>
                  <a:pt x="123510" y="7661"/>
                </a:lnTo>
                <a:lnTo>
                  <a:pt x="123510" y="3902"/>
                </a:lnTo>
                <a:close/>
                <a:moveTo>
                  <a:pt x="131277" y="3902"/>
                </a:moveTo>
                <a:lnTo>
                  <a:pt x="131277" y="7661"/>
                </a:lnTo>
                <a:lnTo>
                  <a:pt x="127485" y="7661"/>
                </a:lnTo>
                <a:lnTo>
                  <a:pt x="127485" y="3902"/>
                </a:lnTo>
                <a:close/>
                <a:moveTo>
                  <a:pt x="135252" y="3902"/>
                </a:moveTo>
                <a:lnTo>
                  <a:pt x="135252" y="7661"/>
                </a:lnTo>
                <a:lnTo>
                  <a:pt x="131461" y="7661"/>
                </a:lnTo>
                <a:lnTo>
                  <a:pt x="131461" y="3902"/>
                </a:lnTo>
                <a:close/>
                <a:moveTo>
                  <a:pt x="139227" y="3902"/>
                </a:moveTo>
                <a:lnTo>
                  <a:pt x="139227" y="7661"/>
                </a:lnTo>
                <a:lnTo>
                  <a:pt x="135436" y="7661"/>
                </a:lnTo>
                <a:lnTo>
                  <a:pt x="135436" y="3902"/>
                </a:lnTo>
                <a:close/>
                <a:moveTo>
                  <a:pt x="143202" y="3902"/>
                </a:moveTo>
                <a:lnTo>
                  <a:pt x="143202" y="7661"/>
                </a:lnTo>
                <a:lnTo>
                  <a:pt x="139411" y="7661"/>
                </a:lnTo>
                <a:lnTo>
                  <a:pt x="139411" y="3902"/>
                </a:lnTo>
                <a:close/>
                <a:moveTo>
                  <a:pt x="147177" y="3902"/>
                </a:moveTo>
                <a:lnTo>
                  <a:pt x="147177" y="7661"/>
                </a:lnTo>
                <a:lnTo>
                  <a:pt x="143387" y="7661"/>
                </a:lnTo>
                <a:lnTo>
                  <a:pt x="143387" y="3902"/>
                </a:lnTo>
                <a:close/>
                <a:moveTo>
                  <a:pt x="151224" y="3902"/>
                </a:moveTo>
                <a:lnTo>
                  <a:pt x="151224" y="7661"/>
                </a:lnTo>
                <a:lnTo>
                  <a:pt x="147362" y="7661"/>
                </a:lnTo>
                <a:lnTo>
                  <a:pt x="147362" y="3902"/>
                </a:lnTo>
                <a:close/>
                <a:moveTo>
                  <a:pt x="4068" y="7844"/>
                </a:moveTo>
                <a:lnTo>
                  <a:pt x="4068" y="11605"/>
                </a:lnTo>
                <a:lnTo>
                  <a:pt x="184" y="11605"/>
                </a:lnTo>
                <a:lnTo>
                  <a:pt x="184" y="7844"/>
                </a:lnTo>
                <a:close/>
                <a:moveTo>
                  <a:pt x="8043" y="7844"/>
                </a:moveTo>
                <a:lnTo>
                  <a:pt x="8043" y="11605"/>
                </a:lnTo>
                <a:lnTo>
                  <a:pt x="4252" y="11605"/>
                </a:lnTo>
                <a:lnTo>
                  <a:pt x="4252" y="7844"/>
                </a:lnTo>
                <a:close/>
                <a:moveTo>
                  <a:pt x="12018" y="7844"/>
                </a:moveTo>
                <a:lnTo>
                  <a:pt x="12018" y="11605"/>
                </a:lnTo>
                <a:lnTo>
                  <a:pt x="8227" y="11605"/>
                </a:lnTo>
                <a:lnTo>
                  <a:pt x="8227" y="7844"/>
                </a:lnTo>
                <a:close/>
                <a:moveTo>
                  <a:pt x="15993" y="7844"/>
                </a:moveTo>
                <a:lnTo>
                  <a:pt x="15993" y="11605"/>
                </a:lnTo>
                <a:lnTo>
                  <a:pt x="12202" y="11605"/>
                </a:lnTo>
                <a:lnTo>
                  <a:pt x="12202" y="7844"/>
                </a:lnTo>
                <a:close/>
                <a:moveTo>
                  <a:pt x="19968" y="7844"/>
                </a:moveTo>
                <a:lnTo>
                  <a:pt x="19968" y="11605"/>
                </a:lnTo>
                <a:lnTo>
                  <a:pt x="16177" y="11605"/>
                </a:lnTo>
                <a:lnTo>
                  <a:pt x="16177" y="7844"/>
                </a:lnTo>
                <a:close/>
                <a:moveTo>
                  <a:pt x="23944" y="7844"/>
                </a:moveTo>
                <a:lnTo>
                  <a:pt x="23944" y="11605"/>
                </a:lnTo>
                <a:lnTo>
                  <a:pt x="20153" y="11605"/>
                </a:lnTo>
                <a:lnTo>
                  <a:pt x="20153" y="7844"/>
                </a:lnTo>
                <a:close/>
                <a:moveTo>
                  <a:pt x="27919" y="7844"/>
                </a:moveTo>
                <a:lnTo>
                  <a:pt x="27919" y="11605"/>
                </a:lnTo>
                <a:lnTo>
                  <a:pt x="24129" y="11605"/>
                </a:lnTo>
                <a:lnTo>
                  <a:pt x="24129" y="7844"/>
                </a:lnTo>
                <a:close/>
                <a:moveTo>
                  <a:pt x="31895" y="7844"/>
                </a:moveTo>
                <a:lnTo>
                  <a:pt x="31895" y="11605"/>
                </a:lnTo>
                <a:lnTo>
                  <a:pt x="28104" y="11605"/>
                </a:lnTo>
                <a:lnTo>
                  <a:pt x="28104" y="7844"/>
                </a:lnTo>
                <a:close/>
                <a:moveTo>
                  <a:pt x="35870" y="7844"/>
                </a:moveTo>
                <a:lnTo>
                  <a:pt x="35870" y="11605"/>
                </a:lnTo>
                <a:lnTo>
                  <a:pt x="32079" y="11605"/>
                </a:lnTo>
                <a:lnTo>
                  <a:pt x="32079" y="7844"/>
                </a:lnTo>
                <a:close/>
                <a:moveTo>
                  <a:pt x="39845" y="7844"/>
                </a:moveTo>
                <a:lnTo>
                  <a:pt x="39845" y="11605"/>
                </a:lnTo>
                <a:lnTo>
                  <a:pt x="36054" y="11605"/>
                </a:lnTo>
                <a:lnTo>
                  <a:pt x="36054" y="7844"/>
                </a:lnTo>
                <a:close/>
                <a:moveTo>
                  <a:pt x="43821" y="7844"/>
                </a:moveTo>
                <a:lnTo>
                  <a:pt x="43821" y="11605"/>
                </a:lnTo>
                <a:lnTo>
                  <a:pt x="40029" y="11605"/>
                </a:lnTo>
                <a:lnTo>
                  <a:pt x="40029" y="7844"/>
                </a:lnTo>
                <a:close/>
                <a:moveTo>
                  <a:pt x="47796" y="7844"/>
                </a:moveTo>
                <a:lnTo>
                  <a:pt x="47796" y="11605"/>
                </a:lnTo>
                <a:lnTo>
                  <a:pt x="44005" y="11605"/>
                </a:lnTo>
                <a:lnTo>
                  <a:pt x="44005" y="7844"/>
                </a:lnTo>
                <a:close/>
                <a:moveTo>
                  <a:pt x="51771" y="7844"/>
                </a:moveTo>
                <a:lnTo>
                  <a:pt x="51771" y="11605"/>
                </a:lnTo>
                <a:lnTo>
                  <a:pt x="47980" y="11605"/>
                </a:lnTo>
                <a:lnTo>
                  <a:pt x="47980" y="7844"/>
                </a:lnTo>
                <a:close/>
                <a:moveTo>
                  <a:pt x="55746" y="7844"/>
                </a:moveTo>
                <a:lnTo>
                  <a:pt x="55746" y="11605"/>
                </a:lnTo>
                <a:lnTo>
                  <a:pt x="51956" y="11605"/>
                </a:lnTo>
                <a:lnTo>
                  <a:pt x="51956" y="7844"/>
                </a:lnTo>
                <a:close/>
                <a:moveTo>
                  <a:pt x="59721" y="7844"/>
                </a:moveTo>
                <a:lnTo>
                  <a:pt x="59721" y="11605"/>
                </a:lnTo>
                <a:lnTo>
                  <a:pt x="55931" y="11605"/>
                </a:lnTo>
                <a:lnTo>
                  <a:pt x="55931" y="7844"/>
                </a:lnTo>
                <a:close/>
                <a:moveTo>
                  <a:pt x="63696" y="7844"/>
                </a:moveTo>
                <a:lnTo>
                  <a:pt x="63696" y="11605"/>
                </a:lnTo>
                <a:lnTo>
                  <a:pt x="59906" y="11605"/>
                </a:lnTo>
                <a:lnTo>
                  <a:pt x="59906" y="7844"/>
                </a:lnTo>
                <a:close/>
                <a:moveTo>
                  <a:pt x="67672" y="7844"/>
                </a:moveTo>
                <a:lnTo>
                  <a:pt x="67672" y="11605"/>
                </a:lnTo>
                <a:lnTo>
                  <a:pt x="63881" y="11605"/>
                </a:lnTo>
                <a:lnTo>
                  <a:pt x="63881" y="7844"/>
                </a:lnTo>
                <a:close/>
                <a:moveTo>
                  <a:pt x="71648" y="7844"/>
                </a:moveTo>
                <a:lnTo>
                  <a:pt x="71648" y="11605"/>
                </a:lnTo>
                <a:lnTo>
                  <a:pt x="67857" y="11605"/>
                </a:lnTo>
                <a:lnTo>
                  <a:pt x="67857" y="7844"/>
                </a:lnTo>
                <a:close/>
                <a:moveTo>
                  <a:pt x="75623" y="7844"/>
                </a:moveTo>
                <a:lnTo>
                  <a:pt x="75623" y="11605"/>
                </a:lnTo>
                <a:lnTo>
                  <a:pt x="71832" y="11605"/>
                </a:lnTo>
                <a:lnTo>
                  <a:pt x="71832" y="7844"/>
                </a:lnTo>
                <a:close/>
                <a:moveTo>
                  <a:pt x="79598" y="7844"/>
                </a:moveTo>
                <a:lnTo>
                  <a:pt x="79598" y="11605"/>
                </a:lnTo>
                <a:lnTo>
                  <a:pt x="75807" y="11605"/>
                </a:lnTo>
                <a:lnTo>
                  <a:pt x="75807" y="7844"/>
                </a:lnTo>
                <a:close/>
                <a:moveTo>
                  <a:pt x="83573" y="7844"/>
                </a:moveTo>
                <a:lnTo>
                  <a:pt x="83573" y="11605"/>
                </a:lnTo>
                <a:lnTo>
                  <a:pt x="79782" y="11605"/>
                </a:lnTo>
                <a:lnTo>
                  <a:pt x="79782" y="7844"/>
                </a:lnTo>
                <a:close/>
                <a:moveTo>
                  <a:pt x="87549" y="7844"/>
                </a:moveTo>
                <a:lnTo>
                  <a:pt x="87549" y="11605"/>
                </a:lnTo>
                <a:lnTo>
                  <a:pt x="83757" y="11605"/>
                </a:lnTo>
                <a:lnTo>
                  <a:pt x="83757" y="7844"/>
                </a:lnTo>
                <a:close/>
                <a:moveTo>
                  <a:pt x="91524" y="7844"/>
                </a:moveTo>
                <a:lnTo>
                  <a:pt x="91524" y="11605"/>
                </a:lnTo>
                <a:lnTo>
                  <a:pt x="87733" y="11605"/>
                </a:lnTo>
                <a:lnTo>
                  <a:pt x="87733" y="7844"/>
                </a:lnTo>
                <a:close/>
                <a:moveTo>
                  <a:pt x="95499" y="7844"/>
                </a:moveTo>
                <a:lnTo>
                  <a:pt x="95499" y="11605"/>
                </a:lnTo>
                <a:lnTo>
                  <a:pt x="91708" y="11605"/>
                </a:lnTo>
                <a:lnTo>
                  <a:pt x="91708" y="7844"/>
                </a:lnTo>
                <a:close/>
                <a:moveTo>
                  <a:pt x="99474" y="7844"/>
                </a:moveTo>
                <a:lnTo>
                  <a:pt x="99474" y="11605"/>
                </a:lnTo>
                <a:lnTo>
                  <a:pt x="95684" y="11605"/>
                </a:lnTo>
                <a:lnTo>
                  <a:pt x="95684" y="7844"/>
                </a:lnTo>
                <a:close/>
                <a:moveTo>
                  <a:pt x="103449" y="7844"/>
                </a:moveTo>
                <a:lnTo>
                  <a:pt x="103449" y="11605"/>
                </a:lnTo>
                <a:lnTo>
                  <a:pt x="99659" y="11605"/>
                </a:lnTo>
                <a:lnTo>
                  <a:pt x="99659" y="7844"/>
                </a:lnTo>
                <a:close/>
                <a:moveTo>
                  <a:pt x="107424" y="7844"/>
                </a:moveTo>
                <a:lnTo>
                  <a:pt x="107424" y="11605"/>
                </a:lnTo>
                <a:lnTo>
                  <a:pt x="103634" y="11605"/>
                </a:lnTo>
                <a:lnTo>
                  <a:pt x="103634" y="7844"/>
                </a:lnTo>
                <a:close/>
                <a:moveTo>
                  <a:pt x="111400" y="7844"/>
                </a:moveTo>
                <a:lnTo>
                  <a:pt x="111400" y="11605"/>
                </a:lnTo>
                <a:lnTo>
                  <a:pt x="107609" y="11605"/>
                </a:lnTo>
                <a:lnTo>
                  <a:pt x="107609" y="7844"/>
                </a:lnTo>
                <a:close/>
                <a:moveTo>
                  <a:pt x="115376" y="7844"/>
                </a:moveTo>
                <a:lnTo>
                  <a:pt x="115376" y="11605"/>
                </a:lnTo>
                <a:lnTo>
                  <a:pt x="111585" y="11605"/>
                </a:lnTo>
                <a:lnTo>
                  <a:pt x="111585" y="7844"/>
                </a:lnTo>
                <a:close/>
                <a:moveTo>
                  <a:pt x="119351" y="7844"/>
                </a:moveTo>
                <a:lnTo>
                  <a:pt x="119351" y="11605"/>
                </a:lnTo>
                <a:lnTo>
                  <a:pt x="115560" y="11605"/>
                </a:lnTo>
                <a:lnTo>
                  <a:pt x="115560" y="7844"/>
                </a:lnTo>
                <a:close/>
                <a:moveTo>
                  <a:pt x="123326" y="7844"/>
                </a:moveTo>
                <a:lnTo>
                  <a:pt x="123326" y="11605"/>
                </a:lnTo>
                <a:lnTo>
                  <a:pt x="119535" y="11605"/>
                </a:lnTo>
                <a:lnTo>
                  <a:pt x="119535" y="7844"/>
                </a:lnTo>
                <a:close/>
                <a:moveTo>
                  <a:pt x="127301" y="7844"/>
                </a:moveTo>
                <a:lnTo>
                  <a:pt x="127301" y="11605"/>
                </a:lnTo>
                <a:lnTo>
                  <a:pt x="123510" y="11605"/>
                </a:lnTo>
                <a:lnTo>
                  <a:pt x="123510" y="7844"/>
                </a:lnTo>
                <a:close/>
                <a:moveTo>
                  <a:pt x="131277" y="7844"/>
                </a:moveTo>
                <a:lnTo>
                  <a:pt x="131277" y="11605"/>
                </a:lnTo>
                <a:lnTo>
                  <a:pt x="127485" y="11605"/>
                </a:lnTo>
                <a:lnTo>
                  <a:pt x="127485" y="7844"/>
                </a:lnTo>
                <a:close/>
                <a:moveTo>
                  <a:pt x="135252" y="7844"/>
                </a:moveTo>
                <a:lnTo>
                  <a:pt x="135252" y="11605"/>
                </a:lnTo>
                <a:lnTo>
                  <a:pt x="131461" y="11605"/>
                </a:lnTo>
                <a:lnTo>
                  <a:pt x="131461" y="7844"/>
                </a:lnTo>
                <a:close/>
                <a:moveTo>
                  <a:pt x="139227" y="7844"/>
                </a:moveTo>
                <a:lnTo>
                  <a:pt x="139227" y="11605"/>
                </a:lnTo>
                <a:lnTo>
                  <a:pt x="135436" y="11605"/>
                </a:lnTo>
                <a:lnTo>
                  <a:pt x="135436" y="7844"/>
                </a:lnTo>
                <a:close/>
                <a:moveTo>
                  <a:pt x="143202" y="7844"/>
                </a:moveTo>
                <a:lnTo>
                  <a:pt x="143202" y="11605"/>
                </a:lnTo>
                <a:lnTo>
                  <a:pt x="139411" y="11605"/>
                </a:lnTo>
                <a:lnTo>
                  <a:pt x="139411" y="7844"/>
                </a:lnTo>
                <a:close/>
                <a:moveTo>
                  <a:pt x="147177" y="7844"/>
                </a:moveTo>
                <a:lnTo>
                  <a:pt x="147177" y="11605"/>
                </a:lnTo>
                <a:lnTo>
                  <a:pt x="143387" y="11605"/>
                </a:lnTo>
                <a:lnTo>
                  <a:pt x="143387" y="7844"/>
                </a:lnTo>
                <a:close/>
                <a:moveTo>
                  <a:pt x="151224" y="7844"/>
                </a:moveTo>
                <a:lnTo>
                  <a:pt x="151224" y="11605"/>
                </a:lnTo>
                <a:lnTo>
                  <a:pt x="147362" y="11605"/>
                </a:lnTo>
                <a:lnTo>
                  <a:pt x="147362" y="7844"/>
                </a:lnTo>
                <a:close/>
                <a:moveTo>
                  <a:pt x="4068" y="11788"/>
                </a:moveTo>
                <a:lnTo>
                  <a:pt x="4068" y="15547"/>
                </a:lnTo>
                <a:lnTo>
                  <a:pt x="184" y="15547"/>
                </a:lnTo>
                <a:lnTo>
                  <a:pt x="184" y="11788"/>
                </a:lnTo>
                <a:close/>
                <a:moveTo>
                  <a:pt x="8043" y="11788"/>
                </a:moveTo>
                <a:lnTo>
                  <a:pt x="8043" y="15547"/>
                </a:lnTo>
                <a:lnTo>
                  <a:pt x="4252" y="15547"/>
                </a:lnTo>
                <a:lnTo>
                  <a:pt x="4252" y="11788"/>
                </a:lnTo>
                <a:close/>
                <a:moveTo>
                  <a:pt x="12018" y="11788"/>
                </a:moveTo>
                <a:lnTo>
                  <a:pt x="12018" y="15547"/>
                </a:lnTo>
                <a:lnTo>
                  <a:pt x="8227" y="15547"/>
                </a:lnTo>
                <a:lnTo>
                  <a:pt x="8227" y="11788"/>
                </a:lnTo>
                <a:close/>
                <a:moveTo>
                  <a:pt x="15993" y="11788"/>
                </a:moveTo>
                <a:lnTo>
                  <a:pt x="15993" y="15547"/>
                </a:lnTo>
                <a:lnTo>
                  <a:pt x="12202" y="15547"/>
                </a:lnTo>
                <a:lnTo>
                  <a:pt x="12202" y="11788"/>
                </a:lnTo>
                <a:close/>
                <a:moveTo>
                  <a:pt x="19968" y="11788"/>
                </a:moveTo>
                <a:lnTo>
                  <a:pt x="19968" y="15547"/>
                </a:lnTo>
                <a:lnTo>
                  <a:pt x="16177" y="15547"/>
                </a:lnTo>
                <a:lnTo>
                  <a:pt x="16177" y="11788"/>
                </a:lnTo>
                <a:close/>
                <a:moveTo>
                  <a:pt x="23944" y="11788"/>
                </a:moveTo>
                <a:lnTo>
                  <a:pt x="23944" y="15547"/>
                </a:lnTo>
                <a:lnTo>
                  <a:pt x="20153" y="15547"/>
                </a:lnTo>
                <a:lnTo>
                  <a:pt x="20153" y="11788"/>
                </a:lnTo>
                <a:close/>
                <a:moveTo>
                  <a:pt x="27919" y="11788"/>
                </a:moveTo>
                <a:lnTo>
                  <a:pt x="27919" y="15547"/>
                </a:lnTo>
                <a:lnTo>
                  <a:pt x="24129" y="15547"/>
                </a:lnTo>
                <a:lnTo>
                  <a:pt x="24129" y="11788"/>
                </a:lnTo>
                <a:close/>
                <a:moveTo>
                  <a:pt x="31895" y="11788"/>
                </a:moveTo>
                <a:lnTo>
                  <a:pt x="31895" y="15547"/>
                </a:lnTo>
                <a:lnTo>
                  <a:pt x="28104" y="15547"/>
                </a:lnTo>
                <a:lnTo>
                  <a:pt x="28104" y="11788"/>
                </a:lnTo>
                <a:close/>
                <a:moveTo>
                  <a:pt x="35870" y="11788"/>
                </a:moveTo>
                <a:lnTo>
                  <a:pt x="35870" y="15547"/>
                </a:lnTo>
                <a:lnTo>
                  <a:pt x="32079" y="15547"/>
                </a:lnTo>
                <a:lnTo>
                  <a:pt x="32079" y="11788"/>
                </a:lnTo>
                <a:close/>
                <a:moveTo>
                  <a:pt x="39845" y="11788"/>
                </a:moveTo>
                <a:lnTo>
                  <a:pt x="39845" y="15547"/>
                </a:lnTo>
                <a:lnTo>
                  <a:pt x="36054" y="15547"/>
                </a:lnTo>
                <a:lnTo>
                  <a:pt x="36054" y="11788"/>
                </a:lnTo>
                <a:close/>
                <a:moveTo>
                  <a:pt x="43821" y="11788"/>
                </a:moveTo>
                <a:lnTo>
                  <a:pt x="43821" y="15547"/>
                </a:lnTo>
                <a:lnTo>
                  <a:pt x="40029" y="15547"/>
                </a:lnTo>
                <a:lnTo>
                  <a:pt x="40029" y="11788"/>
                </a:lnTo>
                <a:close/>
                <a:moveTo>
                  <a:pt x="47796" y="11788"/>
                </a:moveTo>
                <a:lnTo>
                  <a:pt x="47796" y="15547"/>
                </a:lnTo>
                <a:lnTo>
                  <a:pt x="44005" y="15547"/>
                </a:lnTo>
                <a:lnTo>
                  <a:pt x="44005" y="11788"/>
                </a:lnTo>
                <a:close/>
                <a:moveTo>
                  <a:pt x="51771" y="11788"/>
                </a:moveTo>
                <a:lnTo>
                  <a:pt x="51771" y="15547"/>
                </a:lnTo>
                <a:lnTo>
                  <a:pt x="47980" y="15547"/>
                </a:lnTo>
                <a:lnTo>
                  <a:pt x="47980" y="11788"/>
                </a:lnTo>
                <a:close/>
                <a:moveTo>
                  <a:pt x="55746" y="11788"/>
                </a:moveTo>
                <a:lnTo>
                  <a:pt x="55746" y="15547"/>
                </a:lnTo>
                <a:lnTo>
                  <a:pt x="51956" y="15547"/>
                </a:lnTo>
                <a:lnTo>
                  <a:pt x="51956" y="11788"/>
                </a:lnTo>
                <a:close/>
                <a:moveTo>
                  <a:pt x="59721" y="11788"/>
                </a:moveTo>
                <a:lnTo>
                  <a:pt x="59721" y="15547"/>
                </a:lnTo>
                <a:lnTo>
                  <a:pt x="55931" y="15547"/>
                </a:lnTo>
                <a:lnTo>
                  <a:pt x="55931" y="11788"/>
                </a:lnTo>
                <a:close/>
                <a:moveTo>
                  <a:pt x="63696" y="11788"/>
                </a:moveTo>
                <a:lnTo>
                  <a:pt x="63696" y="15547"/>
                </a:lnTo>
                <a:lnTo>
                  <a:pt x="59906" y="15547"/>
                </a:lnTo>
                <a:lnTo>
                  <a:pt x="59906" y="11788"/>
                </a:lnTo>
                <a:close/>
                <a:moveTo>
                  <a:pt x="67672" y="11788"/>
                </a:moveTo>
                <a:lnTo>
                  <a:pt x="67672" y="15547"/>
                </a:lnTo>
                <a:lnTo>
                  <a:pt x="63881" y="15547"/>
                </a:lnTo>
                <a:lnTo>
                  <a:pt x="63881" y="11788"/>
                </a:lnTo>
                <a:close/>
                <a:moveTo>
                  <a:pt x="71648" y="11788"/>
                </a:moveTo>
                <a:lnTo>
                  <a:pt x="71648" y="15547"/>
                </a:lnTo>
                <a:lnTo>
                  <a:pt x="67857" y="15547"/>
                </a:lnTo>
                <a:lnTo>
                  <a:pt x="67857" y="11788"/>
                </a:lnTo>
                <a:close/>
                <a:moveTo>
                  <a:pt x="75623" y="11788"/>
                </a:moveTo>
                <a:lnTo>
                  <a:pt x="75623" y="15547"/>
                </a:lnTo>
                <a:lnTo>
                  <a:pt x="71832" y="15547"/>
                </a:lnTo>
                <a:lnTo>
                  <a:pt x="71832" y="11788"/>
                </a:lnTo>
                <a:close/>
                <a:moveTo>
                  <a:pt x="79598" y="11788"/>
                </a:moveTo>
                <a:lnTo>
                  <a:pt x="79598" y="15547"/>
                </a:lnTo>
                <a:lnTo>
                  <a:pt x="75807" y="15547"/>
                </a:lnTo>
                <a:lnTo>
                  <a:pt x="75807" y="11788"/>
                </a:lnTo>
                <a:close/>
                <a:moveTo>
                  <a:pt x="83573" y="11788"/>
                </a:moveTo>
                <a:lnTo>
                  <a:pt x="83573" y="15547"/>
                </a:lnTo>
                <a:lnTo>
                  <a:pt x="79782" y="15547"/>
                </a:lnTo>
                <a:lnTo>
                  <a:pt x="79782" y="11788"/>
                </a:lnTo>
                <a:close/>
                <a:moveTo>
                  <a:pt x="87549" y="11788"/>
                </a:moveTo>
                <a:lnTo>
                  <a:pt x="87549" y="15547"/>
                </a:lnTo>
                <a:lnTo>
                  <a:pt x="83757" y="15547"/>
                </a:lnTo>
                <a:lnTo>
                  <a:pt x="83757" y="11788"/>
                </a:lnTo>
                <a:close/>
                <a:moveTo>
                  <a:pt x="91524" y="11788"/>
                </a:moveTo>
                <a:lnTo>
                  <a:pt x="91524" y="15547"/>
                </a:lnTo>
                <a:lnTo>
                  <a:pt x="87733" y="15547"/>
                </a:lnTo>
                <a:lnTo>
                  <a:pt x="87733" y="11788"/>
                </a:lnTo>
                <a:close/>
                <a:moveTo>
                  <a:pt x="95499" y="11788"/>
                </a:moveTo>
                <a:lnTo>
                  <a:pt x="95499" y="15547"/>
                </a:lnTo>
                <a:lnTo>
                  <a:pt x="91708" y="15547"/>
                </a:lnTo>
                <a:lnTo>
                  <a:pt x="91708" y="11788"/>
                </a:lnTo>
                <a:close/>
                <a:moveTo>
                  <a:pt x="99474" y="11788"/>
                </a:moveTo>
                <a:lnTo>
                  <a:pt x="99474" y="15547"/>
                </a:lnTo>
                <a:lnTo>
                  <a:pt x="95684" y="15547"/>
                </a:lnTo>
                <a:lnTo>
                  <a:pt x="95684" y="11788"/>
                </a:lnTo>
                <a:close/>
                <a:moveTo>
                  <a:pt x="103449" y="11788"/>
                </a:moveTo>
                <a:lnTo>
                  <a:pt x="103449" y="15547"/>
                </a:lnTo>
                <a:lnTo>
                  <a:pt x="99659" y="15547"/>
                </a:lnTo>
                <a:lnTo>
                  <a:pt x="99659" y="11788"/>
                </a:lnTo>
                <a:close/>
                <a:moveTo>
                  <a:pt x="107424" y="11788"/>
                </a:moveTo>
                <a:lnTo>
                  <a:pt x="107424" y="15547"/>
                </a:lnTo>
                <a:lnTo>
                  <a:pt x="103634" y="15547"/>
                </a:lnTo>
                <a:lnTo>
                  <a:pt x="103634" y="11788"/>
                </a:lnTo>
                <a:close/>
                <a:moveTo>
                  <a:pt x="111400" y="11788"/>
                </a:moveTo>
                <a:lnTo>
                  <a:pt x="111400" y="15547"/>
                </a:lnTo>
                <a:lnTo>
                  <a:pt x="107609" y="15547"/>
                </a:lnTo>
                <a:lnTo>
                  <a:pt x="107609" y="11788"/>
                </a:lnTo>
                <a:close/>
                <a:moveTo>
                  <a:pt x="115376" y="11788"/>
                </a:moveTo>
                <a:lnTo>
                  <a:pt x="115376" y="15547"/>
                </a:lnTo>
                <a:lnTo>
                  <a:pt x="111585" y="15547"/>
                </a:lnTo>
                <a:lnTo>
                  <a:pt x="111585" y="11788"/>
                </a:lnTo>
                <a:close/>
                <a:moveTo>
                  <a:pt x="119351" y="11788"/>
                </a:moveTo>
                <a:lnTo>
                  <a:pt x="119351" y="15547"/>
                </a:lnTo>
                <a:lnTo>
                  <a:pt x="115560" y="15547"/>
                </a:lnTo>
                <a:lnTo>
                  <a:pt x="115560" y="11788"/>
                </a:lnTo>
                <a:close/>
                <a:moveTo>
                  <a:pt x="123326" y="11788"/>
                </a:moveTo>
                <a:lnTo>
                  <a:pt x="123326" y="15547"/>
                </a:lnTo>
                <a:lnTo>
                  <a:pt x="119535" y="15547"/>
                </a:lnTo>
                <a:lnTo>
                  <a:pt x="119535" y="11788"/>
                </a:lnTo>
                <a:close/>
                <a:moveTo>
                  <a:pt x="127301" y="11788"/>
                </a:moveTo>
                <a:lnTo>
                  <a:pt x="127301" y="15547"/>
                </a:lnTo>
                <a:lnTo>
                  <a:pt x="123510" y="15547"/>
                </a:lnTo>
                <a:lnTo>
                  <a:pt x="123510" y="11788"/>
                </a:lnTo>
                <a:close/>
                <a:moveTo>
                  <a:pt x="131277" y="11788"/>
                </a:moveTo>
                <a:lnTo>
                  <a:pt x="131277" y="15547"/>
                </a:lnTo>
                <a:lnTo>
                  <a:pt x="127485" y="15547"/>
                </a:lnTo>
                <a:lnTo>
                  <a:pt x="127485" y="11788"/>
                </a:lnTo>
                <a:close/>
                <a:moveTo>
                  <a:pt x="135252" y="11788"/>
                </a:moveTo>
                <a:lnTo>
                  <a:pt x="135252" y="15547"/>
                </a:lnTo>
                <a:lnTo>
                  <a:pt x="131461" y="15547"/>
                </a:lnTo>
                <a:lnTo>
                  <a:pt x="131461" y="11788"/>
                </a:lnTo>
                <a:close/>
                <a:moveTo>
                  <a:pt x="139227" y="11788"/>
                </a:moveTo>
                <a:lnTo>
                  <a:pt x="139227" y="15547"/>
                </a:lnTo>
                <a:lnTo>
                  <a:pt x="135436" y="15547"/>
                </a:lnTo>
                <a:lnTo>
                  <a:pt x="135436" y="11788"/>
                </a:lnTo>
                <a:close/>
                <a:moveTo>
                  <a:pt x="143202" y="11788"/>
                </a:moveTo>
                <a:lnTo>
                  <a:pt x="143202" y="15547"/>
                </a:lnTo>
                <a:lnTo>
                  <a:pt x="139411" y="15547"/>
                </a:lnTo>
                <a:lnTo>
                  <a:pt x="139411" y="11788"/>
                </a:lnTo>
                <a:close/>
                <a:moveTo>
                  <a:pt x="147177" y="11788"/>
                </a:moveTo>
                <a:lnTo>
                  <a:pt x="147177" y="15547"/>
                </a:lnTo>
                <a:lnTo>
                  <a:pt x="143387" y="15547"/>
                </a:lnTo>
                <a:lnTo>
                  <a:pt x="143387" y="11788"/>
                </a:lnTo>
                <a:close/>
                <a:moveTo>
                  <a:pt x="151224" y="11788"/>
                </a:moveTo>
                <a:lnTo>
                  <a:pt x="151224" y="15547"/>
                </a:lnTo>
                <a:lnTo>
                  <a:pt x="147362" y="15547"/>
                </a:lnTo>
                <a:lnTo>
                  <a:pt x="147362" y="11788"/>
                </a:lnTo>
                <a:close/>
                <a:moveTo>
                  <a:pt x="4068" y="15730"/>
                </a:moveTo>
                <a:lnTo>
                  <a:pt x="4068" y="19490"/>
                </a:lnTo>
                <a:lnTo>
                  <a:pt x="184" y="19490"/>
                </a:lnTo>
                <a:lnTo>
                  <a:pt x="184" y="15730"/>
                </a:lnTo>
                <a:close/>
                <a:moveTo>
                  <a:pt x="8043" y="15730"/>
                </a:moveTo>
                <a:lnTo>
                  <a:pt x="8043" y="19490"/>
                </a:lnTo>
                <a:lnTo>
                  <a:pt x="4252" y="19490"/>
                </a:lnTo>
                <a:lnTo>
                  <a:pt x="4252" y="15730"/>
                </a:lnTo>
                <a:close/>
                <a:moveTo>
                  <a:pt x="12018" y="15730"/>
                </a:moveTo>
                <a:lnTo>
                  <a:pt x="12018" y="19490"/>
                </a:lnTo>
                <a:lnTo>
                  <a:pt x="8227" y="19490"/>
                </a:lnTo>
                <a:lnTo>
                  <a:pt x="8227" y="15730"/>
                </a:lnTo>
                <a:close/>
                <a:moveTo>
                  <a:pt x="15993" y="15730"/>
                </a:moveTo>
                <a:lnTo>
                  <a:pt x="15993" y="19490"/>
                </a:lnTo>
                <a:lnTo>
                  <a:pt x="12202" y="19490"/>
                </a:lnTo>
                <a:lnTo>
                  <a:pt x="12202" y="15730"/>
                </a:lnTo>
                <a:close/>
                <a:moveTo>
                  <a:pt x="19968" y="15730"/>
                </a:moveTo>
                <a:lnTo>
                  <a:pt x="19968" y="19490"/>
                </a:lnTo>
                <a:lnTo>
                  <a:pt x="16177" y="19490"/>
                </a:lnTo>
                <a:lnTo>
                  <a:pt x="16177" y="15730"/>
                </a:lnTo>
                <a:close/>
                <a:moveTo>
                  <a:pt x="23944" y="15730"/>
                </a:moveTo>
                <a:lnTo>
                  <a:pt x="23944" y="19490"/>
                </a:lnTo>
                <a:lnTo>
                  <a:pt x="20153" y="19490"/>
                </a:lnTo>
                <a:lnTo>
                  <a:pt x="20153" y="15730"/>
                </a:lnTo>
                <a:close/>
                <a:moveTo>
                  <a:pt x="27919" y="15730"/>
                </a:moveTo>
                <a:lnTo>
                  <a:pt x="27919" y="19490"/>
                </a:lnTo>
                <a:lnTo>
                  <a:pt x="24129" y="19490"/>
                </a:lnTo>
                <a:lnTo>
                  <a:pt x="24129" y="15730"/>
                </a:lnTo>
                <a:close/>
                <a:moveTo>
                  <a:pt x="31895" y="15730"/>
                </a:moveTo>
                <a:lnTo>
                  <a:pt x="31895" y="19490"/>
                </a:lnTo>
                <a:lnTo>
                  <a:pt x="28104" y="19490"/>
                </a:lnTo>
                <a:lnTo>
                  <a:pt x="28104" y="15730"/>
                </a:lnTo>
                <a:close/>
                <a:moveTo>
                  <a:pt x="35870" y="15730"/>
                </a:moveTo>
                <a:lnTo>
                  <a:pt x="35870" y="19490"/>
                </a:lnTo>
                <a:lnTo>
                  <a:pt x="32079" y="19490"/>
                </a:lnTo>
                <a:lnTo>
                  <a:pt x="32079" y="15730"/>
                </a:lnTo>
                <a:close/>
                <a:moveTo>
                  <a:pt x="39845" y="15730"/>
                </a:moveTo>
                <a:lnTo>
                  <a:pt x="39845" y="19490"/>
                </a:lnTo>
                <a:lnTo>
                  <a:pt x="36054" y="19490"/>
                </a:lnTo>
                <a:lnTo>
                  <a:pt x="36054" y="15730"/>
                </a:lnTo>
                <a:close/>
                <a:moveTo>
                  <a:pt x="43821" y="15730"/>
                </a:moveTo>
                <a:lnTo>
                  <a:pt x="43821" y="19490"/>
                </a:lnTo>
                <a:lnTo>
                  <a:pt x="40029" y="19490"/>
                </a:lnTo>
                <a:lnTo>
                  <a:pt x="40029" y="15730"/>
                </a:lnTo>
                <a:close/>
                <a:moveTo>
                  <a:pt x="47796" y="15730"/>
                </a:moveTo>
                <a:lnTo>
                  <a:pt x="47796" y="19490"/>
                </a:lnTo>
                <a:lnTo>
                  <a:pt x="44005" y="19490"/>
                </a:lnTo>
                <a:lnTo>
                  <a:pt x="44005" y="15730"/>
                </a:lnTo>
                <a:close/>
                <a:moveTo>
                  <a:pt x="51771" y="15730"/>
                </a:moveTo>
                <a:lnTo>
                  <a:pt x="51771" y="19490"/>
                </a:lnTo>
                <a:lnTo>
                  <a:pt x="47980" y="19490"/>
                </a:lnTo>
                <a:lnTo>
                  <a:pt x="47980" y="15730"/>
                </a:lnTo>
                <a:close/>
                <a:moveTo>
                  <a:pt x="55746" y="15730"/>
                </a:moveTo>
                <a:lnTo>
                  <a:pt x="55746" y="19490"/>
                </a:lnTo>
                <a:lnTo>
                  <a:pt x="51956" y="19490"/>
                </a:lnTo>
                <a:lnTo>
                  <a:pt x="51956" y="15730"/>
                </a:lnTo>
                <a:close/>
                <a:moveTo>
                  <a:pt x="59721" y="15730"/>
                </a:moveTo>
                <a:lnTo>
                  <a:pt x="59721" y="19490"/>
                </a:lnTo>
                <a:lnTo>
                  <a:pt x="55931" y="19490"/>
                </a:lnTo>
                <a:lnTo>
                  <a:pt x="55931" y="15730"/>
                </a:lnTo>
                <a:close/>
                <a:moveTo>
                  <a:pt x="63696" y="15730"/>
                </a:moveTo>
                <a:lnTo>
                  <a:pt x="63696" y="19490"/>
                </a:lnTo>
                <a:lnTo>
                  <a:pt x="59906" y="19490"/>
                </a:lnTo>
                <a:lnTo>
                  <a:pt x="59906" y="15730"/>
                </a:lnTo>
                <a:close/>
                <a:moveTo>
                  <a:pt x="67672" y="15730"/>
                </a:moveTo>
                <a:lnTo>
                  <a:pt x="67672" y="19490"/>
                </a:lnTo>
                <a:lnTo>
                  <a:pt x="63881" y="19490"/>
                </a:lnTo>
                <a:lnTo>
                  <a:pt x="63881" y="15730"/>
                </a:lnTo>
                <a:close/>
                <a:moveTo>
                  <a:pt x="71648" y="15730"/>
                </a:moveTo>
                <a:lnTo>
                  <a:pt x="71648" y="19490"/>
                </a:lnTo>
                <a:lnTo>
                  <a:pt x="67857" y="19490"/>
                </a:lnTo>
                <a:lnTo>
                  <a:pt x="67857" y="15730"/>
                </a:lnTo>
                <a:close/>
                <a:moveTo>
                  <a:pt x="75623" y="15730"/>
                </a:moveTo>
                <a:lnTo>
                  <a:pt x="75623" y="19490"/>
                </a:lnTo>
                <a:lnTo>
                  <a:pt x="71832" y="19490"/>
                </a:lnTo>
                <a:lnTo>
                  <a:pt x="71832" y="15730"/>
                </a:lnTo>
                <a:close/>
                <a:moveTo>
                  <a:pt x="79598" y="15730"/>
                </a:moveTo>
                <a:lnTo>
                  <a:pt x="79598" y="19490"/>
                </a:lnTo>
                <a:lnTo>
                  <a:pt x="75807" y="19490"/>
                </a:lnTo>
                <a:lnTo>
                  <a:pt x="75807" y="15730"/>
                </a:lnTo>
                <a:close/>
                <a:moveTo>
                  <a:pt x="83573" y="15730"/>
                </a:moveTo>
                <a:lnTo>
                  <a:pt x="83573" y="19490"/>
                </a:lnTo>
                <a:lnTo>
                  <a:pt x="79782" y="19490"/>
                </a:lnTo>
                <a:lnTo>
                  <a:pt x="79782" y="15730"/>
                </a:lnTo>
                <a:close/>
                <a:moveTo>
                  <a:pt x="87549" y="15730"/>
                </a:moveTo>
                <a:lnTo>
                  <a:pt x="87549" y="19490"/>
                </a:lnTo>
                <a:lnTo>
                  <a:pt x="83757" y="19490"/>
                </a:lnTo>
                <a:lnTo>
                  <a:pt x="83757" y="15730"/>
                </a:lnTo>
                <a:close/>
                <a:moveTo>
                  <a:pt x="91524" y="15730"/>
                </a:moveTo>
                <a:lnTo>
                  <a:pt x="91524" y="19490"/>
                </a:lnTo>
                <a:lnTo>
                  <a:pt x="87733" y="19490"/>
                </a:lnTo>
                <a:lnTo>
                  <a:pt x="87733" y="15730"/>
                </a:lnTo>
                <a:close/>
                <a:moveTo>
                  <a:pt x="95499" y="15730"/>
                </a:moveTo>
                <a:lnTo>
                  <a:pt x="95499" y="19490"/>
                </a:lnTo>
                <a:lnTo>
                  <a:pt x="91708" y="19490"/>
                </a:lnTo>
                <a:lnTo>
                  <a:pt x="91708" y="15730"/>
                </a:lnTo>
                <a:close/>
                <a:moveTo>
                  <a:pt x="99474" y="15730"/>
                </a:moveTo>
                <a:lnTo>
                  <a:pt x="99474" y="19490"/>
                </a:lnTo>
                <a:lnTo>
                  <a:pt x="95684" y="19490"/>
                </a:lnTo>
                <a:lnTo>
                  <a:pt x="95684" y="15730"/>
                </a:lnTo>
                <a:close/>
                <a:moveTo>
                  <a:pt x="103449" y="15730"/>
                </a:moveTo>
                <a:lnTo>
                  <a:pt x="103449" y="19490"/>
                </a:lnTo>
                <a:lnTo>
                  <a:pt x="99659" y="19490"/>
                </a:lnTo>
                <a:lnTo>
                  <a:pt x="99659" y="15730"/>
                </a:lnTo>
                <a:close/>
                <a:moveTo>
                  <a:pt x="107424" y="15730"/>
                </a:moveTo>
                <a:lnTo>
                  <a:pt x="107424" y="19490"/>
                </a:lnTo>
                <a:lnTo>
                  <a:pt x="103634" y="19490"/>
                </a:lnTo>
                <a:lnTo>
                  <a:pt x="103634" y="15730"/>
                </a:lnTo>
                <a:close/>
                <a:moveTo>
                  <a:pt x="111400" y="15730"/>
                </a:moveTo>
                <a:lnTo>
                  <a:pt x="111400" y="19490"/>
                </a:lnTo>
                <a:lnTo>
                  <a:pt x="107609" y="19490"/>
                </a:lnTo>
                <a:lnTo>
                  <a:pt x="107609" y="15730"/>
                </a:lnTo>
                <a:close/>
                <a:moveTo>
                  <a:pt x="115376" y="15730"/>
                </a:moveTo>
                <a:lnTo>
                  <a:pt x="115376" y="19490"/>
                </a:lnTo>
                <a:lnTo>
                  <a:pt x="111585" y="19490"/>
                </a:lnTo>
                <a:lnTo>
                  <a:pt x="111585" y="15730"/>
                </a:lnTo>
                <a:close/>
                <a:moveTo>
                  <a:pt x="119351" y="15730"/>
                </a:moveTo>
                <a:lnTo>
                  <a:pt x="119351" y="19490"/>
                </a:lnTo>
                <a:lnTo>
                  <a:pt x="115560" y="19490"/>
                </a:lnTo>
                <a:lnTo>
                  <a:pt x="115560" y="15730"/>
                </a:lnTo>
                <a:close/>
                <a:moveTo>
                  <a:pt x="123326" y="15730"/>
                </a:moveTo>
                <a:lnTo>
                  <a:pt x="123326" y="19490"/>
                </a:lnTo>
                <a:lnTo>
                  <a:pt x="119535" y="19490"/>
                </a:lnTo>
                <a:lnTo>
                  <a:pt x="119535" y="15730"/>
                </a:lnTo>
                <a:close/>
                <a:moveTo>
                  <a:pt x="127301" y="15730"/>
                </a:moveTo>
                <a:lnTo>
                  <a:pt x="127301" y="19490"/>
                </a:lnTo>
                <a:lnTo>
                  <a:pt x="123510" y="19490"/>
                </a:lnTo>
                <a:lnTo>
                  <a:pt x="123510" y="15730"/>
                </a:lnTo>
                <a:close/>
                <a:moveTo>
                  <a:pt x="131277" y="15730"/>
                </a:moveTo>
                <a:lnTo>
                  <a:pt x="131277" y="19490"/>
                </a:lnTo>
                <a:lnTo>
                  <a:pt x="127485" y="19490"/>
                </a:lnTo>
                <a:lnTo>
                  <a:pt x="127485" y="15730"/>
                </a:lnTo>
                <a:close/>
                <a:moveTo>
                  <a:pt x="135252" y="15730"/>
                </a:moveTo>
                <a:lnTo>
                  <a:pt x="135252" y="19490"/>
                </a:lnTo>
                <a:lnTo>
                  <a:pt x="131461" y="19490"/>
                </a:lnTo>
                <a:lnTo>
                  <a:pt x="131461" y="15730"/>
                </a:lnTo>
                <a:close/>
                <a:moveTo>
                  <a:pt x="139227" y="15730"/>
                </a:moveTo>
                <a:lnTo>
                  <a:pt x="139227" y="19490"/>
                </a:lnTo>
                <a:lnTo>
                  <a:pt x="135436" y="19490"/>
                </a:lnTo>
                <a:lnTo>
                  <a:pt x="135436" y="15730"/>
                </a:lnTo>
                <a:close/>
                <a:moveTo>
                  <a:pt x="143202" y="15730"/>
                </a:moveTo>
                <a:lnTo>
                  <a:pt x="143202" y="19490"/>
                </a:lnTo>
                <a:lnTo>
                  <a:pt x="139411" y="19490"/>
                </a:lnTo>
                <a:lnTo>
                  <a:pt x="139411" y="15730"/>
                </a:lnTo>
                <a:close/>
                <a:moveTo>
                  <a:pt x="147177" y="15730"/>
                </a:moveTo>
                <a:lnTo>
                  <a:pt x="147177" y="19490"/>
                </a:lnTo>
                <a:lnTo>
                  <a:pt x="143387" y="19490"/>
                </a:lnTo>
                <a:lnTo>
                  <a:pt x="143387" y="15730"/>
                </a:lnTo>
                <a:close/>
                <a:moveTo>
                  <a:pt x="151224" y="15730"/>
                </a:moveTo>
                <a:lnTo>
                  <a:pt x="151224" y="19490"/>
                </a:lnTo>
                <a:lnTo>
                  <a:pt x="147362" y="19490"/>
                </a:lnTo>
                <a:lnTo>
                  <a:pt x="147362" y="15730"/>
                </a:lnTo>
                <a:close/>
                <a:moveTo>
                  <a:pt x="4068" y="19673"/>
                </a:moveTo>
                <a:lnTo>
                  <a:pt x="4068" y="23432"/>
                </a:lnTo>
                <a:lnTo>
                  <a:pt x="184" y="23432"/>
                </a:lnTo>
                <a:lnTo>
                  <a:pt x="184" y="19673"/>
                </a:lnTo>
                <a:close/>
                <a:moveTo>
                  <a:pt x="8043" y="19673"/>
                </a:moveTo>
                <a:lnTo>
                  <a:pt x="8043" y="23432"/>
                </a:lnTo>
                <a:lnTo>
                  <a:pt x="4252" y="23432"/>
                </a:lnTo>
                <a:lnTo>
                  <a:pt x="4252" y="19673"/>
                </a:lnTo>
                <a:close/>
                <a:moveTo>
                  <a:pt x="12018" y="19673"/>
                </a:moveTo>
                <a:lnTo>
                  <a:pt x="12018" y="23432"/>
                </a:lnTo>
                <a:lnTo>
                  <a:pt x="8227" y="23432"/>
                </a:lnTo>
                <a:lnTo>
                  <a:pt x="8227" y="19673"/>
                </a:lnTo>
                <a:close/>
                <a:moveTo>
                  <a:pt x="15993" y="19673"/>
                </a:moveTo>
                <a:lnTo>
                  <a:pt x="15993" y="23432"/>
                </a:lnTo>
                <a:lnTo>
                  <a:pt x="12202" y="23432"/>
                </a:lnTo>
                <a:lnTo>
                  <a:pt x="12202" y="19673"/>
                </a:lnTo>
                <a:close/>
                <a:moveTo>
                  <a:pt x="19968" y="19673"/>
                </a:moveTo>
                <a:lnTo>
                  <a:pt x="19968" y="23432"/>
                </a:lnTo>
                <a:lnTo>
                  <a:pt x="16177" y="23432"/>
                </a:lnTo>
                <a:lnTo>
                  <a:pt x="16177" y="19673"/>
                </a:lnTo>
                <a:close/>
                <a:moveTo>
                  <a:pt x="23944" y="19673"/>
                </a:moveTo>
                <a:lnTo>
                  <a:pt x="23944" y="23432"/>
                </a:lnTo>
                <a:lnTo>
                  <a:pt x="20153" y="23432"/>
                </a:lnTo>
                <a:lnTo>
                  <a:pt x="20153" y="19673"/>
                </a:lnTo>
                <a:close/>
                <a:moveTo>
                  <a:pt x="27919" y="19673"/>
                </a:moveTo>
                <a:lnTo>
                  <a:pt x="27919" y="23432"/>
                </a:lnTo>
                <a:lnTo>
                  <a:pt x="24129" y="23432"/>
                </a:lnTo>
                <a:lnTo>
                  <a:pt x="24129" y="19673"/>
                </a:lnTo>
                <a:close/>
                <a:moveTo>
                  <a:pt x="31895" y="19673"/>
                </a:moveTo>
                <a:lnTo>
                  <a:pt x="31895" y="23432"/>
                </a:lnTo>
                <a:lnTo>
                  <a:pt x="28104" y="23432"/>
                </a:lnTo>
                <a:lnTo>
                  <a:pt x="28104" y="19673"/>
                </a:lnTo>
                <a:close/>
                <a:moveTo>
                  <a:pt x="35870" y="19673"/>
                </a:moveTo>
                <a:lnTo>
                  <a:pt x="35870" y="23432"/>
                </a:lnTo>
                <a:lnTo>
                  <a:pt x="32079" y="23432"/>
                </a:lnTo>
                <a:lnTo>
                  <a:pt x="32079" y="19673"/>
                </a:lnTo>
                <a:close/>
                <a:moveTo>
                  <a:pt x="39845" y="19673"/>
                </a:moveTo>
                <a:lnTo>
                  <a:pt x="39845" y="23432"/>
                </a:lnTo>
                <a:lnTo>
                  <a:pt x="36054" y="23432"/>
                </a:lnTo>
                <a:lnTo>
                  <a:pt x="36054" y="19673"/>
                </a:lnTo>
                <a:close/>
                <a:moveTo>
                  <a:pt x="43821" y="19673"/>
                </a:moveTo>
                <a:lnTo>
                  <a:pt x="43821" y="23432"/>
                </a:lnTo>
                <a:lnTo>
                  <a:pt x="40029" y="23432"/>
                </a:lnTo>
                <a:lnTo>
                  <a:pt x="40029" y="19673"/>
                </a:lnTo>
                <a:close/>
                <a:moveTo>
                  <a:pt x="47796" y="19673"/>
                </a:moveTo>
                <a:lnTo>
                  <a:pt x="47796" y="23432"/>
                </a:lnTo>
                <a:lnTo>
                  <a:pt x="44005" y="23432"/>
                </a:lnTo>
                <a:lnTo>
                  <a:pt x="44005" y="19673"/>
                </a:lnTo>
                <a:close/>
                <a:moveTo>
                  <a:pt x="51771" y="19673"/>
                </a:moveTo>
                <a:lnTo>
                  <a:pt x="51771" y="23432"/>
                </a:lnTo>
                <a:lnTo>
                  <a:pt x="47980" y="23432"/>
                </a:lnTo>
                <a:lnTo>
                  <a:pt x="47980" y="19673"/>
                </a:lnTo>
                <a:close/>
                <a:moveTo>
                  <a:pt x="55746" y="19673"/>
                </a:moveTo>
                <a:lnTo>
                  <a:pt x="55746" y="23432"/>
                </a:lnTo>
                <a:lnTo>
                  <a:pt x="51956" y="23432"/>
                </a:lnTo>
                <a:lnTo>
                  <a:pt x="51956" y="19673"/>
                </a:lnTo>
                <a:close/>
                <a:moveTo>
                  <a:pt x="59721" y="19673"/>
                </a:moveTo>
                <a:lnTo>
                  <a:pt x="59721" y="23432"/>
                </a:lnTo>
                <a:lnTo>
                  <a:pt x="55931" y="23432"/>
                </a:lnTo>
                <a:lnTo>
                  <a:pt x="55931" y="19673"/>
                </a:lnTo>
                <a:close/>
                <a:moveTo>
                  <a:pt x="63696" y="19673"/>
                </a:moveTo>
                <a:lnTo>
                  <a:pt x="63696" y="23432"/>
                </a:lnTo>
                <a:lnTo>
                  <a:pt x="59906" y="23432"/>
                </a:lnTo>
                <a:lnTo>
                  <a:pt x="59906" y="19673"/>
                </a:lnTo>
                <a:close/>
                <a:moveTo>
                  <a:pt x="67672" y="19673"/>
                </a:moveTo>
                <a:lnTo>
                  <a:pt x="67672" y="23432"/>
                </a:lnTo>
                <a:lnTo>
                  <a:pt x="63881" y="23432"/>
                </a:lnTo>
                <a:lnTo>
                  <a:pt x="63881" y="19673"/>
                </a:lnTo>
                <a:close/>
                <a:moveTo>
                  <a:pt x="71648" y="19673"/>
                </a:moveTo>
                <a:lnTo>
                  <a:pt x="71648" y="23432"/>
                </a:lnTo>
                <a:lnTo>
                  <a:pt x="67857" y="23432"/>
                </a:lnTo>
                <a:lnTo>
                  <a:pt x="67857" y="19673"/>
                </a:lnTo>
                <a:close/>
                <a:moveTo>
                  <a:pt x="75623" y="19673"/>
                </a:moveTo>
                <a:lnTo>
                  <a:pt x="75623" y="23432"/>
                </a:lnTo>
                <a:lnTo>
                  <a:pt x="71832" y="23432"/>
                </a:lnTo>
                <a:lnTo>
                  <a:pt x="71832" y="19673"/>
                </a:lnTo>
                <a:close/>
                <a:moveTo>
                  <a:pt x="79598" y="19673"/>
                </a:moveTo>
                <a:lnTo>
                  <a:pt x="79598" y="23432"/>
                </a:lnTo>
                <a:lnTo>
                  <a:pt x="75807" y="23432"/>
                </a:lnTo>
                <a:lnTo>
                  <a:pt x="75807" y="19673"/>
                </a:lnTo>
                <a:close/>
                <a:moveTo>
                  <a:pt x="83573" y="19673"/>
                </a:moveTo>
                <a:lnTo>
                  <a:pt x="83573" y="23432"/>
                </a:lnTo>
                <a:lnTo>
                  <a:pt x="79782" y="23432"/>
                </a:lnTo>
                <a:lnTo>
                  <a:pt x="79782" y="19673"/>
                </a:lnTo>
                <a:close/>
                <a:moveTo>
                  <a:pt x="87549" y="19673"/>
                </a:moveTo>
                <a:lnTo>
                  <a:pt x="87549" y="23432"/>
                </a:lnTo>
                <a:lnTo>
                  <a:pt x="83757" y="23432"/>
                </a:lnTo>
                <a:lnTo>
                  <a:pt x="83757" y="19673"/>
                </a:lnTo>
                <a:close/>
                <a:moveTo>
                  <a:pt x="91524" y="19673"/>
                </a:moveTo>
                <a:lnTo>
                  <a:pt x="91524" y="23432"/>
                </a:lnTo>
                <a:lnTo>
                  <a:pt x="87733" y="23432"/>
                </a:lnTo>
                <a:lnTo>
                  <a:pt x="87733" y="19673"/>
                </a:lnTo>
                <a:close/>
                <a:moveTo>
                  <a:pt x="95499" y="19673"/>
                </a:moveTo>
                <a:lnTo>
                  <a:pt x="95499" y="23432"/>
                </a:lnTo>
                <a:lnTo>
                  <a:pt x="91708" y="23432"/>
                </a:lnTo>
                <a:lnTo>
                  <a:pt x="91708" y="19673"/>
                </a:lnTo>
                <a:close/>
                <a:moveTo>
                  <a:pt x="99474" y="19673"/>
                </a:moveTo>
                <a:lnTo>
                  <a:pt x="99474" y="23432"/>
                </a:lnTo>
                <a:lnTo>
                  <a:pt x="95684" y="23432"/>
                </a:lnTo>
                <a:lnTo>
                  <a:pt x="95684" y="19673"/>
                </a:lnTo>
                <a:close/>
                <a:moveTo>
                  <a:pt x="103449" y="19673"/>
                </a:moveTo>
                <a:lnTo>
                  <a:pt x="103449" y="23432"/>
                </a:lnTo>
                <a:lnTo>
                  <a:pt x="99659" y="23432"/>
                </a:lnTo>
                <a:lnTo>
                  <a:pt x="99659" y="19673"/>
                </a:lnTo>
                <a:close/>
                <a:moveTo>
                  <a:pt x="107424" y="19673"/>
                </a:moveTo>
                <a:lnTo>
                  <a:pt x="107424" y="23432"/>
                </a:lnTo>
                <a:lnTo>
                  <a:pt x="103634" y="23432"/>
                </a:lnTo>
                <a:lnTo>
                  <a:pt x="103634" y="19673"/>
                </a:lnTo>
                <a:close/>
                <a:moveTo>
                  <a:pt x="111400" y="19673"/>
                </a:moveTo>
                <a:lnTo>
                  <a:pt x="111400" y="23432"/>
                </a:lnTo>
                <a:lnTo>
                  <a:pt x="107609" y="23432"/>
                </a:lnTo>
                <a:lnTo>
                  <a:pt x="107609" y="19673"/>
                </a:lnTo>
                <a:close/>
                <a:moveTo>
                  <a:pt x="115376" y="19673"/>
                </a:moveTo>
                <a:lnTo>
                  <a:pt x="115376" y="23432"/>
                </a:lnTo>
                <a:lnTo>
                  <a:pt x="111585" y="23432"/>
                </a:lnTo>
                <a:lnTo>
                  <a:pt x="111585" y="19673"/>
                </a:lnTo>
                <a:close/>
                <a:moveTo>
                  <a:pt x="119351" y="19673"/>
                </a:moveTo>
                <a:lnTo>
                  <a:pt x="119351" y="23432"/>
                </a:lnTo>
                <a:lnTo>
                  <a:pt x="115560" y="23432"/>
                </a:lnTo>
                <a:lnTo>
                  <a:pt x="115560" y="19673"/>
                </a:lnTo>
                <a:close/>
                <a:moveTo>
                  <a:pt x="123326" y="19673"/>
                </a:moveTo>
                <a:lnTo>
                  <a:pt x="123326" y="23432"/>
                </a:lnTo>
                <a:lnTo>
                  <a:pt x="119535" y="23432"/>
                </a:lnTo>
                <a:lnTo>
                  <a:pt x="119535" y="19673"/>
                </a:lnTo>
                <a:close/>
                <a:moveTo>
                  <a:pt x="127301" y="19673"/>
                </a:moveTo>
                <a:lnTo>
                  <a:pt x="127301" y="23432"/>
                </a:lnTo>
                <a:lnTo>
                  <a:pt x="123510" y="23432"/>
                </a:lnTo>
                <a:lnTo>
                  <a:pt x="123510" y="19673"/>
                </a:lnTo>
                <a:close/>
                <a:moveTo>
                  <a:pt x="131277" y="19673"/>
                </a:moveTo>
                <a:lnTo>
                  <a:pt x="131277" y="23432"/>
                </a:lnTo>
                <a:lnTo>
                  <a:pt x="127485" y="23432"/>
                </a:lnTo>
                <a:lnTo>
                  <a:pt x="127485" y="19673"/>
                </a:lnTo>
                <a:close/>
                <a:moveTo>
                  <a:pt x="135252" y="19673"/>
                </a:moveTo>
                <a:lnTo>
                  <a:pt x="135252" y="23432"/>
                </a:lnTo>
                <a:lnTo>
                  <a:pt x="131461" y="23432"/>
                </a:lnTo>
                <a:lnTo>
                  <a:pt x="131461" y="19673"/>
                </a:lnTo>
                <a:close/>
                <a:moveTo>
                  <a:pt x="139227" y="19673"/>
                </a:moveTo>
                <a:lnTo>
                  <a:pt x="139227" y="23432"/>
                </a:lnTo>
                <a:lnTo>
                  <a:pt x="135436" y="23432"/>
                </a:lnTo>
                <a:lnTo>
                  <a:pt x="135436" y="19673"/>
                </a:lnTo>
                <a:close/>
                <a:moveTo>
                  <a:pt x="143202" y="19673"/>
                </a:moveTo>
                <a:lnTo>
                  <a:pt x="143202" y="23432"/>
                </a:lnTo>
                <a:lnTo>
                  <a:pt x="139411" y="23432"/>
                </a:lnTo>
                <a:lnTo>
                  <a:pt x="139411" y="19673"/>
                </a:lnTo>
                <a:close/>
                <a:moveTo>
                  <a:pt x="147177" y="19673"/>
                </a:moveTo>
                <a:lnTo>
                  <a:pt x="147177" y="23432"/>
                </a:lnTo>
                <a:lnTo>
                  <a:pt x="143387" y="23432"/>
                </a:lnTo>
                <a:lnTo>
                  <a:pt x="143387" y="19673"/>
                </a:lnTo>
                <a:close/>
                <a:moveTo>
                  <a:pt x="151224" y="19673"/>
                </a:moveTo>
                <a:lnTo>
                  <a:pt x="151224" y="23432"/>
                </a:lnTo>
                <a:lnTo>
                  <a:pt x="147362" y="23432"/>
                </a:lnTo>
                <a:lnTo>
                  <a:pt x="147362" y="19673"/>
                </a:lnTo>
                <a:close/>
                <a:moveTo>
                  <a:pt x="4068" y="23615"/>
                </a:moveTo>
                <a:lnTo>
                  <a:pt x="4068" y="27376"/>
                </a:lnTo>
                <a:lnTo>
                  <a:pt x="184" y="27376"/>
                </a:lnTo>
                <a:lnTo>
                  <a:pt x="184" y="23615"/>
                </a:lnTo>
                <a:close/>
                <a:moveTo>
                  <a:pt x="8043" y="23615"/>
                </a:moveTo>
                <a:lnTo>
                  <a:pt x="8043" y="27376"/>
                </a:lnTo>
                <a:lnTo>
                  <a:pt x="4252" y="27376"/>
                </a:lnTo>
                <a:lnTo>
                  <a:pt x="4252" y="23615"/>
                </a:lnTo>
                <a:close/>
                <a:moveTo>
                  <a:pt x="12018" y="23615"/>
                </a:moveTo>
                <a:lnTo>
                  <a:pt x="12018" y="27376"/>
                </a:lnTo>
                <a:lnTo>
                  <a:pt x="8227" y="27376"/>
                </a:lnTo>
                <a:lnTo>
                  <a:pt x="8227" y="23615"/>
                </a:lnTo>
                <a:close/>
                <a:moveTo>
                  <a:pt x="15993" y="23615"/>
                </a:moveTo>
                <a:lnTo>
                  <a:pt x="15993" y="27376"/>
                </a:lnTo>
                <a:lnTo>
                  <a:pt x="12202" y="27376"/>
                </a:lnTo>
                <a:lnTo>
                  <a:pt x="12202" y="23615"/>
                </a:lnTo>
                <a:close/>
                <a:moveTo>
                  <a:pt x="19968" y="23615"/>
                </a:moveTo>
                <a:lnTo>
                  <a:pt x="19968" y="27376"/>
                </a:lnTo>
                <a:lnTo>
                  <a:pt x="16177" y="27376"/>
                </a:lnTo>
                <a:lnTo>
                  <a:pt x="16177" y="23615"/>
                </a:lnTo>
                <a:close/>
                <a:moveTo>
                  <a:pt x="23944" y="23615"/>
                </a:moveTo>
                <a:lnTo>
                  <a:pt x="23944" y="27376"/>
                </a:lnTo>
                <a:lnTo>
                  <a:pt x="20153" y="27376"/>
                </a:lnTo>
                <a:lnTo>
                  <a:pt x="20153" y="23615"/>
                </a:lnTo>
                <a:close/>
                <a:moveTo>
                  <a:pt x="27919" y="23615"/>
                </a:moveTo>
                <a:lnTo>
                  <a:pt x="27919" y="27376"/>
                </a:lnTo>
                <a:lnTo>
                  <a:pt x="24129" y="27376"/>
                </a:lnTo>
                <a:lnTo>
                  <a:pt x="24129" y="23615"/>
                </a:lnTo>
                <a:close/>
                <a:moveTo>
                  <a:pt x="31895" y="23615"/>
                </a:moveTo>
                <a:lnTo>
                  <a:pt x="31895" y="27376"/>
                </a:lnTo>
                <a:lnTo>
                  <a:pt x="28104" y="27376"/>
                </a:lnTo>
                <a:lnTo>
                  <a:pt x="28104" y="23615"/>
                </a:lnTo>
                <a:close/>
                <a:moveTo>
                  <a:pt x="35870" y="23615"/>
                </a:moveTo>
                <a:lnTo>
                  <a:pt x="35870" y="27376"/>
                </a:lnTo>
                <a:lnTo>
                  <a:pt x="32079" y="27376"/>
                </a:lnTo>
                <a:lnTo>
                  <a:pt x="32079" y="23615"/>
                </a:lnTo>
                <a:close/>
                <a:moveTo>
                  <a:pt x="39845" y="23615"/>
                </a:moveTo>
                <a:lnTo>
                  <a:pt x="39845" y="27376"/>
                </a:lnTo>
                <a:lnTo>
                  <a:pt x="36054" y="27376"/>
                </a:lnTo>
                <a:lnTo>
                  <a:pt x="36054" y="23615"/>
                </a:lnTo>
                <a:close/>
                <a:moveTo>
                  <a:pt x="43821" y="23615"/>
                </a:moveTo>
                <a:lnTo>
                  <a:pt x="43821" y="27376"/>
                </a:lnTo>
                <a:lnTo>
                  <a:pt x="40029" y="27376"/>
                </a:lnTo>
                <a:lnTo>
                  <a:pt x="40029" y="23615"/>
                </a:lnTo>
                <a:close/>
                <a:moveTo>
                  <a:pt x="47796" y="23615"/>
                </a:moveTo>
                <a:lnTo>
                  <a:pt x="47796" y="27376"/>
                </a:lnTo>
                <a:lnTo>
                  <a:pt x="44005" y="27376"/>
                </a:lnTo>
                <a:lnTo>
                  <a:pt x="44005" y="23615"/>
                </a:lnTo>
                <a:close/>
                <a:moveTo>
                  <a:pt x="51771" y="23615"/>
                </a:moveTo>
                <a:lnTo>
                  <a:pt x="51771" y="27376"/>
                </a:lnTo>
                <a:lnTo>
                  <a:pt x="47980" y="27376"/>
                </a:lnTo>
                <a:lnTo>
                  <a:pt x="47980" y="23615"/>
                </a:lnTo>
                <a:close/>
                <a:moveTo>
                  <a:pt x="55746" y="23615"/>
                </a:moveTo>
                <a:lnTo>
                  <a:pt x="55746" y="27376"/>
                </a:lnTo>
                <a:lnTo>
                  <a:pt x="51956" y="27376"/>
                </a:lnTo>
                <a:lnTo>
                  <a:pt x="51956" y="23615"/>
                </a:lnTo>
                <a:close/>
                <a:moveTo>
                  <a:pt x="59721" y="23615"/>
                </a:moveTo>
                <a:lnTo>
                  <a:pt x="59721" y="27376"/>
                </a:lnTo>
                <a:lnTo>
                  <a:pt x="55931" y="27376"/>
                </a:lnTo>
                <a:lnTo>
                  <a:pt x="55931" y="23615"/>
                </a:lnTo>
                <a:close/>
                <a:moveTo>
                  <a:pt x="63696" y="23615"/>
                </a:moveTo>
                <a:lnTo>
                  <a:pt x="63696" y="27376"/>
                </a:lnTo>
                <a:lnTo>
                  <a:pt x="59906" y="27376"/>
                </a:lnTo>
                <a:lnTo>
                  <a:pt x="59906" y="23615"/>
                </a:lnTo>
                <a:close/>
                <a:moveTo>
                  <a:pt x="67672" y="23615"/>
                </a:moveTo>
                <a:lnTo>
                  <a:pt x="67672" y="27376"/>
                </a:lnTo>
                <a:lnTo>
                  <a:pt x="63881" y="27376"/>
                </a:lnTo>
                <a:lnTo>
                  <a:pt x="63881" y="23615"/>
                </a:lnTo>
                <a:close/>
                <a:moveTo>
                  <a:pt x="71648" y="23615"/>
                </a:moveTo>
                <a:lnTo>
                  <a:pt x="71648" y="27376"/>
                </a:lnTo>
                <a:lnTo>
                  <a:pt x="67857" y="27376"/>
                </a:lnTo>
                <a:lnTo>
                  <a:pt x="67857" y="23615"/>
                </a:lnTo>
                <a:close/>
                <a:moveTo>
                  <a:pt x="75623" y="23615"/>
                </a:moveTo>
                <a:lnTo>
                  <a:pt x="75623" y="27376"/>
                </a:lnTo>
                <a:lnTo>
                  <a:pt x="71832" y="27376"/>
                </a:lnTo>
                <a:lnTo>
                  <a:pt x="71832" y="23615"/>
                </a:lnTo>
                <a:close/>
                <a:moveTo>
                  <a:pt x="79598" y="23615"/>
                </a:moveTo>
                <a:lnTo>
                  <a:pt x="79598" y="27376"/>
                </a:lnTo>
                <a:lnTo>
                  <a:pt x="75807" y="27376"/>
                </a:lnTo>
                <a:lnTo>
                  <a:pt x="75807" y="23615"/>
                </a:lnTo>
                <a:close/>
                <a:moveTo>
                  <a:pt x="83573" y="23615"/>
                </a:moveTo>
                <a:lnTo>
                  <a:pt x="83573" y="27376"/>
                </a:lnTo>
                <a:lnTo>
                  <a:pt x="79782" y="27376"/>
                </a:lnTo>
                <a:lnTo>
                  <a:pt x="79782" y="23615"/>
                </a:lnTo>
                <a:close/>
                <a:moveTo>
                  <a:pt x="87549" y="23615"/>
                </a:moveTo>
                <a:lnTo>
                  <a:pt x="87549" y="27376"/>
                </a:lnTo>
                <a:lnTo>
                  <a:pt x="83757" y="27376"/>
                </a:lnTo>
                <a:lnTo>
                  <a:pt x="83757" y="23615"/>
                </a:lnTo>
                <a:close/>
                <a:moveTo>
                  <a:pt x="91524" y="23615"/>
                </a:moveTo>
                <a:lnTo>
                  <a:pt x="91524" y="27376"/>
                </a:lnTo>
                <a:lnTo>
                  <a:pt x="87733" y="27376"/>
                </a:lnTo>
                <a:lnTo>
                  <a:pt x="87733" y="23615"/>
                </a:lnTo>
                <a:close/>
                <a:moveTo>
                  <a:pt x="95499" y="23615"/>
                </a:moveTo>
                <a:lnTo>
                  <a:pt x="95499" y="27376"/>
                </a:lnTo>
                <a:lnTo>
                  <a:pt x="91708" y="27376"/>
                </a:lnTo>
                <a:lnTo>
                  <a:pt x="91708" y="23615"/>
                </a:lnTo>
                <a:close/>
                <a:moveTo>
                  <a:pt x="99474" y="23615"/>
                </a:moveTo>
                <a:lnTo>
                  <a:pt x="99474" y="27376"/>
                </a:lnTo>
                <a:lnTo>
                  <a:pt x="95684" y="27376"/>
                </a:lnTo>
                <a:lnTo>
                  <a:pt x="95684" y="23615"/>
                </a:lnTo>
                <a:close/>
                <a:moveTo>
                  <a:pt x="103449" y="23615"/>
                </a:moveTo>
                <a:lnTo>
                  <a:pt x="103449" y="27376"/>
                </a:lnTo>
                <a:lnTo>
                  <a:pt x="99659" y="27376"/>
                </a:lnTo>
                <a:lnTo>
                  <a:pt x="99659" y="23615"/>
                </a:lnTo>
                <a:close/>
                <a:moveTo>
                  <a:pt x="107424" y="23615"/>
                </a:moveTo>
                <a:lnTo>
                  <a:pt x="107424" y="27376"/>
                </a:lnTo>
                <a:lnTo>
                  <a:pt x="103634" y="27376"/>
                </a:lnTo>
                <a:lnTo>
                  <a:pt x="103634" y="23615"/>
                </a:lnTo>
                <a:close/>
                <a:moveTo>
                  <a:pt x="111400" y="23615"/>
                </a:moveTo>
                <a:lnTo>
                  <a:pt x="111400" y="27376"/>
                </a:lnTo>
                <a:lnTo>
                  <a:pt x="107609" y="27376"/>
                </a:lnTo>
                <a:lnTo>
                  <a:pt x="107609" y="23615"/>
                </a:lnTo>
                <a:close/>
                <a:moveTo>
                  <a:pt x="115376" y="23615"/>
                </a:moveTo>
                <a:lnTo>
                  <a:pt x="115376" y="27376"/>
                </a:lnTo>
                <a:lnTo>
                  <a:pt x="111585" y="27376"/>
                </a:lnTo>
                <a:lnTo>
                  <a:pt x="111585" y="23615"/>
                </a:lnTo>
                <a:close/>
                <a:moveTo>
                  <a:pt x="119351" y="23615"/>
                </a:moveTo>
                <a:lnTo>
                  <a:pt x="119351" y="27376"/>
                </a:lnTo>
                <a:lnTo>
                  <a:pt x="115560" y="27376"/>
                </a:lnTo>
                <a:lnTo>
                  <a:pt x="115560" y="23615"/>
                </a:lnTo>
                <a:close/>
                <a:moveTo>
                  <a:pt x="123326" y="23615"/>
                </a:moveTo>
                <a:lnTo>
                  <a:pt x="123326" y="27376"/>
                </a:lnTo>
                <a:lnTo>
                  <a:pt x="119535" y="27376"/>
                </a:lnTo>
                <a:lnTo>
                  <a:pt x="119535" y="23615"/>
                </a:lnTo>
                <a:close/>
                <a:moveTo>
                  <a:pt x="127301" y="23615"/>
                </a:moveTo>
                <a:lnTo>
                  <a:pt x="127301" y="27376"/>
                </a:lnTo>
                <a:lnTo>
                  <a:pt x="123510" y="27376"/>
                </a:lnTo>
                <a:lnTo>
                  <a:pt x="123510" y="23615"/>
                </a:lnTo>
                <a:close/>
                <a:moveTo>
                  <a:pt x="131277" y="23615"/>
                </a:moveTo>
                <a:lnTo>
                  <a:pt x="131277" y="27376"/>
                </a:lnTo>
                <a:lnTo>
                  <a:pt x="127485" y="27376"/>
                </a:lnTo>
                <a:lnTo>
                  <a:pt x="127485" y="23615"/>
                </a:lnTo>
                <a:close/>
                <a:moveTo>
                  <a:pt x="135252" y="23615"/>
                </a:moveTo>
                <a:lnTo>
                  <a:pt x="135252" y="27376"/>
                </a:lnTo>
                <a:lnTo>
                  <a:pt x="131461" y="27376"/>
                </a:lnTo>
                <a:lnTo>
                  <a:pt x="131461" y="23615"/>
                </a:lnTo>
                <a:close/>
                <a:moveTo>
                  <a:pt x="139227" y="23615"/>
                </a:moveTo>
                <a:lnTo>
                  <a:pt x="139227" y="27376"/>
                </a:lnTo>
                <a:lnTo>
                  <a:pt x="135436" y="27376"/>
                </a:lnTo>
                <a:lnTo>
                  <a:pt x="135436" y="23615"/>
                </a:lnTo>
                <a:close/>
                <a:moveTo>
                  <a:pt x="143202" y="23615"/>
                </a:moveTo>
                <a:lnTo>
                  <a:pt x="143202" y="27376"/>
                </a:lnTo>
                <a:lnTo>
                  <a:pt x="139411" y="27376"/>
                </a:lnTo>
                <a:lnTo>
                  <a:pt x="139411" y="23615"/>
                </a:lnTo>
                <a:close/>
                <a:moveTo>
                  <a:pt x="147177" y="23615"/>
                </a:moveTo>
                <a:lnTo>
                  <a:pt x="147177" y="27376"/>
                </a:lnTo>
                <a:lnTo>
                  <a:pt x="143387" y="27376"/>
                </a:lnTo>
                <a:lnTo>
                  <a:pt x="143387" y="23615"/>
                </a:lnTo>
                <a:close/>
                <a:moveTo>
                  <a:pt x="151224" y="23615"/>
                </a:moveTo>
                <a:lnTo>
                  <a:pt x="151224" y="27376"/>
                </a:lnTo>
                <a:lnTo>
                  <a:pt x="147362" y="27376"/>
                </a:lnTo>
                <a:lnTo>
                  <a:pt x="147362" y="23615"/>
                </a:lnTo>
                <a:close/>
                <a:moveTo>
                  <a:pt x="4068" y="27559"/>
                </a:moveTo>
                <a:lnTo>
                  <a:pt x="4068" y="31318"/>
                </a:lnTo>
                <a:lnTo>
                  <a:pt x="184" y="31318"/>
                </a:lnTo>
                <a:lnTo>
                  <a:pt x="184" y="27559"/>
                </a:lnTo>
                <a:close/>
                <a:moveTo>
                  <a:pt x="8043" y="27559"/>
                </a:moveTo>
                <a:lnTo>
                  <a:pt x="8043" y="31318"/>
                </a:lnTo>
                <a:lnTo>
                  <a:pt x="4252" y="31318"/>
                </a:lnTo>
                <a:lnTo>
                  <a:pt x="4252" y="27559"/>
                </a:lnTo>
                <a:close/>
                <a:moveTo>
                  <a:pt x="12018" y="27559"/>
                </a:moveTo>
                <a:lnTo>
                  <a:pt x="12018" y="31318"/>
                </a:lnTo>
                <a:lnTo>
                  <a:pt x="8227" y="31318"/>
                </a:lnTo>
                <a:lnTo>
                  <a:pt x="8227" y="27559"/>
                </a:lnTo>
                <a:close/>
                <a:moveTo>
                  <a:pt x="15993" y="27559"/>
                </a:moveTo>
                <a:lnTo>
                  <a:pt x="15993" y="31318"/>
                </a:lnTo>
                <a:lnTo>
                  <a:pt x="12202" y="31318"/>
                </a:lnTo>
                <a:lnTo>
                  <a:pt x="12202" y="27559"/>
                </a:lnTo>
                <a:close/>
                <a:moveTo>
                  <a:pt x="19968" y="27559"/>
                </a:moveTo>
                <a:lnTo>
                  <a:pt x="19968" y="31318"/>
                </a:lnTo>
                <a:lnTo>
                  <a:pt x="16177" y="31318"/>
                </a:lnTo>
                <a:lnTo>
                  <a:pt x="16177" y="27559"/>
                </a:lnTo>
                <a:close/>
                <a:moveTo>
                  <a:pt x="23944" y="27559"/>
                </a:moveTo>
                <a:lnTo>
                  <a:pt x="23944" y="31318"/>
                </a:lnTo>
                <a:lnTo>
                  <a:pt x="20153" y="31318"/>
                </a:lnTo>
                <a:lnTo>
                  <a:pt x="20153" y="27559"/>
                </a:lnTo>
                <a:close/>
                <a:moveTo>
                  <a:pt x="27919" y="27559"/>
                </a:moveTo>
                <a:lnTo>
                  <a:pt x="27919" y="31318"/>
                </a:lnTo>
                <a:lnTo>
                  <a:pt x="24129" y="31318"/>
                </a:lnTo>
                <a:lnTo>
                  <a:pt x="24129" y="27559"/>
                </a:lnTo>
                <a:close/>
                <a:moveTo>
                  <a:pt x="31895" y="27559"/>
                </a:moveTo>
                <a:lnTo>
                  <a:pt x="31895" y="31318"/>
                </a:lnTo>
                <a:lnTo>
                  <a:pt x="28104" y="31318"/>
                </a:lnTo>
                <a:lnTo>
                  <a:pt x="28104" y="27559"/>
                </a:lnTo>
                <a:close/>
                <a:moveTo>
                  <a:pt x="35870" y="27559"/>
                </a:moveTo>
                <a:lnTo>
                  <a:pt x="35870" y="31318"/>
                </a:lnTo>
                <a:lnTo>
                  <a:pt x="32079" y="31318"/>
                </a:lnTo>
                <a:lnTo>
                  <a:pt x="32079" y="27559"/>
                </a:lnTo>
                <a:close/>
                <a:moveTo>
                  <a:pt x="39845" y="27559"/>
                </a:moveTo>
                <a:lnTo>
                  <a:pt x="39845" y="31318"/>
                </a:lnTo>
                <a:lnTo>
                  <a:pt x="36054" y="31318"/>
                </a:lnTo>
                <a:lnTo>
                  <a:pt x="36054" y="27559"/>
                </a:lnTo>
                <a:close/>
                <a:moveTo>
                  <a:pt x="43821" y="27559"/>
                </a:moveTo>
                <a:lnTo>
                  <a:pt x="43821" y="31318"/>
                </a:lnTo>
                <a:lnTo>
                  <a:pt x="40029" y="31318"/>
                </a:lnTo>
                <a:lnTo>
                  <a:pt x="40029" y="27559"/>
                </a:lnTo>
                <a:close/>
                <a:moveTo>
                  <a:pt x="47796" y="27559"/>
                </a:moveTo>
                <a:lnTo>
                  <a:pt x="47796" y="31318"/>
                </a:lnTo>
                <a:lnTo>
                  <a:pt x="44005" y="31318"/>
                </a:lnTo>
                <a:lnTo>
                  <a:pt x="44005" y="27559"/>
                </a:lnTo>
                <a:close/>
                <a:moveTo>
                  <a:pt x="51771" y="27559"/>
                </a:moveTo>
                <a:lnTo>
                  <a:pt x="51771" y="31318"/>
                </a:lnTo>
                <a:lnTo>
                  <a:pt x="47980" y="31318"/>
                </a:lnTo>
                <a:lnTo>
                  <a:pt x="47980" y="27559"/>
                </a:lnTo>
                <a:close/>
                <a:moveTo>
                  <a:pt x="55746" y="27559"/>
                </a:moveTo>
                <a:lnTo>
                  <a:pt x="55746" y="31318"/>
                </a:lnTo>
                <a:lnTo>
                  <a:pt x="51956" y="31318"/>
                </a:lnTo>
                <a:lnTo>
                  <a:pt x="51956" y="27559"/>
                </a:lnTo>
                <a:close/>
                <a:moveTo>
                  <a:pt x="59721" y="27559"/>
                </a:moveTo>
                <a:lnTo>
                  <a:pt x="59721" y="31318"/>
                </a:lnTo>
                <a:lnTo>
                  <a:pt x="55931" y="31318"/>
                </a:lnTo>
                <a:lnTo>
                  <a:pt x="55931" y="27559"/>
                </a:lnTo>
                <a:close/>
                <a:moveTo>
                  <a:pt x="63696" y="27559"/>
                </a:moveTo>
                <a:lnTo>
                  <a:pt x="63696" y="31318"/>
                </a:lnTo>
                <a:lnTo>
                  <a:pt x="59906" y="31318"/>
                </a:lnTo>
                <a:lnTo>
                  <a:pt x="59906" y="27559"/>
                </a:lnTo>
                <a:close/>
                <a:moveTo>
                  <a:pt x="67672" y="27559"/>
                </a:moveTo>
                <a:lnTo>
                  <a:pt x="67672" y="31318"/>
                </a:lnTo>
                <a:lnTo>
                  <a:pt x="63881" y="31318"/>
                </a:lnTo>
                <a:lnTo>
                  <a:pt x="63881" y="27559"/>
                </a:lnTo>
                <a:close/>
                <a:moveTo>
                  <a:pt x="71648" y="27559"/>
                </a:moveTo>
                <a:lnTo>
                  <a:pt x="71648" y="31318"/>
                </a:lnTo>
                <a:lnTo>
                  <a:pt x="67857" y="31318"/>
                </a:lnTo>
                <a:lnTo>
                  <a:pt x="67857" y="27559"/>
                </a:lnTo>
                <a:close/>
                <a:moveTo>
                  <a:pt x="75623" y="27559"/>
                </a:moveTo>
                <a:lnTo>
                  <a:pt x="75623" y="31318"/>
                </a:lnTo>
                <a:lnTo>
                  <a:pt x="71832" y="31318"/>
                </a:lnTo>
                <a:lnTo>
                  <a:pt x="71832" y="27559"/>
                </a:lnTo>
                <a:close/>
                <a:moveTo>
                  <a:pt x="79598" y="27559"/>
                </a:moveTo>
                <a:lnTo>
                  <a:pt x="79598" y="31318"/>
                </a:lnTo>
                <a:lnTo>
                  <a:pt x="75807" y="31318"/>
                </a:lnTo>
                <a:lnTo>
                  <a:pt x="75807" y="27559"/>
                </a:lnTo>
                <a:close/>
                <a:moveTo>
                  <a:pt x="83573" y="27559"/>
                </a:moveTo>
                <a:lnTo>
                  <a:pt x="83573" y="31318"/>
                </a:lnTo>
                <a:lnTo>
                  <a:pt x="79782" y="31318"/>
                </a:lnTo>
                <a:lnTo>
                  <a:pt x="79782" y="27559"/>
                </a:lnTo>
                <a:close/>
                <a:moveTo>
                  <a:pt x="87549" y="27559"/>
                </a:moveTo>
                <a:lnTo>
                  <a:pt x="87549" y="31318"/>
                </a:lnTo>
                <a:lnTo>
                  <a:pt x="83757" y="31318"/>
                </a:lnTo>
                <a:lnTo>
                  <a:pt x="83757" y="27559"/>
                </a:lnTo>
                <a:close/>
                <a:moveTo>
                  <a:pt x="91524" y="27559"/>
                </a:moveTo>
                <a:lnTo>
                  <a:pt x="91524" y="31318"/>
                </a:lnTo>
                <a:lnTo>
                  <a:pt x="87733" y="31318"/>
                </a:lnTo>
                <a:lnTo>
                  <a:pt x="87733" y="27559"/>
                </a:lnTo>
                <a:close/>
                <a:moveTo>
                  <a:pt x="95499" y="27559"/>
                </a:moveTo>
                <a:lnTo>
                  <a:pt x="95499" y="31318"/>
                </a:lnTo>
                <a:lnTo>
                  <a:pt x="91708" y="31318"/>
                </a:lnTo>
                <a:lnTo>
                  <a:pt x="91708" y="27559"/>
                </a:lnTo>
                <a:close/>
                <a:moveTo>
                  <a:pt x="99474" y="27559"/>
                </a:moveTo>
                <a:lnTo>
                  <a:pt x="99474" y="31318"/>
                </a:lnTo>
                <a:lnTo>
                  <a:pt x="95684" y="31318"/>
                </a:lnTo>
                <a:lnTo>
                  <a:pt x="95684" y="27559"/>
                </a:lnTo>
                <a:close/>
                <a:moveTo>
                  <a:pt x="103449" y="27559"/>
                </a:moveTo>
                <a:lnTo>
                  <a:pt x="103449" y="31318"/>
                </a:lnTo>
                <a:lnTo>
                  <a:pt x="99659" y="31318"/>
                </a:lnTo>
                <a:lnTo>
                  <a:pt x="99659" y="27559"/>
                </a:lnTo>
                <a:close/>
                <a:moveTo>
                  <a:pt x="107424" y="27559"/>
                </a:moveTo>
                <a:lnTo>
                  <a:pt x="107424" y="31318"/>
                </a:lnTo>
                <a:lnTo>
                  <a:pt x="103634" y="31318"/>
                </a:lnTo>
                <a:lnTo>
                  <a:pt x="103634" y="27559"/>
                </a:lnTo>
                <a:close/>
                <a:moveTo>
                  <a:pt x="111400" y="27559"/>
                </a:moveTo>
                <a:lnTo>
                  <a:pt x="111400" y="31318"/>
                </a:lnTo>
                <a:lnTo>
                  <a:pt x="107609" y="31318"/>
                </a:lnTo>
                <a:lnTo>
                  <a:pt x="107609" y="27559"/>
                </a:lnTo>
                <a:close/>
                <a:moveTo>
                  <a:pt x="115376" y="27559"/>
                </a:moveTo>
                <a:lnTo>
                  <a:pt x="115376" y="31318"/>
                </a:lnTo>
                <a:lnTo>
                  <a:pt x="111585" y="31318"/>
                </a:lnTo>
                <a:lnTo>
                  <a:pt x="111585" y="27559"/>
                </a:lnTo>
                <a:close/>
                <a:moveTo>
                  <a:pt x="119351" y="27559"/>
                </a:moveTo>
                <a:lnTo>
                  <a:pt x="119351" y="31318"/>
                </a:lnTo>
                <a:lnTo>
                  <a:pt x="115560" y="31318"/>
                </a:lnTo>
                <a:lnTo>
                  <a:pt x="115560" y="27559"/>
                </a:lnTo>
                <a:close/>
                <a:moveTo>
                  <a:pt x="123326" y="27559"/>
                </a:moveTo>
                <a:lnTo>
                  <a:pt x="123326" y="31318"/>
                </a:lnTo>
                <a:lnTo>
                  <a:pt x="119535" y="31318"/>
                </a:lnTo>
                <a:lnTo>
                  <a:pt x="119535" y="27559"/>
                </a:lnTo>
                <a:close/>
                <a:moveTo>
                  <a:pt x="127301" y="27559"/>
                </a:moveTo>
                <a:lnTo>
                  <a:pt x="127301" y="31318"/>
                </a:lnTo>
                <a:lnTo>
                  <a:pt x="123510" y="31318"/>
                </a:lnTo>
                <a:lnTo>
                  <a:pt x="123510" y="27559"/>
                </a:lnTo>
                <a:close/>
                <a:moveTo>
                  <a:pt x="131277" y="27559"/>
                </a:moveTo>
                <a:lnTo>
                  <a:pt x="131277" y="31318"/>
                </a:lnTo>
                <a:lnTo>
                  <a:pt x="127485" y="31318"/>
                </a:lnTo>
                <a:lnTo>
                  <a:pt x="127485" y="27559"/>
                </a:lnTo>
                <a:close/>
                <a:moveTo>
                  <a:pt x="135252" y="27559"/>
                </a:moveTo>
                <a:lnTo>
                  <a:pt x="135252" y="31318"/>
                </a:lnTo>
                <a:lnTo>
                  <a:pt x="131461" y="31318"/>
                </a:lnTo>
                <a:lnTo>
                  <a:pt x="131461" y="27559"/>
                </a:lnTo>
                <a:close/>
                <a:moveTo>
                  <a:pt x="139227" y="27559"/>
                </a:moveTo>
                <a:lnTo>
                  <a:pt x="139227" y="31318"/>
                </a:lnTo>
                <a:lnTo>
                  <a:pt x="135436" y="31318"/>
                </a:lnTo>
                <a:lnTo>
                  <a:pt x="135436" y="27559"/>
                </a:lnTo>
                <a:close/>
                <a:moveTo>
                  <a:pt x="143202" y="27559"/>
                </a:moveTo>
                <a:lnTo>
                  <a:pt x="143202" y="31318"/>
                </a:lnTo>
                <a:lnTo>
                  <a:pt x="139411" y="31318"/>
                </a:lnTo>
                <a:lnTo>
                  <a:pt x="139411" y="27559"/>
                </a:lnTo>
                <a:close/>
                <a:moveTo>
                  <a:pt x="147177" y="27559"/>
                </a:moveTo>
                <a:lnTo>
                  <a:pt x="147177" y="31318"/>
                </a:lnTo>
                <a:lnTo>
                  <a:pt x="143387" y="31318"/>
                </a:lnTo>
                <a:lnTo>
                  <a:pt x="143387" y="27559"/>
                </a:lnTo>
                <a:close/>
                <a:moveTo>
                  <a:pt x="151224" y="27559"/>
                </a:moveTo>
                <a:lnTo>
                  <a:pt x="151224" y="31318"/>
                </a:lnTo>
                <a:lnTo>
                  <a:pt x="147362" y="31318"/>
                </a:lnTo>
                <a:lnTo>
                  <a:pt x="147362" y="27559"/>
                </a:lnTo>
                <a:close/>
                <a:moveTo>
                  <a:pt x="4068" y="31501"/>
                </a:moveTo>
                <a:lnTo>
                  <a:pt x="4068" y="35261"/>
                </a:lnTo>
                <a:lnTo>
                  <a:pt x="184" y="35261"/>
                </a:lnTo>
                <a:lnTo>
                  <a:pt x="184" y="31501"/>
                </a:lnTo>
                <a:close/>
                <a:moveTo>
                  <a:pt x="8043" y="31501"/>
                </a:moveTo>
                <a:lnTo>
                  <a:pt x="8043" y="35261"/>
                </a:lnTo>
                <a:lnTo>
                  <a:pt x="4252" y="35261"/>
                </a:lnTo>
                <a:lnTo>
                  <a:pt x="4252" y="31501"/>
                </a:lnTo>
                <a:close/>
                <a:moveTo>
                  <a:pt x="12018" y="31501"/>
                </a:moveTo>
                <a:lnTo>
                  <a:pt x="12018" y="35261"/>
                </a:lnTo>
                <a:lnTo>
                  <a:pt x="8227" y="35261"/>
                </a:lnTo>
                <a:lnTo>
                  <a:pt x="8227" y="31501"/>
                </a:lnTo>
                <a:close/>
                <a:moveTo>
                  <a:pt x="15993" y="31501"/>
                </a:moveTo>
                <a:lnTo>
                  <a:pt x="15993" y="35261"/>
                </a:lnTo>
                <a:lnTo>
                  <a:pt x="12202" y="35261"/>
                </a:lnTo>
                <a:lnTo>
                  <a:pt x="12202" y="31501"/>
                </a:lnTo>
                <a:close/>
                <a:moveTo>
                  <a:pt x="19968" y="31501"/>
                </a:moveTo>
                <a:lnTo>
                  <a:pt x="19968" y="35261"/>
                </a:lnTo>
                <a:lnTo>
                  <a:pt x="16177" y="35261"/>
                </a:lnTo>
                <a:lnTo>
                  <a:pt x="16177" y="31501"/>
                </a:lnTo>
                <a:close/>
                <a:moveTo>
                  <a:pt x="23944" y="31501"/>
                </a:moveTo>
                <a:lnTo>
                  <a:pt x="23944" y="35261"/>
                </a:lnTo>
                <a:lnTo>
                  <a:pt x="20153" y="35261"/>
                </a:lnTo>
                <a:lnTo>
                  <a:pt x="20153" y="31501"/>
                </a:lnTo>
                <a:close/>
                <a:moveTo>
                  <a:pt x="27919" y="31501"/>
                </a:moveTo>
                <a:lnTo>
                  <a:pt x="27919" y="35261"/>
                </a:lnTo>
                <a:lnTo>
                  <a:pt x="24129" y="35261"/>
                </a:lnTo>
                <a:lnTo>
                  <a:pt x="24129" y="31501"/>
                </a:lnTo>
                <a:close/>
                <a:moveTo>
                  <a:pt x="31895" y="31501"/>
                </a:moveTo>
                <a:lnTo>
                  <a:pt x="31895" y="35261"/>
                </a:lnTo>
                <a:lnTo>
                  <a:pt x="28104" y="35261"/>
                </a:lnTo>
                <a:lnTo>
                  <a:pt x="28104" y="31501"/>
                </a:lnTo>
                <a:close/>
                <a:moveTo>
                  <a:pt x="35870" y="31501"/>
                </a:moveTo>
                <a:lnTo>
                  <a:pt x="35870" y="35261"/>
                </a:lnTo>
                <a:lnTo>
                  <a:pt x="32079" y="35261"/>
                </a:lnTo>
                <a:lnTo>
                  <a:pt x="32079" y="31501"/>
                </a:lnTo>
                <a:close/>
                <a:moveTo>
                  <a:pt x="39845" y="31501"/>
                </a:moveTo>
                <a:lnTo>
                  <a:pt x="39845" y="35261"/>
                </a:lnTo>
                <a:lnTo>
                  <a:pt x="36054" y="35261"/>
                </a:lnTo>
                <a:lnTo>
                  <a:pt x="36054" y="31501"/>
                </a:lnTo>
                <a:close/>
                <a:moveTo>
                  <a:pt x="43821" y="31501"/>
                </a:moveTo>
                <a:lnTo>
                  <a:pt x="43821" y="35261"/>
                </a:lnTo>
                <a:lnTo>
                  <a:pt x="40029" y="35261"/>
                </a:lnTo>
                <a:lnTo>
                  <a:pt x="40029" y="31501"/>
                </a:lnTo>
                <a:close/>
                <a:moveTo>
                  <a:pt x="47796" y="31501"/>
                </a:moveTo>
                <a:lnTo>
                  <a:pt x="47796" y="35261"/>
                </a:lnTo>
                <a:lnTo>
                  <a:pt x="44005" y="35261"/>
                </a:lnTo>
                <a:lnTo>
                  <a:pt x="44005" y="31501"/>
                </a:lnTo>
                <a:close/>
                <a:moveTo>
                  <a:pt x="51771" y="31501"/>
                </a:moveTo>
                <a:lnTo>
                  <a:pt x="51771" y="35261"/>
                </a:lnTo>
                <a:lnTo>
                  <a:pt x="47980" y="35261"/>
                </a:lnTo>
                <a:lnTo>
                  <a:pt x="47980" y="31501"/>
                </a:lnTo>
                <a:close/>
                <a:moveTo>
                  <a:pt x="55746" y="31501"/>
                </a:moveTo>
                <a:lnTo>
                  <a:pt x="55746" y="35261"/>
                </a:lnTo>
                <a:lnTo>
                  <a:pt x="51956" y="35261"/>
                </a:lnTo>
                <a:lnTo>
                  <a:pt x="51956" y="31501"/>
                </a:lnTo>
                <a:close/>
                <a:moveTo>
                  <a:pt x="59721" y="31501"/>
                </a:moveTo>
                <a:lnTo>
                  <a:pt x="59721" y="35261"/>
                </a:lnTo>
                <a:lnTo>
                  <a:pt x="55931" y="35261"/>
                </a:lnTo>
                <a:lnTo>
                  <a:pt x="55931" y="31501"/>
                </a:lnTo>
                <a:close/>
                <a:moveTo>
                  <a:pt x="63696" y="31501"/>
                </a:moveTo>
                <a:lnTo>
                  <a:pt x="63696" y="35261"/>
                </a:lnTo>
                <a:lnTo>
                  <a:pt x="59906" y="35261"/>
                </a:lnTo>
                <a:lnTo>
                  <a:pt x="59906" y="31501"/>
                </a:lnTo>
                <a:close/>
                <a:moveTo>
                  <a:pt x="67672" y="31501"/>
                </a:moveTo>
                <a:lnTo>
                  <a:pt x="67672" y="35261"/>
                </a:lnTo>
                <a:lnTo>
                  <a:pt x="63881" y="35261"/>
                </a:lnTo>
                <a:lnTo>
                  <a:pt x="63881" y="31501"/>
                </a:lnTo>
                <a:close/>
                <a:moveTo>
                  <a:pt x="71648" y="31501"/>
                </a:moveTo>
                <a:lnTo>
                  <a:pt x="71648" y="35261"/>
                </a:lnTo>
                <a:lnTo>
                  <a:pt x="67857" y="35261"/>
                </a:lnTo>
                <a:lnTo>
                  <a:pt x="67857" y="31501"/>
                </a:lnTo>
                <a:close/>
                <a:moveTo>
                  <a:pt x="75623" y="31501"/>
                </a:moveTo>
                <a:lnTo>
                  <a:pt x="75623" y="35261"/>
                </a:lnTo>
                <a:lnTo>
                  <a:pt x="71832" y="35261"/>
                </a:lnTo>
                <a:lnTo>
                  <a:pt x="71832" y="31501"/>
                </a:lnTo>
                <a:close/>
                <a:moveTo>
                  <a:pt x="79598" y="31501"/>
                </a:moveTo>
                <a:lnTo>
                  <a:pt x="79598" y="35261"/>
                </a:lnTo>
                <a:lnTo>
                  <a:pt x="75807" y="35261"/>
                </a:lnTo>
                <a:lnTo>
                  <a:pt x="75807" y="31501"/>
                </a:lnTo>
                <a:close/>
                <a:moveTo>
                  <a:pt x="83573" y="31501"/>
                </a:moveTo>
                <a:lnTo>
                  <a:pt x="83573" y="35261"/>
                </a:lnTo>
                <a:lnTo>
                  <a:pt x="79782" y="35261"/>
                </a:lnTo>
                <a:lnTo>
                  <a:pt x="79782" y="31501"/>
                </a:lnTo>
                <a:close/>
                <a:moveTo>
                  <a:pt x="87549" y="31501"/>
                </a:moveTo>
                <a:lnTo>
                  <a:pt x="87549" y="35261"/>
                </a:lnTo>
                <a:lnTo>
                  <a:pt x="83757" y="35261"/>
                </a:lnTo>
                <a:lnTo>
                  <a:pt x="83757" y="31501"/>
                </a:lnTo>
                <a:close/>
                <a:moveTo>
                  <a:pt x="91524" y="31501"/>
                </a:moveTo>
                <a:lnTo>
                  <a:pt x="91524" y="35261"/>
                </a:lnTo>
                <a:lnTo>
                  <a:pt x="87733" y="35261"/>
                </a:lnTo>
                <a:lnTo>
                  <a:pt x="87733" y="31501"/>
                </a:lnTo>
                <a:close/>
                <a:moveTo>
                  <a:pt x="95499" y="31501"/>
                </a:moveTo>
                <a:lnTo>
                  <a:pt x="95499" y="35261"/>
                </a:lnTo>
                <a:lnTo>
                  <a:pt x="91708" y="35261"/>
                </a:lnTo>
                <a:lnTo>
                  <a:pt x="91708" y="31501"/>
                </a:lnTo>
                <a:close/>
                <a:moveTo>
                  <a:pt x="99474" y="31501"/>
                </a:moveTo>
                <a:lnTo>
                  <a:pt x="99474" y="35261"/>
                </a:lnTo>
                <a:lnTo>
                  <a:pt x="95684" y="35261"/>
                </a:lnTo>
                <a:lnTo>
                  <a:pt x="95684" y="31501"/>
                </a:lnTo>
                <a:close/>
                <a:moveTo>
                  <a:pt x="103449" y="31501"/>
                </a:moveTo>
                <a:lnTo>
                  <a:pt x="103449" y="35261"/>
                </a:lnTo>
                <a:lnTo>
                  <a:pt x="99659" y="35261"/>
                </a:lnTo>
                <a:lnTo>
                  <a:pt x="99659" y="31501"/>
                </a:lnTo>
                <a:close/>
                <a:moveTo>
                  <a:pt x="107424" y="31501"/>
                </a:moveTo>
                <a:lnTo>
                  <a:pt x="107424" y="35261"/>
                </a:lnTo>
                <a:lnTo>
                  <a:pt x="103634" y="35261"/>
                </a:lnTo>
                <a:lnTo>
                  <a:pt x="103634" y="31501"/>
                </a:lnTo>
                <a:close/>
                <a:moveTo>
                  <a:pt x="111400" y="31501"/>
                </a:moveTo>
                <a:lnTo>
                  <a:pt x="111400" y="35261"/>
                </a:lnTo>
                <a:lnTo>
                  <a:pt x="107609" y="35261"/>
                </a:lnTo>
                <a:lnTo>
                  <a:pt x="107609" y="31501"/>
                </a:lnTo>
                <a:close/>
                <a:moveTo>
                  <a:pt x="115376" y="31501"/>
                </a:moveTo>
                <a:lnTo>
                  <a:pt x="115376" y="35261"/>
                </a:lnTo>
                <a:lnTo>
                  <a:pt x="111585" y="35261"/>
                </a:lnTo>
                <a:lnTo>
                  <a:pt x="111585" y="31501"/>
                </a:lnTo>
                <a:close/>
                <a:moveTo>
                  <a:pt x="119351" y="31501"/>
                </a:moveTo>
                <a:lnTo>
                  <a:pt x="119351" y="35261"/>
                </a:lnTo>
                <a:lnTo>
                  <a:pt x="115560" y="35261"/>
                </a:lnTo>
                <a:lnTo>
                  <a:pt x="115560" y="31501"/>
                </a:lnTo>
                <a:close/>
                <a:moveTo>
                  <a:pt x="123326" y="31501"/>
                </a:moveTo>
                <a:lnTo>
                  <a:pt x="123326" y="35261"/>
                </a:lnTo>
                <a:lnTo>
                  <a:pt x="119535" y="35261"/>
                </a:lnTo>
                <a:lnTo>
                  <a:pt x="119535" y="31501"/>
                </a:lnTo>
                <a:close/>
                <a:moveTo>
                  <a:pt x="127301" y="31501"/>
                </a:moveTo>
                <a:lnTo>
                  <a:pt x="127301" y="35261"/>
                </a:lnTo>
                <a:lnTo>
                  <a:pt x="123510" y="35261"/>
                </a:lnTo>
                <a:lnTo>
                  <a:pt x="123510" y="31501"/>
                </a:lnTo>
                <a:close/>
                <a:moveTo>
                  <a:pt x="131277" y="31501"/>
                </a:moveTo>
                <a:lnTo>
                  <a:pt x="131277" y="35261"/>
                </a:lnTo>
                <a:lnTo>
                  <a:pt x="127485" y="35261"/>
                </a:lnTo>
                <a:lnTo>
                  <a:pt x="127485" y="31501"/>
                </a:lnTo>
                <a:close/>
                <a:moveTo>
                  <a:pt x="135252" y="31501"/>
                </a:moveTo>
                <a:lnTo>
                  <a:pt x="135252" y="35261"/>
                </a:lnTo>
                <a:lnTo>
                  <a:pt x="131461" y="35261"/>
                </a:lnTo>
                <a:lnTo>
                  <a:pt x="131461" y="31501"/>
                </a:lnTo>
                <a:close/>
                <a:moveTo>
                  <a:pt x="139227" y="31501"/>
                </a:moveTo>
                <a:lnTo>
                  <a:pt x="139227" y="35261"/>
                </a:lnTo>
                <a:lnTo>
                  <a:pt x="135436" y="35261"/>
                </a:lnTo>
                <a:lnTo>
                  <a:pt x="135436" y="31501"/>
                </a:lnTo>
                <a:close/>
                <a:moveTo>
                  <a:pt x="143202" y="31501"/>
                </a:moveTo>
                <a:lnTo>
                  <a:pt x="143202" y="35261"/>
                </a:lnTo>
                <a:lnTo>
                  <a:pt x="139411" y="35261"/>
                </a:lnTo>
                <a:lnTo>
                  <a:pt x="139411" y="31501"/>
                </a:lnTo>
                <a:close/>
                <a:moveTo>
                  <a:pt x="147177" y="31501"/>
                </a:moveTo>
                <a:lnTo>
                  <a:pt x="147177" y="35261"/>
                </a:lnTo>
                <a:lnTo>
                  <a:pt x="143387" y="35261"/>
                </a:lnTo>
                <a:lnTo>
                  <a:pt x="143387" y="31501"/>
                </a:lnTo>
                <a:close/>
                <a:moveTo>
                  <a:pt x="151224" y="31501"/>
                </a:moveTo>
                <a:lnTo>
                  <a:pt x="151224" y="35261"/>
                </a:lnTo>
                <a:lnTo>
                  <a:pt x="147362" y="35261"/>
                </a:lnTo>
                <a:lnTo>
                  <a:pt x="147362" y="31501"/>
                </a:lnTo>
                <a:close/>
                <a:moveTo>
                  <a:pt x="4068" y="35444"/>
                </a:moveTo>
                <a:lnTo>
                  <a:pt x="4068" y="39203"/>
                </a:lnTo>
                <a:lnTo>
                  <a:pt x="184" y="39203"/>
                </a:lnTo>
                <a:lnTo>
                  <a:pt x="184" y="35444"/>
                </a:lnTo>
                <a:close/>
                <a:moveTo>
                  <a:pt x="8043" y="35444"/>
                </a:moveTo>
                <a:lnTo>
                  <a:pt x="8043" y="39203"/>
                </a:lnTo>
                <a:lnTo>
                  <a:pt x="4252" y="39203"/>
                </a:lnTo>
                <a:lnTo>
                  <a:pt x="4252" y="35444"/>
                </a:lnTo>
                <a:close/>
                <a:moveTo>
                  <a:pt x="12018" y="35444"/>
                </a:moveTo>
                <a:lnTo>
                  <a:pt x="12018" y="39203"/>
                </a:lnTo>
                <a:lnTo>
                  <a:pt x="8227" y="39203"/>
                </a:lnTo>
                <a:lnTo>
                  <a:pt x="8227" y="35444"/>
                </a:lnTo>
                <a:close/>
                <a:moveTo>
                  <a:pt x="15993" y="35444"/>
                </a:moveTo>
                <a:lnTo>
                  <a:pt x="15993" y="39203"/>
                </a:lnTo>
                <a:lnTo>
                  <a:pt x="12202" y="39203"/>
                </a:lnTo>
                <a:lnTo>
                  <a:pt x="12202" y="35444"/>
                </a:lnTo>
                <a:close/>
                <a:moveTo>
                  <a:pt x="19968" y="35444"/>
                </a:moveTo>
                <a:lnTo>
                  <a:pt x="19968" y="39203"/>
                </a:lnTo>
                <a:lnTo>
                  <a:pt x="16177" y="39203"/>
                </a:lnTo>
                <a:lnTo>
                  <a:pt x="16177" y="35444"/>
                </a:lnTo>
                <a:close/>
                <a:moveTo>
                  <a:pt x="23944" y="35444"/>
                </a:moveTo>
                <a:lnTo>
                  <a:pt x="23944" y="39203"/>
                </a:lnTo>
                <a:lnTo>
                  <a:pt x="20153" y="39203"/>
                </a:lnTo>
                <a:lnTo>
                  <a:pt x="20153" y="35444"/>
                </a:lnTo>
                <a:close/>
                <a:moveTo>
                  <a:pt x="27919" y="35444"/>
                </a:moveTo>
                <a:lnTo>
                  <a:pt x="27919" y="39203"/>
                </a:lnTo>
                <a:lnTo>
                  <a:pt x="24129" y="39203"/>
                </a:lnTo>
                <a:lnTo>
                  <a:pt x="24129" y="35444"/>
                </a:lnTo>
                <a:close/>
                <a:moveTo>
                  <a:pt x="31895" y="35444"/>
                </a:moveTo>
                <a:lnTo>
                  <a:pt x="31895" y="39203"/>
                </a:lnTo>
                <a:lnTo>
                  <a:pt x="28104" y="39203"/>
                </a:lnTo>
                <a:lnTo>
                  <a:pt x="28104" y="35444"/>
                </a:lnTo>
                <a:close/>
                <a:moveTo>
                  <a:pt x="35870" y="35444"/>
                </a:moveTo>
                <a:lnTo>
                  <a:pt x="35870" y="39203"/>
                </a:lnTo>
                <a:lnTo>
                  <a:pt x="32079" y="39203"/>
                </a:lnTo>
                <a:lnTo>
                  <a:pt x="32079" y="35444"/>
                </a:lnTo>
                <a:close/>
                <a:moveTo>
                  <a:pt x="39845" y="35444"/>
                </a:moveTo>
                <a:lnTo>
                  <a:pt x="39845" y="39203"/>
                </a:lnTo>
                <a:lnTo>
                  <a:pt x="36054" y="39203"/>
                </a:lnTo>
                <a:lnTo>
                  <a:pt x="36054" y="35444"/>
                </a:lnTo>
                <a:close/>
                <a:moveTo>
                  <a:pt x="43821" y="35444"/>
                </a:moveTo>
                <a:lnTo>
                  <a:pt x="43821" y="39203"/>
                </a:lnTo>
                <a:lnTo>
                  <a:pt x="40029" y="39203"/>
                </a:lnTo>
                <a:lnTo>
                  <a:pt x="40029" y="35444"/>
                </a:lnTo>
                <a:close/>
                <a:moveTo>
                  <a:pt x="47796" y="35444"/>
                </a:moveTo>
                <a:lnTo>
                  <a:pt x="47796" y="39203"/>
                </a:lnTo>
                <a:lnTo>
                  <a:pt x="44005" y="39203"/>
                </a:lnTo>
                <a:lnTo>
                  <a:pt x="44005" y="35444"/>
                </a:lnTo>
                <a:close/>
                <a:moveTo>
                  <a:pt x="51771" y="35444"/>
                </a:moveTo>
                <a:lnTo>
                  <a:pt x="51771" y="39203"/>
                </a:lnTo>
                <a:lnTo>
                  <a:pt x="47980" y="39203"/>
                </a:lnTo>
                <a:lnTo>
                  <a:pt x="47980" y="35444"/>
                </a:lnTo>
                <a:close/>
                <a:moveTo>
                  <a:pt x="55746" y="35444"/>
                </a:moveTo>
                <a:lnTo>
                  <a:pt x="55746" y="39203"/>
                </a:lnTo>
                <a:lnTo>
                  <a:pt x="51956" y="39203"/>
                </a:lnTo>
                <a:lnTo>
                  <a:pt x="51956" y="35444"/>
                </a:lnTo>
                <a:close/>
                <a:moveTo>
                  <a:pt x="59721" y="35444"/>
                </a:moveTo>
                <a:lnTo>
                  <a:pt x="59721" y="39203"/>
                </a:lnTo>
                <a:lnTo>
                  <a:pt x="55931" y="39203"/>
                </a:lnTo>
                <a:lnTo>
                  <a:pt x="55931" y="35444"/>
                </a:lnTo>
                <a:close/>
                <a:moveTo>
                  <a:pt x="63696" y="35444"/>
                </a:moveTo>
                <a:lnTo>
                  <a:pt x="63696" y="39203"/>
                </a:lnTo>
                <a:lnTo>
                  <a:pt x="59906" y="39203"/>
                </a:lnTo>
                <a:lnTo>
                  <a:pt x="59906" y="35444"/>
                </a:lnTo>
                <a:close/>
                <a:moveTo>
                  <a:pt x="67672" y="35444"/>
                </a:moveTo>
                <a:lnTo>
                  <a:pt x="67672" y="39203"/>
                </a:lnTo>
                <a:lnTo>
                  <a:pt x="63881" y="39203"/>
                </a:lnTo>
                <a:lnTo>
                  <a:pt x="63881" y="35444"/>
                </a:lnTo>
                <a:close/>
                <a:moveTo>
                  <a:pt x="71648" y="35444"/>
                </a:moveTo>
                <a:lnTo>
                  <a:pt x="71648" y="39203"/>
                </a:lnTo>
                <a:lnTo>
                  <a:pt x="67857" y="39203"/>
                </a:lnTo>
                <a:lnTo>
                  <a:pt x="67857" y="35444"/>
                </a:lnTo>
                <a:close/>
                <a:moveTo>
                  <a:pt x="75623" y="35444"/>
                </a:moveTo>
                <a:lnTo>
                  <a:pt x="75623" y="39203"/>
                </a:lnTo>
                <a:lnTo>
                  <a:pt x="71832" y="39203"/>
                </a:lnTo>
                <a:lnTo>
                  <a:pt x="71832" y="35444"/>
                </a:lnTo>
                <a:close/>
                <a:moveTo>
                  <a:pt x="79598" y="35444"/>
                </a:moveTo>
                <a:lnTo>
                  <a:pt x="79598" y="39203"/>
                </a:lnTo>
                <a:lnTo>
                  <a:pt x="75807" y="39203"/>
                </a:lnTo>
                <a:lnTo>
                  <a:pt x="75807" y="35444"/>
                </a:lnTo>
                <a:close/>
                <a:moveTo>
                  <a:pt x="83573" y="35444"/>
                </a:moveTo>
                <a:lnTo>
                  <a:pt x="83573" y="39203"/>
                </a:lnTo>
                <a:lnTo>
                  <a:pt x="79782" y="39203"/>
                </a:lnTo>
                <a:lnTo>
                  <a:pt x="79782" y="35444"/>
                </a:lnTo>
                <a:close/>
                <a:moveTo>
                  <a:pt x="87549" y="35444"/>
                </a:moveTo>
                <a:lnTo>
                  <a:pt x="87549" y="39203"/>
                </a:lnTo>
                <a:lnTo>
                  <a:pt x="83757" y="39203"/>
                </a:lnTo>
                <a:lnTo>
                  <a:pt x="83757" y="35444"/>
                </a:lnTo>
                <a:close/>
                <a:moveTo>
                  <a:pt x="91524" y="35444"/>
                </a:moveTo>
                <a:lnTo>
                  <a:pt x="91524" y="39203"/>
                </a:lnTo>
                <a:lnTo>
                  <a:pt x="87733" y="39203"/>
                </a:lnTo>
                <a:lnTo>
                  <a:pt x="87733" y="35444"/>
                </a:lnTo>
                <a:close/>
                <a:moveTo>
                  <a:pt x="95499" y="35444"/>
                </a:moveTo>
                <a:lnTo>
                  <a:pt x="95499" y="39203"/>
                </a:lnTo>
                <a:lnTo>
                  <a:pt x="91708" y="39203"/>
                </a:lnTo>
                <a:lnTo>
                  <a:pt x="91708" y="35444"/>
                </a:lnTo>
                <a:close/>
                <a:moveTo>
                  <a:pt x="99474" y="35444"/>
                </a:moveTo>
                <a:lnTo>
                  <a:pt x="99474" y="39203"/>
                </a:lnTo>
                <a:lnTo>
                  <a:pt x="95684" y="39203"/>
                </a:lnTo>
                <a:lnTo>
                  <a:pt x="95684" y="35444"/>
                </a:lnTo>
                <a:close/>
                <a:moveTo>
                  <a:pt x="103449" y="35444"/>
                </a:moveTo>
                <a:lnTo>
                  <a:pt x="103449" y="39203"/>
                </a:lnTo>
                <a:lnTo>
                  <a:pt x="99659" y="39203"/>
                </a:lnTo>
                <a:lnTo>
                  <a:pt x="99659" y="35444"/>
                </a:lnTo>
                <a:close/>
                <a:moveTo>
                  <a:pt x="107424" y="35444"/>
                </a:moveTo>
                <a:lnTo>
                  <a:pt x="107424" y="39203"/>
                </a:lnTo>
                <a:lnTo>
                  <a:pt x="103634" y="39203"/>
                </a:lnTo>
                <a:lnTo>
                  <a:pt x="103634" y="35444"/>
                </a:lnTo>
                <a:close/>
                <a:moveTo>
                  <a:pt x="111400" y="35444"/>
                </a:moveTo>
                <a:lnTo>
                  <a:pt x="111400" y="39203"/>
                </a:lnTo>
                <a:lnTo>
                  <a:pt x="107609" y="39203"/>
                </a:lnTo>
                <a:lnTo>
                  <a:pt x="107609" y="35444"/>
                </a:lnTo>
                <a:close/>
                <a:moveTo>
                  <a:pt x="115376" y="35444"/>
                </a:moveTo>
                <a:lnTo>
                  <a:pt x="115376" y="39203"/>
                </a:lnTo>
                <a:lnTo>
                  <a:pt x="111585" y="39203"/>
                </a:lnTo>
                <a:lnTo>
                  <a:pt x="111585" y="35444"/>
                </a:lnTo>
                <a:close/>
                <a:moveTo>
                  <a:pt x="119351" y="35444"/>
                </a:moveTo>
                <a:lnTo>
                  <a:pt x="119351" y="39203"/>
                </a:lnTo>
                <a:lnTo>
                  <a:pt x="115560" y="39203"/>
                </a:lnTo>
                <a:lnTo>
                  <a:pt x="115560" y="35444"/>
                </a:lnTo>
                <a:close/>
                <a:moveTo>
                  <a:pt x="123326" y="35444"/>
                </a:moveTo>
                <a:lnTo>
                  <a:pt x="123326" y="39203"/>
                </a:lnTo>
                <a:lnTo>
                  <a:pt x="119535" y="39203"/>
                </a:lnTo>
                <a:lnTo>
                  <a:pt x="119535" y="35444"/>
                </a:lnTo>
                <a:close/>
                <a:moveTo>
                  <a:pt x="127301" y="35444"/>
                </a:moveTo>
                <a:lnTo>
                  <a:pt x="127301" y="39203"/>
                </a:lnTo>
                <a:lnTo>
                  <a:pt x="123510" y="39203"/>
                </a:lnTo>
                <a:lnTo>
                  <a:pt x="123510" y="35444"/>
                </a:lnTo>
                <a:close/>
                <a:moveTo>
                  <a:pt x="131277" y="35444"/>
                </a:moveTo>
                <a:lnTo>
                  <a:pt x="131277" y="39203"/>
                </a:lnTo>
                <a:lnTo>
                  <a:pt x="127485" y="39203"/>
                </a:lnTo>
                <a:lnTo>
                  <a:pt x="127485" y="35444"/>
                </a:lnTo>
                <a:close/>
                <a:moveTo>
                  <a:pt x="135252" y="35444"/>
                </a:moveTo>
                <a:lnTo>
                  <a:pt x="135252" y="39203"/>
                </a:lnTo>
                <a:lnTo>
                  <a:pt x="131461" y="39203"/>
                </a:lnTo>
                <a:lnTo>
                  <a:pt x="131461" y="35444"/>
                </a:lnTo>
                <a:close/>
                <a:moveTo>
                  <a:pt x="139227" y="35444"/>
                </a:moveTo>
                <a:lnTo>
                  <a:pt x="139227" y="39203"/>
                </a:lnTo>
                <a:lnTo>
                  <a:pt x="135436" y="39203"/>
                </a:lnTo>
                <a:lnTo>
                  <a:pt x="135436" y="35444"/>
                </a:lnTo>
                <a:close/>
                <a:moveTo>
                  <a:pt x="143202" y="35444"/>
                </a:moveTo>
                <a:lnTo>
                  <a:pt x="143202" y="39203"/>
                </a:lnTo>
                <a:lnTo>
                  <a:pt x="139411" y="39203"/>
                </a:lnTo>
                <a:lnTo>
                  <a:pt x="139411" y="35444"/>
                </a:lnTo>
                <a:close/>
                <a:moveTo>
                  <a:pt x="147177" y="35444"/>
                </a:moveTo>
                <a:lnTo>
                  <a:pt x="147177" y="39203"/>
                </a:lnTo>
                <a:lnTo>
                  <a:pt x="143387" y="39203"/>
                </a:lnTo>
                <a:lnTo>
                  <a:pt x="143387" y="35444"/>
                </a:lnTo>
                <a:close/>
                <a:moveTo>
                  <a:pt x="151224" y="35444"/>
                </a:moveTo>
                <a:lnTo>
                  <a:pt x="151224" y="39203"/>
                </a:lnTo>
                <a:lnTo>
                  <a:pt x="147362" y="39203"/>
                </a:lnTo>
                <a:lnTo>
                  <a:pt x="147362" y="35444"/>
                </a:lnTo>
                <a:close/>
                <a:moveTo>
                  <a:pt x="4068" y="39386"/>
                </a:moveTo>
                <a:lnTo>
                  <a:pt x="4068" y="43147"/>
                </a:lnTo>
                <a:lnTo>
                  <a:pt x="184" y="43147"/>
                </a:lnTo>
                <a:lnTo>
                  <a:pt x="184" y="39386"/>
                </a:lnTo>
                <a:close/>
                <a:moveTo>
                  <a:pt x="8043" y="39386"/>
                </a:moveTo>
                <a:lnTo>
                  <a:pt x="8043" y="43147"/>
                </a:lnTo>
                <a:lnTo>
                  <a:pt x="4252" y="43147"/>
                </a:lnTo>
                <a:lnTo>
                  <a:pt x="4252" y="39386"/>
                </a:lnTo>
                <a:close/>
                <a:moveTo>
                  <a:pt x="12018" y="39386"/>
                </a:moveTo>
                <a:lnTo>
                  <a:pt x="12018" y="43147"/>
                </a:lnTo>
                <a:lnTo>
                  <a:pt x="8227" y="43147"/>
                </a:lnTo>
                <a:lnTo>
                  <a:pt x="8227" y="39386"/>
                </a:lnTo>
                <a:close/>
                <a:moveTo>
                  <a:pt x="15993" y="39386"/>
                </a:moveTo>
                <a:lnTo>
                  <a:pt x="15993" y="43147"/>
                </a:lnTo>
                <a:lnTo>
                  <a:pt x="12202" y="43147"/>
                </a:lnTo>
                <a:lnTo>
                  <a:pt x="12202" y="39386"/>
                </a:lnTo>
                <a:close/>
                <a:moveTo>
                  <a:pt x="19968" y="39386"/>
                </a:moveTo>
                <a:lnTo>
                  <a:pt x="19968" y="43147"/>
                </a:lnTo>
                <a:lnTo>
                  <a:pt x="16177" y="43147"/>
                </a:lnTo>
                <a:lnTo>
                  <a:pt x="16177" y="39386"/>
                </a:lnTo>
                <a:close/>
                <a:moveTo>
                  <a:pt x="23944" y="39386"/>
                </a:moveTo>
                <a:lnTo>
                  <a:pt x="23944" y="43147"/>
                </a:lnTo>
                <a:lnTo>
                  <a:pt x="20153" y="43147"/>
                </a:lnTo>
                <a:lnTo>
                  <a:pt x="20153" y="39386"/>
                </a:lnTo>
                <a:close/>
                <a:moveTo>
                  <a:pt x="27919" y="39386"/>
                </a:moveTo>
                <a:lnTo>
                  <a:pt x="27919" y="43147"/>
                </a:lnTo>
                <a:lnTo>
                  <a:pt x="24129" y="43147"/>
                </a:lnTo>
                <a:lnTo>
                  <a:pt x="24129" y="39386"/>
                </a:lnTo>
                <a:close/>
                <a:moveTo>
                  <a:pt x="31895" y="39386"/>
                </a:moveTo>
                <a:lnTo>
                  <a:pt x="31895" y="43147"/>
                </a:lnTo>
                <a:lnTo>
                  <a:pt x="28104" y="43147"/>
                </a:lnTo>
                <a:lnTo>
                  <a:pt x="28104" y="39386"/>
                </a:lnTo>
                <a:close/>
                <a:moveTo>
                  <a:pt x="35870" y="39386"/>
                </a:moveTo>
                <a:lnTo>
                  <a:pt x="35870" y="43147"/>
                </a:lnTo>
                <a:lnTo>
                  <a:pt x="32079" y="43147"/>
                </a:lnTo>
                <a:lnTo>
                  <a:pt x="32079" y="39386"/>
                </a:lnTo>
                <a:close/>
                <a:moveTo>
                  <a:pt x="39845" y="39386"/>
                </a:moveTo>
                <a:lnTo>
                  <a:pt x="39845" y="43147"/>
                </a:lnTo>
                <a:lnTo>
                  <a:pt x="36054" y="43147"/>
                </a:lnTo>
                <a:lnTo>
                  <a:pt x="36054" y="39386"/>
                </a:lnTo>
                <a:close/>
                <a:moveTo>
                  <a:pt x="43821" y="39386"/>
                </a:moveTo>
                <a:lnTo>
                  <a:pt x="43821" y="43147"/>
                </a:lnTo>
                <a:lnTo>
                  <a:pt x="40029" y="43147"/>
                </a:lnTo>
                <a:lnTo>
                  <a:pt x="40029" y="39386"/>
                </a:lnTo>
                <a:close/>
                <a:moveTo>
                  <a:pt x="47796" y="39386"/>
                </a:moveTo>
                <a:lnTo>
                  <a:pt x="47796" y="43147"/>
                </a:lnTo>
                <a:lnTo>
                  <a:pt x="44005" y="43147"/>
                </a:lnTo>
                <a:lnTo>
                  <a:pt x="44005" y="39386"/>
                </a:lnTo>
                <a:close/>
                <a:moveTo>
                  <a:pt x="51771" y="39386"/>
                </a:moveTo>
                <a:lnTo>
                  <a:pt x="51771" y="43147"/>
                </a:lnTo>
                <a:lnTo>
                  <a:pt x="47980" y="43147"/>
                </a:lnTo>
                <a:lnTo>
                  <a:pt x="47980" y="39386"/>
                </a:lnTo>
                <a:close/>
                <a:moveTo>
                  <a:pt x="55746" y="39386"/>
                </a:moveTo>
                <a:lnTo>
                  <a:pt x="55746" y="43147"/>
                </a:lnTo>
                <a:lnTo>
                  <a:pt x="51956" y="43147"/>
                </a:lnTo>
                <a:lnTo>
                  <a:pt x="51956" y="39386"/>
                </a:lnTo>
                <a:close/>
                <a:moveTo>
                  <a:pt x="59721" y="39386"/>
                </a:moveTo>
                <a:lnTo>
                  <a:pt x="59721" y="43147"/>
                </a:lnTo>
                <a:lnTo>
                  <a:pt x="55931" y="43147"/>
                </a:lnTo>
                <a:lnTo>
                  <a:pt x="55931" y="39386"/>
                </a:lnTo>
                <a:close/>
                <a:moveTo>
                  <a:pt x="63696" y="39386"/>
                </a:moveTo>
                <a:lnTo>
                  <a:pt x="63696" y="43147"/>
                </a:lnTo>
                <a:lnTo>
                  <a:pt x="59906" y="43147"/>
                </a:lnTo>
                <a:lnTo>
                  <a:pt x="59906" y="39386"/>
                </a:lnTo>
                <a:close/>
                <a:moveTo>
                  <a:pt x="67672" y="39386"/>
                </a:moveTo>
                <a:lnTo>
                  <a:pt x="67672" y="43147"/>
                </a:lnTo>
                <a:lnTo>
                  <a:pt x="63881" y="43147"/>
                </a:lnTo>
                <a:lnTo>
                  <a:pt x="63881" y="39386"/>
                </a:lnTo>
                <a:close/>
                <a:moveTo>
                  <a:pt x="71648" y="39386"/>
                </a:moveTo>
                <a:lnTo>
                  <a:pt x="71648" y="43147"/>
                </a:lnTo>
                <a:lnTo>
                  <a:pt x="67857" y="43147"/>
                </a:lnTo>
                <a:lnTo>
                  <a:pt x="67857" y="39386"/>
                </a:lnTo>
                <a:close/>
                <a:moveTo>
                  <a:pt x="75623" y="39386"/>
                </a:moveTo>
                <a:lnTo>
                  <a:pt x="75623" y="43147"/>
                </a:lnTo>
                <a:lnTo>
                  <a:pt x="71832" y="43147"/>
                </a:lnTo>
                <a:lnTo>
                  <a:pt x="71832" y="39386"/>
                </a:lnTo>
                <a:close/>
                <a:moveTo>
                  <a:pt x="79598" y="39386"/>
                </a:moveTo>
                <a:lnTo>
                  <a:pt x="79598" y="43147"/>
                </a:lnTo>
                <a:lnTo>
                  <a:pt x="75807" y="43147"/>
                </a:lnTo>
                <a:lnTo>
                  <a:pt x="75807" y="39386"/>
                </a:lnTo>
                <a:close/>
                <a:moveTo>
                  <a:pt x="83573" y="39386"/>
                </a:moveTo>
                <a:lnTo>
                  <a:pt x="83573" y="43147"/>
                </a:lnTo>
                <a:lnTo>
                  <a:pt x="79782" y="43147"/>
                </a:lnTo>
                <a:lnTo>
                  <a:pt x="79782" y="39386"/>
                </a:lnTo>
                <a:close/>
                <a:moveTo>
                  <a:pt x="87549" y="39386"/>
                </a:moveTo>
                <a:lnTo>
                  <a:pt x="87549" y="43147"/>
                </a:lnTo>
                <a:lnTo>
                  <a:pt x="83757" y="43147"/>
                </a:lnTo>
                <a:lnTo>
                  <a:pt x="83757" y="39386"/>
                </a:lnTo>
                <a:close/>
                <a:moveTo>
                  <a:pt x="91524" y="39386"/>
                </a:moveTo>
                <a:lnTo>
                  <a:pt x="91524" y="43147"/>
                </a:lnTo>
                <a:lnTo>
                  <a:pt x="87733" y="43147"/>
                </a:lnTo>
                <a:lnTo>
                  <a:pt x="87733" y="39386"/>
                </a:lnTo>
                <a:close/>
                <a:moveTo>
                  <a:pt x="95499" y="39386"/>
                </a:moveTo>
                <a:lnTo>
                  <a:pt x="95499" y="43147"/>
                </a:lnTo>
                <a:lnTo>
                  <a:pt x="91708" y="43147"/>
                </a:lnTo>
                <a:lnTo>
                  <a:pt x="91708" y="39386"/>
                </a:lnTo>
                <a:close/>
                <a:moveTo>
                  <a:pt x="99474" y="39386"/>
                </a:moveTo>
                <a:lnTo>
                  <a:pt x="99474" y="43147"/>
                </a:lnTo>
                <a:lnTo>
                  <a:pt x="95684" y="43147"/>
                </a:lnTo>
                <a:lnTo>
                  <a:pt x="95684" y="39386"/>
                </a:lnTo>
                <a:close/>
                <a:moveTo>
                  <a:pt x="103449" y="39386"/>
                </a:moveTo>
                <a:lnTo>
                  <a:pt x="103449" y="43147"/>
                </a:lnTo>
                <a:lnTo>
                  <a:pt x="99659" y="43147"/>
                </a:lnTo>
                <a:lnTo>
                  <a:pt x="99659" y="39386"/>
                </a:lnTo>
                <a:close/>
                <a:moveTo>
                  <a:pt x="107424" y="39386"/>
                </a:moveTo>
                <a:lnTo>
                  <a:pt x="107424" y="43147"/>
                </a:lnTo>
                <a:lnTo>
                  <a:pt x="103634" y="43147"/>
                </a:lnTo>
                <a:lnTo>
                  <a:pt x="103634" y="39386"/>
                </a:lnTo>
                <a:close/>
                <a:moveTo>
                  <a:pt x="111400" y="39386"/>
                </a:moveTo>
                <a:lnTo>
                  <a:pt x="111400" y="43147"/>
                </a:lnTo>
                <a:lnTo>
                  <a:pt x="107609" y="43147"/>
                </a:lnTo>
                <a:lnTo>
                  <a:pt x="107609" y="39386"/>
                </a:lnTo>
                <a:close/>
                <a:moveTo>
                  <a:pt x="115376" y="39386"/>
                </a:moveTo>
                <a:lnTo>
                  <a:pt x="115376" y="43147"/>
                </a:lnTo>
                <a:lnTo>
                  <a:pt x="111585" y="43147"/>
                </a:lnTo>
                <a:lnTo>
                  <a:pt x="111585" y="39386"/>
                </a:lnTo>
                <a:close/>
                <a:moveTo>
                  <a:pt x="119351" y="39386"/>
                </a:moveTo>
                <a:lnTo>
                  <a:pt x="119351" y="43147"/>
                </a:lnTo>
                <a:lnTo>
                  <a:pt x="115560" y="43147"/>
                </a:lnTo>
                <a:lnTo>
                  <a:pt x="115560" y="39386"/>
                </a:lnTo>
                <a:close/>
                <a:moveTo>
                  <a:pt x="123326" y="39386"/>
                </a:moveTo>
                <a:lnTo>
                  <a:pt x="123326" y="43147"/>
                </a:lnTo>
                <a:lnTo>
                  <a:pt x="119535" y="43147"/>
                </a:lnTo>
                <a:lnTo>
                  <a:pt x="119535" y="39386"/>
                </a:lnTo>
                <a:close/>
                <a:moveTo>
                  <a:pt x="127301" y="39386"/>
                </a:moveTo>
                <a:lnTo>
                  <a:pt x="127301" y="43147"/>
                </a:lnTo>
                <a:lnTo>
                  <a:pt x="123510" y="43147"/>
                </a:lnTo>
                <a:lnTo>
                  <a:pt x="123510" y="39386"/>
                </a:lnTo>
                <a:close/>
                <a:moveTo>
                  <a:pt x="131277" y="39386"/>
                </a:moveTo>
                <a:lnTo>
                  <a:pt x="131277" y="43147"/>
                </a:lnTo>
                <a:lnTo>
                  <a:pt x="127485" y="43147"/>
                </a:lnTo>
                <a:lnTo>
                  <a:pt x="127485" y="39386"/>
                </a:lnTo>
                <a:close/>
                <a:moveTo>
                  <a:pt x="135252" y="39386"/>
                </a:moveTo>
                <a:lnTo>
                  <a:pt x="135252" y="43147"/>
                </a:lnTo>
                <a:lnTo>
                  <a:pt x="131461" y="43147"/>
                </a:lnTo>
                <a:lnTo>
                  <a:pt x="131461" y="39386"/>
                </a:lnTo>
                <a:close/>
                <a:moveTo>
                  <a:pt x="139227" y="39386"/>
                </a:moveTo>
                <a:lnTo>
                  <a:pt x="139227" y="43147"/>
                </a:lnTo>
                <a:lnTo>
                  <a:pt x="135436" y="43147"/>
                </a:lnTo>
                <a:lnTo>
                  <a:pt x="135436" y="39386"/>
                </a:lnTo>
                <a:close/>
                <a:moveTo>
                  <a:pt x="143202" y="39386"/>
                </a:moveTo>
                <a:lnTo>
                  <a:pt x="143202" y="43147"/>
                </a:lnTo>
                <a:lnTo>
                  <a:pt x="139411" y="43147"/>
                </a:lnTo>
                <a:lnTo>
                  <a:pt x="139411" y="39386"/>
                </a:lnTo>
                <a:close/>
                <a:moveTo>
                  <a:pt x="147177" y="39386"/>
                </a:moveTo>
                <a:lnTo>
                  <a:pt x="147177" y="43147"/>
                </a:lnTo>
                <a:lnTo>
                  <a:pt x="143387" y="43147"/>
                </a:lnTo>
                <a:lnTo>
                  <a:pt x="143387" y="39386"/>
                </a:lnTo>
                <a:close/>
                <a:moveTo>
                  <a:pt x="151224" y="39386"/>
                </a:moveTo>
                <a:lnTo>
                  <a:pt x="151224" y="43147"/>
                </a:lnTo>
                <a:lnTo>
                  <a:pt x="147362" y="43147"/>
                </a:lnTo>
                <a:lnTo>
                  <a:pt x="147362" y="39386"/>
                </a:lnTo>
                <a:close/>
                <a:moveTo>
                  <a:pt x="4068" y="43330"/>
                </a:moveTo>
                <a:lnTo>
                  <a:pt x="4068" y="47089"/>
                </a:lnTo>
                <a:lnTo>
                  <a:pt x="184" y="47089"/>
                </a:lnTo>
                <a:lnTo>
                  <a:pt x="184" y="43330"/>
                </a:lnTo>
                <a:close/>
                <a:moveTo>
                  <a:pt x="8043" y="43330"/>
                </a:moveTo>
                <a:lnTo>
                  <a:pt x="8043" y="47089"/>
                </a:lnTo>
                <a:lnTo>
                  <a:pt x="4252" y="47089"/>
                </a:lnTo>
                <a:lnTo>
                  <a:pt x="4252" y="43330"/>
                </a:lnTo>
                <a:close/>
                <a:moveTo>
                  <a:pt x="12018" y="43330"/>
                </a:moveTo>
                <a:lnTo>
                  <a:pt x="12018" y="47089"/>
                </a:lnTo>
                <a:lnTo>
                  <a:pt x="8227" y="47089"/>
                </a:lnTo>
                <a:lnTo>
                  <a:pt x="8227" y="43330"/>
                </a:lnTo>
                <a:close/>
                <a:moveTo>
                  <a:pt x="15993" y="43330"/>
                </a:moveTo>
                <a:lnTo>
                  <a:pt x="15993" y="47089"/>
                </a:lnTo>
                <a:lnTo>
                  <a:pt x="12202" y="47089"/>
                </a:lnTo>
                <a:lnTo>
                  <a:pt x="12202" y="43330"/>
                </a:lnTo>
                <a:close/>
                <a:moveTo>
                  <a:pt x="19968" y="43330"/>
                </a:moveTo>
                <a:lnTo>
                  <a:pt x="19968" y="47089"/>
                </a:lnTo>
                <a:lnTo>
                  <a:pt x="16177" y="47089"/>
                </a:lnTo>
                <a:lnTo>
                  <a:pt x="16177" y="43330"/>
                </a:lnTo>
                <a:close/>
                <a:moveTo>
                  <a:pt x="23944" y="43330"/>
                </a:moveTo>
                <a:lnTo>
                  <a:pt x="23944" y="47089"/>
                </a:lnTo>
                <a:lnTo>
                  <a:pt x="20153" y="47089"/>
                </a:lnTo>
                <a:lnTo>
                  <a:pt x="20153" y="43330"/>
                </a:lnTo>
                <a:close/>
                <a:moveTo>
                  <a:pt x="27919" y="43330"/>
                </a:moveTo>
                <a:lnTo>
                  <a:pt x="27919" y="47089"/>
                </a:lnTo>
                <a:lnTo>
                  <a:pt x="24129" y="47089"/>
                </a:lnTo>
                <a:lnTo>
                  <a:pt x="24129" y="43330"/>
                </a:lnTo>
                <a:close/>
                <a:moveTo>
                  <a:pt x="31895" y="43330"/>
                </a:moveTo>
                <a:lnTo>
                  <a:pt x="31895" y="47089"/>
                </a:lnTo>
                <a:lnTo>
                  <a:pt x="28104" y="47089"/>
                </a:lnTo>
                <a:lnTo>
                  <a:pt x="28104" y="43330"/>
                </a:lnTo>
                <a:close/>
                <a:moveTo>
                  <a:pt x="35870" y="43330"/>
                </a:moveTo>
                <a:lnTo>
                  <a:pt x="35870" y="47089"/>
                </a:lnTo>
                <a:lnTo>
                  <a:pt x="32079" y="47089"/>
                </a:lnTo>
                <a:lnTo>
                  <a:pt x="32079" y="43330"/>
                </a:lnTo>
                <a:close/>
                <a:moveTo>
                  <a:pt x="39845" y="43330"/>
                </a:moveTo>
                <a:lnTo>
                  <a:pt x="39845" y="47089"/>
                </a:lnTo>
                <a:lnTo>
                  <a:pt x="36054" y="47089"/>
                </a:lnTo>
                <a:lnTo>
                  <a:pt x="36054" y="43330"/>
                </a:lnTo>
                <a:close/>
                <a:moveTo>
                  <a:pt x="43821" y="43330"/>
                </a:moveTo>
                <a:lnTo>
                  <a:pt x="43821" y="47089"/>
                </a:lnTo>
                <a:lnTo>
                  <a:pt x="40029" y="47089"/>
                </a:lnTo>
                <a:lnTo>
                  <a:pt x="40029" y="43330"/>
                </a:lnTo>
                <a:close/>
                <a:moveTo>
                  <a:pt x="47796" y="43330"/>
                </a:moveTo>
                <a:lnTo>
                  <a:pt x="47796" y="47089"/>
                </a:lnTo>
                <a:lnTo>
                  <a:pt x="44005" y="47089"/>
                </a:lnTo>
                <a:lnTo>
                  <a:pt x="44005" y="43330"/>
                </a:lnTo>
                <a:close/>
                <a:moveTo>
                  <a:pt x="51771" y="43330"/>
                </a:moveTo>
                <a:lnTo>
                  <a:pt x="51771" y="47089"/>
                </a:lnTo>
                <a:lnTo>
                  <a:pt x="47980" y="47089"/>
                </a:lnTo>
                <a:lnTo>
                  <a:pt x="47980" y="43330"/>
                </a:lnTo>
                <a:close/>
                <a:moveTo>
                  <a:pt x="55746" y="43330"/>
                </a:moveTo>
                <a:lnTo>
                  <a:pt x="55746" y="47089"/>
                </a:lnTo>
                <a:lnTo>
                  <a:pt x="51956" y="47089"/>
                </a:lnTo>
                <a:lnTo>
                  <a:pt x="51956" y="43330"/>
                </a:lnTo>
                <a:close/>
                <a:moveTo>
                  <a:pt x="59721" y="43330"/>
                </a:moveTo>
                <a:lnTo>
                  <a:pt x="59721" y="47089"/>
                </a:lnTo>
                <a:lnTo>
                  <a:pt x="55931" y="47089"/>
                </a:lnTo>
                <a:lnTo>
                  <a:pt x="55931" y="43330"/>
                </a:lnTo>
                <a:close/>
                <a:moveTo>
                  <a:pt x="63696" y="43330"/>
                </a:moveTo>
                <a:lnTo>
                  <a:pt x="63696" y="47089"/>
                </a:lnTo>
                <a:lnTo>
                  <a:pt x="59906" y="47089"/>
                </a:lnTo>
                <a:lnTo>
                  <a:pt x="59906" y="43330"/>
                </a:lnTo>
                <a:close/>
                <a:moveTo>
                  <a:pt x="67672" y="43330"/>
                </a:moveTo>
                <a:lnTo>
                  <a:pt x="67672" y="47089"/>
                </a:lnTo>
                <a:lnTo>
                  <a:pt x="63881" y="47089"/>
                </a:lnTo>
                <a:lnTo>
                  <a:pt x="63881" y="43330"/>
                </a:lnTo>
                <a:close/>
                <a:moveTo>
                  <a:pt x="71648" y="43330"/>
                </a:moveTo>
                <a:lnTo>
                  <a:pt x="71648" y="47089"/>
                </a:lnTo>
                <a:lnTo>
                  <a:pt x="67857" y="47089"/>
                </a:lnTo>
                <a:lnTo>
                  <a:pt x="67857" y="43330"/>
                </a:lnTo>
                <a:close/>
                <a:moveTo>
                  <a:pt x="75623" y="43330"/>
                </a:moveTo>
                <a:lnTo>
                  <a:pt x="75623" y="47089"/>
                </a:lnTo>
                <a:lnTo>
                  <a:pt x="71832" y="47089"/>
                </a:lnTo>
                <a:lnTo>
                  <a:pt x="71832" y="43330"/>
                </a:lnTo>
                <a:close/>
                <a:moveTo>
                  <a:pt x="79598" y="43330"/>
                </a:moveTo>
                <a:lnTo>
                  <a:pt x="79598" y="47089"/>
                </a:lnTo>
                <a:lnTo>
                  <a:pt x="75807" y="47089"/>
                </a:lnTo>
                <a:lnTo>
                  <a:pt x="75807" y="43330"/>
                </a:lnTo>
                <a:close/>
                <a:moveTo>
                  <a:pt x="83573" y="43330"/>
                </a:moveTo>
                <a:lnTo>
                  <a:pt x="83573" y="47089"/>
                </a:lnTo>
                <a:lnTo>
                  <a:pt x="79782" y="47089"/>
                </a:lnTo>
                <a:lnTo>
                  <a:pt x="79782" y="43330"/>
                </a:lnTo>
                <a:close/>
                <a:moveTo>
                  <a:pt x="87549" y="43330"/>
                </a:moveTo>
                <a:lnTo>
                  <a:pt x="87549" y="47089"/>
                </a:lnTo>
                <a:lnTo>
                  <a:pt x="83757" y="47089"/>
                </a:lnTo>
                <a:lnTo>
                  <a:pt x="83757" y="43330"/>
                </a:lnTo>
                <a:close/>
                <a:moveTo>
                  <a:pt x="91524" y="43330"/>
                </a:moveTo>
                <a:lnTo>
                  <a:pt x="91524" y="47089"/>
                </a:lnTo>
                <a:lnTo>
                  <a:pt x="87733" y="47089"/>
                </a:lnTo>
                <a:lnTo>
                  <a:pt x="87733" y="43330"/>
                </a:lnTo>
                <a:close/>
                <a:moveTo>
                  <a:pt x="95499" y="43330"/>
                </a:moveTo>
                <a:lnTo>
                  <a:pt x="95499" y="47089"/>
                </a:lnTo>
                <a:lnTo>
                  <a:pt x="91708" y="47089"/>
                </a:lnTo>
                <a:lnTo>
                  <a:pt x="91708" y="43330"/>
                </a:lnTo>
                <a:close/>
                <a:moveTo>
                  <a:pt x="99474" y="43330"/>
                </a:moveTo>
                <a:lnTo>
                  <a:pt x="99474" y="47089"/>
                </a:lnTo>
                <a:lnTo>
                  <a:pt x="95684" y="47089"/>
                </a:lnTo>
                <a:lnTo>
                  <a:pt x="95684" y="43330"/>
                </a:lnTo>
                <a:close/>
                <a:moveTo>
                  <a:pt x="103449" y="43330"/>
                </a:moveTo>
                <a:lnTo>
                  <a:pt x="103449" y="47089"/>
                </a:lnTo>
                <a:lnTo>
                  <a:pt x="99659" y="47089"/>
                </a:lnTo>
                <a:lnTo>
                  <a:pt x="99659" y="43330"/>
                </a:lnTo>
                <a:close/>
                <a:moveTo>
                  <a:pt x="107424" y="43330"/>
                </a:moveTo>
                <a:lnTo>
                  <a:pt x="107424" y="47089"/>
                </a:lnTo>
                <a:lnTo>
                  <a:pt x="103634" y="47089"/>
                </a:lnTo>
                <a:lnTo>
                  <a:pt x="103634" y="43330"/>
                </a:lnTo>
                <a:close/>
                <a:moveTo>
                  <a:pt x="111400" y="43330"/>
                </a:moveTo>
                <a:lnTo>
                  <a:pt x="111400" y="47089"/>
                </a:lnTo>
                <a:lnTo>
                  <a:pt x="107609" y="47089"/>
                </a:lnTo>
                <a:lnTo>
                  <a:pt x="107609" y="43330"/>
                </a:lnTo>
                <a:close/>
                <a:moveTo>
                  <a:pt x="115376" y="43330"/>
                </a:moveTo>
                <a:lnTo>
                  <a:pt x="115376" y="47089"/>
                </a:lnTo>
                <a:lnTo>
                  <a:pt x="111585" y="47089"/>
                </a:lnTo>
                <a:lnTo>
                  <a:pt x="111585" y="43330"/>
                </a:lnTo>
                <a:close/>
                <a:moveTo>
                  <a:pt x="119351" y="43330"/>
                </a:moveTo>
                <a:lnTo>
                  <a:pt x="119351" y="47089"/>
                </a:lnTo>
                <a:lnTo>
                  <a:pt x="115560" y="47089"/>
                </a:lnTo>
                <a:lnTo>
                  <a:pt x="115560" y="43330"/>
                </a:lnTo>
                <a:close/>
                <a:moveTo>
                  <a:pt x="123326" y="43330"/>
                </a:moveTo>
                <a:lnTo>
                  <a:pt x="123326" y="47089"/>
                </a:lnTo>
                <a:lnTo>
                  <a:pt x="119535" y="47089"/>
                </a:lnTo>
                <a:lnTo>
                  <a:pt x="119535" y="43330"/>
                </a:lnTo>
                <a:close/>
                <a:moveTo>
                  <a:pt x="127301" y="43330"/>
                </a:moveTo>
                <a:lnTo>
                  <a:pt x="127301" y="47089"/>
                </a:lnTo>
                <a:lnTo>
                  <a:pt x="123510" y="47089"/>
                </a:lnTo>
                <a:lnTo>
                  <a:pt x="123510" y="43330"/>
                </a:lnTo>
                <a:close/>
                <a:moveTo>
                  <a:pt x="131277" y="43330"/>
                </a:moveTo>
                <a:lnTo>
                  <a:pt x="131277" y="47089"/>
                </a:lnTo>
                <a:lnTo>
                  <a:pt x="127485" y="47089"/>
                </a:lnTo>
                <a:lnTo>
                  <a:pt x="127485" y="43330"/>
                </a:lnTo>
                <a:close/>
                <a:moveTo>
                  <a:pt x="135252" y="43330"/>
                </a:moveTo>
                <a:lnTo>
                  <a:pt x="135252" y="47089"/>
                </a:lnTo>
                <a:lnTo>
                  <a:pt x="131461" y="47089"/>
                </a:lnTo>
                <a:lnTo>
                  <a:pt x="131461" y="43330"/>
                </a:lnTo>
                <a:close/>
                <a:moveTo>
                  <a:pt x="139227" y="43330"/>
                </a:moveTo>
                <a:lnTo>
                  <a:pt x="139227" y="47089"/>
                </a:lnTo>
                <a:lnTo>
                  <a:pt x="135436" y="47089"/>
                </a:lnTo>
                <a:lnTo>
                  <a:pt x="135436" y="43330"/>
                </a:lnTo>
                <a:close/>
                <a:moveTo>
                  <a:pt x="143202" y="43330"/>
                </a:moveTo>
                <a:lnTo>
                  <a:pt x="143202" y="47089"/>
                </a:lnTo>
                <a:lnTo>
                  <a:pt x="139411" y="47089"/>
                </a:lnTo>
                <a:lnTo>
                  <a:pt x="139411" y="43330"/>
                </a:lnTo>
                <a:close/>
                <a:moveTo>
                  <a:pt x="147177" y="43330"/>
                </a:moveTo>
                <a:lnTo>
                  <a:pt x="147177" y="47089"/>
                </a:lnTo>
                <a:lnTo>
                  <a:pt x="143387" y="47089"/>
                </a:lnTo>
                <a:lnTo>
                  <a:pt x="143387" y="43330"/>
                </a:lnTo>
                <a:close/>
                <a:moveTo>
                  <a:pt x="151224" y="43330"/>
                </a:moveTo>
                <a:lnTo>
                  <a:pt x="151224" y="47089"/>
                </a:lnTo>
                <a:lnTo>
                  <a:pt x="147362" y="47089"/>
                </a:lnTo>
                <a:lnTo>
                  <a:pt x="147362" y="43330"/>
                </a:lnTo>
                <a:close/>
                <a:moveTo>
                  <a:pt x="4068" y="47272"/>
                </a:moveTo>
                <a:lnTo>
                  <a:pt x="4068" y="51032"/>
                </a:lnTo>
                <a:lnTo>
                  <a:pt x="184" y="51032"/>
                </a:lnTo>
                <a:lnTo>
                  <a:pt x="184" y="47272"/>
                </a:lnTo>
                <a:close/>
                <a:moveTo>
                  <a:pt x="8043" y="47272"/>
                </a:moveTo>
                <a:lnTo>
                  <a:pt x="8043" y="51032"/>
                </a:lnTo>
                <a:lnTo>
                  <a:pt x="4252" y="51032"/>
                </a:lnTo>
                <a:lnTo>
                  <a:pt x="4252" y="47272"/>
                </a:lnTo>
                <a:close/>
                <a:moveTo>
                  <a:pt x="12018" y="47272"/>
                </a:moveTo>
                <a:lnTo>
                  <a:pt x="12018" y="51032"/>
                </a:lnTo>
                <a:lnTo>
                  <a:pt x="8227" y="51032"/>
                </a:lnTo>
                <a:lnTo>
                  <a:pt x="8227" y="47272"/>
                </a:lnTo>
                <a:close/>
                <a:moveTo>
                  <a:pt x="15993" y="47272"/>
                </a:moveTo>
                <a:lnTo>
                  <a:pt x="15993" y="51032"/>
                </a:lnTo>
                <a:lnTo>
                  <a:pt x="12202" y="51032"/>
                </a:lnTo>
                <a:lnTo>
                  <a:pt x="12202" y="47272"/>
                </a:lnTo>
                <a:close/>
                <a:moveTo>
                  <a:pt x="19968" y="47272"/>
                </a:moveTo>
                <a:lnTo>
                  <a:pt x="19968" y="51032"/>
                </a:lnTo>
                <a:lnTo>
                  <a:pt x="16177" y="51032"/>
                </a:lnTo>
                <a:lnTo>
                  <a:pt x="16177" y="47272"/>
                </a:lnTo>
                <a:close/>
                <a:moveTo>
                  <a:pt x="23944" y="47272"/>
                </a:moveTo>
                <a:lnTo>
                  <a:pt x="23944" y="51032"/>
                </a:lnTo>
                <a:lnTo>
                  <a:pt x="20153" y="51032"/>
                </a:lnTo>
                <a:lnTo>
                  <a:pt x="20153" y="47272"/>
                </a:lnTo>
                <a:close/>
                <a:moveTo>
                  <a:pt x="27919" y="47272"/>
                </a:moveTo>
                <a:lnTo>
                  <a:pt x="27919" y="51032"/>
                </a:lnTo>
                <a:lnTo>
                  <a:pt x="24129" y="51032"/>
                </a:lnTo>
                <a:lnTo>
                  <a:pt x="24129" y="47272"/>
                </a:lnTo>
                <a:close/>
                <a:moveTo>
                  <a:pt x="31895" y="47272"/>
                </a:moveTo>
                <a:lnTo>
                  <a:pt x="31895" y="51032"/>
                </a:lnTo>
                <a:lnTo>
                  <a:pt x="28104" y="51032"/>
                </a:lnTo>
                <a:lnTo>
                  <a:pt x="28104" y="47272"/>
                </a:lnTo>
                <a:close/>
                <a:moveTo>
                  <a:pt x="35870" y="47272"/>
                </a:moveTo>
                <a:lnTo>
                  <a:pt x="35870" y="51032"/>
                </a:lnTo>
                <a:lnTo>
                  <a:pt x="32079" y="51032"/>
                </a:lnTo>
                <a:lnTo>
                  <a:pt x="32079" y="47272"/>
                </a:lnTo>
                <a:close/>
                <a:moveTo>
                  <a:pt x="39845" y="47272"/>
                </a:moveTo>
                <a:lnTo>
                  <a:pt x="39845" y="51032"/>
                </a:lnTo>
                <a:lnTo>
                  <a:pt x="36054" y="51032"/>
                </a:lnTo>
                <a:lnTo>
                  <a:pt x="36054" y="47272"/>
                </a:lnTo>
                <a:close/>
                <a:moveTo>
                  <a:pt x="43821" y="47272"/>
                </a:moveTo>
                <a:lnTo>
                  <a:pt x="43821" y="51032"/>
                </a:lnTo>
                <a:lnTo>
                  <a:pt x="40029" y="51032"/>
                </a:lnTo>
                <a:lnTo>
                  <a:pt x="40029" y="47272"/>
                </a:lnTo>
                <a:close/>
                <a:moveTo>
                  <a:pt x="47796" y="47272"/>
                </a:moveTo>
                <a:lnTo>
                  <a:pt x="47796" y="51032"/>
                </a:lnTo>
                <a:lnTo>
                  <a:pt x="44005" y="51032"/>
                </a:lnTo>
                <a:lnTo>
                  <a:pt x="44005" y="47272"/>
                </a:lnTo>
                <a:close/>
                <a:moveTo>
                  <a:pt x="51771" y="47272"/>
                </a:moveTo>
                <a:lnTo>
                  <a:pt x="51771" y="51032"/>
                </a:lnTo>
                <a:lnTo>
                  <a:pt x="47980" y="51032"/>
                </a:lnTo>
                <a:lnTo>
                  <a:pt x="47980" y="47272"/>
                </a:lnTo>
                <a:close/>
                <a:moveTo>
                  <a:pt x="55746" y="47272"/>
                </a:moveTo>
                <a:lnTo>
                  <a:pt x="55746" y="51032"/>
                </a:lnTo>
                <a:lnTo>
                  <a:pt x="51955" y="51032"/>
                </a:lnTo>
                <a:lnTo>
                  <a:pt x="51955" y="47272"/>
                </a:lnTo>
                <a:close/>
                <a:moveTo>
                  <a:pt x="59721" y="47272"/>
                </a:moveTo>
                <a:lnTo>
                  <a:pt x="59721" y="51032"/>
                </a:lnTo>
                <a:lnTo>
                  <a:pt x="55931" y="51032"/>
                </a:lnTo>
                <a:lnTo>
                  <a:pt x="55931" y="47272"/>
                </a:lnTo>
                <a:close/>
                <a:moveTo>
                  <a:pt x="63696" y="47272"/>
                </a:moveTo>
                <a:lnTo>
                  <a:pt x="63696" y="51032"/>
                </a:lnTo>
                <a:lnTo>
                  <a:pt x="59906" y="51032"/>
                </a:lnTo>
                <a:lnTo>
                  <a:pt x="59906" y="47272"/>
                </a:lnTo>
                <a:close/>
                <a:moveTo>
                  <a:pt x="67672" y="47272"/>
                </a:moveTo>
                <a:lnTo>
                  <a:pt x="67672" y="51032"/>
                </a:lnTo>
                <a:lnTo>
                  <a:pt x="63881" y="51032"/>
                </a:lnTo>
                <a:lnTo>
                  <a:pt x="63881" y="47272"/>
                </a:lnTo>
                <a:close/>
                <a:moveTo>
                  <a:pt x="71648" y="47272"/>
                </a:moveTo>
                <a:lnTo>
                  <a:pt x="71648" y="51032"/>
                </a:lnTo>
                <a:lnTo>
                  <a:pt x="67857" y="51032"/>
                </a:lnTo>
                <a:lnTo>
                  <a:pt x="67857" y="47272"/>
                </a:lnTo>
                <a:close/>
                <a:moveTo>
                  <a:pt x="75623" y="47272"/>
                </a:moveTo>
                <a:lnTo>
                  <a:pt x="75623" y="51032"/>
                </a:lnTo>
                <a:lnTo>
                  <a:pt x="71832" y="51032"/>
                </a:lnTo>
                <a:lnTo>
                  <a:pt x="71832" y="47272"/>
                </a:lnTo>
                <a:close/>
                <a:moveTo>
                  <a:pt x="79598" y="47272"/>
                </a:moveTo>
                <a:lnTo>
                  <a:pt x="79598" y="51032"/>
                </a:lnTo>
                <a:lnTo>
                  <a:pt x="75807" y="51032"/>
                </a:lnTo>
                <a:lnTo>
                  <a:pt x="75807" y="47272"/>
                </a:lnTo>
                <a:close/>
                <a:moveTo>
                  <a:pt x="83573" y="47272"/>
                </a:moveTo>
                <a:lnTo>
                  <a:pt x="83573" y="51032"/>
                </a:lnTo>
                <a:lnTo>
                  <a:pt x="79782" y="51032"/>
                </a:lnTo>
                <a:lnTo>
                  <a:pt x="79782" y="47272"/>
                </a:lnTo>
                <a:close/>
                <a:moveTo>
                  <a:pt x="87549" y="47272"/>
                </a:moveTo>
                <a:lnTo>
                  <a:pt x="87549" y="51032"/>
                </a:lnTo>
                <a:lnTo>
                  <a:pt x="83757" y="51032"/>
                </a:lnTo>
                <a:lnTo>
                  <a:pt x="83757" y="47272"/>
                </a:lnTo>
                <a:close/>
                <a:moveTo>
                  <a:pt x="91524" y="47272"/>
                </a:moveTo>
                <a:lnTo>
                  <a:pt x="91524" y="51032"/>
                </a:lnTo>
                <a:lnTo>
                  <a:pt x="87733" y="51032"/>
                </a:lnTo>
                <a:lnTo>
                  <a:pt x="87733" y="47272"/>
                </a:lnTo>
                <a:close/>
                <a:moveTo>
                  <a:pt x="95499" y="47272"/>
                </a:moveTo>
                <a:lnTo>
                  <a:pt x="95499" y="51032"/>
                </a:lnTo>
                <a:lnTo>
                  <a:pt x="91708" y="51032"/>
                </a:lnTo>
                <a:lnTo>
                  <a:pt x="91708" y="47272"/>
                </a:lnTo>
                <a:close/>
                <a:moveTo>
                  <a:pt x="99474" y="47272"/>
                </a:moveTo>
                <a:lnTo>
                  <a:pt x="99474" y="51032"/>
                </a:lnTo>
                <a:lnTo>
                  <a:pt x="95684" y="51032"/>
                </a:lnTo>
                <a:lnTo>
                  <a:pt x="95684" y="47272"/>
                </a:lnTo>
                <a:close/>
                <a:moveTo>
                  <a:pt x="103449" y="47272"/>
                </a:moveTo>
                <a:lnTo>
                  <a:pt x="103449" y="51032"/>
                </a:lnTo>
                <a:lnTo>
                  <a:pt x="99659" y="51032"/>
                </a:lnTo>
                <a:lnTo>
                  <a:pt x="99659" y="47272"/>
                </a:lnTo>
                <a:close/>
                <a:moveTo>
                  <a:pt x="107424" y="47272"/>
                </a:moveTo>
                <a:lnTo>
                  <a:pt x="107424" y="51032"/>
                </a:lnTo>
                <a:lnTo>
                  <a:pt x="103634" y="51032"/>
                </a:lnTo>
                <a:lnTo>
                  <a:pt x="103634" y="47272"/>
                </a:lnTo>
                <a:close/>
                <a:moveTo>
                  <a:pt x="111400" y="47272"/>
                </a:moveTo>
                <a:lnTo>
                  <a:pt x="111400" y="51032"/>
                </a:lnTo>
                <a:lnTo>
                  <a:pt x="107609" y="51032"/>
                </a:lnTo>
                <a:lnTo>
                  <a:pt x="107609" y="47272"/>
                </a:lnTo>
                <a:close/>
                <a:moveTo>
                  <a:pt x="115376" y="47272"/>
                </a:moveTo>
                <a:lnTo>
                  <a:pt x="115376" y="51032"/>
                </a:lnTo>
                <a:lnTo>
                  <a:pt x="111585" y="51032"/>
                </a:lnTo>
                <a:lnTo>
                  <a:pt x="111585" y="47272"/>
                </a:lnTo>
                <a:close/>
                <a:moveTo>
                  <a:pt x="119351" y="47272"/>
                </a:moveTo>
                <a:lnTo>
                  <a:pt x="119351" y="51032"/>
                </a:lnTo>
                <a:lnTo>
                  <a:pt x="115560" y="51032"/>
                </a:lnTo>
                <a:lnTo>
                  <a:pt x="115560" y="47272"/>
                </a:lnTo>
                <a:close/>
                <a:moveTo>
                  <a:pt x="123326" y="47272"/>
                </a:moveTo>
                <a:lnTo>
                  <a:pt x="123326" y="51032"/>
                </a:lnTo>
                <a:lnTo>
                  <a:pt x="119535" y="51032"/>
                </a:lnTo>
                <a:lnTo>
                  <a:pt x="119535" y="47272"/>
                </a:lnTo>
                <a:close/>
                <a:moveTo>
                  <a:pt x="127301" y="47272"/>
                </a:moveTo>
                <a:lnTo>
                  <a:pt x="127301" y="51032"/>
                </a:lnTo>
                <a:lnTo>
                  <a:pt x="123510" y="51032"/>
                </a:lnTo>
                <a:lnTo>
                  <a:pt x="123510" y="47272"/>
                </a:lnTo>
                <a:close/>
                <a:moveTo>
                  <a:pt x="131277" y="47272"/>
                </a:moveTo>
                <a:lnTo>
                  <a:pt x="131277" y="51032"/>
                </a:lnTo>
                <a:lnTo>
                  <a:pt x="127485" y="51032"/>
                </a:lnTo>
                <a:lnTo>
                  <a:pt x="127485" y="47272"/>
                </a:lnTo>
                <a:close/>
                <a:moveTo>
                  <a:pt x="135252" y="47272"/>
                </a:moveTo>
                <a:lnTo>
                  <a:pt x="135252" y="51032"/>
                </a:lnTo>
                <a:lnTo>
                  <a:pt x="131461" y="51032"/>
                </a:lnTo>
                <a:lnTo>
                  <a:pt x="131461" y="47272"/>
                </a:lnTo>
                <a:close/>
                <a:moveTo>
                  <a:pt x="139227" y="47272"/>
                </a:moveTo>
                <a:lnTo>
                  <a:pt x="139227" y="51032"/>
                </a:lnTo>
                <a:lnTo>
                  <a:pt x="135436" y="51032"/>
                </a:lnTo>
                <a:lnTo>
                  <a:pt x="135436" y="47272"/>
                </a:lnTo>
                <a:close/>
                <a:moveTo>
                  <a:pt x="143202" y="47272"/>
                </a:moveTo>
                <a:lnTo>
                  <a:pt x="143202" y="51032"/>
                </a:lnTo>
                <a:lnTo>
                  <a:pt x="139411" y="51032"/>
                </a:lnTo>
                <a:lnTo>
                  <a:pt x="139411" y="47272"/>
                </a:lnTo>
                <a:close/>
                <a:moveTo>
                  <a:pt x="147177" y="47272"/>
                </a:moveTo>
                <a:lnTo>
                  <a:pt x="147177" y="51032"/>
                </a:lnTo>
                <a:lnTo>
                  <a:pt x="143387" y="51032"/>
                </a:lnTo>
                <a:lnTo>
                  <a:pt x="143387" y="47272"/>
                </a:lnTo>
                <a:close/>
                <a:moveTo>
                  <a:pt x="151224" y="47272"/>
                </a:moveTo>
                <a:lnTo>
                  <a:pt x="151224" y="51032"/>
                </a:lnTo>
                <a:lnTo>
                  <a:pt x="147362" y="51032"/>
                </a:lnTo>
                <a:lnTo>
                  <a:pt x="147362" y="47272"/>
                </a:lnTo>
                <a:close/>
                <a:moveTo>
                  <a:pt x="4068" y="51215"/>
                </a:moveTo>
                <a:lnTo>
                  <a:pt x="4068" y="54974"/>
                </a:lnTo>
                <a:lnTo>
                  <a:pt x="184" y="54974"/>
                </a:lnTo>
                <a:lnTo>
                  <a:pt x="184" y="51215"/>
                </a:lnTo>
                <a:close/>
                <a:moveTo>
                  <a:pt x="8043" y="51215"/>
                </a:moveTo>
                <a:lnTo>
                  <a:pt x="8043" y="54974"/>
                </a:lnTo>
                <a:lnTo>
                  <a:pt x="4252" y="54974"/>
                </a:lnTo>
                <a:lnTo>
                  <a:pt x="4252" y="51215"/>
                </a:lnTo>
                <a:close/>
                <a:moveTo>
                  <a:pt x="12018" y="51215"/>
                </a:moveTo>
                <a:lnTo>
                  <a:pt x="12018" y="54974"/>
                </a:lnTo>
                <a:lnTo>
                  <a:pt x="8227" y="54974"/>
                </a:lnTo>
                <a:lnTo>
                  <a:pt x="8227" y="51215"/>
                </a:lnTo>
                <a:close/>
                <a:moveTo>
                  <a:pt x="15993" y="51215"/>
                </a:moveTo>
                <a:lnTo>
                  <a:pt x="15993" y="54974"/>
                </a:lnTo>
                <a:lnTo>
                  <a:pt x="12202" y="54974"/>
                </a:lnTo>
                <a:lnTo>
                  <a:pt x="12202" y="51215"/>
                </a:lnTo>
                <a:close/>
                <a:moveTo>
                  <a:pt x="19968" y="51215"/>
                </a:moveTo>
                <a:lnTo>
                  <a:pt x="19968" y="54974"/>
                </a:lnTo>
                <a:lnTo>
                  <a:pt x="16177" y="54974"/>
                </a:lnTo>
                <a:lnTo>
                  <a:pt x="16177" y="51215"/>
                </a:lnTo>
                <a:close/>
                <a:moveTo>
                  <a:pt x="23944" y="51215"/>
                </a:moveTo>
                <a:lnTo>
                  <a:pt x="23944" y="54974"/>
                </a:lnTo>
                <a:lnTo>
                  <a:pt x="20153" y="54974"/>
                </a:lnTo>
                <a:lnTo>
                  <a:pt x="20153" y="51215"/>
                </a:lnTo>
                <a:close/>
                <a:moveTo>
                  <a:pt x="27919" y="51215"/>
                </a:moveTo>
                <a:lnTo>
                  <a:pt x="27919" y="54974"/>
                </a:lnTo>
                <a:lnTo>
                  <a:pt x="24129" y="54974"/>
                </a:lnTo>
                <a:lnTo>
                  <a:pt x="24129" y="51215"/>
                </a:lnTo>
                <a:close/>
                <a:moveTo>
                  <a:pt x="31895" y="51215"/>
                </a:moveTo>
                <a:lnTo>
                  <a:pt x="31895" y="54974"/>
                </a:lnTo>
                <a:lnTo>
                  <a:pt x="28104" y="54974"/>
                </a:lnTo>
                <a:lnTo>
                  <a:pt x="28104" y="51215"/>
                </a:lnTo>
                <a:close/>
                <a:moveTo>
                  <a:pt x="35870" y="51215"/>
                </a:moveTo>
                <a:lnTo>
                  <a:pt x="35870" y="54974"/>
                </a:lnTo>
                <a:lnTo>
                  <a:pt x="32079" y="54974"/>
                </a:lnTo>
                <a:lnTo>
                  <a:pt x="32079" y="51215"/>
                </a:lnTo>
                <a:close/>
                <a:moveTo>
                  <a:pt x="39845" y="51215"/>
                </a:moveTo>
                <a:lnTo>
                  <a:pt x="39845" y="54974"/>
                </a:lnTo>
                <a:lnTo>
                  <a:pt x="36054" y="54974"/>
                </a:lnTo>
                <a:lnTo>
                  <a:pt x="36054" y="51215"/>
                </a:lnTo>
                <a:close/>
                <a:moveTo>
                  <a:pt x="43821" y="51215"/>
                </a:moveTo>
                <a:lnTo>
                  <a:pt x="43821" y="54974"/>
                </a:lnTo>
                <a:lnTo>
                  <a:pt x="40029" y="54974"/>
                </a:lnTo>
                <a:lnTo>
                  <a:pt x="40029" y="51215"/>
                </a:lnTo>
                <a:close/>
                <a:moveTo>
                  <a:pt x="47796" y="51215"/>
                </a:moveTo>
                <a:lnTo>
                  <a:pt x="47796" y="54974"/>
                </a:lnTo>
                <a:lnTo>
                  <a:pt x="44005" y="54974"/>
                </a:lnTo>
                <a:lnTo>
                  <a:pt x="44005" y="51215"/>
                </a:lnTo>
                <a:close/>
                <a:moveTo>
                  <a:pt x="51771" y="51215"/>
                </a:moveTo>
                <a:lnTo>
                  <a:pt x="51771" y="54974"/>
                </a:lnTo>
                <a:lnTo>
                  <a:pt x="47980" y="54974"/>
                </a:lnTo>
                <a:lnTo>
                  <a:pt x="47980" y="51215"/>
                </a:lnTo>
                <a:close/>
                <a:moveTo>
                  <a:pt x="55746" y="51215"/>
                </a:moveTo>
                <a:lnTo>
                  <a:pt x="55746" y="54974"/>
                </a:lnTo>
                <a:lnTo>
                  <a:pt x="51955" y="54974"/>
                </a:lnTo>
                <a:lnTo>
                  <a:pt x="51955" y="51215"/>
                </a:lnTo>
                <a:close/>
                <a:moveTo>
                  <a:pt x="59721" y="51215"/>
                </a:moveTo>
                <a:lnTo>
                  <a:pt x="59721" y="54974"/>
                </a:lnTo>
                <a:lnTo>
                  <a:pt x="55931" y="54974"/>
                </a:lnTo>
                <a:lnTo>
                  <a:pt x="55931" y="51215"/>
                </a:lnTo>
                <a:close/>
                <a:moveTo>
                  <a:pt x="63696" y="51215"/>
                </a:moveTo>
                <a:lnTo>
                  <a:pt x="63696" y="54974"/>
                </a:lnTo>
                <a:lnTo>
                  <a:pt x="59906" y="54974"/>
                </a:lnTo>
                <a:lnTo>
                  <a:pt x="59906" y="51215"/>
                </a:lnTo>
                <a:close/>
                <a:moveTo>
                  <a:pt x="67672" y="51215"/>
                </a:moveTo>
                <a:lnTo>
                  <a:pt x="67672" y="54974"/>
                </a:lnTo>
                <a:lnTo>
                  <a:pt x="63881" y="54974"/>
                </a:lnTo>
                <a:lnTo>
                  <a:pt x="63881" y="51215"/>
                </a:lnTo>
                <a:close/>
                <a:moveTo>
                  <a:pt x="71648" y="51215"/>
                </a:moveTo>
                <a:lnTo>
                  <a:pt x="71648" y="54974"/>
                </a:lnTo>
                <a:lnTo>
                  <a:pt x="67857" y="54974"/>
                </a:lnTo>
                <a:lnTo>
                  <a:pt x="67857" y="51215"/>
                </a:lnTo>
                <a:close/>
                <a:moveTo>
                  <a:pt x="75623" y="51215"/>
                </a:moveTo>
                <a:lnTo>
                  <a:pt x="75623" y="54974"/>
                </a:lnTo>
                <a:lnTo>
                  <a:pt x="71832" y="54974"/>
                </a:lnTo>
                <a:lnTo>
                  <a:pt x="71832" y="51215"/>
                </a:lnTo>
                <a:close/>
                <a:moveTo>
                  <a:pt x="79598" y="51215"/>
                </a:moveTo>
                <a:lnTo>
                  <a:pt x="79598" y="54974"/>
                </a:lnTo>
                <a:lnTo>
                  <a:pt x="75807" y="54974"/>
                </a:lnTo>
                <a:lnTo>
                  <a:pt x="75807" y="51215"/>
                </a:lnTo>
                <a:close/>
                <a:moveTo>
                  <a:pt x="83573" y="51215"/>
                </a:moveTo>
                <a:lnTo>
                  <a:pt x="83573" y="54974"/>
                </a:lnTo>
                <a:lnTo>
                  <a:pt x="79782" y="54974"/>
                </a:lnTo>
                <a:lnTo>
                  <a:pt x="79782" y="51215"/>
                </a:lnTo>
                <a:close/>
                <a:moveTo>
                  <a:pt x="87549" y="51215"/>
                </a:moveTo>
                <a:lnTo>
                  <a:pt x="87549" y="54974"/>
                </a:lnTo>
                <a:lnTo>
                  <a:pt x="83757" y="54974"/>
                </a:lnTo>
                <a:lnTo>
                  <a:pt x="83757" y="51215"/>
                </a:lnTo>
                <a:close/>
                <a:moveTo>
                  <a:pt x="91524" y="51215"/>
                </a:moveTo>
                <a:lnTo>
                  <a:pt x="91524" y="54974"/>
                </a:lnTo>
                <a:lnTo>
                  <a:pt x="87733" y="54974"/>
                </a:lnTo>
                <a:lnTo>
                  <a:pt x="87733" y="51215"/>
                </a:lnTo>
                <a:close/>
                <a:moveTo>
                  <a:pt x="95499" y="51215"/>
                </a:moveTo>
                <a:lnTo>
                  <a:pt x="95499" y="54974"/>
                </a:lnTo>
                <a:lnTo>
                  <a:pt x="91708" y="54974"/>
                </a:lnTo>
                <a:lnTo>
                  <a:pt x="91708" y="51215"/>
                </a:lnTo>
                <a:close/>
                <a:moveTo>
                  <a:pt x="99474" y="51215"/>
                </a:moveTo>
                <a:lnTo>
                  <a:pt x="99474" y="54974"/>
                </a:lnTo>
                <a:lnTo>
                  <a:pt x="95684" y="54974"/>
                </a:lnTo>
                <a:lnTo>
                  <a:pt x="95684" y="51215"/>
                </a:lnTo>
                <a:close/>
                <a:moveTo>
                  <a:pt x="103449" y="51215"/>
                </a:moveTo>
                <a:lnTo>
                  <a:pt x="103449" y="54974"/>
                </a:lnTo>
                <a:lnTo>
                  <a:pt x="99659" y="54974"/>
                </a:lnTo>
                <a:lnTo>
                  <a:pt x="99659" y="51215"/>
                </a:lnTo>
                <a:close/>
                <a:moveTo>
                  <a:pt x="107424" y="51215"/>
                </a:moveTo>
                <a:lnTo>
                  <a:pt x="107424" y="54974"/>
                </a:lnTo>
                <a:lnTo>
                  <a:pt x="103634" y="54974"/>
                </a:lnTo>
                <a:lnTo>
                  <a:pt x="103634" y="51215"/>
                </a:lnTo>
                <a:close/>
                <a:moveTo>
                  <a:pt x="111400" y="51215"/>
                </a:moveTo>
                <a:lnTo>
                  <a:pt x="111400" y="54974"/>
                </a:lnTo>
                <a:lnTo>
                  <a:pt x="107609" y="54974"/>
                </a:lnTo>
                <a:lnTo>
                  <a:pt x="107609" y="51215"/>
                </a:lnTo>
                <a:close/>
                <a:moveTo>
                  <a:pt x="115376" y="51215"/>
                </a:moveTo>
                <a:lnTo>
                  <a:pt x="115376" y="54974"/>
                </a:lnTo>
                <a:lnTo>
                  <a:pt x="111585" y="54974"/>
                </a:lnTo>
                <a:lnTo>
                  <a:pt x="111585" y="51215"/>
                </a:lnTo>
                <a:close/>
                <a:moveTo>
                  <a:pt x="119351" y="51215"/>
                </a:moveTo>
                <a:lnTo>
                  <a:pt x="119351" y="54974"/>
                </a:lnTo>
                <a:lnTo>
                  <a:pt x="115560" y="54974"/>
                </a:lnTo>
                <a:lnTo>
                  <a:pt x="115560" y="51215"/>
                </a:lnTo>
                <a:close/>
                <a:moveTo>
                  <a:pt x="123326" y="51215"/>
                </a:moveTo>
                <a:lnTo>
                  <a:pt x="123326" y="54974"/>
                </a:lnTo>
                <a:lnTo>
                  <a:pt x="119535" y="54974"/>
                </a:lnTo>
                <a:lnTo>
                  <a:pt x="119535" y="51215"/>
                </a:lnTo>
                <a:close/>
                <a:moveTo>
                  <a:pt x="127301" y="51215"/>
                </a:moveTo>
                <a:lnTo>
                  <a:pt x="127301" y="54974"/>
                </a:lnTo>
                <a:lnTo>
                  <a:pt x="123510" y="54974"/>
                </a:lnTo>
                <a:lnTo>
                  <a:pt x="123510" y="51215"/>
                </a:lnTo>
                <a:close/>
                <a:moveTo>
                  <a:pt x="131277" y="51215"/>
                </a:moveTo>
                <a:lnTo>
                  <a:pt x="131277" y="54974"/>
                </a:lnTo>
                <a:lnTo>
                  <a:pt x="127485" y="54974"/>
                </a:lnTo>
                <a:lnTo>
                  <a:pt x="127485" y="51215"/>
                </a:lnTo>
                <a:close/>
                <a:moveTo>
                  <a:pt x="135252" y="51215"/>
                </a:moveTo>
                <a:lnTo>
                  <a:pt x="135252" y="54974"/>
                </a:lnTo>
                <a:lnTo>
                  <a:pt x="131461" y="54974"/>
                </a:lnTo>
                <a:lnTo>
                  <a:pt x="131461" y="51215"/>
                </a:lnTo>
                <a:close/>
                <a:moveTo>
                  <a:pt x="139227" y="51215"/>
                </a:moveTo>
                <a:lnTo>
                  <a:pt x="139227" y="54974"/>
                </a:lnTo>
                <a:lnTo>
                  <a:pt x="135436" y="54974"/>
                </a:lnTo>
                <a:lnTo>
                  <a:pt x="135436" y="51215"/>
                </a:lnTo>
                <a:close/>
                <a:moveTo>
                  <a:pt x="143202" y="51215"/>
                </a:moveTo>
                <a:lnTo>
                  <a:pt x="143202" y="54974"/>
                </a:lnTo>
                <a:lnTo>
                  <a:pt x="139411" y="54974"/>
                </a:lnTo>
                <a:lnTo>
                  <a:pt x="139411" y="51215"/>
                </a:lnTo>
                <a:close/>
                <a:moveTo>
                  <a:pt x="147177" y="51215"/>
                </a:moveTo>
                <a:lnTo>
                  <a:pt x="147177" y="54974"/>
                </a:lnTo>
                <a:lnTo>
                  <a:pt x="143387" y="54974"/>
                </a:lnTo>
                <a:lnTo>
                  <a:pt x="143387" y="51215"/>
                </a:lnTo>
                <a:close/>
                <a:moveTo>
                  <a:pt x="151224" y="51215"/>
                </a:moveTo>
                <a:lnTo>
                  <a:pt x="151224" y="54974"/>
                </a:lnTo>
                <a:lnTo>
                  <a:pt x="147362" y="54974"/>
                </a:lnTo>
                <a:lnTo>
                  <a:pt x="147362" y="51215"/>
                </a:lnTo>
                <a:close/>
                <a:moveTo>
                  <a:pt x="4068" y="55157"/>
                </a:moveTo>
                <a:lnTo>
                  <a:pt x="4068" y="58918"/>
                </a:lnTo>
                <a:lnTo>
                  <a:pt x="184" y="58918"/>
                </a:lnTo>
                <a:lnTo>
                  <a:pt x="184" y="55157"/>
                </a:lnTo>
                <a:close/>
                <a:moveTo>
                  <a:pt x="8043" y="55157"/>
                </a:moveTo>
                <a:lnTo>
                  <a:pt x="8043" y="58918"/>
                </a:lnTo>
                <a:lnTo>
                  <a:pt x="4252" y="58918"/>
                </a:lnTo>
                <a:lnTo>
                  <a:pt x="4252" y="55157"/>
                </a:lnTo>
                <a:close/>
                <a:moveTo>
                  <a:pt x="12018" y="55157"/>
                </a:moveTo>
                <a:lnTo>
                  <a:pt x="12018" y="58918"/>
                </a:lnTo>
                <a:lnTo>
                  <a:pt x="8227" y="58918"/>
                </a:lnTo>
                <a:lnTo>
                  <a:pt x="8227" y="55157"/>
                </a:lnTo>
                <a:close/>
                <a:moveTo>
                  <a:pt x="15993" y="55157"/>
                </a:moveTo>
                <a:lnTo>
                  <a:pt x="15993" y="58918"/>
                </a:lnTo>
                <a:lnTo>
                  <a:pt x="12202" y="58918"/>
                </a:lnTo>
                <a:lnTo>
                  <a:pt x="12202" y="55157"/>
                </a:lnTo>
                <a:close/>
                <a:moveTo>
                  <a:pt x="19968" y="55157"/>
                </a:moveTo>
                <a:lnTo>
                  <a:pt x="19968" y="58918"/>
                </a:lnTo>
                <a:lnTo>
                  <a:pt x="16177" y="58918"/>
                </a:lnTo>
                <a:lnTo>
                  <a:pt x="16177" y="55157"/>
                </a:lnTo>
                <a:close/>
                <a:moveTo>
                  <a:pt x="23944" y="55157"/>
                </a:moveTo>
                <a:lnTo>
                  <a:pt x="23944" y="58918"/>
                </a:lnTo>
                <a:lnTo>
                  <a:pt x="20153" y="58918"/>
                </a:lnTo>
                <a:lnTo>
                  <a:pt x="20153" y="55157"/>
                </a:lnTo>
                <a:close/>
                <a:moveTo>
                  <a:pt x="27919" y="55157"/>
                </a:moveTo>
                <a:lnTo>
                  <a:pt x="27919" y="58918"/>
                </a:lnTo>
                <a:lnTo>
                  <a:pt x="24129" y="58918"/>
                </a:lnTo>
                <a:lnTo>
                  <a:pt x="24129" y="55157"/>
                </a:lnTo>
                <a:close/>
                <a:moveTo>
                  <a:pt x="31895" y="55157"/>
                </a:moveTo>
                <a:lnTo>
                  <a:pt x="31895" y="58918"/>
                </a:lnTo>
                <a:lnTo>
                  <a:pt x="28104" y="58918"/>
                </a:lnTo>
                <a:lnTo>
                  <a:pt x="28104" y="55157"/>
                </a:lnTo>
                <a:close/>
                <a:moveTo>
                  <a:pt x="35870" y="55157"/>
                </a:moveTo>
                <a:lnTo>
                  <a:pt x="35870" y="58918"/>
                </a:lnTo>
                <a:lnTo>
                  <a:pt x="32079" y="58918"/>
                </a:lnTo>
                <a:lnTo>
                  <a:pt x="32079" y="55157"/>
                </a:lnTo>
                <a:close/>
                <a:moveTo>
                  <a:pt x="39845" y="55157"/>
                </a:moveTo>
                <a:lnTo>
                  <a:pt x="39845" y="58918"/>
                </a:lnTo>
                <a:lnTo>
                  <a:pt x="36054" y="58918"/>
                </a:lnTo>
                <a:lnTo>
                  <a:pt x="36054" y="55157"/>
                </a:lnTo>
                <a:close/>
                <a:moveTo>
                  <a:pt x="43821" y="55157"/>
                </a:moveTo>
                <a:lnTo>
                  <a:pt x="43821" y="58918"/>
                </a:lnTo>
                <a:lnTo>
                  <a:pt x="40029" y="58918"/>
                </a:lnTo>
                <a:lnTo>
                  <a:pt x="40029" y="55157"/>
                </a:lnTo>
                <a:close/>
                <a:moveTo>
                  <a:pt x="47796" y="55157"/>
                </a:moveTo>
                <a:lnTo>
                  <a:pt x="47796" y="58918"/>
                </a:lnTo>
                <a:lnTo>
                  <a:pt x="44005" y="58918"/>
                </a:lnTo>
                <a:lnTo>
                  <a:pt x="44005" y="55157"/>
                </a:lnTo>
                <a:close/>
                <a:moveTo>
                  <a:pt x="51771" y="55157"/>
                </a:moveTo>
                <a:lnTo>
                  <a:pt x="51771" y="58918"/>
                </a:lnTo>
                <a:lnTo>
                  <a:pt x="47980" y="58918"/>
                </a:lnTo>
                <a:lnTo>
                  <a:pt x="47980" y="55157"/>
                </a:lnTo>
                <a:close/>
                <a:moveTo>
                  <a:pt x="55746" y="55157"/>
                </a:moveTo>
                <a:lnTo>
                  <a:pt x="55746" y="58918"/>
                </a:lnTo>
                <a:lnTo>
                  <a:pt x="51955" y="58918"/>
                </a:lnTo>
                <a:lnTo>
                  <a:pt x="51955" y="55157"/>
                </a:lnTo>
                <a:close/>
                <a:moveTo>
                  <a:pt x="59721" y="55157"/>
                </a:moveTo>
                <a:lnTo>
                  <a:pt x="59721" y="58918"/>
                </a:lnTo>
                <a:lnTo>
                  <a:pt x="55931" y="58918"/>
                </a:lnTo>
                <a:lnTo>
                  <a:pt x="55931" y="55157"/>
                </a:lnTo>
                <a:close/>
                <a:moveTo>
                  <a:pt x="63696" y="55157"/>
                </a:moveTo>
                <a:lnTo>
                  <a:pt x="63696" y="58918"/>
                </a:lnTo>
                <a:lnTo>
                  <a:pt x="59906" y="58918"/>
                </a:lnTo>
                <a:lnTo>
                  <a:pt x="59906" y="55157"/>
                </a:lnTo>
                <a:close/>
                <a:moveTo>
                  <a:pt x="67672" y="55157"/>
                </a:moveTo>
                <a:lnTo>
                  <a:pt x="67672" y="58918"/>
                </a:lnTo>
                <a:lnTo>
                  <a:pt x="63881" y="58918"/>
                </a:lnTo>
                <a:lnTo>
                  <a:pt x="63881" y="55157"/>
                </a:lnTo>
                <a:close/>
                <a:moveTo>
                  <a:pt x="71648" y="55157"/>
                </a:moveTo>
                <a:lnTo>
                  <a:pt x="71648" y="58918"/>
                </a:lnTo>
                <a:lnTo>
                  <a:pt x="67857" y="58918"/>
                </a:lnTo>
                <a:lnTo>
                  <a:pt x="67857" y="55157"/>
                </a:lnTo>
                <a:close/>
                <a:moveTo>
                  <a:pt x="75623" y="55157"/>
                </a:moveTo>
                <a:lnTo>
                  <a:pt x="75623" y="58918"/>
                </a:lnTo>
                <a:lnTo>
                  <a:pt x="71832" y="58918"/>
                </a:lnTo>
                <a:lnTo>
                  <a:pt x="71832" y="55157"/>
                </a:lnTo>
                <a:close/>
                <a:moveTo>
                  <a:pt x="79598" y="55157"/>
                </a:moveTo>
                <a:lnTo>
                  <a:pt x="79598" y="58918"/>
                </a:lnTo>
                <a:lnTo>
                  <a:pt x="75807" y="58918"/>
                </a:lnTo>
                <a:lnTo>
                  <a:pt x="75807" y="55157"/>
                </a:lnTo>
                <a:close/>
                <a:moveTo>
                  <a:pt x="83573" y="55157"/>
                </a:moveTo>
                <a:lnTo>
                  <a:pt x="83573" y="58918"/>
                </a:lnTo>
                <a:lnTo>
                  <a:pt x="79782" y="58918"/>
                </a:lnTo>
                <a:lnTo>
                  <a:pt x="79782" y="55157"/>
                </a:lnTo>
                <a:close/>
                <a:moveTo>
                  <a:pt x="87549" y="55157"/>
                </a:moveTo>
                <a:lnTo>
                  <a:pt x="87549" y="58918"/>
                </a:lnTo>
                <a:lnTo>
                  <a:pt x="83757" y="58918"/>
                </a:lnTo>
                <a:lnTo>
                  <a:pt x="83757" y="55157"/>
                </a:lnTo>
                <a:close/>
                <a:moveTo>
                  <a:pt x="91524" y="55157"/>
                </a:moveTo>
                <a:lnTo>
                  <a:pt x="91524" y="58918"/>
                </a:lnTo>
                <a:lnTo>
                  <a:pt x="87733" y="58918"/>
                </a:lnTo>
                <a:lnTo>
                  <a:pt x="87733" y="55157"/>
                </a:lnTo>
                <a:close/>
                <a:moveTo>
                  <a:pt x="95499" y="55157"/>
                </a:moveTo>
                <a:lnTo>
                  <a:pt x="95499" y="58918"/>
                </a:lnTo>
                <a:lnTo>
                  <a:pt x="91708" y="58918"/>
                </a:lnTo>
                <a:lnTo>
                  <a:pt x="91708" y="55157"/>
                </a:lnTo>
                <a:close/>
                <a:moveTo>
                  <a:pt x="99474" y="55157"/>
                </a:moveTo>
                <a:lnTo>
                  <a:pt x="99474" y="58918"/>
                </a:lnTo>
                <a:lnTo>
                  <a:pt x="95684" y="58918"/>
                </a:lnTo>
                <a:lnTo>
                  <a:pt x="95684" y="55157"/>
                </a:lnTo>
                <a:close/>
                <a:moveTo>
                  <a:pt x="103449" y="55157"/>
                </a:moveTo>
                <a:lnTo>
                  <a:pt x="103449" y="58918"/>
                </a:lnTo>
                <a:lnTo>
                  <a:pt x="99659" y="58918"/>
                </a:lnTo>
                <a:lnTo>
                  <a:pt x="99659" y="55157"/>
                </a:lnTo>
                <a:close/>
                <a:moveTo>
                  <a:pt x="107424" y="55157"/>
                </a:moveTo>
                <a:lnTo>
                  <a:pt x="107424" y="58918"/>
                </a:lnTo>
                <a:lnTo>
                  <a:pt x="103634" y="58918"/>
                </a:lnTo>
                <a:lnTo>
                  <a:pt x="103634" y="55157"/>
                </a:lnTo>
                <a:close/>
                <a:moveTo>
                  <a:pt x="111400" y="55157"/>
                </a:moveTo>
                <a:lnTo>
                  <a:pt x="111400" y="58918"/>
                </a:lnTo>
                <a:lnTo>
                  <a:pt x="107609" y="58918"/>
                </a:lnTo>
                <a:lnTo>
                  <a:pt x="107609" y="55157"/>
                </a:lnTo>
                <a:close/>
                <a:moveTo>
                  <a:pt x="115376" y="55157"/>
                </a:moveTo>
                <a:lnTo>
                  <a:pt x="115376" y="58918"/>
                </a:lnTo>
                <a:lnTo>
                  <a:pt x="111585" y="58918"/>
                </a:lnTo>
                <a:lnTo>
                  <a:pt x="111585" y="55157"/>
                </a:lnTo>
                <a:close/>
                <a:moveTo>
                  <a:pt x="119351" y="55157"/>
                </a:moveTo>
                <a:lnTo>
                  <a:pt x="119351" y="58918"/>
                </a:lnTo>
                <a:lnTo>
                  <a:pt x="115560" y="58918"/>
                </a:lnTo>
                <a:lnTo>
                  <a:pt x="115560" y="55157"/>
                </a:lnTo>
                <a:close/>
                <a:moveTo>
                  <a:pt x="123326" y="55157"/>
                </a:moveTo>
                <a:lnTo>
                  <a:pt x="123326" y="58918"/>
                </a:lnTo>
                <a:lnTo>
                  <a:pt x="119535" y="58918"/>
                </a:lnTo>
                <a:lnTo>
                  <a:pt x="119535" y="55157"/>
                </a:lnTo>
                <a:close/>
                <a:moveTo>
                  <a:pt x="127301" y="55157"/>
                </a:moveTo>
                <a:lnTo>
                  <a:pt x="127301" y="58918"/>
                </a:lnTo>
                <a:lnTo>
                  <a:pt x="123510" y="58918"/>
                </a:lnTo>
                <a:lnTo>
                  <a:pt x="123510" y="55157"/>
                </a:lnTo>
                <a:close/>
                <a:moveTo>
                  <a:pt x="131277" y="55157"/>
                </a:moveTo>
                <a:lnTo>
                  <a:pt x="131277" y="58918"/>
                </a:lnTo>
                <a:lnTo>
                  <a:pt x="127485" y="58918"/>
                </a:lnTo>
                <a:lnTo>
                  <a:pt x="127485" y="55157"/>
                </a:lnTo>
                <a:close/>
                <a:moveTo>
                  <a:pt x="135252" y="55157"/>
                </a:moveTo>
                <a:lnTo>
                  <a:pt x="135252" y="58918"/>
                </a:lnTo>
                <a:lnTo>
                  <a:pt x="131461" y="58918"/>
                </a:lnTo>
                <a:lnTo>
                  <a:pt x="131461" y="55157"/>
                </a:lnTo>
                <a:close/>
                <a:moveTo>
                  <a:pt x="139227" y="55157"/>
                </a:moveTo>
                <a:lnTo>
                  <a:pt x="139227" y="58918"/>
                </a:lnTo>
                <a:lnTo>
                  <a:pt x="135436" y="58918"/>
                </a:lnTo>
                <a:lnTo>
                  <a:pt x="135436" y="55157"/>
                </a:lnTo>
                <a:close/>
                <a:moveTo>
                  <a:pt x="143202" y="55157"/>
                </a:moveTo>
                <a:lnTo>
                  <a:pt x="143202" y="58918"/>
                </a:lnTo>
                <a:lnTo>
                  <a:pt x="139411" y="58918"/>
                </a:lnTo>
                <a:lnTo>
                  <a:pt x="139411" y="55157"/>
                </a:lnTo>
                <a:close/>
                <a:moveTo>
                  <a:pt x="147177" y="55157"/>
                </a:moveTo>
                <a:lnTo>
                  <a:pt x="147177" y="58918"/>
                </a:lnTo>
                <a:lnTo>
                  <a:pt x="143387" y="58918"/>
                </a:lnTo>
                <a:lnTo>
                  <a:pt x="143387" y="55157"/>
                </a:lnTo>
                <a:close/>
                <a:moveTo>
                  <a:pt x="151224" y="55157"/>
                </a:moveTo>
                <a:lnTo>
                  <a:pt x="151224" y="58918"/>
                </a:lnTo>
                <a:lnTo>
                  <a:pt x="147362" y="58918"/>
                </a:lnTo>
                <a:lnTo>
                  <a:pt x="147362" y="55157"/>
                </a:lnTo>
                <a:close/>
                <a:moveTo>
                  <a:pt x="4068" y="59101"/>
                </a:moveTo>
                <a:lnTo>
                  <a:pt x="4068" y="62861"/>
                </a:lnTo>
                <a:lnTo>
                  <a:pt x="184" y="62861"/>
                </a:lnTo>
                <a:lnTo>
                  <a:pt x="184" y="59101"/>
                </a:lnTo>
                <a:close/>
                <a:moveTo>
                  <a:pt x="8043" y="59101"/>
                </a:moveTo>
                <a:lnTo>
                  <a:pt x="8043" y="62861"/>
                </a:lnTo>
                <a:lnTo>
                  <a:pt x="4252" y="62861"/>
                </a:lnTo>
                <a:lnTo>
                  <a:pt x="4252" y="59101"/>
                </a:lnTo>
                <a:close/>
                <a:moveTo>
                  <a:pt x="12018" y="59101"/>
                </a:moveTo>
                <a:lnTo>
                  <a:pt x="12018" y="62861"/>
                </a:lnTo>
                <a:lnTo>
                  <a:pt x="8227" y="62861"/>
                </a:lnTo>
                <a:lnTo>
                  <a:pt x="8227" y="59101"/>
                </a:lnTo>
                <a:close/>
                <a:moveTo>
                  <a:pt x="15993" y="59101"/>
                </a:moveTo>
                <a:lnTo>
                  <a:pt x="15993" y="62861"/>
                </a:lnTo>
                <a:lnTo>
                  <a:pt x="12202" y="62861"/>
                </a:lnTo>
                <a:lnTo>
                  <a:pt x="12202" y="59101"/>
                </a:lnTo>
                <a:close/>
                <a:moveTo>
                  <a:pt x="19968" y="59101"/>
                </a:moveTo>
                <a:lnTo>
                  <a:pt x="19968" y="62861"/>
                </a:lnTo>
                <a:lnTo>
                  <a:pt x="16177" y="62861"/>
                </a:lnTo>
                <a:lnTo>
                  <a:pt x="16177" y="59101"/>
                </a:lnTo>
                <a:close/>
                <a:moveTo>
                  <a:pt x="23944" y="59101"/>
                </a:moveTo>
                <a:lnTo>
                  <a:pt x="23944" y="62861"/>
                </a:lnTo>
                <a:lnTo>
                  <a:pt x="20153" y="62861"/>
                </a:lnTo>
                <a:lnTo>
                  <a:pt x="20153" y="59101"/>
                </a:lnTo>
                <a:close/>
                <a:moveTo>
                  <a:pt x="27919" y="59101"/>
                </a:moveTo>
                <a:lnTo>
                  <a:pt x="27919" y="62861"/>
                </a:lnTo>
                <a:lnTo>
                  <a:pt x="24129" y="62861"/>
                </a:lnTo>
                <a:lnTo>
                  <a:pt x="24129" y="59101"/>
                </a:lnTo>
                <a:close/>
                <a:moveTo>
                  <a:pt x="31895" y="59101"/>
                </a:moveTo>
                <a:lnTo>
                  <a:pt x="31895" y="62861"/>
                </a:lnTo>
                <a:lnTo>
                  <a:pt x="28104" y="62861"/>
                </a:lnTo>
                <a:lnTo>
                  <a:pt x="28104" y="59101"/>
                </a:lnTo>
                <a:close/>
                <a:moveTo>
                  <a:pt x="35870" y="59101"/>
                </a:moveTo>
                <a:lnTo>
                  <a:pt x="35870" y="62861"/>
                </a:lnTo>
                <a:lnTo>
                  <a:pt x="32079" y="62861"/>
                </a:lnTo>
                <a:lnTo>
                  <a:pt x="32079" y="59101"/>
                </a:lnTo>
                <a:close/>
                <a:moveTo>
                  <a:pt x="39845" y="59101"/>
                </a:moveTo>
                <a:lnTo>
                  <a:pt x="39845" y="62861"/>
                </a:lnTo>
                <a:lnTo>
                  <a:pt x="36054" y="62861"/>
                </a:lnTo>
                <a:lnTo>
                  <a:pt x="36054" y="59101"/>
                </a:lnTo>
                <a:close/>
                <a:moveTo>
                  <a:pt x="43821" y="59101"/>
                </a:moveTo>
                <a:lnTo>
                  <a:pt x="43821" y="62861"/>
                </a:lnTo>
                <a:lnTo>
                  <a:pt x="40029" y="62861"/>
                </a:lnTo>
                <a:lnTo>
                  <a:pt x="40029" y="59101"/>
                </a:lnTo>
                <a:close/>
                <a:moveTo>
                  <a:pt x="47796" y="59101"/>
                </a:moveTo>
                <a:lnTo>
                  <a:pt x="47796" y="62861"/>
                </a:lnTo>
                <a:lnTo>
                  <a:pt x="44005" y="62861"/>
                </a:lnTo>
                <a:lnTo>
                  <a:pt x="44005" y="59101"/>
                </a:lnTo>
                <a:close/>
                <a:moveTo>
                  <a:pt x="51771" y="59101"/>
                </a:moveTo>
                <a:lnTo>
                  <a:pt x="51771" y="62861"/>
                </a:lnTo>
                <a:lnTo>
                  <a:pt x="47980" y="62861"/>
                </a:lnTo>
                <a:lnTo>
                  <a:pt x="47980" y="59101"/>
                </a:lnTo>
                <a:close/>
                <a:moveTo>
                  <a:pt x="55746" y="59101"/>
                </a:moveTo>
                <a:lnTo>
                  <a:pt x="55746" y="62861"/>
                </a:lnTo>
                <a:lnTo>
                  <a:pt x="51955" y="62861"/>
                </a:lnTo>
                <a:lnTo>
                  <a:pt x="51955" y="59101"/>
                </a:lnTo>
                <a:close/>
                <a:moveTo>
                  <a:pt x="59721" y="59101"/>
                </a:moveTo>
                <a:lnTo>
                  <a:pt x="59721" y="62861"/>
                </a:lnTo>
                <a:lnTo>
                  <a:pt x="55931" y="62861"/>
                </a:lnTo>
                <a:lnTo>
                  <a:pt x="55931" y="59101"/>
                </a:lnTo>
                <a:close/>
                <a:moveTo>
                  <a:pt x="63696" y="59101"/>
                </a:moveTo>
                <a:lnTo>
                  <a:pt x="63696" y="62861"/>
                </a:lnTo>
                <a:lnTo>
                  <a:pt x="59906" y="62861"/>
                </a:lnTo>
                <a:lnTo>
                  <a:pt x="59906" y="59101"/>
                </a:lnTo>
                <a:close/>
                <a:moveTo>
                  <a:pt x="67672" y="59101"/>
                </a:moveTo>
                <a:lnTo>
                  <a:pt x="67672" y="62861"/>
                </a:lnTo>
                <a:lnTo>
                  <a:pt x="63881" y="62861"/>
                </a:lnTo>
                <a:lnTo>
                  <a:pt x="63881" y="59101"/>
                </a:lnTo>
                <a:close/>
                <a:moveTo>
                  <a:pt x="71648" y="59101"/>
                </a:moveTo>
                <a:lnTo>
                  <a:pt x="71648" y="62861"/>
                </a:lnTo>
                <a:lnTo>
                  <a:pt x="67857" y="62861"/>
                </a:lnTo>
                <a:lnTo>
                  <a:pt x="67857" y="59101"/>
                </a:lnTo>
                <a:close/>
                <a:moveTo>
                  <a:pt x="75623" y="59101"/>
                </a:moveTo>
                <a:lnTo>
                  <a:pt x="75623" y="62861"/>
                </a:lnTo>
                <a:lnTo>
                  <a:pt x="71832" y="62861"/>
                </a:lnTo>
                <a:lnTo>
                  <a:pt x="71832" y="59101"/>
                </a:lnTo>
                <a:close/>
                <a:moveTo>
                  <a:pt x="79598" y="59101"/>
                </a:moveTo>
                <a:lnTo>
                  <a:pt x="79598" y="62861"/>
                </a:lnTo>
                <a:lnTo>
                  <a:pt x="75807" y="62861"/>
                </a:lnTo>
                <a:lnTo>
                  <a:pt x="75807" y="59101"/>
                </a:lnTo>
                <a:close/>
                <a:moveTo>
                  <a:pt x="83573" y="59101"/>
                </a:moveTo>
                <a:lnTo>
                  <a:pt x="83573" y="62861"/>
                </a:lnTo>
                <a:lnTo>
                  <a:pt x="79782" y="62861"/>
                </a:lnTo>
                <a:lnTo>
                  <a:pt x="79782" y="59101"/>
                </a:lnTo>
                <a:close/>
                <a:moveTo>
                  <a:pt x="87549" y="59101"/>
                </a:moveTo>
                <a:lnTo>
                  <a:pt x="87549" y="62861"/>
                </a:lnTo>
                <a:lnTo>
                  <a:pt x="83757" y="62861"/>
                </a:lnTo>
                <a:lnTo>
                  <a:pt x="83757" y="59101"/>
                </a:lnTo>
                <a:close/>
                <a:moveTo>
                  <a:pt x="91524" y="59101"/>
                </a:moveTo>
                <a:lnTo>
                  <a:pt x="91524" y="62861"/>
                </a:lnTo>
                <a:lnTo>
                  <a:pt x="87733" y="62861"/>
                </a:lnTo>
                <a:lnTo>
                  <a:pt x="87733" y="59101"/>
                </a:lnTo>
                <a:close/>
                <a:moveTo>
                  <a:pt x="95499" y="59101"/>
                </a:moveTo>
                <a:lnTo>
                  <a:pt x="95499" y="62861"/>
                </a:lnTo>
                <a:lnTo>
                  <a:pt x="91708" y="62861"/>
                </a:lnTo>
                <a:lnTo>
                  <a:pt x="91708" y="59101"/>
                </a:lnTo>
                <a:close/>
                <a:moveTo>
                  <a:pt x="99474" y="59101"/>
                </a:moveTo>
                <a:lnTo>
                  <a:pt x="99474" y="62861"/>
                </a:lnTo>
                <a:lnTo>
                  <a:pt x="95684" y="62861"/>
                </a:lnTo>
                <a:lnTo>
                  <a:pt x="95684" y="59101"/>
                </a:lnTo>
                <a:close/>
                <a:moveTo>
                  <a:pt x="103449" y="59101"/>
                </a:moveTo>
                <a:lnTo>
                  <a:pt x="103449" y="62861"/>
                </a:lnTo>
                <a:lnTo>
                  <a:pt x="99659" y="62861"/>
                </a:lnTo>
                <a:lnTo>
                  <a:pt x="99659" y="59101"/>
                </a:lnTo>
                <a:close/>
                <a:moveTo>
                  <a:pt x="107424" y="59101"/>
                </a:moveTo>
                <a:lnTo>
                  <a:pt x="107424" y="62861"/>
                </a:lnTo>
                <a:lnTo>
                  <a:pt x="103634" y="62861"/>
                </a:lnTo>
                <a:lnTo>
                  <a:pt x="103634" y="59101"/>
                </a:lnTo>
                <a:close/>
                <a:moveTo>
                  <a:pt x="111400" y="59101"/>
                </a:moveTo>
                <a:lnTo>
                  <a:pt x="111400" y="62861"/>
                </a:lnTo>
                <a:lnTo>
                  <a:pt x="107609" y="62861"/>
                </a:lnTo>
                <a:lnTo>
                  <a:pt x="107609" y="59101"/>
                </a:lnTo>
                <a:close/>
                <a:moveTo>
                  <a:pt x="115376" y="59101"/>
                </a:moveTo>
                <a:lnTo>
                  <a:pt x="115376" y="62861"/>
                </a:lnTo>
                <a:lnTo>
                  <a:pt x="111585" y="62861"/>
                </a:lnTo>
                <a:lnTo>
                  <a:pt x="111585" y="59101"/>
                </a:lnTo>
                <a:close/>
                <a:moveTo>
                  <a:pt x="119351" y="59101"/>
                </a:moveTo>
                <a:lnTo>
                  <a:pt x="119351" y="62861"/>
                </a:lnTo>
                <a:lnTo>
                  <a:pt x="115560" y="62861"/>
                </a:lnTo>
                <a:lnTo>
                  <a:pt x="115560" y="59101"/>
                </a:lnTo>
                <a:close/>
                <a:moveTo>
                  <a:pt x="123326" y="59101"/>
                </a:moveTo>
                <a:lnTo>
                  <a:pt x="123326" y="62861"/>
                </a:lnTo>
                <a:lnTo>
                  <a:pt x="119535" y="62861"/>
                </a:lnTo>
                <a:lnTo>
                  <a:pt x="119535" y="59101"/>
                </a:lnTo>
                <a:close/>
                <a:moveTo>
                  <a:pt x="127301" y="59101"/>
                </a:moveTo>
                <a:lnTo>
                  <a:pt x="127301" y="62861"/>
                </a:lnTo>
                <a:lnTo>
                  <a:pt x="123510" y="62861"/>
                </a:lnTo>
                <a:lnTo>
                  <a:pt x="123510" y="59101"/>
                </a:lnTo>
                <a:close/>
                <a:moveTo>
                  <a:pt x="131277" y="59101"/>
                </a:moveTo>
                <a:lnTo>
                  <a:pt x="131277" y="62861"/>
                </a:lnTo>
                <a:lnTo>
                  <a:pt x="127485" y="62861"/>
                </a:lnTo>
                <a:lnTo>
                  <a:pt x="127485" y="59101"/>
                </a:lnTo>
                <a:close/>
                <a:moveTo>
                  <a:pt x="135252" y="59101"/>
                </a:moveTo>
                <a:lnTo>
                  <a:pt x="135252" y="62861"/>
                </a:lnTo>
                <a:lnTo>
                  <a:pt x="131461" y="62861"/>
                </a:lnTo>
                <a:lnTo>
                  <a:pt x="131461" y="59101"/>
                </a:lnTo>
                <a:close/>
                <a:moveTo>
                  <a:pt x="139227" y="59101"/>
                </a:moveTo>
                <a:lnTo>
                  <a:pt x="139227" y="62861"/>
                </a:lnTo>
                <a:lnTo>
                  <a:pt x="135436" y="62861"/>
                </a:lnTo>
                <a:lnTo>
                  <a:pt x="135436" y="59101"/>
                </a:lnTo>
                <a:close/>
                <a:moveTo>
                  <a:pt x="143202" y="59101"/>
                </a:moveTo>
                <a:lnTo>
                  <a:pt x="143202" y="62861"/>
                </a:lnTo>
                <a:lnTo>
                  <a:pt x="139411" y="62861"/>
                </a:lnTo>
                <a:lnTo>
                  <a:pt x="139411" y="59101"/>
                </a:lnTo>
                <a:close/>
                <a:moveTo>
                  <a:pt x="147177" y="59101"/>
                </a:moveTo>
                <a:lnTo>
                  <a:pt x="147177" y="62861"/>
                </a:lnTo>
                <a:lnTo>
                  <a:pt x="143387" y="62861"/>
                </a:lnTo>
                <a:lnTo>
                  <a:pt x="143387" y="59101"/>
                </a:lnTo>
                <a:close/>
                <a:moveTo>
                  <a:pt x="151224" y="59101"/>
                </a:moveTo>
                <a:lnTo>
                  <a:pt x="151224" y="62861"/>
                </a:lnTo>
                <a:lnTo>
                  <a:pt x="147362" y="62861"/>
                </a:lnTo>
                <a:lnTo>
                  <a:pt x="147362" y="59101"/>
                </a:lnTo>
                <a:close/>
                <a:moveTo>
                  <a:pt x="4068" y="63043"/>
                </a:moveTo>
                <a:lnTo>
                  <a:pt x="4068" y="66803"/>
                </a:lnTo>
                <a:lnTo>
                  <a:pt x="184" y="66803"/>
                </a:lnTo>
                <a:lnTo>
                  <a:pt x="184" y="63043"/>
                </a:lnTo>
                <a:close/>
                <a:moveTo>
                  <a:pt x="8043" y="63043"/>
                </a:moveTo>
                <a:lnTo>
                  <a:pt x="8043" y="66803"/>
                </a:lnTo>
                <a:lnTo>
                  <a:pt x="4252" y="66803"/>
                </a:lnTo>
                <a:lnTo>
                  <a:pt x="4252" y="63043"/>
                </a:lnTo>
                <a:close/>
                <a:moveTo>
                  <a:pt x="12018" y="63043"/>
                </a:moveTo>
                <a:lnTo>
                  <a:pt x="12018" y="66803"/>
                </a:lnTo>
                <a:lnTo>
                  <a:pt x="8227" y="66803"/>
                </a:lnTo>
                <a:lnTo>
                  <a:pt x="8227" y="63043"/>
                </a:lnTo>
                <a:close/>
                <a:moveTo>
                  <a:pt x="15993" y="63043"/>
                </a:moveTo>
                <a:lnTo>
                  <a:pt x="15993" y="66803"/>
                </a:lnTo>
                <a:lnTo>
                  <a:pt x="12202" y="66803"/>
                </a:lnTo>
                <a:lnTo>
                  <a:pt x="12202" y="63043"/>
                </a:lnTo>
                <a:close/>
                <a:moveTo>
                  <a:pt x="19968" y="63043"/>
                </a:moveTo>
                <a:lnTo>
                  <a:pt x="19968" y="66803"/>
                </a:lnTo>
                <a:lnTo>
                  <a:pt x="16177" y="66803"/>
                </a:lnTo>
                <a:lnTo>
                  <a:pt x="16177" y="63043"/>
                </a:lnTo>
                <a:close/>
                <a:moveTo>
                  <a:pt x="23944" y="63043"/>
                </a:moveTo>
                <a:lnTo>
                  <a:pt x="23944" y="66803"/>
                </a:lnTo>
                <a:lnTo>
                  <a:pt x="20153" y="66803"/>
                </a:lnTo>
                <a:lnTo>
                  <a:pt x="20153" y="63043"/>
                </a:lnTo>
                <a:close/>
                <a:moveTo>
                  <a:pt x="27919" y="63043"/>
                </a:moveTo>
                <a:lnTo>
                  <a:pt x="27919" y="66803"/>
                </a:lnTo>
                <a:lnTo>
                  <a:pt x="24129" y="66803"/>
                </a:lnTo>
                <a:lnTo>
                  <a:pt x="24129" y="63043"/>
                </a:lnTo>
                <a:close/>
                <a:moveTo>
                  <a:pt x="31895" y="63043"/>
                </a:moveTo>
                <a:lnTo>
                  <a:pt x="31895" y="66803"/>
                </a:lnTo>
                <a:lnTo>
                  <a:pt x="28104" y="66803"/>
                </a:lnTo>
                <a:lnTo>
                  <a:pt x="28104" y="63043"/>
                </a:lnTo>
                <a:close/>
                <a:moveTo>
                  <a:pt x="35870" y="63043"/>
                </a:moveTo>
                <a:lnTo>
                  <a:pt x="35870" y="66803"/>
                </a:lnTo>
                <a:lnTo>
                  <a:pt x="32079" y="66803"/>
                </a:lnTo>
                <a:lnTo>
                  <a:pt x="32079" y="63043"/>
                </a:lnTo>
                <a:close/>
                <a:moveTo>
                  <a:pt x="39845" y="63043"/>
                </a:moveTo>
                <a:lnTo>
                  <a:pt x="39845" y="66803"/>
                </a:lnTo>
                <a:lnTo>
                  <a:pt x="36054" y="66803"/>
                </a:lnTo>
                <a:lnTo>
                  <a:pt x="36054" y="63043"/>
                </a:lnTo>
                <a:close/>
                <a:moveTo>
                  <a:pt x="43821" y="63043"/>
                </a:moveTo>
                <a:lnTo>
                  <a:pt x="43821" y="66803"/>
                </a:lnTo>
                <a:lnTo>
                  <a:pt x="40029" y="66803"/>
                </a:lnTo>
                <a:lnTo>
                  <a:pt x="40029" y="63043"/>
                </a:lnTo>
                <a:close/>
                <a:moveTo>
                  <a:pt x="47796" y="63043"/>
                </a:moveTo>
                <a:lnTo>
                  <a:pt x="47796" y="66803"/>
                </a:lnTo>
                <a:lnTo>
                  <a:pt x="44005" y="66803"/>
                </a:lnTo>
                <a:lnTo>
                  <a:pt x="44005" y="63043"/>
                </a:lnTo>
                <a:close/>
                <a:moveTo>
                  <a:pt x="51771" y="63043"/>
                </a:moveTo>
                <a:lnTo>
                  <a:pt x="51771" y="66803"/>
                </a:lnTo>
                <a:lnTo>
                  <a:pt x="47980" y="66803"/>
                </a:lnTo>
                <a:lnTo>
                  <a:pt x="47980" y="63043"/>
                </a:lnTo>
                <a:close/>
                <a:moveTo>
                  <a:pt x="55746" y="63043"/>
                </a:moveTo>
                <a:lnTo>
                  <a:pt x="55746" y="66803"/>
                </a:lnTo>
                <a:lnTo>
                  <a:pt x="51955" y="66803"/>
                </a:lnTo>
                <a:lnTo>
                  <a:pt x="51955" y="63043"/>
                </a:lnTo>
                <a:close/>
                <a:moveTo>
                  <a:pt x="59721" y="63043"/>
                </a:moveTo>
                <a:lnTo>
                  <a:pt x="59721" y="66803"/>
                </a:lnTo>
                <a:lnTo>
                  <a:pt x="55931" y="66803"/>
                </a:lnTo>
                <a:lnTo>
                  <a:pt x="55931" y="63043"/>
                </a:lnTo>
                <a:close/>
                <a:moveTo>
                  <a:pt x="63696" y="63043"/>
                </a:moveTo>
                <a:lnTo>
                  <a:pt x="63696" y="66803"/>
                </a:lnTo>
                <a:lnTo>
                  <a:pt x="59906" y="66803"/>
                </a:lnTo>
                <a:lnTo>
                  <a:pt x="59906" y="63043"/>
                </a:lnTo>
                <a:close/>
                <a:moveTo>
                  <a:pt x="67672" y="63043"/>
                </a:moveTo>
                <a:lnTo>
                  <a:pt x="67672" y="66803"/>
                </a:lnTo>
                <a:lnTo>
                  <a:pt x="63881" y="66803"/>
                </a:lnTo>
                <a:lnTo>
                  <a:pt x="63881" y="63043"/>
                </a:lnTo>
                <a:close/>
                <a:moveTo>
                  <a:pt x="71648" y="63043"/>
                </a:moveTo>
                <a:lnTo>
                  <a:pt x="71648" y="66803"/>
                </a:lnTo>
                <a:lnTo>
                  <a:pt x="67857" y="66803"/>
                </a:lnTo>
                <a:lnTo>
                  <a:pt x="67857" y="63043"/>
                </a:lnTo>
                <a:close/>
                <a:moveTo>
                  <a:pt x="75623" y="63043"/>
                </a:moveTo>
                <a:lnTo>
                  <a:pt x="75623" y="66803"/>
                </a:lnTo>
                <a:lnTo>
                  <a:pt x="71832" y="66803"/>
                </a:lnTo>
                <a:lnTo>
                  <a:pt x="71832" y="63043"/>
                </a:lnTo>
                <a:close/>
                <a:moveTo>
                  <a:pt x="79598" y="63043"/>
                </a:moveTo>
                <a:lnTo>
                  <a:pt x="79598" y="66803"/>
                </a:lnTo>
                <a:lnTo>
                  <a:pt x="75807" y="66803"/>
                </a:lnTo>
                <a:lnTo>
                  <a:pt x="75807" y="63043"/>
                </a:lnTo>
                <a:close/>
                <a:moveTo>
                  <a:pt x="83573" y="63043"/>
                </a:moveTo>
                <a:lnTo>
                  <a:pt x="83573" y="66803"/>
                </a:lnTo>
                <a:lnTo>
                  <a:pt x="79782" y="66803"/>
                </a:lnTo>
                <a:lnTo>
                  <a:pt x="79782" y="63043"/>
                </a:lnTo>
                <a:close/>
                <a:moveTo>
                  <a:pt x="87549" y="63043"/>
                </a:moveTo>
                <a:lnTo>
                  <a:pt x="87549" y="66803"/>
                </a:lnTo>
                <a:lnTo>
                  <a:pt x="83757" y="66803"/>
                </a:lnTo>
                <a:lnTo>
                  <a:pt x="83757" y="63043"/>
                </a:lnTo>
                <a:close/>
                <a:moveTo>
                  <a:pt x="91524" y="63043"/>
                </a:moveTo>
                <a:lnTo>
                  <a:pt x="91524" y="66803"/>
                </a:lnTo>
                <a:lnTo>
                  <a:pt x="87733" y="66803"/>
                </a:lnTo>
                <a:lnTo>
                  <a:pt x="87733" y="63043"/>
                </a:lnTo>
                <a:close/>
                <a:moveTo>
                  <a:pt x="95499" y="63043"/>
                </a:moveTo>
                <a:lnTo>
                  <a:pt x="95499" y="66803"/>
                </a:lnTo>
                <a:lnTo>
                  <a:pt x="91708" y="66803"/>
                </a:lnTo>
                <a:lnTo>
                  <a:pt x="91708" y="63043"/>
                </a:lnTo>
                <a:close/>
                <a:moveTo>
                  <a:pt x="99474" y="63043"/>
                </a:moveTo>
                <a:lnTo>
                  <a:pt x="99474" y="66803"/>
                </a:lnTo>
                <a:lnTo>
                  <a:pt x="95684" y="66803"/>
                </a:lnTo>
                <a:lnTo>
                  <a:pt x="95684" y="63043"/>
                </a:lnTo>
                <a:close/>
                <a:moveTo>
                  <a:pt x="103449" y="63043"/>
                </a:moveTo>
                <a:lnTo>
                  <a:pt x="103449" y="66803"/>
                </a:lnTo>
                <a:lnTo>
                  <a:pt x="99659" y="66803"/>
                </a:lnTo>
                <a:lnTo>
                  <a:pt x="99659" y="63043"/>
                </a:lnTo>
                <a:close/>
                <a:moveTo>
                  <a:pt x="107424" y="63043"/>
                </a:moveTo>
                <a:lnTo>
                  <a:pt x="107424" y="66803"/>
                </a:lnTo>
                <a:lnTo>
                  <a:pt x="103634" y="66803"/>
                </a:lnTo>
                <a:lnTo>
                  <a:pt x="103634" y="63043"/>
                </a:lnTo>
                <a:close/>
                <a:moveTo>
                  <a:pt x="111400" y="63043"/>
                </a:moveTo>
                <a:lnTo>
                  <a:pt x="111400" y="66803"/>
                </a:lnTo>
                <a:lnTo>
                  <a:pt x="107609" y="66803"/>
                </a:lnTo>
                <a:lnTo>
                  <a:pt x="107609" y="63043"/>
                </a:lnTo>
                <a:close/>
                <a:moveTo>
                  <a:pt x="115376" y="63043"/>
                </a:moveTo>
                <a:lnTo>
                  <a:pt x="115376" y="66803"/>
                </a:lnTo>
                <a:lnTo>
                  <a:pt x="111585" y="66803"/>
                </a:lnTo>
                <a:lnTo>
                  <a:pt x="111585" y="63043"/>
                </a:lnTo>
                <a:close/>
                <a:moveTo>
                  <a:pt x="119351" y="63044"/>
                </a:moveTo>
                <a:lnTo>
                  <a:pt x="119351" y="66803"/>
                </a:lnTo>
                <a:lnTo>
                  <a:pt x="115560" y="66803"/>
                </a:lnTo>
                <a:lnTo>
                  <a:pt x="115560" y="63044"/>
                </a:lnTo>
                <a:close/>
                <a:moveTo>
                  <a:pt x="123326" y="63044"/>
                </a:moveTo>
                <a:lnTo>
                  <a:pt x="123326" y="66803"/>
                </a:lnTo>
                <a:lnTo>
                  <a:pt x="119535" y="66803"/>
                </a:lnTo>
                <a:lnTo>
                  <a:pt x="119535" y="63044"/>
                </a:lnTo>
                <a:close/>
                <a:moveTo>
                  <a:pt x="127301" y="63044"/>
                </a:moveTo>
                <a:lnTo>
                  <a:pt x="127301" y="66803"/>
                </a:lnTo>
                <a:lnTo>
                  <a:pt x="123510" y="66803"/>
                </a:lnTo>
                <a:lnTo>
                  <a:pt x="123510" y="63044"/>
                </a:lnTo>
                <a:close/>
                <a:moveTo>
                  <a:pt x="131277" y="63044"/>
                </a:moveTo>
                <a:lnTo>
                  <a:pt x="131277" y="66803"/>
                </a:lnTo>
                <a:lnTo>
                  <a:pt x="127485" y="66803"/>
                </a:lnTo>
                <a:lnTo>
                  <a:pt x="127485" y="63044"/>
                </a:lnTo>
                <a:close/>
                <a:moveTo>
                  <a:pt x="135252" y="63044"/>
                </a:moveTo>
                <a:lnTo>
                  <a:pt x="135252" y="66803"/>
                </a:lnTo>
                <a:lnTo>
                  <a:pt x="131461" y="66803"/>
                </a:lnTo>
                <a:lnTo>
                  <a:pt x="131461" y="63044"/>
                </a:lnTo>
                <a:close/>
                <a:moveTo>
                  <a:pt x="139227" y="63044"/>
                </a:moveTo>
                <a:lnTo>
                  <a:pt x="139227" y="66803"/>
                </a:lnTo>
                <a:lnTo>
                  <a:pt x="135436" y="66803"/>
                </a:lnTo>
                <a:lnTo>
                  <a:pt x="135436" y="63044"/>
                </a:lnTo>
                <a:close/>
                <a:moveTo>
                  <a:pt x="143202" y="63044"/>
                </a:moveTo>
                <a:lnTo>
                  <a:pt x="143202" y="66803"/>
                </a:lnTo>
                <a:lnTo>
                  <a:pt x="139411" y="66803"/>
                </a:lnTo>
                <a:lnTo>
                  <a:pt x="139411" y="63044"/>
                </a:lnTo>
                <a:close/>
                <a:moveTo>
                  <a:pt x="147177" y="63044"/>
                </a:moveTo>
                <a:lnTo>
                  <a:pt x="147177" y="66803"/>
                </a:lnTo>
                <a:lnTo>
                  <a:pt x="143387" y="66803"/>
                </a:lnTo>
                <a:lnTo>
                  <a:pt x="143387" y="63044"/>
                </a:lnTo>
                <a:close/>
                <a:moveTo>
                  <a:pt x="151224" y="63044"/>
                </a:moveTo>
                <a:lnTo>
                  <a:pt x="151224" y="66803"/>
                </a:lnTo>
                <a:lnTo>
                  <a:pt x="147362" y="66803"/>
                </a:lnTo>
                <a:lnTo>
                  <a:pt x="147362" y="63044"/>
                </a:lnTo>
                <a:close/>
                <a:moveTo>
                  <a:pt x="4068" y="66986"/>
                </a:moveTo>
                <a:lnTo>
                  <a:pt x="4068" y="70746"/>
                </a:lnTo>
                <a:lnTo>
                  <a:pt x="184" y="70746"/>
                </a:lnTo>
                <a:lnTo>
                  <a:pt x="184" y="66986"/>
                </a:lnTo>
                <a:close/>
                <a:moveTo>
                  <a:pt x="8043" y="66986"/>
                </a:moveTo>
                <a:lnTo>
                  <a:pt x="8043" y="70746"/>
                </a:lnTo>
                <a:lnTo>
                  <a:pt x="4252" y="70746"/>
                </a:lnTo>
                <a:lnTo>
                  <a:pt x="4252" y="66986"/>
                </a:lnTo>
                <a:close/>
                <a:moveTo>
                  <a:pt x="12018" y="66986"/>
                </a:moveTo>
                <a:lnTo>
                  <a:pt x="12018" y="70746"/>
                </a:lnTo>
                <a:lnTo>
                  <a:pt x="8227" y="70746"/>
                </a:lnTo>
                <a:lnTo>
                  <a:pt x="8227" y="66986"/>
                </a:lnTo>
                <a:close/>
                <a:moveTo>
                  <a:pt x="15993" y="66986"/>
                </a:moveTo>
                <a:lnTo>
                  <a:pt x="15993" y="70746"/>
                </a:lnTo>
                <a:lnTo>
                  <a:pt x="12202" y="70746"/>
                </a:lnTo>
                <a:lnTo>
                  <a:pt x="12202" y="66986"/>
                </a:lnTo>
                <a:close/>
                <a:moveTo>
                  <a:pt x="19968" y="66986"/>
                </a:moveTo>
                <a:lnTo>
                  <a:pt x="19968" y="70746"/>
                </a:lnTo>
                <a:lnTo>
                  <a:pt x="16177" y="70746"/>
                </a:lnTo>
                <a:lnTo>
                  <a:pt x="16177" y="66986"/>
                </a:lnTo>
                <a:close/>
                <a:moveTo>
                  <a:pt x="23944" y="66986"/>
                </a:moveTo>
                <a:lnTo>
                  <a:pt x="23944" y="70746"/>
                </a:lnTo>
                <a:lnTo>
                  <a:pt x="20153" y="70746"/>
                </a:lnTo>
                <a:lnTo>
                  <a:pt x="20153" y="66986"/>
                </a:lnTo>
                <a:close/>
                <a:moveTo>
                  <a:pt x="27919" y="66986"/>
                </a:moveTo>
                <a:lnTo>
                  <a:pt x="27919" y="70746"/>
                </a:lnTo>
                <a:lnTo>
                  <a:pt x="24129" y="70746"/>
                </a:lnTo>
                <a:lnTo>
                  <a:pt x="24129" y="66986"/>
                </a:lnTo>
                <a:close/>
                <a:moveTo>
                  <a:pt x="31895" y="66986"/>
                </a:moveTo>
                <a:lnTo>
                  <a:pt x="31895" y="70746"/>
                </a:lnTo>
                <a:lnTo>
                  <a:pt x="28104" y="70746"/>
                </a:lnTo>
                <a:lnTo>
                  <a:pt x="28104" y="66986"/>
                </a:lnTo>
                <a:close/>
                <a:moveTo>
                  <a:pt x="35870" y="66986"/>
                </a:moveTo>
                <a:lnTo>
                  <a:pt x="35870" y="70746"/>
                </a:lnTo>
                <a:lnTo>
                  <a:pt x="32079" y="70746"/>
                </a:lnTo>
                <a:lnTo>
                  <a:pt x="32079" y="66986"/>
                </a:lnTo>
                <a:close/>
                <a:moveTo>
                  <a:pt x="39845" y="66986"/>
                </a:moveTo>
                <a:lnTo>
                  <a:pt x="39845" y="70746"/>
                </a:lnTo>
                <a:lnTo>
                  <a:pt x="36054" y="70746"/>
                </a:lnTo>
                <a:lnTo>
                  <a:pt x="36054" y="66986"/>
                </a:lnTo>
                <a:close/>
                <a:moveTo>
                  <a:pt x="43821" y="66986"/>
                </a:moveTo>
                <a:lnTo>
                  <a:pt x="43821" y="70746"/>
                </a:lnTo>
                <a:lnTo>
                  <a:pt x="40029" y="70746"/>
                </a:lnTo>
                <a:lnTo>
                  <a:pt x="40029" y="66986"/>
                </a:lnTo>
                <a:close/>
                <a:moveTo>
                  <a:pt x="47796" y="66986"/>
                </a:moveTo>
                <a:lnTo>
                  <a:pt x="47796" y="70746"/>
                </a:lnTo>
                <a:lnTo>
                  <a:pt x="44005" y="70746"/>
                </a:lnTo>
                <a:lnTo>
                  <a:pt x="44005" y="66986"/>
                </a:lnTo>
                <a:close/>
                <a:moveTo>
                  <a:pt x="51771" y="66986"/>
                </a:moveTo>
                <a:lnTo>
                  <a:pt x="51771" y="70746"/>
                </a:lnTo>
                <a:lnTo>
                  <a:pt x="47980" y="70746"/>
                </a:lnTo>
                <a:lnTo>
                  <a:pt x="47980" y="66986"/>
                </a:lnTo>
                <a:close/>
                <a:moveTo>
                  <a:pt x="55746" y="66986"/>
                </a:moveTo>
                <a:lnTo>
                  <a:pt x="55746" y="70746"/>
                </a:lnTo>
                <a:lnTo>
                  <a:pt x="51955" y="70746"/>
                </a:lnTo>
                <a:lnTo>
                  <a:pt x="51955" y="66986"/>
                </a:lnTo>
                <a:close/>
                <a:moveTo>
                  <a:pt x="59721" y="66986"/>
                </a:moveTo>
                <a:lnTo>
                  <a:pt x="59721" y="70746"/>
                </a:lnTo>
                <a:lnTo>
                  <a:pt x="55931" y="70746"/>
                </a:lnTo>
                <a:lnTo>
                  <a:pt x="55931" y="66986"/>
                </a:lnTo>
                <a:close/>
                <a:moveTo>
                  <a:pt x="63696" y="66986"/>
                </a:moveTo>
                <a:lnTo>
                  <a:pt x="63696" y="70746"/>
                </a:lnTo>
                <a:lnTo>
                  <a:pt x="59906" y="70746"/>
                </a:lnTo>
                <a:lnTo>
                  <a:pt x="59906" y="66986"/>
                </a:lnTo>
                <a:close/>
                <a:moveTo>
                  <a:pt x="67672" y="66986"/>
                </a:moveTo>
                <a:lnTo>
                  <a:pt x="67672" y="70746"/>
                </a:lnTo>
                <a:lnTo>
                  <a:pt x="63881" y="70746"/>
                </a:lnTo>
                <a:lnTo>
                  <a:pt x="63881" y="66986"/>
                </a:lnTo>
                <a:close/>
                <a:moveTo>
                  <a:pt x="71648" y="66986"/>
                </a:moveTo>
                <a:lnTo>
                  <a:pt x="71648" y="70746"/>
                </a:lnTo>
                <a:lnTo>
                  <a:pt x="67857" y="70746"/>
                </a:lnTo>
                <a:lnTo>
                  <a:pt x="67857" y="66986"/>
                </a:lnTo>
                <a:close/>
                <a:moveTo>
                  <a:pt x="75623" y="66986"/>
                </a:moveTo>
                <a:lnTo>
                  <a:pt x="75623" y="70746"/>
                </a:lnTo>
                <a:lnTo>
                  <a:pt x="71832" y="70746"/>
                </a:lnTo>
                <a:lnTo>
                  <a:pt x="71832" y="66986"/>
                </a:lnTo>
                <a:close/>
                <a:moveTo>
                  <a:pt x="79598" y="66986"/>
                </a:moveTo>
                <a:lnTo>
                  <a:pt x="79598" y="70746"/>
                </a:lnTo>
                <a:lnTo>
                  <a:pt x="75807" y="70746"/>
                </a:lnTo>
                <a:lnTo>
                  <a:pt x="75807" y="66986"/>
                </a:lnTo>
                <a:close/>
                <a:moveTo>
                  <a:pt x="83573" y="66986"/>
                </a:moveTo>
                <a:lnTo>
                  <a:pt x="83573" y="70746"/>
                </a:lnTo>
                <a:lnTo>
                  <a:pt x="79782" y="70746"/>
                </a:lnTo>
                <a:lnTo>
                  <a:pt x="79782" y="66986"/>
                </a:lnTo>
                <a:close/>
                <a:moveTo>
                  <a:pt x="87549" y="66986"/>
                </a:moveTo>
                <a:lnTo>
                  <a:pt x="87549" y="70746"/>
                </a:lnTo>
                <a:lnTo>
                  <a:pt x="83757" y="70746"/>
                </a:lnTo>
                <a:lnTo>
                  <a:pt x="83757" y="66986"/>
                </a:lnTo>
                <a:close/>
                <a:moveTo>
                  <a:pt x="91524" y="66986"/>
                </a:moveTo>
                <a:lnTo>
                  <a:pt x="91524" y="70746"/>
                </a:lnTo>
                <a:lnTo>
                  <a:pt x="87733" y="70746"/>
                </a:lnTo>
                <a:lnTo>
                  <a:pt x="87733" y="66986"/>
                </a:lnTo>
                <a:close/>
                <a:moveTo>
                  <a:pt x="95499" y="66986"/>
                </a:moveTo>
                <a:lnTo>
                  <a:pt x="95499" y="70746"/>
                </a:lnTo>
                <a:lnTo>
                  <a:pt x="91708" y="70746"/>
                </a:lnTo>
                <a:lnTo>
                  <a:pt x="91708" y="66986"/>
                </a:lnTo>
                <a:close/>
                <a:moveTo>
                  <a:pt x="99474" y="66986"/>
                </a:moveTo>
                <a:lnTo>
                  <a:pt x="99474" y="70746"/>
                </a:lnTo>
                <a:lnTo>
                  <a:pt x="95684" y="70746"/>
                </a:lnTo>
                <a:lnTo>
                  <a:pt x="95684" y="66986"/>
                </a:lnTo>
                <a:close/>
                <a:moveTo>
                  <a:pt x="103449" y="66986"/>
                </a:moveTo>
                <a:lnTo>
                  <a:pt x="103449" y="70746"/>
                </a:lnTo>
                <a:lnTo>
                  <a:pt x="99659" y="70746"/>
                </a:lnTo>
                <a:lnTo>
                  <a:pt x="99659" y="66986"/>
                </a:lnTo>
                <a:close/>
                <a:moveTo>
                  <a:pt x="107424" y="66986"/>
                </a:moveTo>
                <a:lnTo>
                  <a:pt x="107424" y="70746"/>
                </a:lnTo>
                <a:lnTo>
                  <a:pt x="103634" y="70746"/>
                </a:lnTo>
                <a:lnTo>
                  <a:pt x="103634" y="66986"/>
                </a:lnTo>
                <a:close/>
                <a:moveTo>
                  <a:pt x="111400" y="66986"/>
                </a:moveTo>
                <a:lnTo>
                  <a:pt x="111400" y="70746"/>
                </a:lnTo>
                <a:lnTo>
                  <a:pt x="107609" y="70746"/>
                </a:lnTo>
                <a:lnTo>
                  <a:pt x="107609" y="66986"/>
                </a:lnTo>
                <a:close/>
                <a:moveTo>
                  <a:pt x="115376" y="66986"/>
                </a:moveTo>
                <a:lnTo>
                  <a:pt x="115376" y="70746"/>
                </a:lnTo>
                <a:lnTo>
                  <a:pt x="111585" y="70746"/>
                </a:lnTo>
                <a:lnTo>
                  <a:pt x="111585" y="66986"/>
                </a:lnTo>
                <a:close/>
                <a:moveTo>
                  <a:pt x="119351" y="66986"/>
                </a:moveTo>
                <a:lnTo>
                  <a:pt x="119351" y="70746"/>
                </a:lnTo>
                <a:lnTo>
                  <a:pt x="115560" y="70746"/>
                </a:lnTo>
                <a:lnTo>
                  <a:pt x="115560" y="66986"/>
                </a:lnTo>
                <a:close/>
                <a:moveTo>
                  <a:pt x="123326" y="66986"/>
                </a:moveTo>
                <a:lnTo>
                  <a:pt x="123326" y="70746"/>
                </a:lnTo>
                <a:lnTo>
                  <a:pt x="119535" y="70746"/>
                </a:lnTo>
                <a:lnTo>
                  <a:pt x="119535" y="66986"/>
                </a:lnTo>
                <a:close/>
                <a:moveTo>
                  <a:pt x="127301" y="66986"/>
                </a:moveTo>
                <a:lnTo>
                  <a:pt x="127301" y="70746"/>
                </a:lnTo>
                <a:lnTo>
                  <a:pt x="123510" y="70746"/>
                </a:lnTo>
                <a:lnTo>
                  <a:pt x="123510" y="66986"/>
                </a:lnTo>
                <a:close/>
                <a:moveTo>
                  <a:pt x="131277" y="66986"/>
                </a:moveTo>
                <a:lnTo>
                  <a:pt x="131277" y="70746"/>
                </a:lnTo>
                <a:lnTo>
                  <a:pt x="127485" y="70746"/>
                </a:lnTo>
                <a:lnTo>
                  <a:pt x="127485" y="66986"/>
                </a:lnTo>
                <a:close/>
                <a:moveTo>
                  <a:pt x="135252" y="66986"/>
                </a:moveTo>
                <a:lnTo>
                  <a:pt x="135252" y="70746"/>
                </a:lnTo>
                <a:lnTo>
                  <a:pt x="131461" y="70746"/>
                </a:lnTo>
                <a:lnTo>
                  <a:pt x="131461" y="66986"/>
                </a:lnTo>
                <a:close/>
                <a:moveTo>
                  <a:pt x="139227" y="66986"/>
                </a:moveTo>
                <a:lnTo>
                  <a:pt x="139227" y="70746"/>
                </a:lnTo>
                <a:lnTo>
                  <a:pt x="135436" y="70746"/>
                </a:lnTo>
                <a:lnTo>
                  <a:pt x="135436" y="66986"/>
                </a:lnTo>
                <a:close/>
                <a:moveTo>
                  <a:pt x="143202" y="66986"/>
                </a:moveTo>
                <a:lnTo>
                  <a:pt x="143202" y="70746"/>
                </a:lnTo>
                <a:lnTo>
                  <a:pt x="139411" y="70746"/>
                </a:lnTo>
                <a:lnTo>
                  <a:pt x="139411" y="66986"/>
                </a:lnTo>
                <a:close/>
                <a:moveTo>
                  <a:pt x="147177" y="66986"/>
                </a:moveTo>
                <a:lnTo>
                  <a:pt x="147177" y="70746"/>
                </a:lnTo>
                <a:lnTo>
                  <a:pt x="143387" y="70746"/>
                </a:lnTo>
                <a:lnTo>
                  <a:pt x="143387" y="66986"/>
                </a:lnTo>
                <a:close/>
                <a:moveTo>
                  <a:pt x="151224" y="66986"/>
                </a:moveTo>
                <a:lnTo>
                  <a:pt x="151224" y="70746"/>
                </a:lnTo>
                <a:lnTo>
                  <a:pt x="147362" y="70746"/>
                </a:lnTo>
                <a:lnTo>
                  <a:pt x="147362" y="66986"/>
                </a:lnTo>
                <a:close/>
                <a:moveTo>
                  <a:pt x="4068" y="70929"/>
                </a:moveTo>
                <a:lnTo>
                  <a:pt x="4068" y="74689"/>
                </a:lnTo>
                <a:lnTo>
                  <a:pt x="184" y="74689"/>
                </a:lnTo>
                <a:lnTo>
                  <a:pt x="184" y="70929"/>
                </a:lnTo>
                <a:close/>
                <a:moveTo>
                  <a:pt x="8043" y="70929"/>
                </a:moveTo>
                <a:lnTo>
                  <a:pt x="8043" y="74689"/>
                </a:lnTo>
                <a:lnTo>
                  <a:pt x="4252" y="74689"/>
                </a:lnTo>
                <a:lnTo>
                  <a:pt x="4252" y="70929"/>
                </a:lnTo>
                <a:close/>
                <a:moveTo>
                  <a:pt x="12018" y="70929"/>
                </a:moveTo>
                <a:lnTo>
                  <a:pt x="12018" y="74689"/>
                </a:lnTo>
                <a:lnTo>
                  <a:pt x="8227" y="74689"/>
                </a:lnTo>
                <a:lnTo>
                  <a:pt x="8227" y="70929"/>
                </a:lnTo>
                <a:close/>
                <a:moveTo>
                  <a:pt x="15993" y="70929"/>
                </a:moveTo>
                <a:lnTo>
                  <a:pt x="15993" y="74689"/>
                </a:lnTo>
                <a:lnTo>
                  <a:pt x="12202" y="74689"/>
                </a:lnTo>
                <a:lnTo>
                  <a:pt x="12202" y="70929"/>
                </a:lnTo>
                <a:close/>
                <a:moveTo>
                  <a:pt x="19968" y="70929"/>
                </a:moveTo>
                <a:lnTo>
                  <a:pt x="19968" y="74689"/>
                </a:lnTo>
                <a:lnTo>
                  <a:pt x="16177" y="74689"/>
                </a:lnTo>
                <a:lnTo>
                  <a:pt x="16177" y="70929"/>
                </a:lnTo>
                <a:close/>
                <a:moveTo>
                  <a:pt x="23944" y="70929"/>
                </a:moveTo>
                <a:lnTo>
                  <a:pt x="23944" y="74689"/>
                </a:lnTo>
                <a:lnTo>
                  <a:pt x="20153" y="74689"/>
                </a:lnTo>
                <a:lnTo>
                  <a:pt x="20153" y="70929"/>
                </a:lnTo>
                <a:close/>
                <a:moveTo>
                  <a:pt x="27919" y="70929"/>
                </a:moveTo>
                <a:lnTo>
                  <a:pt x="27919" y="74689"/>
                </a:lnTo>
                <a:lnTo>
                  <a:pt x="24129" y="74689"/>
                </a:lnTo>
                <a:lnTo>
                  <a:pt x="24129" y="70929"/>
                </a:lnTo>
                <a:close/>
                <a:moveTo>
                  <a:pt x="31895" y="70929"/>
                </a:moveTo>
                <a:lnTo>
                  <a:pt x="31895" y="74689"/>
                </a:lnTo>
                <a:lnTo>
                  <a:pt x="28104" y="74689"/>
                </a:lnTo>
                <a:lnTo>
                  <a:pt x="28104" y="70929"/>
                </a:lnTo>
                <a:close/>
                <a:moveTo>
                  <a:pt x="35870" y="70929"/>
                </a:moveTo>
                <a:lnTo>
                  <a:pt x="35870" y="74689"/>
                </a:lnTo>
                <a:lnTo>
                  <a:pt x="32079" y="74689"/>
                </a:lnTo>
                <a:lnTo>
                  <a:pt x="32079" y="70929"/>
                </a:lnTo>
                <a:close/>
                <a:moveTo>
                  <a:pt x="39845" y="70929"/>
                </a:moveTo>
                <a:lnTo>
                  <a:pt x="39845" y="74689"/>
                </a:lnTo>
                <a:lnTo>
                  <a:pt x="36054" y="74689"/>
                </a:lnTo>
                <a:lnTo>
                  <a:pt x="36054" y="70929"/>
                </a:lnTo>
                <a:close/>
                <a:moveTo>
                  <a:pt x="43821" y="70929"/>
                </a:moveTo>
                <a:lnTo>
                  <a:pt x="43821" y="74689"/>
                </a:lnTo>
                <a:lnTo>
                  <a:pt x="40029" y="74689"/>
                </a:lnTo>
                <a:lnTo>
                  <a:pt x="40029" y="70929"/>
                </a:lnTo>
                <a:close/>
                <a:moveTo>
                  <a:pt x="47796" y="70929"/>
                </a:moveTo>
                <a:lnTo>
                  <a:pt x="47796" y="74689"/>
                </a:lnTo>
                <a:lnTo>
                  <a:pt x="44005" y="74689"/>
                </a:lnTo>
                <a:lnTo>
                  <a:pt x="44005" y="70929"/>
                </a:lnTo>
                <a:close/>
                <a:moveTo>
                  <a:pt x="51771" y="70929"/>
                </a:moveTo>
                <a:lnTo>
                  <a:pt x="51771" y="74689"/>
                </a:lnTo>
                <a:lnTo>
                  <a:pt x="47980" y="74689"/>
                </a:lnTo>
                <a:lnTo>
                  <a:pt x="47980" y="70929"/>
                </a:lnTo>
                <a:close/>
                <a:moveTo>
                  <a:pt x="55746" y="70929"/>
                </a:moveTo>
                <a:lnTo>
                  <a:pt x="55746" y="74689"/>
                </a:lnTo>
                <a:lnTo>
                  <a:pt x="51955" y="74689"/>
                </a:lnTo>
                <a:lnTo>
                  <a:pt x="51955" y="70929"/>
                </a:lnTo>
                <a:close/>
                <a:moveTo>
                  <a:pt x="59721" y="70929"/>
                </a:moveTo>
                <a:lnTo>
                  <a:pt x="59721" y="74689"/>
                </a:lnTo>
                <a:lnTo>
                  <a:pt x="55931" y="74689"/>
                </a:lnTo>
                <a:lnTo>
                  <a:pt x="55931" y="70929"/>
                </a:lnTo>
                <a:close/>
                <a:moveTo>
                  <a:pt x="63696" y="70929"/>
                </a:moveTo>
                <a:lnTo>
                  <a:pt x="63696" y="74689"/>
                </a:lnTo>
                <a:lnTo>
                  <a:pt x="59906" y="74689"/>
                </a:lnTo>
                <a:lnTo>
                  <a:pt x="59906" y="70929"/>
                </a:lnTo>
                <a:close/>
                <a:moveTo>
                  <a:pt x="67672" y="70929"/>
                </a:moveTo>
                <a:lnTo>
                  <a:pt x="67672" y="74689"/>
                </a:lnTo>
                <a:lnTo>
                  <a:pt x="63881" y="74689"/>
                </a:lnTo>
                <a:lnTo>
                  <a:pt x="63881" y="70929"/>
                </a:lnTo>
                <a:close/>
                <a:moveTo>
                  <a:pt x="71648" y="70929"/>
                </a:moveTo>
                <a:lnTo>
                  <a:pt x="71648" y="74689"/>
                </a:lnTo>
                <a:lnTo>
                  <a:pt x="67857" y="74689"/>
                </a:lnTo>
                <a:lnTo>
                  <a:pt x="67857" y="70929"/>
                </a:lnTo>
                <a:close/>
                <a:moveTo>
                  <a:pt x="75623" y="70929"/>
                </a:moveTo>
                <a:lnTo>
                  <a:pt x="75623" y="74689"/>
                </a:lnTo>
                <a:lnTo>
                  <a:pt x="71832" y="74689"/>
                </a:lnTo>
                <a:lnTo>
                  <a:pt x="71832" y="70929"/>
                </a:lnTo>
                <a:close/>
                <a:moveTo>
                  <a:pt x="79598" y="70929"/>
                </a:moveTo>
                <a:lnTo>
                  <a:pt x="79598" y="74689"/>
                </a:lnTo>
                <a:lnTo>
                  <a:pt x="75807" y="74689"/>
                </a:lnTo>
                <a:lnTo>
                  <a:pt x="75807" y="70929"/>
                </a:lnTo>
                <a:close/>
                <a:moveTo>
                  <a:pt x="83573" y="70929"/>
                </a:moveTo>
                <a:lnTo>
                  <a:pt x="83573" y="74689"/>
                </a:lnTo>
                <a:lnTo>
                  <a:pt x="79782" y="74689"/>
                </a:lnTo>
                <a:lnTo>
                  <a:pt x="79782" y="70929"/>
                </a:lnTo>
                <a:close/>
                <a:moveTo>
                  <a:pt x="87549" y="70929"/>
                </a:moveTo>
                <a:lnTo>
                  <a:pt x="87549" y="74689"/>
                </a:lnTo>
                <a:lnTo>
                  <a:pt x="83757" y="74689"/>
                </a:lnTo>
                <a:lnTo>
                  <a:pt x="83757" y="70929"/>
                </a:lnTo>
                <a:close/>
                <a:moveTo>
                  <a:pt x="91524" y="70929"/>
                </a:moveTo>
                <a:lnTo>
                  <a:pt x="91524" y="74689"/>
                </a:lnTo>
                <a:lnTo>
                  <a:pt x="87733" y="74689"/>
                </a:lnTo>
                <a:lnTo>
                  <a:pt x="87733" y="70929"/>
                </a:lnTo>
                <a:close/>
                <a:moveTo>
                  <a:pt x="95499" y="70929"/>
                </a:moveTo>
                <a:lnTo>
                  <a:pt x="95499" y="74689"/>
                </a:lnTo>
                <a:lnTo>
                  <a:pt x="91708" y="74689"/>
                </a:lnTo>
                <a:lnTo>
                  <a:pt x="91708" y="70929"/>
                </a:lnTo>
                <a:close/>
                <a:moveTo>
                  <a:pt x="99474" y="70929"/>
                </a:moveTo>
                <a:lnTo>
                  <a:pt x="99474" y="74689"/>
                </a:lnTo>
                <a:lnTo>
                  <a:pt x="95684" y="74689"/>
                </a:lnTo>
                <a:lnTo>
                  <a:pt x="95684" y="70929"/>
                </a:lnTo>
                <a:close/>
                <a:moveTo>
                  <a:pt x="103449" y="70929"/>
                </a:moveTo>
                <a:lnTo>
                  <a:pt x="103449" y="74689"/>
                </a:lnTo>
                <a:lnTo>
                  <a:pt x="99659" y="74689"/>
                </a:lnTo>
                <a:lnTo>
                  <a:pt x="99659" y="70929"/>
                </a:lnTo>
                <a:close/>
                <a:moveTo>
                  <a:pt x="107424" y="70929"/>
                </a:moveTo>
                <a:lnTo>
                  <a:pt x="107424" y="74689"/>
                </a:lnTo>
                <a:lnTo>
                  <a:pt x="103634" y="74689"/>
                </a:lnTo>
                <a:lnTo>
                  <a:pt x="103634" y="70929"/>
                </a:lnTo>
                <a:close/>
                <a:moveTo>
                  <a:pt x="111400" y="70929"/>
                </a:moveTo>
                <a:lnTo>
                  <a:pt x="111400" y="74689"/>
                </a:lnTo>
                <a:lnTo>
                  <a:pt x="107609" y="74689"/>
                </a:lnTo>
                <a:lnTo>
                  <a:pt x="107609" y="70929"/>
                </a:lnTo>
                <a:close/>
                <a:moveTo>
                  <a:pt x="115376" y="70929"/>
                </a:moveTo>
                <a:lnTo>
                  <a:pt x="115376" y="74689"/>
                </a:lnTo>
                <a:lnTo>
                  <a:pt x="111585" y="74689"/>
                </a:lnTo>
                <a:lnTo>
                  <a:pt x="111585" y="70929"/>
                </a:lnTo>
                <a:close/>
                <a:moveTo>
                  <a:pt x="119351" y="70929"/>
                </a:moveTo>
                <a:lnTo>
                  <a:pt x="119351" y="74689"/>
                </a:lnTo>
                <a:lnTo>
                  <a:pt x="115560" y="74689"/>
                </a:lnTo>
                <a:lnTo>
                  <a:pt x="115560" y="70929"/>
                </a:lnTo>
                <a:close/>
                <a:moveTo>
                  <a:pt x="123326" y="70929"/>
                </a:moveTo>
                <a:lnTo>
                  <a:pt x="123326" y="74689"/>
                </a:lnTo>
                <a:lnTo>
                  <a:pt x="119535" y="74689"/>
                </a:lnTo>
                <a:lnTo>
                  <a:pt x="119535" y="70929"/>
                </a:lnTo>
                <a:close/>
                <a:moveTo>
                  <a:pt x="127301" y="70929"/>
                </a:moveTo>
                <a:lnTo>
                  <a:pt x="127301" y="74689"/>
                </a:lnTo>
                <a:lnTo>
                  <a:pt x="123510" y="74689"/>
                </a:lnTo>
                <a:lnTo>
                  <a:pt x="123510" y="70929"/>
                </a:lnTo>
                <a:close/>
                <a:moveTo>
                  <a:pt x="131277" y="70929"/>
                </a:moveTo>
                <a:lnTo>
                  <a:pt x="131277" y="74689"/>
                </a:lnTo>
                <a:lnTo>
                  <a:pt x="127485" y="74689"/>
                </a:lnTo>
                <a:lnTo>
                  <a:pt x="127485" y="70929"/>
                </a:lnTo>
                <a:close/>
                <a:moveTo>
                  <a:pt x="135252" y="70929"/>
                </a:moveTo>
                <a:lnTo>
                  <a:pt x="135252" y="74689"/>
                </a:lnTo>
                <a:lnTo>
                  <a:pt x="131461" y="74689"/>
                </a:lnTo>
                <a:lnTo>
                  <a:pt x="131461" y="70929"/>
                </a:lnTo>
                <a:close/>
                <a:moveTo>
                  <a:pt x="139227" y="70929"/>
                </a:moveTo>
                <a:lnTo>
                  <a:pt x="139227" y="74689"/>
                </a:lnTo>
                <a:lnTo>
                  <a:pt x="135436" y="74689"/>
                </a:lnTo>
                <a:lnTo>
                  <a:pt x="135436" y="70929"/>
                </a:lnTo>
                <a:close/>
                <a:moveTo>
                  <a:pt x="143202" y="70929"/>
                </a:moveTo>
                <a:lnTo>
                  <a:pt x="143202" y="74689"/>
                </a:lnTo>
                <a:lnTo>
                  <a:pt x="139411" y="74689"/>
                </a:lnTo>
                <a:lnTo>
                  <a:pt x="139411" y="70929"/>
                </a:lnTo>
                <a:close/>
                <a:moveTo>
                  <a:pt x="147177" y="70929"/>
                </a:moveTo>
                <a:lnTo>
                  <a:pt x="147177" y="74689"/>
                </a:lnTo>
                <a:lnTo>
                  <a:pt x="143387" y="74689"/>
                </a:lnTo>
                <a:lnTo>
                  <a:pt x="143387" y="70929"/>
                </a:lnTo>
                <a:close/>
                <a:moveTo>
                  <a:pt x="151224" y="70929"/>
                </a:moveTo>
                <a:lnTo>
                  <a:pt x="151224" y="74689"/>
                </a:lnTo>
                <a:lnTo>
                  <a:pt x="147362" y="74689"/>
                </a:lnTo>
                <a:lnTo>
                  <a:pt x="147362" y="70929"/>
                </a:lnTo>
                <a:close/>
                <a:moveTo>
                  <a:pt x="4068" y="74872"/>
                </a:moveTo>
                <a:lnTo>
                  <a:pt x="4068" y="78632"/>
                </a:lnTo>
                <a:lnTo>
                  <a:pt x="184" y="78632"/>
                </a:lnTo>
                <a:lnTo>
                  <a:pt x="184" y="74872"/>
                </a:lnTo>
                <a:close/>
                <a:moveTo>
                  <a:pt x="8043" y="74872"/>
                </a:moveTo>
                <a:lnTo>
                  <a:pt x="8043" y="78632"/>
                </a:lnTo>
                <a:lnTo>
                  <a:pt x="4252" y="78632"/>
                </a:lnTo>
                <a:lnTo>
                  <a:pt x="4252" y="74872"/>
                </a:lnTo>
                <a:close/>
                <a:moveTo>
                  <a:pt x="12018" y="74872"/>
                </a:moveTo>
                <a:lnTo>
                  <a:pt x="12018" y="78632"/>
                </a:lnTo>
                <a:lnTo>
                  <a:pt x="8227" y="78632"/>
                </a:lnTo>
                <a:lnTo>
                  <a:pt x="8227" y="74872"/>
                </a:lnTo>
                <a:close/>
                <a:moveTo>
                  <a:pt x="15993" y="74872"/>
                </a:moveTo>
                <a:lnTo>
                  <a:pt x="15993" y="78632"/>
                </a:lnTo>
                <a:lnTo>
                  <a:pt x="12202" y="78632"/>
                </a:lnTo>
                <a:lnTo>
                  <a:pt x="12202" y="74872"/>
                </a:lnTo>
                <a:close/>
                <a:moveTo>
                  <a:pt x="19968" y="74872"/>
                </a:moveTo>
                <a:lnTo>
                  <a:pt x="19968" y="78632"/>
                </a:lnTo>
                <a:lnTo>
                  <a:pt x="16177" y="78632"/>
                </a:lnTo>
                <a:lnTo>
                  <a:pt x="16177" y="74872"/>
                </a:lnTo>
                <a:close/>
                <a:moveTo>
                  <a:pt x="23944" y="74872"/>
                </a:moveTo>
                <a:lnTo>
                  <a:pt x="23944" y="78632"/>
                </a:lnTo>
                <a:lnTo>
                  <a:pt x="20153" y="78632"/>
                </a:lnTo>
                <a:lnTo>
                  <a:pt x="20153" y="74872"/>
                </a:lnTo>
                <a:close/>
                <a:moveTo>
                  <a:pt x="27919" y="74872"/>
                </a:moveTo>
                <a:lnTo>
                  <a:pt x="27919" y="78632"/>
                </a:lnTo>
                <a:lnTo>
                  <a:pt x="24129" y="78632"/>
                </a:lnTo>
                <a:lnTo>
                  <a:pt x="24129" y="74872"/>
                </a:lnTo>
                <a:close/>
                <a:moveTo>
                  <a:pt x="31895" y="74872"/>
                </a:moveTo>
                <a:lnTo>
                  <a:pt x="31895" y="78632"/>
                </a:lnTo>
                <a:lnTo>
                  <a:pt x="28104" y="78632"/>
                </a:lnTo>
                <a:lnTo>
                  <a:pt x="28104" y="74872"/>
                </a:lnTo>
                <a:close/>
                <a:moveTo>
                  <a:pt x="35870" y="74872"/>
                </a:moveTo>
                <a:lnTo>
                  <a:pt x="35870" y="78632"/>
                </a:lnTo>
                <a:lnTo>
                  <a:pt x="32079" y="78632"/>
                </a:lnTo>
                <a:lnTo>
                  <a:pt x="32079" y="74872"/>
                </a:lnTo>
                <a:close/>
                <a:moveTo>
                  <a:pt x="39845" y="74872"/>
                </a:moveTo>
                <a:lnTo>
                  <a:pt x="39845" y="78632"/>
                </a:lnTo>
                <a:lnTo>
                  <a:pt x="36054" y="78632"/>
                </a:lnTo>
                <a:lnTo>
                  <a:pt x="36054" y="74872"/>
                </a:lnTo>
                <a:close/>
                <a:moveTo>
                  <a:pt x="43821" y="74872"/>
                </a:moveTo>
                <a:lnTo>
                  <a:pt x="43821" y="78632"/>
                </a:lnTo>
                <a:lnTo>
                  <a:pt x="40029" y="78632"/>
                </a:lnTo>
                <a:lnTo>
                  <a:pt x="40029" y="74872"/>
                </a:lnTo>
                <a:close/>
                <a:moveTo>
                  <a:pt x="47796" y="74872"/>
                </a:moveTo>
                <a:lnTo>
                  <a:pt x="47796" y="78632"/>
                </a:lnTo>
                <a:lnTo>
                  <a:pt x="44005" y="78632"/>
                </a:lnTo>
                <a:lnTo>
                  <a:pt x="44005" y="74872"/>
                </a:lnTo>
                <a:close/>
                <a:moveTo>
                  <a:pt x="51771" y="74872"/>
                </a:moveTo>
                <a:lnTo>
                  <a:pt x="51771" y="78632"/>
                </a:lnTo>
                <a:lnTo>
                  <a:pt x="47980" y="78632"/>
                </a:lnTo>
                <a:lnTo>
                  <a:pt x="47980" y="74872"/>
                </a:lnTo>
                <a:close/>
                <a:moveTo>
                  <a:pt x="55746" y="74872"/>
                </a:moveTo>
                <a:lnTo>
                  <a:pt x="55746" y="78632"/>
                </a:lnTo>
                <a:lnTo>
                  <a:pt x="51955" y="78632"/>
                </a:lnTo>
                <a:lnTo>
                  <a:pt x="51955" y="74872"/>
                </a:lnTo>
                <a:close/>
                <a:moveTo>
                  <a:pt x="59721" y="74872"/>
                </a:moveTo>
                <a:lnTo>
                  <a:pt x="59721" y="78632"/>
                </a:lnTo>
                <a:lnTo>
                  <a:pt x="55931" y="78632"/>
                </a:lnTo>
                <a:lnTo>
                  <a:pt x="55931" y="74872"/>
                </a:lnTo>
                <a:close/>
                <a:moveTo>
                  <a:pt x="63696" y="74872"/>
                </a:moveTo>
                <a:lnTo>
                  <a:pt x="63696" y="78632"/>
                </a:lnTo>
                <a:lnTo>
                  <a:pt x="59906" y="78632"/>
                </a:lnTo>
                <a:lnTo>
                  <a:pt x="59906" y="74872"/>
                </a:lnTo>
                <a:close/>
                <a:moveTo>
                  <a:pt x="67672" y="74872"/>
                </a:moveTo>
                <a:lnTo>
                  <a:pt x="67672" y="78632"/>
                </a:lnTo>
                <a:lnTo>
                  <a:pt x="63881" y="78632"/>
                </a:lnTo>
                <a:lnTo>
                  <a:pt x="63881" y="74872"/>
                </a:lnTo>
                <a:close/>
                <a:moveTo>
                  <a:pt x="71648" y="74872"/>
                </a:moveTo>
                <a:lnTo>
                  <a:pt x="71648" y="78632"/>
                </a:lnTo>
                <a:lnTo>
                  <a:pt x="67857" y="78632"/>
                </a:lnTo>
                <a:lnTo>
                  <a:pt x="67857" y="74872"/>
                </a:lnTo>
                <a:close/>
                <a:moveTo>
                  <a:pt x="75623" y="74872"/>
                </a:moveTo>
                <a:lnTo>
                  <a:pt x="75623" y="78632"/>
                </a:lnTo>
                <a:lnTo>
                  <a:pt x="71832" y="78632"/>
                </a:lnTo>
                <a:lnTo>
                  <a:pt x="71832" y="74872"/>
                </a:lnTo>
                <a:close/>
                <a:moveTo>
                  <a:pt x="79598" y="74872"/>
                </a:moveTo>
                <a:lnTo>
                  <a:pt x="79598" y="78632"/>
                </a:lnTo>
                <a:lnTo>
                  <a:pt x="75807" y="78632"/>
                </a:lnTo>
                <a:lnTo>
                  <a:pt x="75807" y="74872"/>
                </a:lnTo>
                <a:close/>
                <a:moveTo>
                  <a:pt x="83573" y="74872"/>
                </a:moveTo>
                <a:lnTo>
                  <a:pt x="83573" y="78632"/>
                </a:lnTo>
                <a:lnTo>
                  <a:pt x="79782" y="78632"/>
                </a:lnTo>
                <a:lnTo>
                  <a:pt x="79782" y="74872"/>
                </a:lnTo>
                <a:close/>
                <a:moveTo>
                  <a:pt x="87549" y="74872"/>
                </a:moveTo>
                <a:lnTo>
                  <a:pt x="87549" y="78632"/>
                </a:lnTo>
                <a:lnTo>
                  <a:pt x="83757" y="78632"/>
                </a:lnTo>
                <a:lnTo>
                  <a:pt x="83757" y="74872"/>
                </a:lnTo>
                <a:close/>
                <a:moveTo>
                  <a:pt x="91524" y="74872"/>
                </a:moveTo>
                <a:lnTo>
                  <a:pt x="91524" y="78632"/>
                </a:lnTo>
                <a:lnTo>
                  <a:pt x="87733" y="78632"/>
                </a:lnTo>
                <a:lnTo>
                  <a:pt x="87733" y="74872"/>
                </a:lnTo>
                <a:close/>
                <a:moveTo>
                  <a:pt x="95499" y="74872"/>
                </a:moveTo>
                <a:lnTo>
                  <a:pt x="95499" y="78632"/>
                </a:lnTo>
                <a:lnTo>
                  <a:pt x="91708" y="78632"/>
                </a:lnTo>
                <a:lnTo>
                  <a:pt x="91708" y="74872"/>
                </a:lnTo>
                <a:close/>
                <a:moveTo>
                  <a:pt x="99474" y="74872"/>
                </a:moveTo>
                <a:lnTo>
                  <a:pt x="99474" y="78632"/>
                </a:lnTo>
                <a:lnTo>
                  <a:pt x="95684" y="78632"/>
                </a:lnTo>
                <a:lnTo>
                  <a:pt x="95684" y="74872"/>
                </a:lnTo>
                <a:close/>
                <a:moveTo>
                  <a:pt x="103449" y="74872"/>
                </a:moveTo>
                <a:lnTo>
                  <a:pt x="103449" y="78632"/>
                </a:lnTo>
                <a:lnTo>
                  <a:pt x="99659" y="78632"/>
                </a:lnTo>
                <a:lnTo>
                  <a:pt x="99659" y="74872"/>
                </a:lnTo>
                <a:close/>
                <a:moveTo>
                  <a:pt x="107424" y="74872"/>
                </a:moveTo>
                <a:lnTo>
                  <a:pt x="107424" y="78632"/>
                </a:lnTo>
                <a:lnTo>
                  <a:pt x="103634" y="78632"/>
                </a:lnTo>
                <a:lnTo>
                  <a:pt x="103634" y="74872"/>
                </a:lnTo>
                <a:close/>
                <a:moveTo>
                  <a:pt x="111400" y="74872"/>
                </a:moveTo>
                <a:lnTo>
                  <a:pt x="111400" y="78632"/>
                </a:lnTo>
                <a:lnTo>
                  <a:pt x="107609" y="78632"/>
                </a:lnTo>
                <a:lnTo>
                  <a:pt x="107609" y="74872"/>
                </a:lnTo>
                <a:close/>
                <a:moveTo>
                  <a:pt x="115376" y="74872"/>
                </a:moveTo>
                <a:lnTo>
                  <a:pt x="115376" y="78632"/>
                </a:lnTo>
                <a:lnTo>
                  <a:pt x="111585" y="78632"/>
                </a:lnTo>
                <a:lnTo>
                  <a:pt x="111585" y="74872"/>
                </a:lnTo>
                <a:close/>
                <a:moveTo>
                  <a:pt x="119351" y="74872"/>
                </a:moveTo>
                <a:lnTo>
                  <a:pt x="119351" y="78632"/>
                </a:lnTo>
                <a:lnTo>
                  <a:pt x="115560" y="78632"/>
                </a:lnTo>
                <a:lnTo>
                  <a:pt x="115560" y="74872"/>
                </a:lnTo>
                <a:close/>
                <a:moveTo>
                  <a:pt x="123326" y="74872"/>
                </a:moveTo>
                <a:lnTo>
                  <a:pt x="123326" y="78632"/>
                </a:lnTo>
                <a:lnTo>
                  <a:pt x="119535" y="78632"/>
                </a:lnTo>
                <a:lnTo>
                  <a:pt x="119535" y="74872"/>
                </a:lnTo>
                <a:close/>
                <a:moveTo>
                  <a:pt x="127301" y="74872"/>
                </a:moveTo>
                <a:lnTo>
                  <a:pt x="127301" y="78632"/>
                </a:lnTo>
                <a:lnTo>
                  <a:pt x="123510" y="78632"/>
                </a:lnTo>
                <a:lnTo>
                  <a:pt x="123510" y="74872"/>
                </a:lnTo>
                <a:close/>
                <a:moveTo>
                  <a:pt x="131277" y="74872"/>
                </a:moveTo>
                <a:lnTo>
                  <a:pt x="131277" y="78632"/>
                </a:lnTo>
                <a:lnTo>
                  <a:pt x="127485" y="78632"/>
                </a:lnTo>
                <a:lnTo>
                  <a:pt x="127485" y="74872"/>
                </a:lnTo>
                <a:close/>
                <a:moveTo>
                  <a:pt x="135252" y="74872"/>
                </a:moveTo>
                <a:lnTo>
                  <a:pt x="135252" y="78632"/>
                </a:lnTo>
                <a:lnTo>
                  <a:pt x="131461" y="78632"/>
                </a:lnTo>
                <a:lnTo>
                  <a:pt x="131461" y="74872"/>
                </a:lnTo>
                <a:close/>
                <a:moveTo>
                  <a:pt x="139227" y="74872"/>
                </a:moveTo>
                <a:lnTo>
                  <a:pt x="139227" y="78632"/>
                </a:lnTo>
                <a:lnTo>
                  <a:pt x="135436" y="78632"/>
                </a:lnTo>
                <a:lnTo>
                  <a:pt x="135436" y="74872"/>
                </a:lnTo>
                <a:close/>
                <a:moveTo>
                  <a:pt x="143202" y="74872"/>
                </a:moveTo>
                <a:lnTo>
                  <a:pt x="143202" y="78632"/>
                </a:lnTo>
                <a:lnTo>
                  <a:pt x="139411" y="78632"/>
                </a:lnTo>
                <a:lnTo>
                  <a:pt x="139411" y="74872"/>
                </a:lnTo>
                <a:close/>
                <a:moveTo>
                  <a:pt x="147177" y="74872"/>
                </a:moveTo>
                <a:lnTo>
                  <a:pt x="147177" y="78632"/>
                </a:lnTo>
                <a:lnTo>
                  <a:pt x="143387" y="78632"/>
                </a:lnTo>
                <a:lnTo>
                  <a:pt x="143387" y="74872"/>
                </a:lnTo>
                <a:close/>
                <a:moveTo>
                  <a:pt x="151224" y="74872"/>
                </a:moveTo>
                <a:lnTo>
                  <a:pt x="151224" y="78632"/>
                </a:lnTo>
                <a:lnTo>
                  <a:pt x="147362" y="78632"/>
                </a:lnTo>
                <a:lnTo>
                  <a:pt x="147362" y="74872"/>
                </a:lnTo>
                <a:close/>
                <a:moveTo>
                  <a:pt x="4068" y="78815"/>
                </a:moveTo>
                <a:lnTo>
                  <a:pt x="4068" y="82574"/>
                </a:lnTo>
                <a:lnTo>
                  <a:pt x="184" y="82574"/>
                </a:lnTo>
                <a:lnTo>
                  <a:pt x="184" y="78815"/>
                </a:lnTo>
                <a:close/>
                <a:moveTo>
                  <a:pt x="8043" y="78815"/>
                </a:moveTo>
                <a:lnTo>
                  <a:pt x="8043" y="82574"/>
                </a:lnTo>
                <a:lnTo>
                  <a:pt x="4252" y="82574"/>
                </a:lnTo>
                <a:lnTo>
                  <a:pt x="4252" y="78815"/>
                </a:lnTo>
                <a:close/>
                <a:moveTo>
                  <a:pt x="12018" y="78815"/>
                </a:moveTo>
                <a:lnTo>
                  <a:pt x="12018" y="82574"/>
                </a:lnTo>
                <a:lnTo>
                  <a:pt x="8227" y="82574"/>
                </a:lnTo>
                <a:lnTo>
                  <a:pt x="8227" y="78815"/>
                </a:lnTo>
                <a:close/>
                <a:moveTo>
                  <a:pt x="15993" y="78815"/>
                </a:moveTo>
                <a:lnTo>
                  <a:pt x="15993" y="82574"/>
                </a:lnTo>
                <a:lnTo>
                  <a:pt x="12202" y="82574"/>
                </a:lnTo>
                <a:lnTo>
                  <a:pt x="12202" y="78815"/>
                </a:lnTo>
                <a:close/>
                <a:moveTo>
                  <a:pt x="19968" y="78815"/>
                </a:moveTo>
                <a:lnTo>
                  <a:pt x="19968" y="82574"/>
                </a:lnTo>
                <a:lnTo>
                  <a:pt x="16177" y="82574"/>
                </a:lnTo>
                <a:lnTo>
                  <a:pt x="16177" y="78815"/>
                </a:lnTo>
                <a:close/>
                <a:moveTo>
                  <a:pt x="23944" y="78815"/>
                </a:moveTo>
                <a:lnTo>
                  <a:pt x="23944" y="82574"/>
                </a:lnTo>
                <a:lnTo>
                  <a:pt x="20152" y="82574"/>
                </a:lnTo>
                <a:lnTo>
                  <a:pt x="20152" y="78815"/>
                </a:lnTo>
                <a:close/>
                <a:moveTo>
                  <a:pt x="27919" y="78815"/>
                </a:moveTo>
                <a:lnTo>
                  <a:pt x="27919" y="82574"/>
                </a:lnTo>
                <a:lnTo>
                  <a:pt x="24129" y="82574"/>
                </a:lnTo>
                <a:lnTo>
                  <a:pt x="24129" y="78815"/>
                </a:lnTo>
                <a:close/>
                <a:moveTo>
                  <a:pt x="31895" y="78815"/>
                </a:moveTo>
                <a:lnTo>
                  <a:pt x="31895" y="82574"/>
                </a:lnTo>
                <a:lnTo>
                  <a:pt x="28104" y="82574"/>
                </a:lnTo>
                <a:lnTo>
                  <a:pt x="28104" y="78815"/>
                </a:lnTo>
                <a:close/>
                <a:moveTo>
                  <a:pt x="35870" y="78815"/>
                </a:moveTo>
                <a:lnTo>
                  <a:pt x="35870" y="82574"/>
                </a:lnTo>
                <a:lnTo>
                  <a:pt x="32079" y="82574"/>
                </a:lnTo>
                <a:lnTo>
                  <a:pt x="32079" y="78815"/>
                </a:lnTo>
                <a:close/>
                <a:moveTo>
                  <a:pt x="39845" y="78815"/>
                </a:moveTo>
                <a:lnTo>
                  <a:pt x="39845" y="82574"/>
                </a:lnTo>
                <a:lnTo>
                  <a:pt x="36054" y="82574"/>
                </a:lnTo>
                <a:lnTo>
                  <a:pt x="36054" y="78815"/>
                </a:lnTo>
                <a:close/>
                <a:moveTo>
                  <a:pt x="43821" y="78815"/>
                </a:moveTo>
                <a:lnTo>
                  <a:pt x="43821" y="82574"/>
                </a:lnTo>
                <a:lnTo>
                  <a:pt x="40029" y="82574"/>
                </a:lnTo>
                <a:lnTo>
                  <a:pt x="40029" y="78815"/>
                </a:lnTo>
                <a:close/>
                <a:moveTo>
                  <a:pt x="47796" y="78815"/>
                </a:moveTo>
                <a:lnTo>
                  <a:pt x="47796" y="82574"/>
                </a:lnTo>
                <a:lnTo>
                  <a:pt x="44005" y="82574"/>
                </a:lnTo>
                <a:lnTo>
                  <a:pt x="44005" y="78815"/>
                </a:lnTo>
                <a:close/>
                <a:moveTo>
                  <a:pt x="51771" y="78815"/>
                </a:moveTo>
                <a:lnTo>
                  <a:pt x="51771" y="82574"/>
                </a:lnTo>
                <a:lnTo>
                  <a:pt x="47980" y="82574"/>
                </a:lnTo>
                <a:lnTo>
                  <a:pt x="47980" y="78815"/>
                </a:lnTo>
                <a:close/>
                <a:moveTo>
                  <a:pt x="55746" y="78815"/>
                </a:moveTo>
                <a:lnTo>
                  <a:pt x="55746" y="82574"/>
                </a:lnTo>
                <a:lnTo>
                  <a:pt x="51955" y="82574"/>
                </a:lnTo>
                <a:lnTo>
                  <a:pt x="51955" y="78815"/>
                </a:lnTo>
                <a:close/>
                <a:moveTo>
                  <a:pt x="59721" y="78815"/>
                </a:moveTo>
                <a:lnTo>
                  <a:pt x="59721" y="82574"/>
                </a:lnTo>
                <a:lnTo>
                  <a:pt x="55931" y="82574"/>
                </a:lnTo>
                <a:lnTo>
                  <a:pt x="55931" y="78815"/>
                </a:lnTo>
                <a:close/>
                <a:moveTo>
                  <a:pt x="63696" y="78815"/>
                </a:moveTo>
                <a:lnTo>
                  <a:pt x="63696" y="82574"/>
                </a:lnTo>
                <a:lnTo>
                  <a:pt x="59906" y="82574"/>
                </a:lnTo>
                <a:lnTo>
                  <a:pt x="59906" y="78815"/>
                </a:lnTo>
                <a:close/>
                <a:moveTo>
                  <a:pt x="67672" y="78815"/>
                </a:moveTo>
                <a:lnTo>
                  <a:pt x="67672" y="82574"/>
                </a:lnTo>
                <a:lnTo>
                  <a:pt x="63881" y="82574"/>
                </a:lnTo>
                <a:lnTo>
                  <a:pt x="63881" y="78815"/>
                </a:lnTo>
                <a:close/>
                <a:moveTo>
                  <a:pt x="71648" y="78815"/>
                </a:moveTo>
                <a:lnTo>
                  <a:pt x="71648" y="82574"/>
                </a:lnTo>
                <a:lnTo>
                  <a:pt x="67857" y="82574"/>
                </a:lnTo>
                <a:lnTo>
                  <a:pt x="67857" y="78815"/>
                </a:lnTo>
                <a:close/>
                <a:moveTo>
                  <a:pt x="75623" y="78815"/>
                </a:moveTo>
                <a:lnTo>
                  <a:pt x="75623" y="82574"/>
                </a:lnTo>
                <a:lnTo>
                  <a:pt x="71832" y="82574"/>
                </a:lnTo>
                <a:lnTo>
                  <a:pt x="71832" y="78815"/>
                </a:lnTo>
                <a:close/>
                <a:moveTo>
                  <a:pt x="79598" y="78815"/>
                </a:moveTo>
                <a:lnTo>
                  <a:pt x="79598" y="82574"/>
                </a:lnTo>
                <a:lnTo>
                  <a:pt x="75807" y="82574"/>
                </a:lnTo>
                <a:lnTo>
                  <a:pt x="75807" y="78815"/>
                </a:lnTo>
                <a:close/>
                <a:moveTo>
                  <a:pt x="83573" y="78815"/>
                </a:moveTo>
                <a:lnTo>
                  <a:pt x="83573" y="82574"/>
                </a:lnTo>
                <a:lnTo>
                  <a:pt x="79782" y="82574"/>
                </a:lnTo>
                <a:lnTo>
                  <a:pt x="79782" y="78815"/>
                </a:lnTo>
                <a:close/>
                <a:moveTo>
                  <a:pt x="87549" y="78815"/>
                </a:moveTo>
                <a:lnTo>
                  <a:pt x="87549" y="82574"/>
                </a:lnTo>
                <a:lnTo>
                  <a:pt x="83757" y="82574"/>
                </a:lnTo>
                <a:lnTo>
                  <a:pt x="83757" y="78815"/>
                </a:lnTo>
                <a:close/>
                <a:moveTo>
                  <a:pt x="91524" y="78815"/>
                </a:moveTo>
                <a:lnTo>
                  <a:pt x="91524" y="82574"/>
                </a:lnTo>
                <a:lnTo>
                  <a:pt x="87733" y="82574"/>
                </a:lnTo>
                <a:lnTo>
                  <a:pt x="87733" y="78815"/>
                </a:lnTo>
                <a:close/>
                <a:moveTo>
                  <a:pt x="95499" y="78815"/>
                </a:moveTo>
                <a:lnTo>
                  <a:pt x="95499" y="82574"/>
                </a:lnTo>
                <a:lnTo>
                  <a:pt x="91708" y="82574"/>
                </a:lnTo>
                <a:lnTo>
                  <a:pt x="91708" y="78815"/>
                </a:lnTo>
                <a:close/>
                <a:moveTo>
                  <a:pt x="99474" y="78815"/>
                </a:moveTo>
                <a:lnTo>
                  <a:pt x="99474" y="82574"/>
                </a:lnTo>
                <a:lnTo>
                  <a:pt x="95684" y="82574"/>
                </a:lnTo>
                <a:lnTo>
                  <a:pt x="95684" y="78815"/>
                </a:lnTo>
                <a:close/>
                <a:moveTo>
                  <a:pt x="103449" y="78815"/>
                </a:moveTo>
                <a:lnTo>
                  <a:pt x="103449" y="82574"/>
                </a:lnTo>
                <a:lnTo>
                  <a:pt x="99659" y="82574"/>
                </a:lnTo>
                <a:lnTo>
                  <a:pt x="99659" y="78815"/>
                </a:lnTo>
                <a:close/>
                <a:moveTo>
                  <a:pt x="107424" y="78815"/>
                </a:moveTo>
                <a:lnTo>
                  <a:pt x="107424" y="82574"/>
                </a:lnTo>
                <a:lnTo>
                  <a:pt x="103634" y="82574"/>
                </a:lnTo>
                <a:lnTo>
                  <a:pt x="103634" y="78815"/>
                </a:lnTo>
                <a:close/>
                <a:moveTo>
                  <a:pt x="111400" y="78815"/>
                </a:moveTo>
                <a:lnTo>
                  <a:pt x="111400" y="82574"/>
                </a:lnTo>
                <a:lnTo>
                  <a:pt x="107609" y="82574"/>
                </a:lnTo>
                <a:lnTo>
                  <a:pt x="107609" y="78815"/>
                </a:lnTo>
                <a:close/>
                <a:moveTo>
                  <a:pt x="115376" y="78815"/>
                </a:moveTo>
                <a:lnTo>
                  <a:pt x="115376" y="82574"/>
                </a:lnTo>
                <a:lnTo>
                  <a:pt x="111585" y="82574"/>
                </a:lnTo>
                <a:lnTo>
                  <a:pt x="111585" y="78815"/>
                </a:lnTo>
                <a:close/>
                <a:moveTo>
                  <a:pt x="119351" y="78815"/>
                </a:moveTo>
                <a:lnTo>
                  <a:pt x="119351" y="82574"/>
                </a:lnTo>
                <a:lnTo>
                  <a:pt x="115560" y="82574"/>
                </a:lnTo>
                <a:lnTo>
                  <a:pt x="115560" y="78815"/>
                </a:lnTo>
                <a:close/>
                <a:moveTo>
                  <a:pt x="123326" y="78815"/>
                </a:moveTo>
                <a:lnTo>
                  <a:pt x="123326" y="82574"/>
                </a:lnTo>
                <a:lnTo>
                  <a:pt x="119535" y="82574"/>
                </a:lnTo>
                <a:lnTo>
                  <a:pt x="119535" y="78815"/>
                </a:lnTo>
                <a:close/>
                <a:moveTo>
                  <a:pt x="127301" y="78815"/>
                </a:moveTo>
                <a:lnTo>
                  <a:pt x="127301" y="82574"/>
                </a:lnTo>
                <a:lnTo>
                  <a:pt x="123510" y="82574"/>
                </a:lnTo>
                <a:lnTo>
                  <a:pt x="123510" y="78815"/>
                </a:lnTo>
                <a:close/>
                <a:moveTo>
                  <a:pt x="131277" y="78815"/>
                </a:moveTo>
                <a:lnTo>
                  <a:pt x="131277" y="82574"/>
                </a:lnTo>
                <a:lnTo>
                  <a:pt x="127485" y="82574"/>
                </a:lnTo>
                <a:lnTo>
                  <a:pt x="127485" y="78815"/>
                </a:lnTo>
                <a:close/>
                <a:moveTo>
                  <a:pt x="135252" y="78815"/>
                </a:moveTo>
                <a:lnTo>
                  <a:pt x="135252" y="82574"/>
                </a:lnTo>
                <a:lnTo>
                  <a:pt x="131461" y="82574"/>
                </a:lnTo>
                <a:lnTo>
                  <a:pt x="131461" y="78815"/>
                </a:lnTo>
                <a:close/>
                <a:moveTo>
                  <a:pt x="139227" y="78815"/>
                </a:moveTo>
                <a:lnTo>
                  <a:pt x="139227" y="82574"/>
                </a:lnTo>
                <a:lnTo>
                  <a:pt x="135436" y="82574"/>
                </a:lnTo>
                <a:lnTo>
                  <a:pt x="135436" y="78815"/>
                </a:lnTo>
                <a:close/>
                <a:moveTo>
                  <a:pt x="143202" y="78815"/>
                </a:moveTo>
                <a:lnTo>
                  <a:pt x="143202" y="82574"/>
                </a:lnTo>
                <a:lnTo>
                  <a:pt x="139411" y="82574"/>
                </a:lnTo>
                <a:lnTo>
                  <a:pt x="139411" y="78815"/>
                </a:lnTo>
                <a:close/>
                <a:moveTo>
                  <a:pt x="147177" y="78815"/>
                </a:moveTo>
                <a:lnTo>
                  <a:pt x="147177" y="82574"/>
                </a:lnTo>
                <a:lnTo>
                  <a:pt x="143387" y="82574"/>
                </a:lnTo>
                <a:lnTo>
                  <a:pt x="143387" y="78815"/>
                </a:lnTo>
                <a:close/>
                <a:moveTo>
                  <a:pt x="151224" y="78815"/>
                </a:moveTo>
                <a:lnTo>
                  <a:pt x="151224" y="82574"/>
                </a:lnTo>
                <a:lnTo>
                  <a:pt x="147362" y="82574"/>
                </a:lnTo>
                <a:lnTo>
                  <a:pt x="147362" y="78815"/>
                </a:lnTo>
                <a:close/>
                <a:moveTo>
                  <a:pt x="4068" y="82757"/>
                </a:moveTo>
                <a:lnTo>
                  <a:pt x="4068" y="86517"/>
                </a:lnTo>
                <a:lnTo>
                  <a:pt x="184" y="86517"/>
                </a:lnTo>
                <a:lnTo>
                  <a:pt x="184" y="82757"/>
                </a:lnTo>
                <a:close/>
                <a:moveTo>
                  <a:pt x="8043" y="82757"/>
                </a:moveTo>
                <a:lnTo>
                  <a:pt x="8043" y="86517"/>
                </a:lnTo>
                <a:lnTo>
                  <a:pt x="4252" y="86517"/>
                </a:lnTo>
                <a:lnTo>
                  <a:pt x="4252" y="82757"/>
                </a:lnTo>
                <a:close/>
                <a:moveTo>
                  <a:pt x="12018" y="82757"/>
                </a:moveTo>
                <a:lnTo>
                  <a:pt x="12018" y="86517"/>
                </a:lnTo>
                <a:lnTo>
                  <a:pt x="8227" y="86517"/>
                </a:lnTo>
                <a:lnTo>
                  <a:pt x="8227" y="82757"/>
                </a:lnTo>
                <a:close/>
                <a:moveTo>
                  <a:pt x="15993" y="82757"/>
                </a:moveTo>
                <a:lnTo>
                  <a:pt x="15993" y="86517"/>
                </a:lnTo>
                <a:lnTo>
                  <a:pt x="12202" y="86517"/>
                </a:lnTo>
                <a:lnTo>
                  <a:pt x="12202" y="82757"/>
                </a:lnTo>
                <a:close/>
                <a:moveTo>
                  <a:pt x="19968" y="82757"/>
                </a:moveTo>
                <a:lnTo>
                  <a:pt x="19968" y="86517"/>
                </a:lnTo>
                <a:lnTo>
                  <a:pt x="16177" y="86517"/>
                </a:lnTo>
                <a:lnTo>
                  <a:pt x="16177" y="82757"/>
                </a:lnTo>
                <a:close/>
                <a:moveTo>
                  <a:pt x="23944" y="82757"/>
                </a:moveTo>
                <a:lnTo>
                  <a:pt x="23944" y="86517"/>
                </a:lnTo>
                <a:lnTo>
                  <a:pt x="20152" y="86517"/>
                </a:lnTo>
                <a:lnTo>
                  <a:pt x="20152" y="82757"/>
                </a:lnTo>
                <a:close/>
                <a:moveTo>
                  <a:pt x="27919" y="82757"/>
                </a:moveTo>
                <a:lnTo>
                  <a:pt x="27919" y="86517"/>
                </a:lnTo>
                <a:lnTo>
                  <a:pt x="24129" y="86517"/>
                </a:lnTo>
                <a:lnTo>
                  <a:pt x="24129" y="82757"/>
                </a:lnTo>
                <a:close/>
                <a:moveTo>
                  <a:pt x="31895" y="82757"/>
                </a:moveTo>
                <a:lnTo>
                  <a:pt x="31895" y="86517"/>
                </a:lnTo>
                <a:lnTo>
                  <a:pt x="28104" y="86517"/>
                </a:lnTo>
                <a:lnTo>
                  <a:pt x="28104" y="82757"/>
                </a:lnTo>
                <a:close/>
                <a:moveTo>
                  <a:pt x="35870" y="82757"/>
                </a:moveTo>
                <a:lnTo>
                  <a:pt x="35870" y="86517"/>
                </a:lnTo>
                <a:lnTo>
                  <a:pt x="32079" y="86517"/>
                </a:lnTo>
                <a:lnTo>
                  <a:pt x="32079" y="82757"/>
                </a:lnTo>
                <a:close/>
                <a:moveTo>
                  <a:pt x="39845" y="82757"/>
                </a:moveTo>
                <a:lnTo>
                  <a:pt x="39845" y="86517"/>
                </a:lnTo>
                <a:lnTo>
                  <a:pt x="36054" y="86517"/>
                </a:lnTo>
                <a:lnTo>
                  <a:pt x="36054" y="82757"/>
                </a:lnTo>
                <a:close/>
                <a:moveTo>
                  <a:pt x="43821" y="82757"/>
                </a:moveTo>
                <a:lnTo>
                  <a:pt x="43821" y="86517"/>
                </a:lnTo>
                <a:lnTo>
                  <a:pt x="40029" y="86517"/>
                </a:lnTo>
                <a:lnTo>
                  <a:pt x="40029" y="82757"/>
                </a:lnTo>
                <a:close/>
                <a:moveTo>
                  <a:pt x="47796" y="82757"/>
                </a:moveTo>
                <a:lnTo>
                  <a:pt x="47796" y="86517"/>
                </a:lnTo>
                <a:lnTo>
                  <a:pt x="44005" y="86517"/>
                </a:lnTo>
                <a:lnTo>
                  <a:pt x="44005" y="82757"/>
                </a:lnTo>
                <a:close/>
                <a:moveTo>
                  <a:pt x="51771" y="82757"/>
                </a:moveTo>
                <a:lnTo>
                  <a:pt x="51771" y="86517"/>
                </a:lnTo>
                <a:lnTo>
                  <a:pt x="47980" y="86517"/>
                </a:lnTo>
                <a:lnTo>
                  <a:pt x="47980" y="82757"/>
                </a:lnTo>
                <a:close/>
                <a:moveTo>
                  <a:pt x="55746" y="82757"/>
                </a:moveTo>
                <a:lnTo>
                  <a:pt x="55746" y="86517"/>
                </a:lnTo>
                <a:lnTo>
                  <a:pt x="51955" y="86517"/>
                </a:lnTo>
                <a:lnTo>
                  <a:pt x="51955" y="82757"/>
                </a:lnTo>
                <a:close/>
                <a:moveTo>
                  <a:pt x="59721" y="82757"/>
                </a:moveTo>
                <a:lnTo>
                  <a:pt x="59721" y="86517"/>
                </a:lnTo>
                <a:lnTo>
                  <a:pt x="55931" y="86517"/>
                </a:lnTo>
                <a:lnTo>
                  <a:pt x="55931" y="82757"/>
                </a:lnTo>
                <a:close/>
                <a:moveTo>
                  <a:pt x="63696" y="82757"/>
                </a:moveTo>
                <a:lnTo>
                  <a:pt x="63696" y="86517"/>
                </a:lnTo>
                <a:lnTo>
                  <a:pt x="59906" y="86517"/>
                </a:lnTo>
                <a:lnTo>
                  <a:pt x="59906" y="82757"/>
                </a:lnTo>
                <a:close/>
                <a:moveTo>
                  <a:pt x="67672" y="82757"/>
                </a:moveTo>
                <a:lnTo>
                  <a:pt x="67672" y="86517"/>
                </a:lnTo>
                <a:lnTo>
                  <a:pt x="63881" y="86517"/>
                </a:lnTo>
                <a:lnTo>
                  <a:pt x="63881" y="82757"/>
                </a:lnTo>
                <a:close/>
                <a:moveTo>
                  <a:pt x="71648" y="82757"/>
                </a:moveTo>
                <a:lnTo>
                  <a:pt x="71648" y="86517"/>
                </a:lnTo>
                <a:lnTo>
                  <a:pt x="67857" y="86517"/>
                </a:lnTo>
                <a:lnTo>
                  <a:pt x="67857" y="82757"/>
                </a:lnTo>
                <a:close/>
                <a:moveTo>
                  <a:pt x="75623" y="82757"/>
                </a:moveTo>
                <a:lnTo>
                  <a:pt x="75623" y="86517"/>
                </a:lnTo>
                <a:lnTo>
                  <a:pt x="71832" y="86517"/>
                </a:lnTo>
                <a:lnTo>
                  <a:pt x="71832" y="82757"/>
                </a:lnTo>
                <a:close/>
                <a:moveTo>
                  <a:pt x="79598" y="82757"/>
                </a:moveTo>
                <a:lnTo>
                  <a:pt x="79598" y="86517"/>
                </a:lnTo>
                <a:lnTo>
                  <a:pt x="75807" y="86517"/>
                </a:lnTo>
                <a:lnTo>
                  <a:pt x="75807" y="82757"/>
                </a:lnTo>
                <a:close/>
                <a:moveTo>
                  <a:pt x="83573" y="82757"/>
                </a:moveTo>
                <a:lnTo>
                  <a:pt x="83573" y="86517"/>
                </a:lnTo>
                <a:lnTo>
                  <a:pt x="79782" y="86517"/>
                </a:lnTo>
                <a:lnTo>
                  <a:pt x="79782" y="82757"/>
                </a:lnTo>
                <a:close/>
                <a:moveTo>
                  <a:pt x="87549" y="82757"/>
                </a:moveTo>
                <a:lnTo>
                  <a:pt x="87549" y="86517"/>
                </a:lnTo>
                <a:lnTo>
                  <a:pt x="83757" y="86517"/>
                </a:lnTo>
                <a:lnTo>
                  <a:pt x="83757" y="82757"/>
                </a:lnTo>
                <a:close/>
                <a:moveTo>
                  <a:pt x="91524" y="82757"/>
                </a:moveTo>
                <a:lnTo>
                  <a:pt x="91524" y="86517"/>
                </a:lnTo>
                <a:lnTo>
                  <a:pt x="87733" y="86517"/>
                </a:lnTo>
                <a:lnTo>
                  <a:pt x="87733" y="82757"/>
                </a:lnTo>
                <a:close/>
                <a:moveTo>
                  <a:pt x="95499" y="82757"/>
                </a:moveTo>
                <a:lnTo>
                  <a:pt x="95499" y="86517"/>
                </a:lnTo>
                <a:lnTo>
                  <a:pt x="91708" y="86517"/>
                </a:lnTo>
                <a:lnTo>
                  <a:pt x="91708" y="82757"/>
                </a:lnTo>
                <a:close/>
                <a:moveTo>
                  <a:pt x="99474" y="82757"/>
                </a:moveTo>
                <a:lnTo>
                  <a:pt x="99474" y="86517"/>
                </a:lnTo>
                <a:lnTo>
                  <a:pt x="95684" y="86517"/>
                </a:lnTo>
                <a:lnTo>
                  <a:pt x="95684" y="82757"/>
                </a:lnTo>
                <a:close/>
                <a:moveTo>
                  <a:pt x="103449" y="82757"/>
                </a:moveTo>
                <a:lnTo>
                  <a:pt x="103449" y="86517"/>
                </a:lnTo>
                <a:lnTo>
                  <a:pt x="99659" y="86517"/>
                </a:lnTo>
                <a:lnTo>
                  <a:pt x="99659" y="82757"/>
                </a:lnTo>
                <a:close/>
                <a:moveTo>
                  <a:pt x="107424" y="82757"/>
                </a:moveTo>
                <a:lnTo>
                  <a:pt x="107424" y="86517"/>
                </a:lnTo>
                <a:lnTo>
                  <a:pt x="103634" y="86517"/>
                </a:lnTo>
                <a:lnTo>
                  <a:pt x="103634" y="82757"/>
                </a:lnTo>
                <a:close/>
                <a:moveTo>
                  <a:pt x="111400" y="82757"/>
                </a:moveTo>
                <a:lnTo>
                  <a:pt x="111400" y="86517"/>
                </a:lnTo>
                <a:lnTo>
                  <a:pt x="107609" y="86517"/>
                </a:lnTo>
                <a:lnTo>
                  <a:pt x="107609" y="82757"/>
                </a:lnTo>
                <a:close/>
                <a:moveTo>
                  <a:pt x="115376" y="82757"/>
                </a:moveTo>
                <a:lnTo>
                  <a:pt x="115376" y="86517"/>
                </a:lnTo>
                <a:lnTo>
                  <a:pt x="111585" y="86517"/>
                </a:lnTo>
                <a:lnTo>
                  <a:pt x="111585" y="82757"/>
                </a:lnTo>
                <a:close/>
                <a:moveTo>
                  <a:pt x="119351" y="82757"/>
                </a:moveTo>
                <a:lnTo>
                  <a:pt x="119351" y="86517"/>
                </a:lnTo>
                <a:lnTo>
                  <a:pt x="115560" y="86517"/>
                </a:lnTo>
                <a:lnTo>
                  <a:pt x="115560" y="82757"/>
                </a:lnTo>
                <a:close/>
                <a:moveTo>
                  <a:pt x="123326" y="82757"/>
                </a:moveTo>
                <a:lnTo>
                  <a:pt x="123326" y="86517"/>
                </a:lnTo>
                <a:lnTo>
                  <a:pt x="119535" y="86517"/>
                </a:lnTo>
                <a:lnTo>
                  <a:pt x="119535" y="82757"/>
                </a:lnTo>
                <a:close/>
                <a:moveTo>
                  <a:pt x="127301" y="82757"/>
                </a:moveTo>
                <a:lnTo>
                  <a:pt x="127301" y="86517"/>
                </a:lnTo>
                <a:lnTo>
                  <a:pt x="123510" y="86517"/>
                </a:lnTo>
                <a:lnTo>
                  <a:pt x="123510" y="82757"/>
                </a:lnTo>
                <a:close/>
                <a:moveTo>
                  <a:pt x="131277" y="82757"/>
                </a:moveTo>
                <a:lnTo>
                  <a:pt x="131277" y="86517"/>
                </a:lnTo>
                <a:lnTo>
                  <a:pt x="127485" y="86517"/>
                </a:lnTo>
                <a:lnTo>
                  <a:pt x="127485" y="82757"/>
                </a:lnTo>
                <a:close/>
                <a:moveTo>
                  <a:pt x="135252" y="82757"/>
                </a:moveTo>
                <a:lnTo>
                  <a:pt x="135252" y="86517"/>
                </a:lnTo>
                <a:lnTo>
                  <a:pt x="131461" y="86517"/>
                </a:lnTo>
                <a:lnTo>
                  <a:pt x="131461" y="82757"/>
                </a:lnTo>
                <a:close/>
                <a:moveTo>
                  <a:pt x="139227" y="82757"/>
                </a:moveTo>
                <a:lnTo>
                  <a:pt x="139227" y="86517"/>
                </a:lnTo>
                <a:lnTo>
                  <a:pt x="135436" y="86517"/>
                </a:lnTo>
                <a:lnTo>
                  <a:pt x="135436" y="82757"/>
                </a:lnTo>
                <a:close/>
                <a:moveTo>
                  <a:pt x="143202" y="82757"/>
                </a:moveTo>
                <a:lnTo>
                  <a:pt x="143202" y="86517"/>
                </a:lnTo>
                <a:lnTo>
                  <a:pt x="139411" y="86517"/>
                </a:lnTo>
                <a:lnTo>
                  <a:pt x="139411" y="82757"/>
                </a:lnTo>
                <a:close/>
                <a:moveTo>
                  <a:pt x="147177" y="82757"/>
                </a:moveTo>
                <a:lnTo>
                  <a:pt x="147177" y="86517"/>
                </a:lnTo>
                <a:lnTo>
                  <a:pt x="143387" y="86517"/>
                </a:lnTo>
                <a:lnTo>
                  <a:pt x="143387" y="82757"/>
                </a:lnTo>
                <a:close/>
                <a:moveTo>
                  <a:pt x="151224" y="82757"/>
                </a:moveTo>
                <a:lnTo>
                  <a:pt x="151224" y="86517"/>
                </a:lnTo>
                <a:lnTo>
                  <a:pt x="147362" y="86517"/>
                </a:lnTo>
                <a:lnTo>
                  <a:pt x="147362" y="82757"/>
                </a:lnTo>
                <a:close/>
                <a:moveTo>
                  <a:pt x="4068" y="86700"/>
                </a:moveTo>
                <a:lnTo>
                  <a:pt x="4068" y="90460"/>
                </a:lnTo>
                <a:lnTo>
                  <a:pt x="184" y="90460"/>
                </a:lnTo>
                <a:lnTo>
                  <a:pt x="184" y="86700"/>
                </a:lnTo>
                <a:close/>
                <a:moveTo>
                  <a:pt x="8043" y="86700"/>
                </a:moveTo>
                <a:lnTo>
                  <a:pt x="8043" y="90460"/>
                </a:lnTo>
                <a:lnTo>
                  <a:pt x="4252" y="90460"/>
                </a:lnTo>
                <a:lnTo>
                  <a:pt x="4252" y="86700"/>
                </a:lnTo>
                <a:close/>
                <a:moveTo>
                  <a:pt x="12018" y="86700"/>
                </a:moveTo>
                <a:lnTo>
                  <a:pt x="12018" y="90460"/>
                </a:lnTo>
                <a:lnTo>
                  <a:pt x="8227" y="90460"/>
                </a:lnTo>
                <a:lnTo>
                  <a:pt x="8227" y="86700"/>
                </a:lnTo>
                <a:close/>
                <a:moveTo>
                  <a:pt x="15993" y="86700"/>
                </a:moveTo>
                <a:lnTo>
                  <a:pt x="15993" y="90460"/>
                </a:lnTo>
                <a:lnTo>
                  <a:pt x="12202" y="90460"/>
                </a:lnTo>
                <a:lnTo>
                  <a:pt x="12202" y="86700"/>
                </a:lnTo>
                <a:close/>
                <a:moveTo>
                  <a:pt x="19968" y="86700"/>
                </a:moveTo>
                <a:lnTo>
                  <a:pt x="19968" y="90460"/>
                </a:lnTo>
                <a:lnTo>
                  <a:pt x="16177" y="90460"/>
                </a:lnTo>
                <a:lnTo>
                  <a:pt x="16177" y="86700"/>
                </a:lnTo>
                <a:close/>
                <a:moveTo>
                  <a:pt x="23944" y="86700"/>
                </a:moveTo>
                <a:lnTo>
                  <a:pt x="23944" y="90460"/>
                </a:lnTo>
                <a:lnTo>
                  <a:pt x="20152" y="90460"/>
                </a:lnTo>
                <a:lnTo>
                  <a:pt x="20152" y="86700"/>
                </a:lnTo>
                <a:close/>
                <a:moveTo>
                  <a:pt x="27919" y="86700"/>
                </a:moveTo>
                <a:lnTo>
                  <a:pt x="27919" y="90460"/>
                </a:lnTo>
                <a:lnTo>
                  <a:pt x="24129" y="90460"/>
                </a:lnTo>
                <a:lnTo>
                  <a:pt x="24129" y="86700"/>
                </a:lnTo>
                <a:close/>
                <a:moveTo>
                  <a:pt x="31895" y="86700"/>
                </a:moveTo>
                <a:lnTo>
                  <a:pt x="31895" y="90460"/>
                </a:lnTo>
                <a:lnTo>
                  <a:pt x="28104" y="90460"/>
                </a:lnTo>
                <a:lnTo>
                  <a:pt x="28104" y="86700"/>
                </a:lnTo>
                <a:close/>
                <a:moveTo>
                  <a:pt x="35870" y="86700"/>
                </a:moveTo>
                <a:lnTo>
                  <a:pt x="35870" y="90460"/>
                </a:lnTo>
                <a:lnTo>
                  <a:pt x="32079" y="90460"/>
                </a:lnTo>
                <a:lnTo>
                  <a:pt x="32079" y="86700"/>
                </a:lnTo>
                <a:close/>
                <a:moveTo>
                  <a:pt x="39845" y="86700"/>
                </a:moveTo>
                <a:lnTo>
                  <a:pt x="39845" y="90460"/>
                </a:lnTo>
                <a:lnTo>
                  <a:pt x="36054" y="90460"/>
                </a:lnTo>
                <a:lnTo>
                  <a:pt x="36054" y="86700"/>
                </a:lnTo>
                <a:close/>
                <a:moveTo>
                  <a:pt x="43821" y="86700"/>
                </a:moveTo>
                <a:lnTo>
                  <a:pt x="43821" y="90460"/>
                </a:lnTo>
                <a:lnTo>
                  <a:pt x="40029" y="90460"/>
                </a:lnTo>
                <a:lnTo>
                  <a:pt x="40029" y="86700"/>
                </a:lnTo>
                <a:close/>
                <a:moveTo>
                  <a:pt x="47796" y="86700"/>
                </a:moveTo>
                <a:lnTo>
                  <a:pt x="47796" y="90460"/>
                </a:lnTo>
                <a:lnTo>
                  <a:pt x="44005" y="90460"/>
                </a:lnTo>
                <a:lnTo>
                  <a:pt x="44005" y="86700"/>
                </a:lnTo>
                <a:close/>
                <a:moveTo>
                  <a:pt x="51771" y="86700"/>
                </a:moveTo>
                <a:lnTo>
                  <a:pt x="51771" y="90460"/>
                </a:lnTo>
                <a:lnTo>
                  <a:pt x="47980" y="90460"/>
                </a:lnTo>
                <a:lnTo>
                  <a:pt x="47980" y="86700"/>
                </a:lnTo>
                <a:close/>
                <a:moveTo>
                  <a:pt x="55746" y="86700"/>
                </a:moveTo>
                <a:lnTo>
                  <a:pt x="55746" y="90460"/>
                </a:lnTo>
                <a:lnTo>
                  <a:pt x="51955" y="90460"/>
                </a:lnTo>
                <a:lnTo>
                  <a:pt x="51955" y="86700"/>
                </a:lnTo>
                <a:close/>
                <a:moveTo>
                  <a:pt x="59721" y="86700"/>
                </a:moveTo>
                <a:lnTo>
                  <a:pt x="59721" y="90460"/>
                </a:lnTo>
                <a:lnTo>
                  <a:pt x="55931" y="90460"/>
                </a:lnTo>
                <a:lnTo>
                  <a:pt x="55931" y="86700"/>
                </a:lnTo>
                <a:close/>
                <a:moveTo>
                  <a:pt x="63696" y="86700"/>
                </a:moveTo>
                <a:lnTo>
                  <a:pt x="63696" y="90460"/>
                </a:lnTo>
                <a:lnTo>
                  <a:pt x="59906" y="90460"/>
                </a:lnTo>
                <a:lnTo>
                  <a:pt x="59906" y="86700"/>
                </a:lnTo>
                <a:close/>
                <a:moveTo>
                  <a:pt x="67672" y="86700"/>
                </a:moveTo>
                <a:lnTo>
                  <a:pt x="67672" y="90460"/>
                </a:lnTo>
                <a:lnTo>
                  <a:pt x="63881" y="90460"/>
                </a:lnTo>
                <a:lnTo>
                  <a:pt x="63881" y="86700"/>
                </a:lnTo>
                <a:close/>
                <a:moveTo>
                  <a:pt x="71648" y="86700"/>
                </a:moveTo>
                <a:lnTo>
                  <a:pt x="71648" y="90460"/>
                </a:lnTo>
                <a:lnTo>
                  <a:pt x="67857" y="90460"/>
                </a:lnTo>
                <a:lnTo>
                  <a:pt x="67857" y="86700"/>
                </a:lnTo>
                <a:close/>
                <a:moveTo>
                  <a:pt x="75623" y="86700"/>
                </a:moveTo>
                <a:lnTo>
                  <a:pt x="75623" y="90460"/>
                </a:lnTo>
                <a:lnTo>
                  <a:pt x="71832" y="90460"/>
                </a:lnTo>
                <a:lnTo>
                  <a:pt x="71832" y="86700"/>
                </a:lnTo>
                <a:close/>
                <a:moveTo>
                  <a:pt x="79598" y="86700"/>
                </a:moveTo>
                <a:lnTo>
                  <a:pt x="79598" y="90460"/>
                </a:lnTo>
                <a:lnTo>
                  <a:pt x="75807" y="90460"/>
                </a:lnTo>
                <a:lnTo>
                  <a:pt x="75807" y="86700"/>
                </a:lnTo>
                <a:close/>
                <a:moveTo>
                  <a:pt x="83573" y="86700"/>
                </a:moveTo>
                <a:lnTo>
                  <a:pt x="83573" y="90460"/>
                </a:lnTo>
                <a:lnTo>
                  <a:pt x="79782" y="90460"/>
                </a:lnTo>
                <a:lnTo>
                  <a:pt x="79782" y="86700"/>
                </a:lnTo>
                <a:close/>
                <a:moveTo>
                  <a:pt x="87549" y="86700"/>
                </a:moveTo>
                <a:lnTo>
                  <a:pt x="87549" y="90460"/>
                </a:lnTo>
                <a:lnTo>
                  <a:pt x="83757" y="90460"/>
                </a:lnTo>
                <a:lnTo>
                  <a:pt x="83757" y="86700"/>
                </a:lnTo>
                <a:close/>
                <a:moveTo>
                  <a:pt x="91524" y="86700"/>
                </a:moveTo>
                <a:lnTo>
                  <a:pt x="91524" y="90460"/>
                </a:lnTo>
                <a:lnTo>
                  <a:pt x="87733" y="90460"/>
                </a:lnTo>
                <a:lnTo>
                  <a:pt x="87733" y="86700"/>
                </a:lnTo>
                <a:close/>
                <a:moveTo>
                  <a:pt x="95499" y="86700"/>
                </a:moveTo>
                <a:lnTo>
                  <a:pt x="95499" y="90460"/>
                </a:lnTo>
                <a:lnTo>
                  <a:pt x="91708" y="90460"/>
                </a:lnTo>
                <a:lnTo>
                  <a:pt x="91708" y="86700"/>
                </a:lnTo>
                <a:close/>
                <a:moveTo>
                  <a:pt x="99474" y="86700"/>
                </a:moveTo>
                <a:lnTo>
                  <a:pt x="99474" y="90460"/>
                </a:lnTo>
                <a:lnTo>
                  <a:pt x="95684" y="90460"/>
                </a:lnTo>
                <a:lnTo>
                  <a:pt x="95684" y="86700"/>
                </a:lnTo>
                <a:close/>
                <a:moveTo>
                  <a:pt x="103449" y="86700"/>
                </a:moveTo>
                <a:lnTo>
                  <a:pt x="103449" y="90460"/>
                </a:lnTo>
                <a:lnTo>
                  <a:pt x="99659" y="90460"/>
                </a:lnTo>
                <a:lnTo>
                  <a:pt x="99659" y="86700"/>
                </a:lnTo>
                <a:close/>
                <a:moveTo>
                  <a:pt x="107424" y="86700"/>
                </a:moveTo>
                <a:lnTo>
                  <a:pt x="107424" y="90460"/>
                </a:lnTo>
                <a:lnTo>
                  <a:pt x="103634" y="90460"/>
                </a:lnTo>
                <a:lnTo>
                  <a:pt x="103634" y="86700"/>
                </a:lnTo>
                <a:close/>
                <a:moveTo>
                  <a:pt x="111400" y="86700"/>
                </a:moveTo>
                <a:lnTo>
                  <a:pt x="111400" y="90460"/>
                </a:lnTo>
                <a:lnTo>
                  <a:pt x="107609" y="90460"/>
                </a:lnTo>
                <a:lnTo>
                  <a:pt x="107609" y="86700"/>
                </a:lnTo>
                <a:close/>
                <a:moveTo>
                  <a:pt x="115376" y="86700"/>
                </a:moveTo>
                <a:lnTo>
                  <a:pt x="115376" y="90460"/>
                </a:lnTo>
                <a:lnTo>
                  <a:pt x="111585" y="90460"/>
                </a:lnTo>
                <a:lnTo>
                  <a:pt x="111585" y="86700"/>
                </a:lnTo>
                <a:close/>
                <a:moveTo>
                  <a:pt x="119351" y="86700"/>
                </a:moveTo>
                <a:lnTo>
                  <a:pt x="119351" y="90460"/>
                </a:lnTo>
                <a:lnTo>
                  <a:pt x="115560" y="90460"/>
                </a:lnTo>
                <a:lnTo>
                  <a:pt x="115560" y="86700"/>
                </a:lnTo>
                <a:close/>
                <a:moveTo>
                  <a:pt x="123326" y="86700"/>
                </a:moveTo>
                <a:lnTo>
                  <a:pt x="123326" y="90460"/>
                </a:lnTo>
                <a:lnTo>
                  <a:pt x="119535" y="90460"/>
                </a:lnTo>
                <a:lnTo>
                  <a:pt x="119535" y="86700"/>
                </a:lnTo>
                <a:close/>
                <a:moveTo>
                  <a:pt x="127301" y="86700"/>
                </a:moveTo>
                <a:lnTo>
                  <a:pt x="127301" y="90460"/>
                </a:lnTo>
                <a:lnTo>
                  <a:pt x="123510" y="90460"/>
                </a:lnTo>
                <a:lnTo>
                  <a:pt x="123510" y="86700"/>
                </a:lnTo>
                <a:close/>
                <a:moveTo>
                  <a:pt x="131277" y="86700"/>
                </a:moveTo>
                <a:lnTo>
                  <a:pt x="131277" y="90460"/>
                </a:lnTo>
                <a:lnTo>
                  <a:pt x="127485" y="90460"/>
                </a:lnTo>
                <a:lnTo>
                  <a:pt x="127485" y="86700"/>
                </a:lnTo>
                <a:close/>
                <a:moveTo>
                  <a:pt x="135252" y="86700"/>
                </a:moveTo>
                <a:lnTo>
                  <a:pt x="135252" y="90460"/>
                </a:lnTo>
                <a:lnTo>
                  <a:pt x="131461" y="90460"/>
                </a:lnTo>
                <a:lnTo>
                  <a:pt x="131461" y="86700"/>
                </a:lnTo>
                <a:close/>
                <a:moveTo>
                  <a:pt x="139227" y="86700"/>
                </a:moveTo>
                <a:lnTo>
                  <a:pt x="139227" y="90460"/>
                </a:lnTo>
                <a:lnTo>
                  <a:pt x="135436" y="90460"/>
                </a:lnTo>
                <a:lnTo>
                  <a:pt x="135436" y="86700"/>
                </a:lnTo>
                <a:close/>
                <a:moveTo>
                  <a:pt x="143202" y="86700"/>
                </a:moveTo>
                <a:lnTo>
                  <a:pt x="143202" y="90460"/>
                </a:lnTo>
                <a:lnTo>
                  <a:pt x="139411" y="90460"/>
                </a:lnTo>
                <a:lnTo>
                  <a:pt x="139411" y="86700"/>
                </a:lnTo>
                <a:close/>
                <a:moveTo>
                  <a:pt x="147177" y="86700"/>
                </a:moveTo>
                <a:lnTo>
                  <a:pt x="147177" y="90460"/>
                </a:lnTo>
                <a:lnTo>
                  <a:pt x="143387" y="90460"/>
                </a:lnTo>
                <a:lnTo>
                  <a:pt x="143387" y="86700"/>
                </a:lnTo>
                <a:close/>
                <a:moveTo>
                  <a:pt x="151224" y="86700"/>
                </a:moveTo>
                <a:lnTo>
                  <a:pt x="151224" y="90460"/>
                </a:lnTo>
                <a:lnTo>
                  <a:pt x="147362" y="90460"/>
                </a:lnTo>
                <a:lnTo>
                  <a:pt x="147362" y="86700"/>
                </a:lnTo>
                <a:close/>
                <a:moveTo>
                  <a:pt x="4068" y="90643"/>
                </a:moveTo>
                <a:lnTo>
                  <a:pt x="4068" y="94403"/>
                </a:lnTo>
                <a:lnTo>
                  <a:pt x="184" y="94403"/>
                </a:lnTo>
                <a:lnTo>
                  <a:pt x="184" y="90643"/>
                </a:lnTo>
                <a:close/>
                <a:moveTo>
                  <a:pt x="8043" y="90643"/>
                </a:moveTo>
                <a:lnTo>
                  <a:pt x="8043" y="94403"/>
                </a:lnTo>
                <a:lnTo>
                  <a:pt x="4252" y="94403"/>
                </a:lnTo>
                <a:lnTo>
                  <a:pt x="4252" y="90643"/>
                </a:lnTo>
                <a:close/>
                <a:moveTo>
                  <a:pt x="12018" y="90643"/>
                </a:moveTo>
                <a:lnTo>
                  <a:pt x="12018" y="94403"/>
                </a:lnTo>
                <a:lnTo>
                  <a:pt x="8227" y="94403"/>
                </a:lnTo>
                <a:lnTo>
                  <a:pt x="8227" y="90643"/>
                </a:lnTo>
                <a:close/>
                <a:moveTo>
                  <a:pt x="15993" y="90643"/>
                </a:moveTo>
                <a:lnTo>
                  <a:pt x="15993" y="94403"/>
                </a:lnTo>
                <a:lnTo>
                  <a:pt x="12202" y="94403"/>
                </a:lnTo>
                <a:lnTo>
                  <a:pt x="12202" y="90643"/>
                </a:lnTo>
                <a:close/>
                <a:moveTo>
                  <a:pt x="19968" y="90643"/>
                </a:moveTo>
                <a:lnTo>
                  <a:pt x="19968" y="94403"/>
                </a:lnTo>
                <a:lnTo>
                  <a:pt x="16177" y="94403"/>
                </a:lnTo>
                <a:lnTo>
                  <a:pt x="16177" y="90643"/>
                </a:lnTo>
                <a:close/>
                <a:moveTo>
                  <a:pt x="23944" y="90643"/>
                </a:moveTo>
                <a:lnTo>
                  <a:pt x="23944" y="94403"/>
                </a:lnTo>
                <a:lnTo>
                  <a:pt x="20152" y="94403"/>
                </a:lnTo>
                <a:lnTo>
                  <a:pt x="20152" y="90643"/>
                </a:lnTo>
                <a:close/>
                <a:moveTo>
                  <a:pt x="27919" y="90643"/>
                </a:moveTo>
                <a:lnTo>
                  <a:pt x="27919" y="94403"/>
                </a:lnTo>
                <a:lnTo>
                  <a:pt x="24129" y="94403"/>
                </a:lnTo>
                <a:lnTo>
                  <a:pt x="24129" y="90643"/>
                </a:lnTo>
                <a:close/>
                <a:moveTo>
                  <a:pt x="31895" y="90643"/>
                </a:moveTo>
                <a:lnTo>
                  <a:pt x="31895" y="94403"/>
                </a:lnTo>
                <a:lnTo>
                  <a:pt x="28104" y="94403"/>
                </a:lnTo>
                <a:lnTo>
                  <a:pt x="28104" y="90643"/>
                </a:lnTo>
                <a:close/>
                <a:moveTo>
                  <a:pt x="35870" y="90643"/>
                </a:moveTo>
                <a:lnTo>
                  <a:pt x="35870" y="94403"/>
                </a:lnTo>
                <a:lnTo>
                  <a:pt x="32079" y="94403"/>
                </a:lnTo>
                <a:lnTo>
                  <a:pt x="32079" y="90643"/>
                </a:lnTo>
                <a:close/>
                <a:moveTo>
                  <a:pt x="39845" y="90643"/>
                </a:moveTo>
                <a:lnTo>
                  <a:pt x="39845" y="94403"/>
                </a:lnTo>
                <a:lnTo>
                  <a:pt x="36054" y="94403"/>
                </a:lnTo>
                <a:lnTo>
                  <a:pt x="36054" y="90643"/>
                </a:lnTo>
                <a:close/>
                <a:moveTo>
                  <a:pt x="43821" y="90643"/>
                </a:moveTo>
                <a:lnTo>
                  <a:pt x="43821" y="94403"/>
                </a:lnTo>
                <a:lnTo>
                  <a:pt x="40029" y="94403"/>
                </a:lnTo>
                <a:lnTo>
                  <a:pt x="40029" y="90643"/>
                </a:lnTo>
                <a:close/>
                <a:moveTo>
                  <a:pt x="47796" y="90643"/>
                </a:moveTo>
                <a:lnTo>
                  <a:pt x="47796" y="94403"/>
                </a:lnTo>
                <a:lnTo>
                  <a:pt x="44005" y="94403"/>
                </a:lnTo>
                <a:lnTo>
                  <a:pt x="44005" y="90643"/>
                </a:lnTo>
                <a:close/>
                <a:moveTo>
                  <a:pt x="51771" y="90643"/>
                </a:moveTo>
                <a:lnTo>
                  <a:pt x="51771" y="94403"/>
                </a:lnTo>
                <a:lnTo>
                  <a:pt x="47980" y="94403"/>
                </a:lnTo>
                <a:lnTo>
                  <a:pt x="47980" y="90643"/>
                </a:lnTo>
                <a:close/>
                <a:moveTo>
                  <a:pt x="55746" y="90643"/>
                </a:moveTo>
                <a:lnTo>
                  <a:pt x="55746" y="94403"/>
                </a:lnTo>
                <a:lnTo>
                  <a:pt x="51955" y="94403"/>
                </a:lnTo>
                <a:lnTo>
                  <a:pt x="51955" y="90643"/>
                </a:lnTo>
                <a:close/>
                <a:moveTo>
                  <a:pt x="59721" y="90643"/>
                </a:moveTo>
                <a:lnTo>
                  <a:pt x="59721" y="94403"/>
                </a:lnTo>
                <a:lnTo>
                  <a:pt x="55931" y="94403"/>
                </a:lnTo>
                <a:lnTo>
                  <a:pt x="55931" y="90643"/>
                </a:lnTo>
                <a:close/>
                <a:moveTo>
                  <a:pt x="63696" y="90643"/>
                </a:moveTo>
                <a:lnTo>
                  <a:pt x="63696" y="94403"/>
                </a:lnTo>
                <a:lnTo>
                  <a:pt x="59906" y="94403"/>
                </a:lnTo>
                <a:lnTo>
                  <a:pt x="59906" y="90643"/>
                </a:lnTo>
                <a:close/>
                <a:moveTo>
                  <a:pt x="67672" y="90643"/>
                </a:moveTo>
                <a:lnTo>
                  <a:pt x="67672" y="94403"/>
                </a:lnTo>
                <a:lnTo>
                  <a:pt x="63881" y="94403"/>
                </a:lnTo>
                <a:lnTo>
                  <a:pt x="63881" y="90643"/>
                </a:lnTo>
                <a:close/>
                <a:moveTo>
                  <a:pt x="71648" y="90643"/>
                </a:moveTo>
                <a:lnTo>
                  <a:pt x="71648" y="94403"/>
                </a:lnTo>
                <a:lnTo>
                  <a:pt x="67857" y="94403"/>
                </a:lnTo>
                <a:lnTo>
                  <a:pt x="67857" y="90643"/>
                </a:lnTo>
                <a:close/>
                <a:moveTo>
                  <a:pt x="75623" y="90643"/>
                </a:moveTo>
                <a:lnTo>
                  <a:pt x="75623" y="94403"/>
                </a:lnTo>
                <a:lnTo>
                  <a:pt x="71832" y="94403"/>
                </a:lnTo>
                <a:lnTo>
                  <a:pt x="71832" y="90643"/>
                </a:lnTo>
                <a:close/>
                <a:moveTo>
                  <a:pt x="79598" y="90643"/>
                </a:moveTo>
                <a:lnTo>
                  <a:pt x="79598" y="94403"/>
                </a:lnTo>
                <a:lnTo>
                  <a:pt x="75807" y="94403"/>
                </a:lnTo>
                <a:lnTo>
                  <a:pt x="75807" y="90643"/>
                </a:lnTo>
                <a:close/>
                <a:moveTo>
                  <a:pt x="83573" y="90643"/>
                </a:moveTo>
                <a:lnTo>
                  <a:pt x="83573" y="94403"/>
                </a:lnTo>
                <a:lnTo>
                  <a:pt x="79782" y="94403"/>
                </a:lnTo>
                <a:lnTo>
                  <a:pt x="79782" y="90643"/>
                </a:lnTo>
                <a:close/>
                <a:moveTo>
                  <a:pt x="87549" y="90643"/>
                </a:moveTo>
                <a:lnTo>
                  <a:pt x="87549" y="94403"/>
                </a:lnTo>
                <a:lnTo>
                  <a:pt x="83757" y="94403"/>
                </a:lnTo>
                <a:lnTo>
                  <a:pt x="83757" y="90643"/>
                </a:lnTo>
                <a:close/>
                <a:moveTo>
                  <a:pt x="91524" y="90643"/>
                </a:moveTo>
                <a:lnTo>
                  <a:pt x="91524" y="94403"/>
                </a:lnTo>
                <a:lnTo>
                  <a:pt x="87733" y="94403"/>
                </a:lnTo>
                <a:lnTo>
                  <a:pt x="87733" y="90643"/>
                </a:lnTo>
                <a:close/>
                <a:moveTo>
                  <a:pt x="95499" y="90643"/>
                </a:moveTo>
                <a:lnTo>
                  <a:pt x="95499" y="94403"/>
                </a:lnTo>
                <a:lnTo>
                  <a:pt x="91708" y="94403"/>
                </a:lnTo>
                <a:lnTo>
                  <a:pt x="91708" y="90643"/>
                </a:lnTo>
                <a:close/>
                <a:moveTo>
                  <a:pt x="99474" y="90643"/>
                </a:moveTo>
                <a:lnTo>
                  <a:pt x="99474" y="94403"/>
                </a:lnTo>
                <a:lnTo>
                  <a:pt x="95684" y="94403"/>
                </a:lnTo>
                <a:lnTo>
                  <a:pt x="95684" y="90643"/>
                </a:lnTo>
                <a:close/>
                <a:moveTo>
                  <a:pt x="103449" y="90643"/>
                </a:moveTo>
                <a:lnTo>
                  <a:pt x="103449" y="94403"/>
                </a:lnTo>
                <a:lnTo>
                  <a:pt x="99659" y="94403"/>
                </a:lnTo>
                <a:lnTo>
                  <a:pt x="99659" y="90643"/>
                </a:lnTo>
                <a:close/>
                <a:moveTo>
                  <a:pt x="107424" y="90643"/>
                </a:moveTo>
                <a:lnTo>
                  <a:pt x="107424" y="94403"/>
                </a:lnTo>
                <a:lnTo>
                  <a:pt x="103634" y="94403"/>
                </a:lnTo>
                <a:lnTo>
                  <a:pt x="103634" y="90643"/>
                </a:lnTo>
                <a:close/>
                <a:moveTo>
                  <a:pt x="111400" y="90643"/>
                </a:moveTo>
                <a:lnTo>
                  <a:pt x="111400" y="94403"/>
                </a:lnTo>
                <a:lnTo>
                  <a:pt x="107609" y="94403"/>
                </a:lnTo>
                <a:lnTo>
                  <a:pt x="107609" y="90643"/>
                </a:lnTo>
                <a:close/>
                <a:moveTo>
                  <a:pt x="115376" y="90643"/>
                </a:moveTo>
                <a:lnTo>
                  <a:pt x="115376" y="94403"/>
                </a:lnTo>
                <a:lnTo>
                  <a:pt x="111585" y="94403"/>
                </a:lnTo>
                <a:lnTo>
                  <a:pt x="111585" y="90643"/>
                </a:lnTo>
                <a:close/>
                <a:moveTo>
                  <a:pt x="119351" y="90643"/>
                </a:moveTo>
                <a:lnTo>
                  <a:pt x="119351" y="94403"/>
                </a:lnTo>
                <a:lnTo>
                  <a:pt x="115560" y="94403"/>
                </a:lnTo>
                <a:lnTo>
                  <a:pt x="115560" y="90643"/>
                </a:lnTo>
                <a:close/>
                <a:moveTo>
                  <a:pt x="123326" y="90643"/>
                </a:moveTo>
                <a:lnTo>
                  <a:pt x="123326" y="94403"/>
                </a:lnTo>
                <a:lnTo>
                  <a:pt x="119535" y="94403"/>
                </a:lnTo>
                <a:lnTo>
                  <a:pt x="119535" y="90643"/>
                </a:lnTo>
                <a:close/>
                <a:moveTo>
                  <a:pt x="127301" y="90643"/>
                </a:moveTo>
                <a:lnTo>
                  <a:pt x="127301" y="94403"/>
                </a:lnTo>
                <a:lnTo>
                  <a:pt x="123510" y="94403"/>
                </a:lnTo>
                <a:lnTo>
                  <a:pt x="123510" y="90643"/>
                </a:lnTo>
                <a:close/>
                <a:moveTo>
                  <a:pt x="131277" y="90643"/>
                </a:moveTo>
                <a:lnTo>
                  <a:pt x="131277" y="94403"/>
                </a:lnTo>
                <a:lnTo>
                  <a:pt x="127485" y="94403"/>
                </a:lnTo>
                <a:lnTo>
                  <a:pt x="127485" y="90643"/>
                </a:lnTo>
                <a:close/>
                <a:moveTo>
                  <a:pt x="135252" y="90643"/>
                </a:moveTo>
                <a:lnTo>
                  <a:pt x="135252" y="94403"/>
                </a:lnTo>
                <a:lnTo>
                  <a:pt x="131461" y="94403"/>
                </a:lnTo>
                <a:lnTo>
                  <a:pt x="131461" y="90643"/>
                </a:lnTo>
                <a:close/>
                <a:moveTo>
                  <a:pt x="139227" y="90643"/>
                </a:moveTo>
                <a:lnTo>
                  <a:pt x="139227" y="94403"/>
                </a:lnTo>
                <a:lnTo>
                  <a:pt x="135436" y="94403"/>
                </a:lnTo>
                <a:lnTo>
                  <a:pt x="135436" y="90643"/>
                </a:lnTo>
                <a:close/>
                <a:moveTo>
                  <a:pt x="143202" y="90643"/>
                </a:moveTo>
                <a:lnTo>
                  <a:pt x="143202" y="94403"/>
                </a:lnTo>
                <a:lnTo>
                  <a:pt x="139411" y="94403"/>
                </a:lnTo>
                <a:lnTo>
                  <a:pt x="139411" y="90643"/>
                </a:lnTo>
                <a:close/>
                <a:moveTo>
                  <a:pt x="147177" y="90643"/>
                </a:moveTo>
                <a:lnTo>
                  <a:pt x="147177" y="94403"/>
                </a:lnTo>
                <a:lnTo>
                  <a:pt x="143387" y="94403"/>
                </a:lnTo>
                <a:lnTo>
                  <a:pt x="143387" y="90643"/>
                </a:lnTo>
                <a:close/>
                <a:moveTo>
                  <a:pt x="151224" y="90643"/>
                </a:moveTo>
                <a:lnTo>
                  <a:pt x="151224" y="94403"/>
                </a:lnTo>
                <a:lnTo>
                  <a:pt x="147362" y="94403"/>
                </a:lnTo>
                <a:lnTo>
                  <a:pt x="147362" y="90643"/>
                </a:lnTo>
                <a:close/>
                <a:moveTo>
                  <a:pt x="4068" y="94586"/>
                </a:moveTo>
                <a:lnTo>
                  <a:pt x="4068" y="98345"/>
                </a:lnTo>
                <a:lnTo>
                  <a:pt x="184" y="98345"/>
                </a:lnTo>
                <a:lnTo>
                  <a:pt x="184" y="94586"/>
                </a:lnTo>
                <a:close/>
                <a:moveTo>
                  <a:pt x="8043" y="94586"/>
                </a:moveTo>
                <a:lnTo>
                  <a:pt x="8043" y="98345"/>
                </a:lnTo>
                <a:lnTo>
                  <a:pt x="4252" y="98345"/>
                </a:lnTo>
                <a:lnTo>
                  <a:pt x="4252" y="94586"/>
                </a:lnTo>
                <a:close/>
                <a:moveTo>
                  <a:pt x="12018" y="94586"/>
                </a:moveTo>
                <a:lnTo>
                  <a:pt x="12018" y="98345"/>
                </a:lnTo>
                <a:lnTo>
                  <a:pt x="8227" y="98345"/>
                </a:lnTo>
                <a:lnTo>
                  <a:pt x="8227" y="94586"/>
                </a:lnTo>
                <a:close/>
                <a:moveTo>
                  <a:pt x="15993" y="94586"/>
                </a:moveTo>
                <a:lnTo>
                  <a:pt x="15993" y="98345"/>
                </a:lnTo>
                <a:lnTo>
                  <a:pt x="12202" y="98345"/>
                </a:lnTo>
                <a:lnTo>
                  <a:pt x="12202" y="94586"/>
                </a:lnTo>
                <a:close/>
                <a:moveTo>
                  <a:pt x="19968" y="94586"/>
                </a:moveTo>
                <a:lnTo>
                  <a:pt x="19968" y="98345"/>
                </a:lnTo>
                <a:lnTo>
                  <a:pt x="16177" y="98345"/>
                </a:lnTo>
                <a:lnTo>
                  <a:pt x="16177" y="94586"/>
                </a:lnTo>
                <a:close/>
                <a:moveTo>
                  <a:pt x="23944" y="94586"/>
                </a:moveTo>
                <a:lnTo>
                  <a:pt x="23944" y="98345"/>
                </a:lnTo>
                <a:lnTo>
                  <a:pt x="20152" y="98345"/>
                </a:lnTo>
                <a:lnTo>
                  <a:pt x="20152" y="94586"/>
                </a:lnTo>
                <a:close/>
                <a:moveTo>
                  <a:pt x="27919" y="94586"/>
                </a:moveTo>
                <a:lnTo>
                  <a:pt x="27919" y="98345"/>
                </a:lnTo>
                <a:lnTo>
                  <a:pt x="24129" y="98345"/>
                </a:lnTo>
                <a:lnTo>
                  <a:pt x="24129" y="94586"/>
                </a:lnTo>
                <a:close/>
                <a:moveTo>
                  <a:pt x="31895" y="94586"/>
                </a:moveTo>
                <a:lnTo>
                  <a:pt x="31895" y="98345"/>
                </a:lnTo>
                <a:lnTo>
                  <a:pt x="28104" y="98345"/>
                </a:lnTo>
                <a:lnTo>
                  <a:pt x="28104" y="94586"/>
                </a:lnTo>
                <a:close/>
                <a:moveTo>
                  <a:pt x="35870" y="94586"/>
                </a:moveTo>
                <a:lnTo>
                  <a:pt x="35870" y="98345"/>
                </a:lnTo>
                <a:lnTo>
                  <a:pt x="32079" y="98345"/>
                </a:lnTo>
                <a:lnTo>
                  <a:pt x="32079" y="94586"/>
                </a:lnTo>
                <a:close/>
                <a:moveTo>
                  <a:pt x="39845" y="94586"/>
                </a:moveTo>
                <a:lnTo>
                  <a:pt x="39845" y="98345"/>
                </a:lnTo>
                <a:lnTo>
                  <a:pt x="36054" y="98345"/>
                </a:lnTo>
                <a:lnTo>
                  <a:pt x="36054" y="94586"/>
                </a:lnTo>
                <a:close/>
                <a:moveTo>
                  <a:pt x="43821" y="94586"/>
                </a:moveTo>
                <a:lnTo>
                  <a:pt x="43821" y="98345"/>
                </a:lnTo>
                <a:lnTo>
                  <a:pt x="40029" y="98345"/>
                </a:lnTo>
                <a:lnTo>
                  <a:pt x="40029" y="94586"/>
                </a:lnTo>
                <a:close/>
                <a:moveTo>
                  <a:pt x="47796" y="94586"/>
                </a:moveTo>
                <a:lnTo>
                  <a:pt x="47796" y="98345"/>
                </a:lnTo>
                <a:lnTo>
                  <a:pt x="44005" y="98345"/>
                </a:lnTo>
                <a:lnTo>
                  <a:pt x="44005" y="94586"/>
                </a:lnTo>
                <a:close/>
                <a:moveTo>
                  <a:pt x="51771" y="94586"/>
                </a:moveTo>
                <a:lnTo>
                  <a:pt x="51771" y="98345"/>
                </a:lnTo>
                <a:lnTo>
                  <a:pt x="47980" y="98345"/>
                </a:lnTo>
                <a:lnTo>
                  <a:pt x="47980" y="94586"/>
                </a:lnTo>
                <a:close/>
                <a:moveTo>
                  <a:pt x="55746" y="94586"/>
                </a:moveTo>
                <a:lnTo>
                  <a:pt x="55746" y="98345"/>
                </a:lnTo>
                <a:lnTo>
                  <a:pt x="51955" y="98345"/>
                </a:lnTo>
                <a:lnTo>
                  <a:pt x="51955" y="94586"/>
                </a:lnTo>
                <a:close/>
                <a:moveTo>
                  <a:pt x="59721" y="94586"/>
                </a:moveTo>
                <a:lnTo>
                  <a:pt x="59721" y="98345"/>
                </a:lnTo>
                <a:lnTo>
                  <a:pt x="55931" y="98345"/>
                </a:lnTo>
                <a:lnTo>
                  <a:pt x="55931" y="94586"/>
                </a:lnTo>
                <a:close/>
                <a:moveTo>
                  <a:pt x="63696" y="94586"/>
                </a:moveTo>
                <a:lnTo>
                  <a:pt x="63696" y="98345"/>
                </a:lnTo>
                <a:lnTo>
                  <a:pt x="59906" y="98345"/>
                </a:lnTo>
                <a:lnTo>
                  <a:pt x="59906" y="94586"/>
                </a:lnTo>
                <a:close/>
                <a:moveTo>
                  <a:pt x="67672" y="94586"/>
                </a:moveTo>
                <a:lnTo>
                  <a:pt x="67672" y="98345"/>
                </a:lnTo>
                <a:lnTo>
                  <a:pt x="63881" y="98345"/>
                </a:lnTo>
                <a:lnTo>
                  <a:pt x="63881" y="94586"/>
                </a:lnTo>
                <a:close/>
                <a:moveTo>
                  <a:pt x="71648" y="94586"/>
                </a:moveTo>
                <a:lnTo>
                  <a:pt x="71648" y="98345"/>
                </a:lnTo>
                <a:lnTo>
                  <a:pt x="67857" y="98345"/>
                </a:lnTo>
                <a:lnTo>
                  <a:pt x="67857" y="94586"/>
                </a:lnTo>
                <a:close/>
                <a:moveTo>
                  <a:pt x="75623" y="94586"/>
                </a:moveTo>
                <a:lnTo>
                  <a:pt x="75623" y="98345"/>
                </a:lnTo>
                <a:lnTo>
                  <a:pt x="71832" y="98345"/>
                </a:lnTo>
                <a:lnTo>
                  <a:pt x="71832" y="94586"/>
                </a:lnTo>
                <a:close/>
                <a:moveTo>
                  <a:pt x="79598" y="94586"/>
                </a:moveTo>
                <a:lnTo>
                  <a:pt x="79598" y="98345"/>
                </a:lnTo>
                <a:lnTo>
                  <a:pt x="75807" y="98345"/>
                </a:lnTo>
                <a:lnTo>
                  <a:pt x="75807" y="94586"/>
                </a:lnTo>
                <a:close/>
                <a:moveTo>
                  <a:pt x="83573" y="94586"/>
                </a:moveTo>
                <a:lnTo>
                  <a:pt x="83573" y="98345"/>
                </a:lnTo>
                <a:lnTo>
                  <a:pt x="79782" y="98345"/>
                </a:lnTo>
                <a:lnTo>
                  <a:pt x="79782" y="94586"/>
                </a:lnTo>
                <a:close/>
                <a:moveTo>
                  <a:pt x="87549" y="94586"/>
                </a:moveTo>
                <a:lnTo>
                  <a:pt x="87549" y="98345"/>
                </a:lnTo>
                <a:lnTo>
                  <a:pt x="83757" y="98345"/>
                </a:lnTo>
                <a:lnTo>
                  <a:pt x="83757" y="94586"/>
                </a:lnTo>
                <a:close/>
                <a:moveTo>
                  <a:pt x="91524" y="94586"/>
                </a:moveTo>
                <a:lnTo>
                  <a:pt x="91524" y="98345"/>
                </a:lnTo>
                <a:lnTo>
                  <a:pt x="87733" y="98345"/>
                </a:lnTo>
                <a:lnTo>
                  <a:pt x="87733" y="94586"/>
                </a:lnTo>
                <a:close/>
                <a:moveTo>
                  <a:pt x="95499" y="94586"/>
                </a:moveTo>
                <a:lnTo>
                  <a:pt x="95499" y="98345"/>
                </a:lnTo>
                <a:lnTo>
                  <a:pt x="91708" y="98345"/>
                </a:lnTo>
                <a:lnTo>
                  <a:pt x="91708" y="94586"/>
                </a:lnTo>
                <a:close/>
                <a:moveTo>
                  <a:pt x="99474" y="94586"/>
                </a:moveTo>
                <a:lnTo>
                  <a:pt x="99474" y="98345"/>
                </a:lnTo>
                <a:lnTo>
                  <a:pt x="95684" y="98345"/>
                </a:lnTo>
                <a:lnTo>
                  <a:pt x="95684" y="94586"/>
                </a:lnTo>
                <a:close/>
                <a:moveTo>
                  <a:pt x="103449" y="94586"/>
                </a:moveTo>
                <a:lnTo>
                  <a:pt x="103449" y="98345"/>
                </a:lnTo>
                <a:lnTo>
                  <a:pt x="99659" y="98345"/>
                </a:lnTo>
                <a:lnTo>
                  <a:pt x="99659" y="94586"/>
                </a:lnTo>
                <a:close/>
                <a:moveTo>
                  <a:pt x="107424" y="94586"/>
                </a:moveTo>
                <a:lnTo>
                  <a:pt x="107424" y="98345"/>
                </a:lnTo>
                <a:lnTo>
                  <a:pt x="103634" y="98345"/>
                </a:lnTo>
                <a:lnTo>
                  <a:pt x="103634" y="94586"/>
                </a:lnTo>
                <a:close/>
                <a:moveTo>
                  <a:pt x="111400" y="94586"/>
                </a:moveTo>
                <a:lnTo>
                  <a:pt x="111400" y="98345"/>
                </a:lnTo>
                <a:lnTo>
                  <a:pt x="107609" y="98345"/>
                </a:lnTo>
                <a:lnTo>
                  <a:pt x="107609" y="94586"/>
                </a:lnTo>
                <a:close/>
                <a:moveTo>
                  <a:pt x="115376" y="94586"/>
                </a:moveTo>
                <a:lnTo>
                  <a:pt x="115376" y="98345"/>
                </a:lnTo>
                <a:lnTo>
                  <a:pt x="111585" y="98345"/>
                </a:lnTo>
                <a:lnTo>
                  <a:pt x="111585" y="94586"/>
                </a:lnTo>
                <a:close/>
                <a:moveTo>
                  <a:pt x="119351" y="94586"/>
                </a:moveTo>
                <a:lnTo>
                  <a:pt x="119351" y="98345"/>
                </a:lnTo>
                <a:lnTo>
                  <a:pt x="115560" y="98345"/>
                </a:lnTo>
                <a:lnTo>
                  <a:pt x="115560" y="94586"/>
                </a:lnTo>
                <a:close/>
                <a:moveTo>
                  <a:pt x="123326" y="94586"/>
                </a:moveTo>
                <a:lnTo>
                  <a:pt x="123326" y="98345"/>
                </a:lnTo>
                <a:lnTo>
                  <a:pt x="119535" y="98345"/>
                </a:lnTo>
                <a:lnTo>
                  <a:pt x="119535" y="94586"/>
                </a:lnTo>
                <a:close/>
                <a:moveTo>
                  <a:pt x="127301" y="94586"/>
                </a:moveTo>
                <a:lnTo>
                  <a:pt x="127301" y="98345"/>
                </a:lnTo>
                <a:lnTo>
                  <a:pt x="123510" y="98345"/>
                </a:lnTo>
                <a:lnTo>
                  <a:pt x="123510" y="94586"/>
                </a:lnTo>
                <a:close/>
                <a:moveTo>
                  <a:pt x="131277" y="94586"/>
                </a:moveTo>
                <a:lnTo>
                  <a:pt x="131277" y="98345"/>
                </a:lnTo>
                <a:lnTo>
                  <a:pt x="127485" y="98345"/>
                </a:lnTo>
                <a:lnTo>
                  <a:pt x="127485" y="94586"/>
                </a:lnTo>
                <a:close/>
                <a:moveTo>
                  <a:pt x="135252" y="94586"/>
                </a:moveTo>
                <a:lnTo>
                  <a:pt x="135252" y="98345"/>
                </a:lnTo>
                <a:lnTo>
                  <a:pt x="131461" y="98345"/>
                </a:lnTo>
                <a:lnTo>
                  <a:pt x="131461" y="94586"/>
                </a:lnTo>
                <a:close/>
                <a:moveTo>
                  <a:pt x="139227" y="94586"/>
                </a:moveTo>
                <a:lnTo>
                  <a:pt x="139227" y="98345"/>
                </a:lnTo>
                <a:lnTo>
                  <a:pt x="135436" y="98345"/>
                </a:lnTo>
                <a:lnTo>
                  <a:pt x="135436" y="94586"/>
                </a:lnTo>
                <a:close/>
                <a:moveTo>
                  <a:pt x="143202" y="94586"/>
                </a:moveTo>
                <a:lnTo>
                  <a:pt x="143202" y="98345"/>
                </a:lnTo>
                <a:lnTo>
                  <a:pt x="139411" y="98345"/>
                </a:lnTo>
                <a:lnTo>
                  <a:pt x="139411" y="94586"/>
                </a:lnTo>
                <a:close/>
                <a:moveTo>
                  <a:pt x="147177" y="94586"/>
                </a:moveTo>
                <a:lnTo>
                  <a:pt x="147177" y="98345"/>
                </a:lnTo>
                <a:lnTo>
                  <a:pt x="143387" y="98345"/>
                </a:lnTo>
                <a:lnTo>
                  <a:pt x="143387" y="94586"/>
                </a:lnTo>
                <a:close/>
                <a:moveTo>
                  <a:pt x="151224" y="94586"/>
                </a:moveTo>
                <a:lnTo>
                  <a:pt x="151224" y="98345"/>
                </a:lnTo>
                <a:lnTo>
                  <a:pt x="147362" y="98345"/>
                </a:lnTo>
                <a:lnTo>
                  <a:pt x="147362" y="94586"/>
                </a:lnTo>
                <a:close/>
                <a:moveTo>
                  <a:pt x="4068" y="98528"/>
                </a:moveTo>
                <a:lnTo>
                  <a:pt x="4068" y="102167"/>
                </a:lnTo>
                <a:lnTo>
                  <a:pt x="184" y="102167"/>
                </a:lnTo>
                <a:lnTo>
                  <a:pt x="184" y="98528"/>
                </a:lnTo>
                <a:close/>
                <a:moveTo>
                  <a:pt x="8043" y="98528"/>
                </a:moveTo>
                <a:lnTo>
                  <a:pt x="8043" y="102167"/>
                </a:lnTo>
                <a:lnTo>
                  <a:pt x="4252" y="102167"/>
                </a:lnTo>
                <a:lnTo>
                  <a:pt x="4252" y="98528"/>
                </a:lnTo>
                <a:close/>
                <a:moveTo>
                  <a:pt x="12018" y="98528"/>
                </a:moveTo>
                <a:lnTo>
                  <a:pt x="12018" y="102167"/>
                </a:lnTo>
                <a:lnTo>
                  <a:pt x="8227" y="102167"/>
                </a:lnTo>
                <a:lnTo>
                  <a:pt x="8227" y="98528"/>
                </a:lnTo>
                <a:close/>
                <a:moveTo>
                  <a:pt x="15993" y="98528"/>
                </a:moveTo>
                <a:lnTo>
                  <a:pt x="15993" y="102167"/>
                </a:lnTo>
                <a:lnTo>
                  <a:pt x="12202" y="102167"/>
                </a:lnTo>
                <a:lnTo>
                  <a:pt x="12202" y="98528"/>
                </a:lnTo>
                <a:close/>
                <a:moveTo>
                  <a:pt x="19968" y="98528"/>
                </a:moveTo>
                <a:lnTo>
                  <a:pt x="19968" y="102167"/>
                </a:lnTo>
                <a:lnTo>
                  <a:pt x="16178" y="102167"/>
                </a:lnTo>
                <a:lnTo>
                  <a:pt x="16178" y="98528"/>
                </a:lnTo>
                <a:close/>
                <a:moveTo>
                  <a:pt x="23944" y="98528"/>
                </a:moveTo>
                <a:lnTo>
                  <a:pt x="23944" y="102167"/>
                </a:lnTo>
                <a:lnTo>
                  <a:pt x="20153" y="102167"/>
                </a:lnTo>
                <a:lnTo>
                  <a:pt x="20153" y="98528"/>
                </a:lnTo>
                <a:close/>
                <a:moveTo>
                  <a:pt x="27919" y="98528"/>
                </a:moveTo>
                <a:lnTo>
                  <a:pt x="27919" y="102167"/>
                </a:lnTo>
                <a:lnTo>
                  <a:pt x="24129" y="102167"/>
                </a:lnTo>
                <a:lnTo>
                  <a:pt x="24129" y="98528"/>
                </a:lnTo>
                <a:close/>
                <a:moveTo>
                  <a:pt x="31895" y="98528"/>
                </a:moveTo>
                <a:lnTo>
                  <a:pt x="31895" y="102167"/>
                </a:lnTo>
                <a:lnTo>
                  <a:pt x="28104" y="102167"/>
                </a:lnTo>
                <a:lnTo>
                  <a:pt x="28104" y="98528"/>
                </a:lnTo>
                <a:close/>
                <a:moveTo>
                  <a:pt x="35870" y="98528"/>
                </a:moveTo>
                <a:lnTo>
                  <a:pt x="35870" y="102167"/>
                </a:lnTo>
                <a:lnTo>
                  <a:pt x="32079" y="102167"/>
                </a:lnTo>
                <a:lnTo>
                  <a:pt x="32079" y="98528"/>
                </a:lnTo>
                <a:close/>
                <a:moveTo>
                  <a:pt x="39845" y="98528"/>
                </a:moveTo>
                <a:lnTo>
                  <a:pt x="39845" y="102167"/>
                </a:lnTo>
                <a:lnTo>
                  <a:pt x="36054" y="102167"/>
                </a:lnTo>
                <a:lnTo>
                  <a:pt x="36054" y="98528"/>
                </a:lnTo>
                <a:close/>
                <a:moveTo>
                  <a:pt x="43821" y="98528"/>
                </a:moveTo>
                <a:lnTo>
                  <a:pt x="43821" y="102167"/>
                </a:lnTo>
                <a:lnTo>
                  <a:pt x="40029" y="102167"/>
                </a:lnTo>
                <a:lnTo>
                  <a:pt x="40029" y="98528"/>
                </a:lnTo>
                <a:close/>
                <a:moveTo>
                  <a:pt x="47796" y="98528"/>
                </a:moveTo>
                <a:lnTo>
                  <a:pt x="47796" y="102167"/>
                </a:lnTo>
                <a:lnTo>
                  <a:pt x="44005" y="102167"/>
                </a:lnTo>
                <a:lnTo>
                  <a:pt x="44005" y="98528"/>
                </a:lnTo>
                <a:close/>
                <a:moveTo>
                  <a:pt x="51771" y="98528"/>
                </a:moveTo>
                <a:lnTo>
                  <a:pt x="51771" y="102167"/>
                </a:lnTo>
                <a:lnTo>
                  <a:pt x="47980" y="102167"/>
                </a:lnTo>
                <a:lnTo>
                  <a:pt x="47980" y="98528"/>
                </a:lnTo>
                <a:close/>
                <a:moveTo>
                  <a:pt x="55746" y="98528"/>
                </a:moveTo>
                <a:lnTo>
                  <a:pt x="55746" y="102167"/>
                </a:lnTo>
                <a:lnTo>
                  <a:pt x="51955" y="102167"/>
                </a:lnTo>
                <a:lnTo>
                  <a:pt x="51955" y="98528"/>
                </a:lnTo>
                <a:close/>
                <a:moveTo>
                  <a:pt x="59721" y="98528"/>
                </a:moveTo>
                <a:lnTo>
                  <a:pt x="59721" y="102167"/>
                </a:lnTo>
                <a:lnTo>
                  <a:pt x="55931" y="102167"/>
                </a:lnTo>
                <a:lnTo>
                  <a:pt x="55931" y="98528"/>
                </a:lnTo>
                <a:close/>
                <a:moveTo>
                  <a:pt x="63696" y="98528"/>
                </a:moveTo>
                <a:lnTo>
                  <a:pt x="63696" y="102167"/>
                </a:lnTo>
                <a:lnTo>
                  <a:pt x="59906" y="102167"/>
                </a:lnTo>
                <a:lnTo>
                  <a:pt x="59906" y="98528"/>
                </a:lnTo>
                <a:close/>
                <a:moveTo>
                  <a:pt x="67672" y="98528"/>
                </a:moveTo>
                <a:lnTo>
                  <a:pt x="67672" y="102167"/>
                </a:lnTo>
                <a:lnTo>
                  <a:pt x="63881" y="102167"/>
                </a:lnTo>
                <a:lnTo>
                  <a:pt x="63881" y="98528"/>
                </a:lnTo>
                <a:close/>
                <a:moveTo>
                  <a:pt x="71648" y="98528"/>
                </a:moveTo>
                <a:lnTo>
                  <a:pt x="71648" y="102167"/>
                </a:lnTo>
                <a:lnTo>
                  <a:pt x="67857" y="102167"/>
                </a:lnTo>
                <a:lnTo>
                  <a:pt x="67857" y="98528"/>
                </a:lnTo>
                <a:close/>
                <a:moveTo>
                  <a:pt x="75623" y="98528"/>
                </a:moveTo>
                <a:lnTo>
                  <a:pt x="75623" y="102167"/>
                </a:lnTo>
                <a:lnTo>
                  <a:pt x="71832" y="102167"/>
                </a:lnTo>
                <a:lnTo>
                  <a:pt x="71832" y="98528"/>
                </a:lnTo>
                <a:close/>
                <a:moveTo>
                  <a:pt x="79598" y="98528"/>
                </a:moveTo>
                <a:lnTo>
                  <a:pt x="79598" y="102167"/>
                </a:lnTo>
                <a:lnTo>
                  <a:pt x="75807" y="102167"/>
                </a:lnTo>
                <a:lnTo>
                  <a:pt x="75807" y="98528"/>
                </a:lnTo>
                <a:close/>
                <a:moveTo>
                  <a:pt x="83573" y="98528"/>
                </a:moveTo>
                <a:lnTo>
                  <a:pt x="83573" y="102167"/>
                </a:lnTo>
                <a:lnTo>
                  <a:pt x="79782" y="102167"/>
                </a:lnTo>
                <a:lnTo>
                  <a:pt x="79782" y="98528"/>
                </a:lnTo>
                <a:close/>
                <a:moveTo>
                  <a:pt x="87549" y="98528"/>
                </a:moveTo>
                <a:lnTo>
                  <a:pt x="87549" y="102167"/>
                </a:lnTo>
                <a:lnTo>
                  <a:pt x="83757" y="102167"/>
                </a:lnTo>
                <a:lnTo>
                  <a:pt x="83757" y="98528"/>
                </a:lnTo>
                <a:close/>
                <a:moveTo>
                  <a:pt x="91524" y="98528"/>
                </a:moveTo>
                <a:lnTo>
                  <a:pt x="91524" y="102167"/>
                </a:lnTo>
                <a:lnTo>
                  <a:pt x="87733" y="102167"/>
                </a:lnTo>
                <a:lnTo>
                  <a:pt x="87733" y="98528"/>
                </a:lnTo>
                <a:close/>
                <a:moveTo>
                  <a:pt x="95499" y="98528"/>
                </a:moveTo>
                <a:lnTo>
                  <a:pt x="95499" y="102167"/>
                </a:lnTo>
                <a:lnTo>
                  <a:pt x="91708" y="102167"/>
                </a:lnTo>
                <a:lnTo>
                  <a:pt x="91708" y="98528"/>
                </a:lnTo>
                <a:close/>
                <a:moveTo>
                  <a:pt x="99474" y="98528"/>
                </a:moveTo>
                <a:lnTo>
                  <a:pt x="99474" y="102167"/>
                </a:lnTo>
                <a:lnTo>
                  <a:pt x="95684" y="102167"/>
                </a:lnTo>
                <a:lnTo>
                  <a:pt x="95684" y="98528"/>
                </a:lnTo>
                <a:close/>
                <a:moveTo>
                  <a:pt x="103449" y="98528"/>
                </a:moveTo>
                <a:lnTo>
                  <a:pt x="103449" y="102167"/>
                </a:lnTo>
                <a:lnTo>
                  <a:pt x="99659" y="102167"/>
                </a:lnTo>
                <a:lnTo>
                  <a:pt x="99659" y="98528"/>
                </a:lnTo>
                <a:close/>
                <a:moveTo>
                  <a:pt x="107424" y="98528"/>
                </a:moveTo>
                <a:lnTo>
                  <a:pt x="107424" y="102167"/>
                </a:lnTo>
                <a:lnTo>
                  <a:pt x="103634" y="102167"/>
                </a:lnTo>
                <a:lnTo>
                  <a:pt x="103634" y="98528"/>
                </a:lnTo>
                <a:close/>
                <a:moveTo>
                  <a:pt x="111400" y="98528"/>
                </a:moveTo>
                <a:lnTo>
                  <a:pt x="111400" y="102167"/>
                </a:lnTo>
                <a:lnTo>
                  <a:pt x="107609" y="102167"/>
                </a:lnTo>
                <a:lnTo>
                  <a:pt x="107609" y="98528"/>
                </a:lnTo>
                <a:close/>
                <a:moveTo>
                  <a:pt x="115376" y="98528"/>
                </a:moveTo>
                <a:lnTo>
                  <a:pt x="115376" y="102167"/>
                </a:lnTo>
                <a:lnTo>
                  <a:pt x="111585" y="102167"/>
                </a:lnTo>
                <a:lnTo>
                  <a:pt x="111585" y="98528"/>
                </a:lnTo>
                <a:close/>
                <a:moveTo>
                  <a:pt x="119351" y="98528"/>
                </a:moveTo>
                <a:lnTo>
                  <a:pt x="119351" y="102167"/>
                </a:lnTo>
                <a:lnTo>
                  <a:pt x="115560" y="102167"/>
                </a:lnTo>
                <a:lnTo>
                  <a:pt x="115560" y="98528"/>
                </a:lnTo>
                <a:close/>
                <a:moveTo>
                  <a:pt x="123326" y="98528"/>
                </a:moveTo>
                <a:lnTo>
                  <a:pt x="123326" y="102167"/>
                </a:lnTo>
                <a:lnTo>
                  <a:pt x="119535" y="102167"/>
                </a:lnTo>
                <a:lnTo>
                  <a:pt x="119535" y="98528"/>
                </a:lnTo>
                <a:close/>
                <a:moveTo>
                  <a:pt x="127301" y="98528"/>
                </a:moveTo>
                <a:lnTo>
                  <a:pt x="127301" y="102167"/>
                </a:lnTo>
                <a:lnTo>
                  <a:pt x="123510" y="102167"/>
                </a:lnTo>
                <a:lnTo>
                  <a:pt x="123510" y="98528"/>
                </a:lnTo>
                <a:close/>
                <a:moveTo>
                  <a:pt x="131277" y="98528"/>
                </a:moveTo>
                <a:lnTo>
                  <a:pt x="131277" y="102167"/>
                </a:lnTo>
                <a:lnTo>
                  <a:pt x="127485" y="102167"/>
                </a:lnTo>
                <a:lnTo>
                  <a:pt x="127485" y="98528"/>
                </a:lnTo>
                <a:close/>
                <a:moveTo>
                  <a:pt x="135252" y="98528"/>
                </a:moveTo>
                <a:lnTo>
                  <a:pt x="135252" y="102167"/>
                </a:lnTo>
                <a:lnTo>
                  <a:pt x="131461" y="102167"/>
                </a:lnTo>
                <a:lnTo>
                  <a:pt x="131461" y="98528"/>
                </a:lnTo>
                <a:close/>
                <a:moveTo>
                  <a:pt x="139227" y="98528"/>
                </a:moveTo>
                <a:lnTo>
                  <a:pt x="139227" y="102167"/>
                </a:lnTo>
                <a:lnTo>
                  <a:pt x="135436" y="102167"/>
                </a:lnTo>
                <a:lnTo>
                  <a:pt x="135436" y="98528"/>
                </a:lnTo>
                <a:close/>
                <a:moveTo>
                  <a:pt x="143202" y="98528"/>
                </a:moveTo>
                <a:lnTo>
                  <a:pt x="143202" y="102167"/>
                </a:lnTo>
                <a:lnTo>
                  <a:pt x="139411" y="102167"/>
                </a:lnTo>
                <a:lnTo>
                  <a:pt x="139411" y="98528"/>
                </a:lnTo>
                <a:close/>
                <a:moveTo>
                  <a:pt x="147177" y="98528"/>
                </a:moveTo>
                <a:lnTo>
                  <a:pt x="147177" y="102167"/>
                </a:lnTo>
                <a:lnTo>
                  <a:pt x="143387" y="102167"/>
                </a:lnTo>
                <a:lnTo>
                  <a:pt x="143387" y="98528"/>
                </a:lnTo>
                <a:close/>
                <a:moveTo>
                  <a:pt x="151224" y="98528"/>
                </a:moveTo>
                <a:lnTo>
                  <a:pt x="151224" y="102167"/>
                </a:lnTo>
                <a:lnTo>
                  <a:pt x="147362" y="102167"/>
                </a:lnTo>
                <a:lnTo>
                  <a:pt x="147362" y="98528"/>
                </a:lnTo>
                <a:close/>
                <a:moveTo>
                  <a:pt x="93" y="0"/>
                </a:moveTo>
                <a:lnTo>
                  <a:pt x="93" y="92"/>
                </a:lnTo>
                <a:lnTo>
                  <a:pt x="0" y="92"/>
                </a:lnTo>
                <a:lnTo>
                  <a:pt x="0" y="102350"/>
                </a:lnTo>
                <a:lnTo>
                  <a:pt x="151408" y="102350"/>
                </a:lnTo>
                <a:lnTo>
                  <a:pt x="151408" y="102167"/>
                </a:lnTo>
                <a:lnTo>
                  <a:pt x="151408" y="98528"/>
                </a:lnTo>
                <a:lnTo>
                  <a:pt x="151408" y="98345"/>
                </a:lnTo>
                <a:lnTo>
                  <a:pt x="151408" y="94586"/>
                </a:lnTo>
                <a:lnTo>
                  <a:pt x="151408" y="94403"/>
                </a:lnTo>
                <a:lnTo>
                  <a:pt x="151408" y="90643"/>
                </a:lnTo>
                <a:lnTo>
                  <a:pt x="151408" y="90460"/>
                </a:lnTo>
                <a:lnTo>
                  <a:pt x="151408" y="86700"/>
                </a:lnTo>
                <a:lnTo>
                  <a:pt x="151408" y="86517"/>
                </a:lnTo>
                <a:lnTo>
                  <a:pt x="151408" y="82757"/>
                </a:lnTo>
                <a:lnTo>
                  <a:pt x="151408" y="82574"/>
                </a:lnTo>
                <a:lnTo>
                  <a:pt x="151408" y="78814"/>
                </a:lnTo>
                <a:lnTo>
                  <a:pt x="151408" y="78631"/>
                </a:lnTo>
                <a:lnTo>
                  <a:pt x="151408" y="74872"/>
                </a:lnTo>
                <a:lnTo>
                  <a:pt x="151408" y="74689"/>
                </a:lnTo>
                <a:lnTo>
                  <a:pt x="151408" y="70928"/>
                </a:lnTo>
                <a:lnTo>
                  <a:pt x="151408" y="70745"/>
                </a:lnTo>
                <a:lnTo>
                  <a:pt x="151408" y="66986"/>
                </a:lnTo>
                <a:lnTo>
                  <a:pt x="151408" y="66803"/>
                </a:lnTo>
                <a:lnTo>
                  <a:pt x="151408" y="63043"/>
                </a:lnTo>
                <a:lnTo>
                  <a:pt x="151408" y="62860"/>
                </a:lnTo>
                <a:lnTo>
                  <a:pt x="151408" y="59101"/>
                </a:lnTo>
                <a:lnTo>
                  <a:pt x="151408" y="58918"/>
                </a:lnTo>
                <a:lnTo>
                  <a:pt x="151408" y="55157"/>
                </a:lnTo>
                <a:lnTo>
                  <a:pt x="151408" y="54974"/>
                </a:lnTo>
                <a:lnTo>
                  <a:pt x="151408" y="51215"/>
                </a:lnTo>
                <a:lnTo>
                  <a:pt x="151408" y="51032"/>
                </a:lnTo>
                <a:lnTo>
                  <a:pt x="151408" y="47272"/>
                </a:lnTo>
                <a:lnTo>
                  <a:pt x="151408" y="47089"/>
                </a:lnTo>
                <a:lnTo>
                  <a:pt x="151408" y="43330"/>
                </a:lnTo>
                <a:lnTo>
                  <a:pt x="151408" y="43147"/>
                </a:lnTo>
                <a:lnTo>
                  <a:pt x="151408" y="39386"/>
                </a:lnTo>
                <a:lnTo>
                  <a:pt x="151408" y="39203"/>
                </a:lnTo>
                <a:lnTo>
                  <a:pt x="151408" y="35444"/>
                </a:lnTo>
                <a:lnTo>
                  <a:pt x="151408" y="35261"/>
                </a:lnTo>
                <a:lnTo>
                  <a:pt x="151408" y="31501"/>
                </a:lnTo>
                <a:lnTo>
                  <a:pt x="151408" y="31318"/>
                </a:lnTo>
                <a:lnTo>
                  <a:pt x="151408" y="27559"/>
                </a:lnTo>
                <a:lnTo>
                  <a:pt x="151408" y="27376"/>
                </a:lnTo>
                <a:lnTo>
                  <a:pt x="151408" y="23615"/>
                </a:lnTo>
                <a:lnTo>
                  <a:pt x="151408" y="23432"/>
                </a:lnTo>
                <a:lnTo>
                  <a:pt x="151408" y="19673"/>
                </a:lnTo>
                <a:lnTo>
                  <a:pt x="151408" y="19490"/>
                </a:lnTo>
                <a:lnTo>
                  <a:pt x="151408" y="15730"/>
                </a:lnTo>
                <a:lnTo>
                  <a:pt x="151408" y="15547"/>
                </a:lnTo>
                <a:lnTo>
                  <a:pt x="151408" y="11788"/>
                </a:lnTo>
                <a:lnTo>
                  <a:pt x="151408" y="11605"/>
                </a:lnTo>
                <a:lnTo>
                  <a:pt x="151408" y="7844"/>
                </a:lnTo>
                <a:lnTo>
                  <a:pt x="151408" y="7661"/>
                </a:lnTo>
                <a:lnTo>
                  <a:pt x="151408" y="3902"/>
                </a:lnTo>
                <a:lnTo>
                  <a:pt x="151408" y="3719"/>
                </a:lnTo>
                <a:lnTo>
                  <a:pt x="151408" y="183"/>
                </a:lnTo>
                <a:lnTo>
                  <a:pt x="151408" y="92"/>
                </a:lnTo>
                <a:lnTo>
                  <a:pt x="15140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3" name="Google Shape;1333;p32"/>
          <p:cNvGrpSpPr/>
          <p:nvPr/>
        </p:nvGrpSpPr>
        <p:grpSpPr>
          <a:xfrm>
            <a:off x="693501" y="727127"/>
            <a:ext cx="7976312" cy="3501075"/>
            <a:chOff x="719999" y="573225"/>
            <a:chExt cx="7938209" cy="3484350"/>
          </a:xfrm>
        </p:grpSpPr>
        <p:grpSp>
          <p:nvGrpSpPr>
            <p:cNvPr id="1334" name="Google Shape;1334;p32"/>
            <p:cNvGrpSpPr/>
            <p:nvPr/>
          </p:nvGrpSpPr>
          <p:grpSpPr>
            <a:xfrm>
              <a:off x="719999" y="573225"/>
              <a:ext cx="7938209" cy="3484350"/>
              <a:chOff x="720000" y="573225"/>
              <a:chExt cx="7704007" cy="3484350"/>
            </a:xfrm>
          </p:grpSpPr>
          <p:sp>
            <p:nvSpPr>
              <p:cNvPr id="1335" name="Google Shape;1335;p32"/>
              <p:cNvSpPr/>
              <p:nvPr/>
            </p:nvSpPr>
            <p:spPr>
              <a:xfrm>
                <a:off x="720000" y="573225"/>
                <a:ext cx="7704000" cy="426900"/>
              </a:xfrm>
              <a:prstGeom prst="roundRect">
                <a:avLst>
                  <a:gd name="adj" fmla="val 26774"/>
                </a:avLst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32"/>
              <p:cNvSpPr/>
              <p:nvPr/>
            </p:nvSpPr>
            <p:spPr>
              <a:xfrm>
                <a:off x="723907" y="904875"/>
                <a:ext cx="7700100" cy="31527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7" name="Google Shape;1337;p32"/>
            <p:cNvGrpSpPr/>
            <p:nvPr/>
          </p:nvGrpSpPr>
          <p:grpSpPr>
            <a:xfrm>
              <a:off x="7842475" y="646225"/>
              <a:ext cx="706370" cy="198722"/>
              <a:chOff x="7438100" y="656825"/>
              <a:chExt cx="706370" cy="198722"/>
            </a:xfrm>
          </p:grpSpPr>
          <p:sp>
            <p:nvSpPr>
              <p:cNvPr id="1338" name="Google Shape;1338;p32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32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32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32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32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32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32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32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32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32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32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32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32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51" name="Google Shape;1351;p32"/>
            <p:cNvSpPr/>
            <p:nvPr/>
          </p:nvSpPr>
          <p:spPr>
            <a:xfrm>
              <a:off x="8438217" y="904875"/>
              <a:ext cx="219900" cy="31527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2"/>
            <p:cNvSpPr/>
            <p:nvPr/>
          </p:nvSpPr>
          <p:spPr>
            <a:xfrm>
              <a:off x="8438215" y="904875"/>
              <a:ext cx="219900" cy="651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3" name="Google Shape;1353;p32"/>
          <p:cNvSpPr txBox="1">
            <a:spLocks noGrp="1"/>
          </p:cNvSpPr>
          <p:nvPr>
            <p:ph type="ctrTitle"/>
          </p:nvPr>
        </p:nvSpPr>
        <p:spPr>
          <a:xfrm>
            <a:off x="969726" y="1166725"/>
            <a:ext cx="4059600" cy="1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54" name="Google Shape;1354;p32"/>
          <p:cNvSpPr txBox="1">
            <a:spLocks noGrp="1"/>
          </p:cNvSpPr>
          <p:nvPr>
            <p:ph type="subTitle" idx="1"/>
          </p:nvPr>
        </p:nvSpPr>
        <p:spPr>
          <a:xfrm>
            <a:off x="969725" y="2178858"/>
            <a:ext cx="37854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5" name="Google Shape;1355;p32"/>
          <p:cNvSpPr txBox="1">
            <a:spLocks noGrp="1"/>
          </p:cNvSpPr>
          <p:nvPr>
            <p:ph type="subTitle" idx="2"/>
          </p:nvPr>
        </p:nvSpPr>
        <p:spPr>
          <a:xfrm rot="-1560">
            <a:off x="1474550" y="3645133"/>
            <a:ext cx="1983000" cy="5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6" name="Google Shape;1356;p32"/>
          <p:cNvSpPr/>
          <p:nvPr/>
        </p:nvSpPr>
        <p:spPr>
          <a:xfrm>
            <a:off x="5105537" y="2073300"/>
            <a:ext cx="3457500" cy="426900"/>
          </a:xfrm>
          <a:prstGeom prst="roundRect">
            <a:avLst>
              <a:gd name="adj" fmla="val 26774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32"/>
          <p:cNvSpPr/>
          <p:nvPr/>
        </p:nvSpPr>
        <p:spPr>
          <a:xfrm>
            <a:off x="5107950" y="2404950"/>
            <a:ext cx="3455100" cy="1347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8" name="Google Shape;1358;p32"/>
          <p:cNvGrpSpPr/>
          <p:nvPr/>
        </p:nvGrpSpPr>
        <p:grpSpPr>
          <a:xfrm>
            <a:off x="7770325" y="2143288"/>
            <a:ext cx="706370" cy="198722"/>
            <a:chOff x="7438100" y="656825"/>
            <a:chExt cx="706370" cy="198722"/>
          </a:xfrm>
        </p:grpSpPr>
        <p:sp>
          <p:nvSpPr>
            <p:cNvPr id="1359" name="Google Shape;1359;p32"/>
            <p:cNvSpPr/>
            <p:nvPr/>
          </p:nvSpPr>
          <p:spPr>
            <a:xfrm>
              <a:off x="7950645" y="661703"/>
              <a:ext cx="188947" cy="188947"/>
            </a:xfrm>
            <a:custGeom>
              <a:avLst/>
              <a:gdLst/>
              <a:ahLst/>
              <a:cxnLst/>
              <a:rect l="l" t="t" r="r" b="b"/>
              <a:pathLst>
                <a:path w="9877" h="9877" extrusionOk="0">
                  <a:moveTo>
                    <a:pt x="1" y="1"/>
                  </a:moveTo>
                  <a:lnTo>
                    <a:pt x="1" y="9876"/>
                  </a:lnTo>
                  <a:lnTo>
                    <a:pt x="9877" y="9876"/>
                  </a:lnTo>
                  <a:lnTo>
                    <a:pt x="98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2"/>
            <p:cNvSpPr/>
            <p:nvPr/>
          </p:nvSpPr>
          <p:spPr>
            <a:xfrm>
              <a:off x="7945766" y="656825"/>
              <a:ext cx="198703" cy="198722"/>
            </a:xfrm>
            <a:custGeom>
              <a:avLst/>
              <a:gdLst/>
              <a:ahLst/>
              <a:cxnLst/>
              <a:rect l="l" t="t" r="r" b="b"/>
              <a:pathLst>
                <a:path w="10387" h="10388" extrusionOk="0">
                  <a:moveTo>
                    <a:pt x="9877" y="511"/>
                  </a:moveTo>
                  <a:lnTo>
                    <a:pt x="9877" y="9876"/>
                  </a:lnTo>
                  <a:lnTo>
                    <a:pt x="511" y="9876"/>
                  </a:lnTo>
                  <a:lnTo>
                    <a:pt x="511" y="511"/>
                  </a:lnTo>
                  <a:close/>
                  <a:moveTo>
                    <a:pt x="256" y="0"/>
                  </a:moveTo>
                  <a:cubicBezTo>
                    <a:pt x="115" y="0"/>
                    <a:pt x="1" y="115"/>
                    <a:pt x="1" y="256"/>
                  </a:cubicBezTo>
                  <a:lnTo>
                    <a:pt x="1" y="10131"/>
                  </a:lnTo>
                  <a:cubicBezTo>
                    <a:pt x="1" y="10273"/>
                    <a:pt x="115" y="10388"/>
                    <a:pt x="256" y="10388"/>
                  </a:cubicBezTo>
                  <a:lnTo>
                    <a:pt x="10132" y="10388"/>
                  </a:lnTo>
                  <a:cubicBezTo>
                    <a:pt x="10273" y="10388"/>
                    <a:pt x="10387" y="10273"/>
                    <a:pt x="10387" y="10131"/>
                  </a:cubicBezTo>
                  <a:lnTo>
                    <a:pt x="10387" y="256"/>
                  </a:lnTo>
                  <a:cubicBezTo>
                    <a:pt x="10387" y="114"/>
                    <a:pt x="10273" y="0"/>
                    <a:pt x="10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2"/>
            <p:cNvSpPr/>
            <p:nvPr/>
          </p:nvSpPr>
          <p:spPr>
            <a:xfrm>
              <a:off x="8002201" y="714598"/>
              <a:ext cx="85855" cy="83177"/>
            </a:xfrm>
            <a:custGeom>
              <a:avLst/>
              <a:gdLst/>
              <a:ahLst/>
              <a:cxnLst/>
              <a:rect l="l" t="t" r="r" b="b"/>
              <a:pathLst>
                <a:path w="4488" h="4348" extrusionOk="0">
                  <a:moveTo>
                    <a:pt x="0" y="1"/>
                  </a:moveTo>
                  <a:lnTo>
                    <a:pt x="4488" y="4347"/>
                  </a:lnTo>
                </a:path>
              </a:pathLst>
            </a:custGeom>
            <a:solidFill>
              <a:srgbClr val="F9EC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2"/>
            <p:cNvSpPr/>
            <p:nvPr/>
          </p:nvSpPr>
          <p:spPr>
            <a:xfrm>
              <a:off x="7996807" y="709720"/>
              <a:ext cx="96645" cy="92934"/>
            </a:xfrm>
            <a:custGeom>
              <a:avLst/>
              <a:gdLst/>
              <a:ahLst/>
              <a:cxnLst/>
              <a:rect l="l" t="t" r="r" b="b"/>
              <a:pathLst>
                <a:path w="5052" h="4858" extrusionOk="0">
                  <a:moveTo>
                    <a:pt x="283" y="1"/>
                  </a:moveTo>
                  <a:cubicBezTo>
                    <a:pt x="216" y="1"/>
                    <a:pt x="149" y="27"/>
                    <a:pt x="98" y="78"/>
                  </a:cubicBezTo>
                  <a:cubicBezTo>
                    <a:pt x="0" y="179"/>
                    <a:pt x="3" y="341"/>
                    <a:pt x="104" y="440"/>
                  </a:cubicBezTo>
                  <a:lnTo>
                    <a:pt x="4592" y="4785"/>
                  </a:lnTo>
                  <a:cubicBezTo>
                    <a:pt x="4642" y="4833"/>
                    <a:pt x="4706" y="4857"/>
                    <a:pt x="4770" y="4857"/>
                  </a:cubicBezTo>
                  <a:cubicBezTo>
                    <a:pt x="4837" y="4857"/>
                    <a:pt x="4903" y="4832"/>
                    <a:pt x="4954" y="4780"/>
                  </a:cubicBezTo>
                  <a:cubicBezTo>
                    <a:pt x="5051" y="4678"/>
                    <a:pt x="5048" y="4516"/>
                    <a:pt x="4947" y="4418"/>
                  </a:cubicBezTo>
                  <a:lnTo>
                    <a:pt x="460" y="72"/>
                  </a:lnTo>
                  <a:cubicBezTo>
                    <a:pt x="410" y="24"/>
                    <a:pt x="347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2"/>
            <p:cNvSpPr/>
            <p:nvPr/>
          </p:nvSpPr>
          <p:spPr>
            <a:xfrm>
              <a:off x="8002201" y="714598"/>
              <a:ext cx="85855" cy="83177"/>
            </a:xfrm>
            <a:custGeom>
              <a:avLst/>
              <a:gdLst/>
              <a:ahLst/>
              <a:cxnLst/>
              <a:rect l="l" t="t" r="r" b="b"/>
              <a:pathLst>
                <a:path w="4488" h="4348" extrusionOk="0">
                  <a:moveTo>
                    <a:pt x="4488" y="1"/>
                  </a:moveTo>
                  <a:lnTo>
                    <a:pt x="0" y="4347"/>
                  </a:lnTo>
                </a:path>
              </a:pathLst>
            </a:custGeom>
            <a:solidFill>
              <a:srgbClr val="F9EC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2"/>
            <p:cNvSpPr/>
            <p:nvPr/>
          </p:nvSpPr>
          <p:spPr>
            <a:xfrm>
              <a:off x="7996807" y="709720"/>
              <a:ext cx="96645" cy="92934"/>
            </a:xfrm>
            <a:custGeom>
              <a:avLst/>
              <a:gdLst/>
              <a:ahLst/>
              <a:cxnLst/>
              <a:rect l="l" t="t" r="r" b="b"/>
              <a:pathLst>
                <a:path w="5052" h="4858" extrusionOk="0">
                  <a:moveTo>
                    <a:pt x="4769" y="1"/>
                  </a:moveTo>
                  <a:cubicBezTo>
                    <a:pt x="4706" y="1"/>
                    <a:pt x="4642" y="24"/>
                    <a:pt x="4592" y="72"/>
                  </a:cubicBezTo>
                  <a:lnTo>
                    <a:pt x="104" y="4418"/>
                  </a:lnTo>
                  <a:cubicBezTo>
                    <a:pt x="3" y="4517"/>
                    <a:pt x="0" y="4679"/>
                    <a:pt x="98" y="4780"/>
                  </a:cubicBezTo>
                  <a:cubicBezTo>
                    <a:pt x="149" y="4832"/>
                    <a:pt x="215" y="4857"/>
                    <a:pt x="282" y="4857"/>
                  </a:cubicBezTo>
                  <a:cubicBezTo>
                    <a:pt x="346" y="4857"/>
                    <a:pt x="411" y="4833"/>
                    <a:pt x="460" y="4785"/>
                  </a:cubicBezTo>
                  <a:lnTo>
                    <a:pt x="4947" y="440"/>
                  </a:lnTo>
                  <a:cubicBezTo>
                    <a:pt x="5048" y="341"/>
                    <a:pt x="5051" y="179"/>
                    <a:pt x="4954" y="78"/>
                  </a:cubicBezTo>
                  <a:cubicBezTo>
                    <a:pt x="4903" y="27"/>
                    <a:pt x="4836" y="1"/>
                    <a:pt x="4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2"/>
            <p:cNvSpPr/>
            <p:nvPr/>
          </p:nvSpPr>
          <p:spPr>
            <a:xfrm>
              <a:off x="7442978" y="661703"/>
              <a:ext cx="188947" cy="188947"/>
            </a:xfrm>
            <a:custGeom>
              <a:avLst/>
              <a:gdLst/>
              <a:ahLst/>
              <a:cxnLst/>
              <a:rect l="l" t="t" r="r" b="b"/>
              <a:pathLst>
                <a:path w="9877" h="9877" extrusionOk="0">
                  <a:moveTo>
                    <a:pt x="0" y="1"/>
                  </a:moveTo>
                  <a:lnTo>
                    <a:pt x="0" y="9876"/>
                  </a:lnTo>
                  <a:lnTo>
                    <a:pt x="9876" y="9876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2"/>
            <p:cNvSpPr/>
            <p:nvPr/>
          </p:nvSpPr>
          <p:spPr>
            <a:xfrm>
              <a:off x="7438100" y="656825"/>
              <a:ext cx="198722" cy="198722"/>
            </a:xfrm>
            <a:custGeom>
              <a:avLst/>
              <a:gdLst/>
              <a:ahLst/>
              <a:cxnLst/>
              <a:rect l="l" t="t" r="r" b="b"/>
              <a:pathLst>
                <a:path w="10388" h="10388" extrusionOk="0">
                  <a:moveTo>
                    <a:pt x="9876" y="511"/>
                  </a:moveTo>
                  <a:lnTo>
                    <a:pt x="9876" y="9876"/>
                  </a:lnTo>
                  <a:lnTo>
                    <a:pt x="511" y="9876"/>
                  </a:lnTo>
                  <a:lnTo>
                    <a:pt x="511" y="511"/>
                  </a:lnTo>
                  <a:close/>
                  <a:moveTo>
                    <a:pt x="255" y="0"/>
                  </a:moveTo>
                  <a:cubicBezTo>
                    <a:pt x="115" y="0"/>
                    <a:pt x="0" y="115"/>
                    <a:pt x="0" y="256"/>
                  </a:cubicBezTo>
                  <a:lnTo>
                    <a:pt x="0" y="10131"/>
                  </a:lnTo>
                  <a:cubicBezTo>
                    <a:pt x="0" y="10273"/>
                    <a:pt x="115" y="10388"/>
                    <a:pt x="255" y="10388"/>
                  </a:cubicBezTo>
                  <a:lnTo>
                    <a:pt x="10131" y="10388"/>
                  </a:lnTo>
                  <a:cubicBezTo>
                    <a:pt x="10272" y="10388"/>
                    <a:pt x="10387" y="10273"/>
                    <a:pt x="10387" y="10131"/>
                  </a:cubicBezTo>
                  <a:lnTo>
                    <a:pt x="10387" y="256"/>
                  </a:lnTo>
                  <a:cubicBezTo>
                    <a:pt x="10387" y="114"/>
                    <a:pt x="10272" y="0"/>
                    <a:pt x="10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2"/>
            <p:cNvSpPr/>
            <p:nvPr/>
          </p:nvSpPr>
          <p:spPr>
            <a:xfrm>
              <a:off x="7473989" y="801010"/>
              <a:ext cx="126908" cy="9775"/>
            </a:xfrm>
            <a:custGeom>
              <a:avLst/>
              <a:gdLst/>
              <a:ahLst/>
              <a:cxnLst/>
              <a:rect l="l" t="t" r="r" b="b"/>
              <a:pathLst>
                <a:path w="6634" h="511" extrusionOk="0">
                  <a:moveTo>
                    <a:pt x="257" y="0"/>
                  </a:moveTo>
                  <a:cubicBezTo>
                    <a:pt x="115" y="0"/>
                    <a:pt x="1" y="114"/>
                    <a:pt x="1" y="255"/>
                  </a:cubicBezTo>
                  <a:cubicBezTo>
                    <a:pt x="1" y="397"/>
                    <a:pt x="115" y="511"/>
                    <a:pt x="257" y="511"/>
                  </a:cubicBezTo>
                  <a:lnTo>
                    <a:pt x="6379" y="511"/>
                  </a:lnTo>
                  <a:cubicBezTo>
                    <a:pt x="6519" y="511"/>
                    <a:pt x="6634" y="397"/>
                    <a:pt x="6634" y="255"/>
                  </a:cubicBezTo>
                  <a:cubicBezTo>
                    <a:pt x="6634" y="114"/>
                    <a:pt x="6519" y="0"/>
                    <a:pt x="6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2"/>
            <p:cNvSpPr/>
            <p:nvPr/>
          </p:nvSpPr>
          <p:spPr>
            <a:xfrm>
              <a:off x="7697701" y="661703"/>
              <a:ext cx="188947" cy="188947"/>
            </a:xfrm>
            <a:custGeom>
              <a:avLst/>
              <a:gdLst/>
              <a:ahLst/>
              <a:cxnLst/>
              <a:rect l="l" t="t" r="r" b="b"/>
              <a:pathLst>
                <a:path w="9877" h="9877" extrusionOk="0">
                  <a:moveTo>
                    <a:pt x="0" y="1"/>
                  </a:moveTo>
                  <a:lnTo>
                    <a:pt x="0" y="9876"/>
                  </a:lnTo>
                  <a:lnTo>
                    <a:pt x="9876" y="9876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2"/>
            <p:cNvSpPr/>
            <p:nvPr/>
          </p:nvSpPr>
          <p:spPr>
            <a:xfrm>
              <a:off x="7692823" y="656825"/>
              <a:ext cx="198703" cy="198722"/>
            </a:xfrm>
            <a:custGeom>
              <a:avLst/>
              <a:gdLst/>
              <a:ahLst/>
              <a:cxnLst/>
              <a:rect l="l" t="t" r="r" b="b"/>
              <a:pathLst>
                <a:path w="10387" h="10388" extrusionOk="0">
                  <a:moveTo>
                    <a:pt x="9876" y="511"/>
                  </a:moveTo>
                  <a:lnTo>
                    <a:pt x="9876" y="9876"/>
                  </a:lnTo>
                  <a:lnTo>
                    <a:pt x="511" y="9876"/>
                  </a:lnTo>
                  <a:lnTo>
                    <a:pt x="511" y="511"/>
                  </a:lnTo>
                  <a:close/>
                  <a:moveTo>
                    <a:pt x="255" y="0"/>
                  </a:moveTo>
                  <a:cubicBezTo>
                    <a:pt x="114" y="0"/>
                    <a:pt x="0" y="115"/>
                    <a:pt x="0" y="256"/>
                  </a:cubicBezTo>
                  <a:lnTo>
                    <a:pt x="0" y="10131"/>
                  </a:lnTo>
                  <a:cubicBezTo>
                    <a:pt x="0" y="10273"/>
                    <a:pt x="114" y="10388"/>
                    <a:pt x="255" y="10388"/>
                  </a:cubicBezTo>
                  <a:lnTo>
                    <a:pt x="10131" y="10388"/>
                  </a:lnTo>
                  <a:cubicBezTo>
                    <a:pt x="10272" y="10388"/>
                    <a:pt x="10386" y="10273"/>
                    <a:pt x="10386" y="10131"/>
                  </a:cubicBezTo>
                  <a:lnTo>
                    <a:pt x="10386" y="256"/>
                  </a:lnTo>
                  <a:cubicBezTo>
                    <a:pt x="10386" y="114"/>
                    <a:pt x="10272" y="0"/>
                    <a:pt x="10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2"/>
            <p:cNvSpPr/>
            <p:nvPr/>
          </p:nvSpPr>
          <p:spPr>
            <a:xfrm>
              <a:off x="7733743" y="703790"/>
              <a:ext cx="116865" cy="104794"/>
            </a:xfrm>
            <a:custGeom>
              <a:avLst/>
              <a:gdLst/>
              <a:ahLst/>
              <a:cxnLst/>
              <a:rect l="l" t="t" r="r" b="b"/>
              <a:pathLst>
                <a:path w="6109" h="5478" extrusionOk="0">
                  <a:moveTo>
                    <a:pt x="5597" y="511"/>
                  </a:moveTo>
                  <a:lnTo>
                    <a:pt x="5597" y="4966"/>
                  </a:lnTo>
                  <a:lnTo>
                    <a:pt x="512" y="4966"/>
                  </a:lnTo>
                  <a:lnTo>
                    <a:pt x="512" y="511"/>
                  </a:lnTo>
                  <a:close/>
                  <a:moveTo>
                    <a:pt x="257" y="0"/>
                  </a:moveTo>
                  <a:cubicBezTo>
                    <a:pt x="115" y="0"/>
                    <a:pt x="0" y="114"/>
                    <a:pt x="0" y="256"/>
                  </a:cubicBezTo>
                  <a:lnTo>
                    <a:pt x="0" y="5222"/>
                  </a:lnTo>
                  <a:cubicBezTo>
                    <a:pt x="0" y="5363"/>
                    <a:pt x="115" y="5478"/>
                    <a:pt x="257" y="5478"/>
                  </a:cubicBezTo>
                  <a:lnTo>
                    <a:pt x="5853" y="5478"/>
                  </a:lnTo>
                  <a:cubicBezTo>
                    <a:pt x="5993" y="5478"/>
                    <a:pt x="6108" y="5363"/>
                    <a:pt x="6108" y="5222"/>
                  </a:cubicBezTo>
                  <a:lnTo>
                    <a:pt x="6108" y="256"/>
                  </a:lnTo>
                  <a:cubicBezTo>
                    <a:pt x="6108" y="114"/>
                    <a:pt x="5993" y="0"/>
                    <a:pt x="58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2"/>
            <p:cNvSpPr/>
            <p:nvPr/>
          </p:nvSpPr>
          <p:spPr>
            <a:xfrm>
              <a:off x="7739693" y="709299"/>
              <a:ext cx="102977" cy="15954"/>
            </a:xfrm>
            <a:custGeom>
              <a:avLst/>
              <a:gdLst/>
              <a:ahLst/>
              <a:cxnLst/>
              <a:rect l="l" t="t" r="r" b="b"/>
              <a:pathLst>
                <a:path w="5383" h="834" extrusionOk="0">
                  <a:moveTo>
                    <a:pt x="1" y="0"/>
                  </a:moveTo>
                  <a:lnTo>
                    <a:pt x="1" y="834"/>
                  </a:lnTo>
                  <a:lnTo>
                    <a:pt x="5383" y="834"/>
                  </a:lnTo>
                  <a:lnTo>
                    <a:pt x="533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2" name="Google Shape;1372;p32"/>
          <p:cNvSpPr txBox="1"/>
          <p:nvPr/>
        </p:nvSpPr>
        <p:spPr>
          <a:xfrm>
            <a:off x="5305650" y="2601975"/>
            <a:ext cx="3057300" cy="9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CREDITS:</a:t>
            </a:r>
            <a:r>
              <a:rPr lang="en" sz="11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en" sz="11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including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en" sz="11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and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accent1"/>
        </a:solidFill>
        <a:effectLst/>
      </p:bgPr>
    </p:bg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33"/>
          <p:cNvSpPr/>
          <p:nvPr/>
        </p:nvSpPr>
        <p:spPr>
          <a:xfrm>
            <a:off x="-34375" y="-542662"/>
            <a:ext cx="9214312" cy="6228826"/>
          </a:xfrm>
          <a:custGeom>
            <a:avLst/>
            <a:gdLst/>
            <a:ahLst/>
            <a:cxnLst/>
            <a:rect l="l" t="t" r="r" b="b"/>
            <a:pathLst>
              <a:path w="151408" h="102351" extrusionOk="0">
                <a:moveTo>
                  <a:pt x="4068" y="183"/>
                </a:moveTo>
                <a:lnTo>
                  <a:pt x="4068" y="3719"/>
                </a:lnTo>
                <a:lnTo>
                  <a:pt x="184" y="3719"/>
                </a:lnTo>
                <a:lnTo>
                  <a:pt x="184" y="183"/>
                </a:lnTo>
                <a:close/>
                <a:moveTo>
                  <a:pt x="8043" y="183"/>
                </a:moveTo>
                <a:lnTo>
                  <a:pt x="8043" y="3719"/>
                </a:lnTo>
                <a:lnTo>
                  <a:pt x="4252" y="3719"/>
                </a:lnTo>
                <a:lnTo>
                  <a:pt x="4252" y="183"/>
                </a:lnTo>
                <a:close/>
                <a:moveTo>
                  <a:pt x="12018" y="183"/>
                </a:moveTo>
                <a:lnTo>
                  <a:pt x="12018" y="3719"/>
                </a:lnTo>
                <a:lnTo>
                  <a:pt x="8227" y="3719"/>
                </a:lnTo>
                <a:lnTo>
                  <a:pt x="8227" y="183"/>
                </a:lnTo>
                <a:close/>
                <a:moveTo>
                  <a:pt x="15993" y="183"/>
                </a:moveTo>
                <a:lnTo>
                  <a:pt x="15993" y="3719"/>
                </a:lnTo>
                <a:lnTo>
                  <a:pt x="12202" y="3719"/>
                </a:lnTo>
                <a:lnTo>
                  <a:pt x="12202" y="183"/>
                </a:lnTo>
                <a:close/>
                <a:moveTo>
                  <a:pt x="19968" y="183"/>
                </a:moveTo>
                <a:lnTo>
                  <a:pt x="19968" y="3719"/>
                </a:lnTo>
                <a:lnTo>
                  <a:pt x="16177" y="3719"/>
                </a:lnTo>
                <a:lnTo>
                  <a:pt x="16177" y="183"/>
                </a:lnTo>
                <a:close/>
                <a:moveTo>
                  <a:pt x="23944" y="183"/>
                </a:moveTo>
                <a:lnTo>
                  <a:pt x="23944" y="3719"/>
                </a:lnTo>
                <a:lnTo>
                  <a:pt x="20153" y="3719"/>
                </a:lnTo>
                <a:lnTo>
                  <a:pt x="20153" y="183"/>
                </a:lnTo>
                <a:close/>
                <a:moveTo>
                  <a:pt x="27919" y="183"/>
                </a:moveTo>
                <a:lnTo>
                  <a:pt x="27919" y="3719"/>
                </a:lnTo>
                <a:lnTo>
                  <a:pt x="24129" y="3719"/>
                </a:lnTo>
                <a:lnTo>
                  <a:pt x="24129" y="183"/>
                </a:lnTo>
                <a:close/>
                <a:moveTo>
                  <a:pt x="31895" y="183"/>
                </a:moveTo>
                <a:lnTo>
                  <a:pt x="31895" y="3719"/>
                </a:lnTo>
                <a:lnTo>
                  <a:pt x="28104" y="3719"/>
                </a:lnTo>
                <a:lnTo>
                  <a:pt x="28104" y="183"/>
                </a:lnTo>
                <a:close/>
                <a:moveTo>
                  <a:pt x="35870" y="183"/>
                </a:moveTo>
                <a:lnTo>
                  <a:pt x="35870" y="3719"/>
                </a:lnTo>
                <a:lnTo>
                  <a:pt x="32079" y="3719"/>
                </a:lnTo>
                <a:lnTo>
                  <a:pt x="32079" y="183"/>
                </a:lnTo>
                <a:close/>
                <a:moveTo>
                  <a:pt x="39845" y="183"/>
                </a:moveTo>
                <a:lnTo>
                  <a:pt x="39845" y="3719"/>
                </a:lnTo>
                <a:lnTo>
                  <a:pt x="36054" y="3719"/>
                </a:lnTo>
                <a:lnTo>
                  <a:pt x="36054" y="183"/>
                </a:lnTo>
                <a:close/>
                <a:moveTo>
                  <a:pt x="43821" y="183"/>
                </a:moveTo>
                <a:lnTo>
                  <a:pt x="43821" y="3719"/>
                </a:lnTo>
                <a:lnTo>
                  <a:pt x="40029" y="3719"/>
                </a:lnTo>
                <a:lnTo>
                  <a:pt x="40029" y="183"/>
                </a:lnTo>
                <a:close/>
                <a:moveTo>
                  <a:pt x="47796" y="183"/>
                </a:moveTo>
                <a:lnTo>
                  <a:pt x="47796" y="3719"/>
                </a:lnTo>
                <a:lnTo>
                  <a:pt x="44005" y="3719"/>
                </a:lnTo>
                <a:lnTo>
                  <a:pt x="44005" y="183"/>
                </a:lnTo>
                <a:close/>
                <a:moveTo>
                  <a:pt x="51771" y="183"/>
                </a:moveTo>
                <a:lnTo>
                  <a:pt x="51771" y="3719"/>
                </a:lnTo>
                <a:lnTo>
                  <a:pt x="47980" y="3719"/>
                </a:lnTo>
                <a:lnTo>
                  <a:pt x="47980" y="183"/>
                </a:lnTo>
                <a:close/>
                <a:moveTo>
                  <a:pt x="55746" y="183"/>
                </a:moveTo>
                <a:lnTo>
                  <a:pt x="55746" y="3719"/>
                </a:lnTo>
                <a:lnTo>
                  <a:pt x="51956" y="3719"/>
                </a:lnTo>
                <a:lnTo>
                  <a:pt x="51956" y="183"/>
                </a:lnTo>
                <a:close/>
                <a:moveTo>
                  <a:pt x="59721" y="183"/>
                </a:moveTo>
                <a:lnTo>
                  <a:pt x="59721" y="3719"/>
                </a:lnTo>
                <a:lnTo>
                  <a:pt x="55931" y="3719"/>
                </a:lnTo>
                <a:lnTo>
                  <a:pt x="55931" y="183"/>
                </a:lnTo>
                <a:close/>
                <a:moveTo>
                  <a:pt x="63696" y="183"/>
                </a:moveTo>
                <a:lnTo>
                  <a:pt x="63696" y="3719"/>
                </a:lnTo>
                <a:lnTo>
                  <a:pt x="59906" y="3719"/>
                </a:lnTo>
                <a:lnTo>
                  <a:pt x="59906" y="183"/>
                </a:lnTo>
                <a:close/>
                <a:moveTo>
                  <a:pt x="67672" y="183"/>
                </a:moveTo>
                <a:lnTo>
                  <a:pt x="67672" y="3719"/>
                </a:lnTo>
                <a:lnTo>
                  <a:pt x="63881" y="3719"/>
                </a:lnTo>
                <a:lnTo>
                  <a:pt x="63881" y="183"/>
                </a:lnTo>
                <a:close/>
                <a:moveTo>
                  <a:pt x="71648" y="183"/>
                </a:moveTo>
                <a:lnTo>
                  <a:pt x="71648" y="3719"/>
                </a:lnTo>
                <a:lnTo>
                  <a:pt x="67857" y="3719"/>
                </a:lnTo>
                <a:lnTo>
                  <a:pt x="67857" y="183"/>
                </a:lnTo>
                <a:close/>
                <a:moveTo>
                  <a:pt x="75623" y="183"/>
                </a:moveTo>
                <a:lnTo>
                  <a:pt x="75623" y="3719"/>
                </a:lnTo>
                <a:lnTo>
                  <a:pt x="71832" y="3719"/>
                </a:lnTo>
                <a:lnTo>
                  <a:pt x="71832" y="183"/>
                </a:lnTo>
                <a:close/>
                <a:moveTo>
                  <a:pt x="79598" y="183"/>
                </a:moveTo>
                <a:lnTo>
                  <a:pt x="79598" y="3719"/>
                </a:lnTo>
                <a:lnTo>
                  <a:pt x="75807" y="3719"/>
                </a:lnTo>
                <a:lnTo>
                  <a:pt x="75807" y="183"/>
                </a:lnTo>
                <a:close/>
                <a:moveTo>
                  <a:pt x="83573" y="183"/>
                </a:moveTo>
                <a:lnTo>
                  <a:pt x="83573" y="3719"/>
                </a:lnTo>
                <a:lnTo>
                  <a:pt x="79782" y="3719"/>
                </a:lnTo>
                <a:lnTo>
                  <a:pt x="79782" y="183"/>
                </a:lnTo>
                <a:close/>
                <a:moveTo>
                  <a:pt x="87549" y="183"/>
                </a:moveTo>
                <a:lnTo>
                  <a:pt x="87549" y="3719"/>
                </a:lnTo>
                <a:lnTo>
                  <a:pt x="83757" y="3719"/>
                </a:lnTo>
                <a:lnTo>
                  <a:pt x="83757" y="183"/>
                </a:lnTo>
                <a:close/>
                <a:moveTo>
                  <a:pt x="91524" y="183"/>
                </a:moveTo>
                <a:lnTo>
                  <a:pt x="91524" y="3719"/>
                </a:lnTo>
                <a:lnTo>
                  <a:pt x="87733" y="3719"/>
                </a:lnTo>
                <a:lnTo>
                  <a:pt x="87733" y="183"/>
                </a:lnTo>
                <a:close/>
                <a:moveTo>
                  <a:pt x="95499" y="183"/>
                </a:moveTo>
                <a:lnTo>
                  <a:pt x="95499" y="3719"/>
                </a:lnTo>
                <a:lnTo>
                  <a:pt x="91708" y="3719"/>
                </a:lnTo>
                <a:lnTo>
                  <a:pt x="91708" y="183"/>
                </a:lnTo>
                <a:close/>
                <a:moveTo>
                  <a:pt x="99474" y="183"/>
                </a:moveTo>
                <a:lnTo>
                  <a:pt x="99474" y="3719"/>
                </a:lnTo>
                <a:lnTo>
                  <a:pt x="95684" y="3719"/>
                </a:lnTo>
                <a:lnTo>
                  <a:pt x="95684" y="183"/>
                </a:lnTo>
                <a:close/>
                <a:moveTo>
                  <a:pt x="103449" y="183"/>
                </a:moveTo>
                <a:lnTo>
                  <a:pt x="103449" y="3719"/>
                </a:lnTo>
                <a:lnTo>
                  <a:pt x="99659" y="3719"/>
                </a:lnTo>
                <a:lnTo>
                  <a:pt x="99659" y="183"/>
                </a:lnTo>
                <a:close/>
                <a:moveTo>
                  <a:pt x="107424" y="183"/>
                </a:moveTo>
                <a:lnTo>
                  <a:pt x="107424" y="3719"/>
                </a:lnTo>
                <a:lnTo>
                  <a:pt x="103634" y="3719"/>
                </a:lnTo>
                <a:lnTo>
                  <a:pt x="103634" y="183"/>
                </a:lnTo>
                <a:close/>
                <a:moveTo>
                  <a:pt x="111400" y="183"/>
                </a:moveTo>
                <a:lnTo>
                  <a:pt x="111400" y="3719"/>
                </a:lnTo>
                <a:lnTo>
                  <a:pt x="107609" y="3719"/>
                </a:lnTo>
                <a:lnTo>
                  <a:pt x="107609" y="183"/>
                </a:lnTo>
                <a:close/>
                <a:moveTo>
                  <a:pt x="115376" y="183"/>
                </a:moveTo>
                <a:lnTo>
                  <a:pt x="115376" y="3719"/>
                </a:lnTo>
                <a:lnTo>
                  <a:pt x="111585" y="3719"/>
                </a:lnTo>
                <a:lnTo>
                  <a:pt x="111585" y="183"/>
                </a:lnTo>
                <a:close/>
                <a:moveTo>
                  <a:pt x="119351" y="183"/>
                </a:moveTo>
                <a:lnTo>
                  <a:pt x="119351" y="3719"/>
                </a:lnTo>
                <a:lnTo>
                  <a:pt x="115560" y="3719"/>
                </a:lnTo>
                <a:lnTo>
                  <a:pt x="115560" y="183"/>
                </a:lnTo>
                <a:close/>
                <a:moveTo>
                  <a:pt x="123326" y="183"/>
                </a:moveTo>
                <a:lnTo>
                  <a:pt x="123326" y="3719"/>
                </a:lnTo>
                <a:lnTo>
                  <a:pt x="119535" y="3719"/>
                </a:lnTo>
                <a:lnTo>
                  <a:pt x="119535" y="183"/>
                </a:lnTo>
                <a:close/>
                <a:moveTo>
                  <a:pt x="127301" y="183"/>
                </a:moveTo>
                <a:lnTo>
                  <a:pt x="127301" y="3719"/>
                </a:lnTo>
                <a:lnTo>
                  <a:pt x="123510" y="3719"/>
                </a:lnTo>
                <a:lnTo>
                  <a:pt x="123510" y="183"/>
                </a:lnTo>
                <a:close/>
                <a:moveTo>
                  <a:pt x="131277" y="183"/>
                </a:moveTo>
                <a:lnTo>
                  <a:pt x="131277" y="3719"/>
                </a:lnTo>
                <a:lnTo>
                  <a:pt x="127485" y="3719"/>
                </a:lnTo>
                <a:lnTo>
                  <a:pt x="127485" y="183"/>
                </a:lnTo>
                <a:close/>
                <a:moveTo>
                  <a:pt x="135252" y="183"/>
                </a:moveTo>
                <a:lnTo>
                  <a:pt x="135252" y="3719"/>
                </a:lnTo>
                <a:lnTo>
                  <a:pt x="131461" y="3719"/>
                </a:lnTo>
                <a:lnTo>
                  <a:pt x="131461" y="183"/>
                </a:lnTo>
                <a:close/>
                <a:moveTo>
                  <a:pt x="139227" y="183"/>
                </a:moveTo>
                <a:lnTo>
                  <a:pt x="139227" y="3719"/>
                </a:lnTo>
                <a:lnTo>
                  <a:pt x="135436" y="3719"/>
                </a:lnTo>
                <a:lnTo>
                  <a:pt x="135436" y="183"/>
                </a:lnTo>
                <a:close/>
                <a:moveTo>
                  <a:pt x="143202" y="183"/>
                </a:moveTo>
                <a:lnTo>
                  <a:pt x="143202" y="3719"/>
                </a:lnTo>
                <a:lnTo>
                  <a:pt x="139411" y="3719"/>
                </a:lnTo>
                <a:lnTo>
                  <a:pt x="139411" y="183"/>
                </a:lnTo>
                <a:close/>
                <a:moveTo>
                  <a:pt x="147177" y="183"/>
                </a:moveTo>
                <a:lnTo>
                  <a:pt x="147177" y="3719"/>
                </a:lnTo>
                <a:lnTo>
                  <a:pt x="143387" y="3719"/>
                </a:lnTo>
                <a:lnTo>
                  <a:pt x="143387" y="183"/>
                </a:lnTo>
                <a:close/>
                <a:moveTo>
                  <a:pt x="151224" y="183"/>
                </a:moveTo>
                <a:lnTo>
                  <a:pt x="151224" y="3719"/>
                </a:lnTo>
                <a:lnTo>
                  <a:pt x="147362" y="3719"/>
                </a:lnTo>
                <a:lnTo>
                  <a:pt x="147362" y="183"/>
                </a:lnTo>
                <a:close/>
                <a:moveTo>
                  <a:pt x="4068" y="3902"/>
                </a:moveTo>
                <a:lnTo>
                  <a:pt x="4068" y="7661"/>
                </a:lnTo>
                <a:lnTo>
                  <a:pt x="184" y="7661"/>
                </a:lnTo>
                <a:lnTo>
                  <a:pt x="184" y="3902"/>
                </a:lnTo>
                <a:close/>
                <a:moveTo>
                  <a:pt x="8043" y="3902"/>
                </a:moveTo>
                <a:lnTo>
                  <a:pt x="8043" y="7661"/>
                </a:lnTo>
                <a:lnTo>
                  <a:pt x="4252" y="7661"/>
                </a:lnTo>
                <a:lnTo>
                  <a:pt x="4252" y="3902"/>
                </a:lnTo>
                <a:close/>
                <a:moveTo>
                  <a:pt x="12018" y="3902"/>
                </a:moveTo>
                <a:lnTo>
                  <a:pt x="12018" y="7661"/>
                </a:lnTo>
                <a:lnTo>
                  <a:pt x="8227" y="7661"/>
                </a:lnTo>
                <a:lnTo>
                  <a:pt x="8227" y="3902"/>
                </a:lnTo>
                <a:close/>
                <a:moveTo>
                  <a:pt x="15993" y="3902"/>
                </a:moveTo>
                <a:lnTo>
                  <a:pt x="15993" y="7661"/>
                </a:lnTo>
                <a:lnTo>
                  <a:pt x="12202" y="7661"/>
                </a:lnTo>
                <a:lnTo>
                  <a:pt x="12202" y="3902"/>
                </a:lnTo>
                <a:close/>
                <a:moveTo>
                  <a:pt x="19968" y="3902"/>
                </a:moveTo>
                <a:lnTo>
                  <a:pt x="19968" y="7661"/>
                </a:lnTo>
                <a:lnTo>
                  <a:pt x="16177" y="7661"/>
                </a:lnTo>
                <a:lnTo>
                  <a:pt x="16177" y="3902"/>
                </a:lnTo>
                <a:close/>
                <a:moveTo>
                  <a:pt x="23944" y="3902"/>
                </a:moveTo>
                <a:lnTo>
                  <a:pt x="23944" y="7661"/>
                </a:lnTo>
                <a:lnTo>
                  <a:pt x="20153" y="7661"/>
                </a:lnTo>
                <a:lnTo>
                  <a:pt x="20153" y="3902"/>
                </a:lnTo>
                <a:close/>
                <a:moveTo>
                  <a:pt x="27919" y="3902"/>
                </a:moveTo>
                <a:lnTo>
                  <a:pt x="27919" y="7661"/>
                </a:lnTo>
                <a:lnTo>
                  <a:pt x="24129" y="7661"/>
                </a:lnTo>
                <a:lnTo>
                  <a:pt x="24129" y="3902"/>
                </a:lnTo>
                <a:close/>
                <a:moveTo>
                  <a:pt x="31895" y="3902"/>
                </a:moveTo>
                <a:lnTo>
                  <a:pt x="31895" y="7661"/>
                </a:lnTo>
                <a:lnTo>
                  <a:pt x="28104" y="7661"/>
                </a:lnTo>
                <a:lnTo>
                  <a:pt x="28104" y="3902"/>
                </a:lnTo>
                <a:close/>
                <a:moveTo>
                  <a:pt x="35870" y="3902"/>
                </a:moveTo>
                <a:lnTo>
                  <a:pt x="35870" y="7661"/>
                </a:lnTo>
                <a:lnTo>
                  <a:pt x="32079" y="7661"/>
                </a:lnTo>
                <a:lnTo>
                  <a:pt x="32079" y="3902"/>
                </a:lnTo>
                <a:close/>
                <a:moveTo>
                  <a:pt x="39845" y="3902"/>
                </a:moveTo>
                <a:lnTo>
                  <a:pt x="39845" y="7661"/>
                </a:lnTo>
                <a:lnTo>
                  <a:pt x="36054" y="7661"/>
                </a:lnTo>
                <a:lnTo>
                  <a:pt x="36054" y="3902"/>
                </a:lnTo>
                <a:close/>
                <a:moveTo>
                  <a:pt x="43821" y="3902"/>
                </a:moveTo>
                <a:lnTo>
                  <a:pt x="43821" y="7661"/>
                </a:lnTo>
                <a:lnTo>
                  <a:pt x="40029" y="7661"/>
                </a:lnTo>
                <a:lnTo>
                  <a:pt x="40029" y="3902"/>
                </a:lnTo>
                <a:close/>
                <a:moveTo>
                  <a:pt x="47796" y="3902"/>
                </a:moveTo>
                <a:lnTo>
                  <a:pt x="47796" y="7661"/>
                </a:lnTo>
                <a:lnTo>
                  <a:pt x="44005" y="7661"/>
                </a:lnTo>
                <a:lnTo>
                  <a:pt x="44005" y="3902"/>
                </a:lnTo>
                <a:close/>
                <a:moveTo>
                  <a:pt x="51771" y="3902"/>
                </a:moveTo>
                <a:lnTo>
                  <a:pt x="51771" y="7661"/>
                </a:lnTo>
                <a:lnTo>
                  <a:pt x="47980" y="7661"/>
                </a:lnTo>
                <a:lnTo>
                  <a:pt x="47980" y="3902"/>
                </a:lnTo>
                <a:close/>
                <a:moveTo>
                  <a:pt x="55746" y="3902"/>
                </a:moveTo>
                <a:lnTo>
                  <a:pt x="55746" y="7661"/>
                </a:lnTo>
                <a:lnTo>
                  <a:pt x="51956" y="7661"/>
                </a:lnTo>
                <a:lnTo>
                  <a:pt x="51956" y="3902"/>
                </a:lnTo>
                <a:close/>
                <a:moveTo>
                  <a:pt x="59721" y="3902"/>
                </a:moveTo>
                <a:lnTo>
                  <a:pt x="59721" y="7661"/>
                </a:lnTo>
                <a:lnTo>
                  <a:pt x="55931" y="7661"/>
                </a:lnTo>
                <a:lnTo>
                  <a:pt x="55931" y="3902"/>
                </a:lnTo>
                <a:close/>
                <a:moveTo>
                  <a:pt x="63696" y="3902"/>
                </a:moveTo>
                <a:lnTo>
                  <a:pt x="63696" y="7661"/>
                </a:lnTo>
                <a:lnTo>
                  <a:pt x="59906" y="7661"/>
                </a:lnTo>
                <a:lnTo>
                  <a:pt x="59906" y="3902"/>
                </a:lnTo>
                <a:close/>
                <a:moveTo>
                  <a:pt x="67672" y="3902"/>
                </a:moveTo>
                <a:lnTo>
                  <a:pt x="67672" y="7661"/>
                </a:lnTo>
                <a:lnTo>
                  <a:pt x="63881" y="7661"/>
                </a:lnTo>
                <a:lnTo>
                  <a:pt x="63881" y="3902"/>
                </a:lnTo>
                <a:close/>
                <a:moveTo>
                  <a:pt x="71648" y="3902"/>
                </a:moveTo>
                <a:lnTo>
                  <a:pt x="71648" y="7661"/>
                </a:lnTo>
                <a:lnTo>
                  <a:pt x="67857" y="7661"/>
                </a:lnTo>
                <a:lnTo>
                  <a:pt x="67857" y="3902"/>
                </a:lnTo>
                <a:close/>
                <a:moveTo>
                  <a:pt x="75623" y="3902"/>
                </a:moveTo>
                <a:lnTo>
                  <a:pt x="75623" y="7661"/>
                </a:lnTo>
                <a:lnTo>
                  <a:pt x="71832" y="7661"/>
                </a:lnTo>
                <a:lnTo>
                  <a:pt x="71832" y="3902"/>
                </a:lnTo>
                <a:close/>
                <a:moveTo>
                  <a:pt x="79598" y="3902"/>
                </a:moveTo>
                <a:lnTo>
                  <a:pt x="79598" y="7661"/>
                </a:lnTo>
                <a:lnTo>
                  <a:pt x="75807" y="7661"/>
                </a:lnTo>
                <a:lnTo>
                  <a:pt x="75807" y="3902"/>
                </a:lnTo>
                <a:close/>
                <a:moveTo>
                  <a:pt x="83573" y="3902"/>
                </a:moveTo>
                <a:lnTo>
                  <a:pt x="83573" y="7661"/>
                </a:lnTo>
                <a:lnTo>
                  <a:pt x="79782" y="7661"/>
                </a:lnTo>
                <a:lnTo>
                  <a:pt x="79782" y="3902"/>
                </a:lnTo>
                <a:close/>
                <a:moveTo>
                  <a:pt x="87549" y="3902"/>
                </a:moveTo>
                <a:lnTo>
                  <a:pt x="87549" y="7661"/>
                </a:lnTo>
                <a:lnTo>
                  <a:pt x="83757" y="7661"/>
                </a:lnTo>
                <a:lnTo>
                  <a:pt x="83757" y="3902"/>
                </a:lnTo>
                <a:close/>
                <a:moveTo>
                  <a:pt x="91524" y="3902"/>
                </a:moveTo>
                <a:lnTo>
                  <a:pt x="91524" y="7661"/>
                </a:lnTo>
                <a:lnTo>
                  <a:pt x="87733" y="7661"/>
                </a:lnTo>
                <a:lnTo>
                  <a:pt x="87733" y="3902"/>
                </a:lnTo>
                <a:close/>
                <a:moveTo>
                  <a:pt x="95499" y="3902"/>
                </a:moveTo>
                <a:lnTo>
                  <a:pt x="95499" y="7661"/>
                </a:lnTo>
                <a:lnTo>
                  <a:pt x="91708" y="7661"/>
                </a:lnTo>
                <a:lnTo>
                  <a:pt x="91708" y="3902"/>
                </a:lnTo>
                <a:close/>
                <a:moveTo>
                  <a:pt x="99474" y="3902"/>
                </a:moveTo>
                <a:lnTo>
                  <a:pt x="99474" y="7661"/>
                </a:lnTo>
                <a:lnTo>
                  <a:pt x="95684" y="7661"/>
                </a:lnTo>
                <a:lnTo>
                  <a:pt x="95684" y="3902"/>
                </a:lnTo>
                <a:close/>
                <a:moveTo>
                  <a:pt x="103449" y="3902"/>
                </a:moveTo>
                <a:lnTo>
                  <a:pt x="103449" y="7661"/>
                </a:lnTo>
                <a:lnTo>
                  <a:pt x="99659" y="7661"/>
                </a:lnTo>
                <a:lnTo>
                  <a:pt x="99659" y="3902"/>
                </a:lnTo>
                <a:close/>
                <a:moveTo>
                  <a:pt x="107424" y="3902"/>
                </a:moveTo>
                <a:lnTo>
                  <a:pt x="107424" y="7661"/>
                </a:lnTo>
                <a:lnTo>
                  <a:pt x="103634" y="7661"/>
                </a:lnTo>
                <a:lnTo>
                  <a:pt x="103634" y="3902"/>
                </a:lnTo>
                <a:close/>
                <a:moveTo>
                  <a:pt x="111400" y="3902"/>
                </a:moveTo>
                <a:lnTo>
                  <a:pt x="111400" y="7661"/>
                </a:lnTo>
                <a:lnTo>
                  <a:pt x="107609" y="7661"/>
                </a:lnTo>
                <a:lnTo>
                  <a:pt x="107609" y="3902"/>
                </a:lnTo>
                <a:close/>
                <a:moveTo>
                  <a:pt x="115376" y="3902"/>
                </a:moveTo>
                <a:lnTo>
                  <a:pt x="115376" y="7661"/>
                </a:lnTo>
                <a:lnTo>
                  <a:pt x="111585" y="7661"/>
                </a:lnTo>
                <a:lnTo>
                  <a:pt x="111585" y="3902"/>
                </a:lnTo>
                <a:close/>
                <a:moveTo>
                  <a:pt x="119351" y="3902"/>
                </a:moveTo>
                <a:lnTo>
                  <a:pt x="119351" y="7661"/>
                </a:lnTo>
                <a:lnTo>
                  <a:pt x="115560" y="7661"/>
                </a:lnTo>
                <a:lnTo>
                  <a:pt x="115560" y="3902"/>
                </a:lnTo>
                <a:close/>
                <a:moveTo>
                  <a:pt x="123326" y="3902"/>
                </a:moveTo>
                <a:lnTo>
                  <a:pt x="123326" y="7661"/>
                </a:lnTo>
                <a:lnTo>
                  <a:pt x="119535" y="7661"/>
                </a:lnTo>
                <a:lnTo>
                  <a:pt x="119535" y="3902"/>
                </a:lnTo>
                <a:close/>
                <a:moveTo>
                  <a:pt x="127301" y="3902"/>
                </a:moveTo>
                <a:lnTo>
                  <a:pt x="127301" y="7661"/>
                </a:lnTo>
                <a:lnTo>
                  <a:pt x="123510" y="7661"/>
                </a:lnTo>
                <a:lnTo>
                  <a:pt x="123510" y="3902"/>
                </a:lnTo>
                <a:close/>
                <a:moveTo>
                  <a:pt x="131277" y="3902"/>
                </a:moveTo>
                <a:lnTo>
                  <a:pt x="131277" y="7661"/>
                </a:lnTo>
                <a:lnTo>
                  <a:pt x="127485" y="7661"/>
                </a:lnTo>
                <a:lnTo>
                  <a:pt x="127485" y="3902"/>
                </a:lnTo>
                <a:close/>
                <a:moveTo>
                  <a:pt x="135252" y="3902"/>
                </a:moveTo>
                <a:lnTo>
                  <a:pt x="135252" y="7661"/>
                </a:lnTo>
                <a:lnTo>
                  <a:pt x="131461" y="7661"/>
                </a:lnTo>
                <a:lnTo>
                  <a:pt x="131461" y="3902"/>
                </a:lnTo>
                <a:close/>
                <a:moveTo>
                  <a:pt x="139227" y="3902"/>
                </a:moveTo>
                <a:lnTo>
                  <a:pt x="139227" y="7661"/>
                </a:lnTo>
                <a:lnTo>
                  <a:pt x="135436" y="7661"/>
                </a:lnTo>
                <a:lnTo>
                  <a:pt x="135436" y="3902"/>
                </a:lnTo>
                <a:close/>
                <a:moveTo>
                  <a:pt x="143202" y="3902"/>
                </a:moveTo>
                <a:lnTo>
                  <a:pt x="143202" y="7661"/>
                </a:lnTo>
                <a:lnTo>
                  <a:pt x="139411" y="7661"/>
                </a:lnTo>
                <a:lnTo>
                  <a:pt x="139411" y="3902"/>
                </a:lnTo>
                <a:close/>
                <a:moveTo>
                  <a:pt x="147177" y="3902"/>
                </a:moveTo>
                <a:lnTo>
                  <a:pt x="147177" y="7661"/>
                </a:lnTo>
                <a:lnTo>
                  <a:pt x="143387" y="7661"/>
                </a:lnTo>
                <a:lnTo>
                  <a:pt x="143387" y="3902"/>
                </a:lnTo>
                <a:close/>
                <a:moveTo>
                  <a:pt x="151224" y="3902"/>
                </a:moveTo>
                <a:lnTo>
                  <a:pt x="151224" y="7661"/>
                </a:lnTo>
                <a:lnTo>
                  <a:pt x="147362" y="7661"/>
                </a:lnTo>
                <a:lnTo>
                  <a:pt x="147362" y="3902"/>
                </a:lnTo>
                <a:close/>
                <a:moveTo>
                  <a:pt x="4068" y="7844"/>
                </a:moveTo>
                <a:lnTo>
                  <a:pt x="4068" y="11605"/>
                </a:lnTo>
                <a:lnTo>
                  <a:pt x="184" y="11605"/>
                </a:lnTo>
                <a:lnTo>
                  <a:pt x="184" y="7844"/>
                </a:lnTo>
                <a:close/>
                <a:moveTo>
                  <a:pt x="8043" y="7844"/>
                </a:moveTo>
                <a:lnTo>
                  <a:pt x="8043" y="11605"/>
                </a:lnTo>
                <a:lnTo>
                  <a:pt x="4252" y="11605"/>
                </a:lnTo>
                <a:lnTo>
                  <a:pt x="4252" y="7844"/>
                </a:lnTo>
                <a:close/>
                <a:moveTo>
                  <a:pt x="12018" y="7844"/>
                </a:moveTo>
                <a:lnTo>
                  <a:pt x="12018" y="11605"/>
                </a:lnTo>
                <a:lnTo>
                  <a:pt x="8227" y="11605"/>
                </a:lnTo>
                <a:lnTo>
                  <a:pt x="8227" y="7844"/>
                </a:lnTo>
                <a:close/>
                <a:moveTo>
                  <a:pt x="15993" y="7844"/>
                </a:moveTo>
                <a:lnTo>
                  <a:pt x="15993" y="11605"/>
                </a:lnTo>
                <a:lnTo>
                  <a:pt x="12202" y="11605"/>
                </a:lnTo>
                <a:lnTo>
                  <a:pt x="12202" y="7844"/>
                </a:lnTo>
                <a:close/>
                <a:moveTo>
                  <a:pt x="19968" y="7844"/>
                </a:moveTo>
                <a:lnTo>
                  <a:pt x="19968" y="11605"/>
                </a:lnTo>
                <a:lnTo>
                  <a:pt x="16177" y="11605"/>
                </a:lnTo>
                <a:lnTo>
                  <a:pt x="16177" y="7844"/>
                </a:lnTo>
                <a:close/>
                <a:moveTo>
                  <a:pt x="23944" y="7844"/>
                </a:moveTo>
                <a:lnTo>
                  <a:pt x="23944" y="11605"/>
                </a:lnTo>
                <a:lnTo>
                  <a:pt x="20153" y="11605"/>
                </a:lnTo>
                <a:lnTo>
                  <a:pt x="20153" y="7844"/>
                </a:lnTo>
                <a:close/>
                <a:moveTo>
                  <a:pt x="27919" y="7844"/>
                </a:moveTo>
                <a:lnTo>
                  <a:pt x="27919" y="11605"/>
                </a:lnTo>
                <a:lnTo>
                  <a:pt x="24129" y="11605"/>
                </a:lnTo>
                <a:lnTo>
                  <a:pt x="24129" y="7844"/>
                </a:lnTo>
                <a:close/>
                <a:moveTo>
                  <a:pt x="31895" y="7844"/>
                </a:moveTo>
                <a:lnTo>
                  <a:pt x="31895" y="11605"/>
                </a:lnTo>
                <a:lnTo>
                  <a:pt x="28104" y="11605"/>
                </a:lnTo>
                <a:lnTo>
                  <a:pt x="28104" y="7844"/>
                </a:lnTo>
                <a:close/>
                <a:moveTo>
                  <a:pt x="35870" y="7844"/>
                </a:moveTo>
                <a:lnTo>
                  <a:pt x="35870" y="11605"/>
                </a:lnTo>
                <a:lnTo>
                  <a:pt x="32079" y="11605"/>
                </a:lnTo>
                <a:lnTo>
                  <a:pt x="32079" y="7844"/>
                </a:lnTo>
                <a:close/>
                <a:moveTo>
                  <a:pt x="39845" y="7844"/>
                </a:moveTo>
                <a:lnTo>
                  <a:pt x="39845" y="11605"/>
                </a:lnTo>
                <a:lnTo>
                  <a:pt x="36054" y="11605"/>
                </a:lnTo>
                <a:lnTo>
                  <a:pt x="36054" y="7844"/>
                </a:lnTo>
                <a:close/>
                <a:moveTo>
                  <a:pt x="43821" y="7844"/>
                </a:moveTo>
                <a:lnTo>
                  <a:pt x="43821" y="11605"/>
                </a:lnTo>
                <a:lnTo>
                  <a:pt x="40029" y="11605"/>
                </a:lnTo>
                <a:lnTo>
                  <a:pt x="40029" y="7844"/>
                </a:lnTo>
                <a:close/>
                <a:moveTo>
                  <a:pt x="47796" y="7844"/>
                </a:moveTo>
                <a:lnTo>
                  <a:pt x="47796" y="11605"/>
                </a:lnTo>
                <a:lnTo>
                  <a:pt x="44005" y="11605"/>
                </a:lnTo>
                <a:lnTo>
                  <a:pt x="44005" y="7844"/>
                </a:lnTo>
                <a:close/>
                <a:moveTo>
                  <a:pt x="51771" y="7844"/>
                </a:moveTo>
                <a:lnTo>
                  <a:pt x="51771" y="11605"/>
                </a:lnTo>
                <a:lnTo>
                  <a:pt x="47980" y="11605"/>
                </a:lnTo>
                <a:lnTo>
                  <a:pt x="47980" y="7844"/>
                </a:lnTo>
                <a:close/>
                <a:moveTo>
                  <a:pt x="55746" y="7844"/>
                </a:moveTo>
                <a:lnTo>
                  <a:pt x="55746" y="11605"/>
                </a:lnTo>
                <a:lnTo>
                  <a:pt x="51956" y="11605"/>
                </a:lnTo>
                <a:lnTo>
                  <a:pt x="51956" y="7844"/>
                </a:lnTo>
                <a:close/>
                <a:moveTo>
                  <a:pt x="59721" y="7844"/>
                </a:moveTo>
                <a:lnTo>
                  <a:pt x="59721" y="11605"/>
                </a:lnTo>
                <a:lnTo>
                  <a:pt x="55931" y="11605"/>
                </a:lnTo>
                <a:lnTo>
                  <a:pt x="55931" y="7844"/>
                </a:lnTo>
                <a:close/>
                <a:moveTo>
                  <a:pt x="63696" y="7844"/>
                </a:moveTo>
                <a:lnTo>
                  <a:pt x="63696" y="11605"/>
                </a:lnTo>
                <a:lnTo>
                  <a:pt x="59906" y="11605"/>
                </a:lnTo>
                <a:lnTo>
                  <a:pt x="59906" y="7844"/>
                </a:lnTo>
                <a:close/>
                <a:moveTo>
                  <a:pt x="67672" y="7844"/>
                </a:moveTo>
                <a:lnTo>
                  <a:pt x="67672" y="11605"/>
                </a:lnTo>
                <a:lnTo>
                  <a:pt x="63881" y="11605"/>
                </a:lnTo>
                <a:lnTo>
                  <a:pt x="63881" y="7844"/>
                </a:lnTo>
                <a:close/>
                <a:moveTo>
                  <a:pt x="71648" y="7844"/>
                </a:moveTo>
                <a:lnTo>
                  <a:pt x="71648" y="11605"/>
                </a:lnTo>
                <a:lnTo>
                  <a:pt x="67857" y="11605"/>
                </a:lnTo>
                <a:lnTo>
                  <a:pt x="67857" y="7844"/>
                </a:lnTo>
                <a:close/>
                <a:moveTo>
                  <a:pt x="75623" y="7844"/>
                </a:moveTo>
                <a:lnTo>
                  <a:pt x="75623" y="11605"/>
                </a:lnTo>
                <a:lnTo>
                  <a:pt x="71832" y="11605"/>
                </a:lnTo>
                <a:lnTo>
                  <a:pt x="71832" y="7844"/>
                </a:lnTo>
                <a:close/>
                <a:moveTo>
                  <a:pt x="79598" y="7844"/>
                </a:moveTo>
                <a:lnTo>
                  <a:pt x="79598" y="11605"/>
                </a:lnTo>
                <a:lnTo>
                  <a:pt x="75807" y="11605"/>
                </a:lnTo>
                <a:lnTo>
                  <a:pt x="75807" y="7844"/>
                </a:lnTo>
                <a:close/>
                <a:moveTo>
                  <a:pt x="83573" y="7844"/>
                </a:moveTo>
                <a:lnTo>
                  <a:pt x="83573" y="11605"/>
                </a:lnTo>
                <a:lnTo>
                  <a:pt x="79782" y="11605"/>
                </a:lnTo>
                <a:lnTo>
                  <a:pt x="79782" y="7844"/>
                </a:lnTo>
                <a:close/>
                <a:moveTo>
                  <a:pt x="87549" y="7844"/>
                </a:moveTo>
                <a:lnTo>
                  <a:pt x="87549" y="11605"/>
                </a:lnTo>
                <a:lnTo>
                  <a:pt x="83757" y="11605"/>
                </a:lnTo>
                <a:lnTo>
                  <a:pt x="83757" y="7844"/>
                </a:lnTo>
                <a:close/>
                <a:moveTo>
                  <a:pt x="91524" y="7844"/>
                </a:moveTo>
                <a:lnTo>
                  <a:pt x="91524" y="11605"/>
                </a:lnTo>
                <a:lnTo>
                  <a:pt x="87733" y="11605"/>
                </a:lnTo>
                <a:lnTo>
                  <a:pt x="87733" y="7844"/>
                </a:lnTo>
                <a:close/>
                <a:moveTo>
                  <a:pt x="95499" y="7844"/>
                </a:moveTo>
                <a:lnTo>
                  <a:pt x="95499" y="11605"/>
                </a:lnTo>
                <a:lnTo>
                  <a:pt x="91708" y="11605"/>
                </a:lnTo>
                <a:lnTo>
                  <a:pt x="91708" y="7844"/>
                </a:lnTo>
                <a:close/>
                <a:moveTo>
                  <a:pt x="99474" y="7844"/>
                </a:moveTo>
                <a:lnTo>
                  <a:pt x="99474" y="11605"/>
                </a:lnTo>
                <a:lnTo>
                  <a:pt x="95684" y="11605"/>
                </a:lnTo>
                <a:lnTo>
                  <a:pt x="95684" y="7844"/>
                </a:lnTo>
                <a:close/>
                <a:moveTo>
                  <a:pt x="103449" y="7844"/>
                </a:moveTo>
                <a:lnTo>
                  <a:pt x="103449" y="11605"/>
                </a:lnTo>
                <a:lnTo>
                  <a:pt x="99659" y="11605"/>
                </a:lnTo>
                <a:lnTo>
                  <a:pt x="99659" y="7844"/>
                </a:lnTo>
                <a:close/>
                <a:moveTo>
                  <a:pt x="107424" y="7844"/>
                </a:moveTo>
                <a:lnTo>
                  <a:pt x="107424" y="11605"/>
                </a:lnTo>
                <a:lnTo>
                  <a:pt x="103634" y="11605"/>
                </a:lnTo>
                <a:lnTo>
                  <a:pt x="103634" y="7844"/>
                </a:lnTo>
                <a:close/>
                <a:moveTo>
                  <a:pt x="111400" y="7844"/>
                </a:moveTo>
                <a:lnTo>
                  <a:pt x="111400" y="11605"/>
                </a:lnTo>
                <a:lnTo>
                  <a:pt x="107609" y="11605"/>
                </a:lnTo>
                <a:lnTo>
                  <a:pt x="107609" y="7844"/>
                </a:lnTo>
                <a:close/>
                <a:moveTo>
                  <a:pt x="115376" y="7844"/>
                </a:moveTo>
                <a:lnTo>
                  <a:pt x="115376" y="11605"/>
                </a:lnTo>
                <a:lnTo>
                  <a:pt x="111585" y="11605"/>
                </a:lnTo>
                <a:lnTo>
                  <a:pt x="111585" y="7844"/>
                </a:lnTo>
                <a:close/>
                <a:moveTo>
                  <a:pt x="119351" y="7844"/>
                </a:moveTo>
                <a:lnTo>
                  <a:pt x="119351" y="11605"/>
                </a:lnTo>
                <a:lnTo>
                  <a:pt x="115560" y="11605"/>
                </a:lnTo>
                <a:lnTo>
                  <a:pt x="115560" y="7844"/>
                </a:lnTo>
                <a:close/>
                <a:moveTo>
                  <a:pt x="123326" y="7844"/>
                </a:moveTo>
                <a:lnTo>
                  <a:pt x="123326" y="11605"/>
                </a:lnTo>
                <a:lnTo>
                  <a:pt x="119535" y="11605"/>
                </a:lnTo>
                <a:lnTo>
                  <a:pt x="119535" y="7844"/>
                </a:lnTo>
                <a:close/>
                <a:moveTo>
                  <a:pt x="127301" y="7844"/>
                </a:moveTo>
                <a:lnTo>
                  <a:pt x="127301" y="11605"/>
                </a:lnTo>
                <a:lnTo>
                  <a:pt x="123510" y="11605"/>
                </a:lnTo>
                <a:lnTo>
                  <a:pt x="123510" y="7844"/>
                </a:lnTo>
                <a:close/>
                <a:moveTo>
                  <a:pt x="131277" y="7844"/>
                </a:moveTo>
                <a:lnTo>
                  <a:pt x="131277" y="11605"/>
                </a:lnTo>
                <a:lnTo>
                  <a:pt x="127485" y="11605"/>
                </a:lnTo>
                <a:lnTo>
                  <a:pt x="127485" y="7844"/>
                </a:lnTo>
                <a:close/>
                <a:moveTo>
                  <a:pt x="135252" y="7844"/>
                </a:moveTo>
                <a:lnTo>
                  <a:pt x="135252" y="11605"/>
                </a:lnTo>
                <a:lnTo>
                  <a:pt x="131461" y="11605"/>
                </a:lnTo>
                <a:lnTo>
                  <a:pt x="131461" y="7844"/>
                </a:lnTo>
                <a:close/>
                <a:moveTo>
                  <a:pt x="139227" y="7844"/>
                </a:moveTo>
                <a:lnTo>
                  <a:pt x="139227" y="11605"/>
                </a:lnTo>
                <a:lnTo>
                  <a:pt x="135436" y="11605"/>
                </a:lnTo>
                <a:lnTo>
                  <a:pt x="135436" y="7844"/>
                </a:lnTo>
                <a:close/>
                <a:moveTo>
                  <a:pt x="143202" y="7844"/>
                </a:moveTo>
                <a:lnTo>
                  <a:pt x="143202" y="11605"/>
                </a:lnTo>
                <a:lnTo>
                  <a:pt x="139411" y="11605"/>
                </a:lnTo>
                <a:lnTo>
                  <a:pt x="139411" y="7844"/>
                </a:lnTo>
                <a:close/>
                <a:moveTo>
                  <a:pt x="147177" y="7844"/>
                </a:moveTo>
                <a:lnTo>
                  <a:pt x="147177" y="11605"/>
                </a:lnTo>
                <a:lnTo>
                  <a:pt x="143387" y="11605"/>
                </a:lnTo>
                <a:lnTo>
                  <a:pt x="143387" y="7844"/>
                </a:lnTo>
                <a:close/>
                <a:moveTo>
                  <a:pt x="151224" y="7844"/>
                </a:moveTo>
                <a:lnTo>
                  <a:pt x="151224" y="11605"/>
                </a:lnTo>
                <a:lnTo>
                  <a:pt x="147362" y="11605"/>
                </a:lnTo>
                <a:lnTo>
                  <a:pt x="147362" y="7844"/>
                </a:lnTo>
                <a:close/>
                <a:moveTo>
                  <a:pt x="4068" y="11788"/>
                </a:moveTo>
                <a:lnTo>
                  <a:pt x="4068" y="15547"/>
                </a:lnTo>
                <a:lnTo>
                  <a:pt x="184" y="15547"/>
                </a:lnTo>
                <a:lnTo>
                  <a:pt x="184" y="11788"/>
                </a:lnTo>
                <a:close/>
                <a:moveTo>
                  <a:pt x="8043" y="11788"/>
                </a:moveTo>
                <a:lnTo>
                  <a:pt x="8043" y="15547"/>
                </a:lnTo>
                <a:lnTo>
                  <a:pt x="4252" y="15547"/>
                </a:lnTo>
                <a:lnTo>
                  <a:pt x="4252" y="11788"/>
                </a:lnTo>
                <a:close/>
                <a:moveTo>
                  <a:pt x="12018" y="11788"/>
                </a:moveTo>
                <a:lnTo>
                  <a:pt x="12018" y="15547"/>
                </a:lnTo>
                <a:lnTo>
                  <a:pt x="8227" y="15547"/>
                </a:lnTo>
                <a:lnTo>
                  <a:pt x="8227" y="11788"/>
                </a:lnTo>
                <a:close/>
                <a:moveTo>
                  <a:pt x="15993" y="11788"/>
                </a:moveTo>
                <a:lnTo>
                  <a:pt x="15993" y="15547"/>
                </a:lnTo>
                <a:lnTo>
                  <a:pt x="12202" y="15547"/>
                </a:lnTo>
                <a:lnTo>
                  <a:pt x="12202" y="11788"/>
                </a:lnTo>
                <a:close/>
                <a:moveTo>
                  <a:pt x="19968" y="11788"/>
                </a:moveTo>
                <a:lnTo>
                  <a:pt x="19968" y="15547"/>
                </a:lnTo>
                <a:lnTo>
                  <a:pt x="16177" y="15547"/>
                </a:lnTo>
                <a:lnTo>
                  <a:pt x="16177" y="11788"/>
                </a:lnTo>
                <a:close/>
                <a:moveTo>
                  <a:pt x="23944" y="11788"/>
                </a:moveTo>
                <a:lnTo>
                  <a:pt x="23944" y="15547"/>
                </a:lnTo>
                <a:lnTo>
                  <a:pt x="20153" y="15547"/>
                </a:lnTo>
                <a:lnTo>
                  <a:pt x="20153" y="11788"/>
                </a:lnTo>
                <a:close/>
                <a:moveTo>
                  <a:pt x="27919" y="11788"/>
                </a:moveTo>
                <a:lnTo>
                  <a:pt x="27919" y="15547"/>
                </a:lnTo>
                <a:lnTo>
                  <a:pt x="24129" y="15547"/>
                </a:lnTo>
                <a:lnTo>
                  <a:pt x="24129" y="11788"/>
                </a:lnTo>
                <a:close/>
                <a:moveTo>
                  <a:pt x="31895" y="11788"/>
                </a:moveTo>
                <a:lnTo>
                  <a:pt x="31895" y="15547"/>
                </a:lnTo>
                <a:lnTo>
                  <a:pt x="28104" y="15547"/>
                </a:lnTo>
                <a:lnTo>
                  <a:pt x="28104" y="11788"/>
                </a:lnTo>
                <a:close/>
                <a:moveTo>
                  <a:pt x="35870" y="11788"/>
                </a:moveTo>
                <a:lnTo>
                  <a:pt x="35870" y="15547"/>
                </a:lnTo>
                <a:lnTo>
                  <a:pt x="32079" y="15547"/>
                </a:lnTo>
                <a:lnTo>
                  <a:pt x="32079" y="11788"/>
                </a:lnTo>
                <a:close/>
                <a:moveTo>
                  <a:pt x="39845" y="11788"/>
                </a:moveTo>
                <a:lnTo>
                  <a:pt x="39845" y="15547"/>
                </a:lnTo>
                <a:lnTo>
                  <a:pt x="36054" y="15547"/>
                </a:lnTo>
                <a:lnTo>
                  <a:pt x="36054" y="11788"/>
                </a:lnTo>
                <a:close/>
                <a:moveTo>
                  <a:pt x="43821" y="11788"/>
                </a:moveTo>
                <a:lnTo>
                  <a:pt x="43821" y="15547"/>
                </a:lnTo>
                <a:lnTo>
                  <a:pt x="40029" y="15547"/>
                </a:lnTo>
                <a:lnTo>
                  <a:pt x="40029" y="11788"/>
                </a:lnTo>
                <a:close/>
                <a:moveTo>
                  <a:pt x="47796" y="11788"/>
                </a:moveTo>
                <a:lnTo>
                  <a:pt x="47796" y="15547"/>
                </a:lnTo>
                <a:lnTo>
                  <a:pt x="44005" y="15547"/>
                </a:lnTo>
                <a:lnTo>
                  <a:pt x="44005" y="11788"/>
                </a:lnTo>
                <a:close/>
                <a:moveTo>
                  <a:pt x="51771" y="11788"/>
                </a:moveTo>
                <a:lnTo>
                  <a:pt x="51771" y="15547"/>
                </a:lnTo>
                <a:lnTo>
                  <a:pt x="47980" y="15547"/>
                </a:lnTo>
                <a:lnTo>
                  <a:pt x="47980" y="11788"/>
                </a:lnTo>
                <a:close/>
                <a:moveTo>
                  <a:pt x="55746" y="11788"/>
                </a:moveTo>
                <a:lnTo>
                  <a:pt x="55746" y="15547"/>
                </a:lnTo>
                <a:lnTo>
                  <a:pt x="51956" y="15547"/>
                </a:lnTo>
                <a:lnTo>
                  <a:pt x="51956" y="11788"/>
                </a:lnTo>
                <a:close/>
                <a:moveTo>
                  <a:pt x="59721" y="11788"/>
                </a:moveTo>
                <a:lnTo>
                  <a:pt x="59721" y="15547"/>
                </a:lnTo>
                <a:lnTo>
                  <a:pt x="55931" y="15547"/>
                </a:lnTo>
                <a:lnTo>
                  <a:pt x="55931" y="11788"/>
                </a:lnTo>
                <a:close/>
                <a:moveTo>
                  <a:pt x="63696" y="11788"/>
                </a:moveTo>
                <a:lnTo>
                  <a:pt x="63696" y="15547"/>
                </a:lnTo>
                <a:lnTo>
                  <a:pt x="59906" y="15547"/>
                </a:lnTo>
                <a:lnTo>
                  <a:pt x="59906" y="11788"/>
                </a:lnTo>
                <a:close/>
                <a:moveTo>
                  <a:pt x="67672" y="11788"/>
                </a:moveTo>
                <a:lnTo>
                  <a:pt x="67672" y="15547"/>
                </a:lnTo>
                <a:lnTo>
                  <a:pt x="63881" y="15547"/>
                </a:lnTo>
                <a:lnTo>
                  <a:pt x="63881" y="11788"/>
                </a:lnTo>
                <a:close/>
                <a:moveTo>
                  <a:pt x="71648" y="11788"/>
                </a:moveTo>
                <a:lnTo>
                  <a:pt x="71648" y="15547"/>
                </a:lnTo>
                <a:lnTo>
                  <a:pt x="67857" y="15547"/>
                </a:lnTo>
                <a:lnTo>
                  <a:pt x="67857" y="11788"/>
                </a:lnTo>
                <a:close/>
                <a:moveTo>
                  <a:pt x="75623" y="11788"/>
                </a:moveTo>
                <a:lnTo>
                  <a:pt x="75623" y="15547"/>
                </a:lnTo>
                <a:lnTo>
                  <a:pt x="71832" y="15547"/>
                </a:lnTo>
                <a:lnTo>
                  <a:pt x="71832" y="11788"/>
                </a:lnTo>
                <a:close/>
                <a:moveTo>
                  <a:pt x="79598" y="11788"/>
                </a:moveTo>
                <a:lnTo>
                  <a:pt x="79598" y="15547"/>
                </a:lnTo>
                <a:lnTo>
                  <a:pt x="75807" y="15547"/>
                </a:lnTo>
                <a:lnTo>
                  <a:pt x="75807" y="11788"/>
                </a:lnTo>
                <a:close/>
                <a:moveTo>
                  <a:pt x="83573" y="11788"/>
                </a:moveTo>
                <a:lnTo>
                  <a:pt x="83573" y="15547"/>
                </a:lnTo>
                <a:lnTo>
                  <a:pt x="79782" y="15547"/>
                </a:lnTo>
                <a:lnTo>
                  <a:pt x="79782" y="11788"/>
                </a:lnTo>
                <a:close/>
                <a:moveTo>
                  <a:pt x="87549" y="11788"/>
                </a:moveTo>
                <a:lnTo>
                  <a:pt x="87549" y="15547"/>
                </a:lnTo>
                <a:lnTo>
                  <a:pt x="83757" y="15547"/>
                </a:lnTo>
                <a:lnTo>
                  <a:pt x="83757" y="11788"/>
                </a:lnTo>
                <a:close/>
                <a:moveTo>
                  <a:pt x="91524" y="11788"/>
                </a:moveTo>
                <a:lnTo>
                  <a:pt x="91524" y="15547"/>
                </a:lnTo>
                <a:lnTo>
                  <a:pt x="87733" y="15547"/>
                </a:lnTo>
                <a:lnTo>
                  <a:pt x="87733" y="11788"/>
                </a:lnTo>
                <a:close/>
                <a:moveTo>
                  <a:pt x="95499" y="11788"/>
                </a:moveTo>
                <a:lnTo>
                  <a:pt x="95499" y="15547"/>
                </a:lnTo>
                <a:lnTo>
                  <a:pt x="91708" y="15547"/>
                </a:lnTo>
                <a:lnTo>
                  <a:pt x="91708" y="11788"/>
                </a:lnTo>
                <a:close/>
                <a:moveTo>
                  <a:pt x="99474" y="11788"/>
                </a:moveTo>
                <a:lnTo>
                  <a:pt x="99474" y="15547"/>
                </a:lnTo>
                <a:lnTo>
                  <a:pt x="95684" y="15547"/>
                </a:lnTo>
                <a:lnTo>
                  <a:pt x="95684" y="11788"/>
                </a:lnTo>
                <a:close/>
                <a:moveTo>
                  <a:pt x="103449" y="11788"/>
                </a:moveTo>
                <a:lnTo>
                  <a:pt x="103449" y="15547"/>
                </a:lnTo>
                <a:lnTo>
                  <a:pt x="99659" y="15547"/>
                </a:lnTo>
                <a:lnTo>
                  <a:pt x="99659" y="11788"/>
                </a:lnTo>
                <a:close/>
                <a:moveTo>
                  <a:pt x="107424" y="11788"/>
                </a:moveTo>
                <a:lnTo>
                  <a:pt x="107424" y="15547"/>
                </a:lnTo>
                <a:lnTo>
                  <a:pt x="103634" y="15547"/>
                </a:lnTo>
                <a:lnTo>
                  <a:pt x="103634" y="11788"/>
                </a:lnTo>
                <a:close/>
                <a:moveTo>
                  <a:pt x="111400" y="11788"/>
                </a:moveTo>
                <a:lnTo>
                  <a:pt x="111400" y="15547"/>
                </a:lnTo>
                <a:lnTo>
                  <a:pt x="107609" y="15547"/>
                </a:lnTo>
                <a:lnTo>
                  <a:pt x="107609" y="11788"/>
                </a:lnTo>
                <a:close/>
                <a:moveTo>
                  <a:pt x="115376" y="11788"/>
                </a:moveTo>
                <a:lnTo>
                  <a:pt x="115376" y="15547"/>
                </a:lnTo>
                <a:lnTo>
                  <a:pt x="111585" y="15547"/>
                </a:lnTo>
                <a:lnTo>
                  <a:pt x="111585" y="11788"/>
                </a:lnTo>
                <a:close/>
                <a:moveTo>
                  <a:pt x="119351" y="11788"/>
                </a:moveTo>
                <a:lnTo>
                  <a:pt x="119351" y="15547"/>
                </a:lnTo>
                <a:lnTo>
                  <a:pt x="115560" y="15547"/>
                </a:lnTo>
                <a:lnTo>
                  <a:pt x="115560" y="11788"/>
                </a:lnTo>
                <a:close/>
                <a:moveTo>
                  <a:pt x="123326" y="11788"/>
                </a:moveTo>
                <a:lnTo>
                  <a:pt x="123326" y="15547"/>
                </a:lnTo>
                <a:lnTo>
                  <a:pt x="119535" y="15547"/>
                </a:lnTo>
                <a:lnTo>
                  <a:pt x="119535" y="11788"/>
                </a:lnTo>
                <a:close/>
                <a:moveTo>
                  <a:pt x="127301" y="11788"/>
                </a:moveTo>
                <a:lnTo>
                  <a:pt x="127301" y="15547"/>
                </a:lnTo>
                <a:lnTo>
                  <a:pt x="123510" y="15547"/>
                </a:lnTo>
                <a:lnTo>
                  <a:pt x="123510" y="11788"/>
                </a:lnTo>
                <a:close/>
                <a:moveTo>
                  <a:pt x="131277" y="11788"/>
                </a:moveTo>
                <a:lnTo>
                  <a:pt x="131277" y="15547"/>
                </a:lnTo>
                <a:lnTo>
                  <a:pt x="127485" y="15547"/>
                </a:lnTo>
                <a:lnTo>
                  <a:pt x="127485" y="11788"/>
                </a:lnTo>
                <a:close/>
                <a:moveTo>
                  <a:pt x="135252" y="11788"/>
                </a:moveTo>
                <a:lnTo>
                  <a:pt x="135252" y="15547"/>
                </a:lnTo>
                <a:lnTo>
                  <a:pt x="131461" y="15547"/>
                </a:lnTo>
                <a:lnTo>
                  <a:pt x="131461" y="11788"/>
                </a:lnTo>
                <a:close/>
                <a:moveTo>
                  <a:pt x="139227" y="11788"/>
                </a:moveTo>
                <a:lnTo>
                  <a:pt x="139227" y="15547"/>
                </a:lnTo>
                <a:lnTo>
                  <a:pt x="135436" y="15547"/>
                </a:lnTo>
                <a:lnTo>
                  <a:pt x="135436" y="11788"/>
                </a:lnTo>
                <a:close/>
                <a:moveTo>
                  <a:pt x="143202" y="11788"/>
                </a:moveTo>
                <a:lnTo>
                  <a:pt x="143202" y="15547"/>
                </a:lnTo>
                <a:lnTo>
                  <a:pt x="139411" y="15547"/>
                </a:lnTo>
                <a:lnTo>
                  <a:pt x="139411" y="11788"/>
                </a:lnTo>
                <a:close/>
                <a:moveTo>
                  <a:pt x="147177" y="11788"/>
                </a:moveTo>
                <a:lnTo>
                  <a:pt x="147177" y="15547"/>
                </a:lnTo>
                <a:lnTo>
                  <a:pt x="143387" y="15547"/>
                </a:lnTo>
                <a:lnTo>
                  <a:pt x="143387" y="11788"/>
                </a:lnTo>
                <a:close/>
                <a:moveTo>
                  <a:pt x="151224" y="11788"/>
                </a:moveTo>
                <a:lnTo>
                  <a:pt x="151224" y="15547"/>
                </a:lnTo>
                <a:lnTo>
                  <a:pt x="147362" y="15547"/>
                </a:lnTo>
                <a:lnTo>
                  <a:pt x="147362" y="11788"/>
                </a:lnTo>
                <a:close/>
                <a:moveTo>
                  <a:pt x="4068" y="15730"/>
                </a:moveTo>
                <a:lnTo>
                  <a:pt x="4068" y="19490"/>
                </a:lnTo>
                <a:lnTo>
                  <a:pt x="184" y="19490"/>
                </a:lnTo>
                <a:lnTo>
                  <a:pt x="184" y="15730"/>
                </a:lnTo>
                <a:close/>
                <a:moveTo>
                  <a:pt x="8043" y="15730"/>
                </a:moveTo>
                <a:lnTo>
                  <a:pt x="8043" y="19490"/>
                </a:lnTo>
                <a:lnTo>
                  <a:pt x="4252" y="19490"/>
                </a:lnTo>
                <a:lnTo>
                  <a:pt x="4252" y="15730"/>
                </a:lnTo>
                <a:close/>
                <a:moveTo>
                  <a:pt x="12018" y="15730"/>
                </a:moveTo>
                <a:lnTo>
                  <a:pt x="12018" y="19490"/>
                </a:lnTo>
                <a:lnTo>
                  <a:pt x="8227" y="19490"/>
                </a:lnTo>
                <a:lnTo>
                  <a:pt x="8227" y="15730"/>
                </a:lnTo>
                <a:close/>
                <a:moveTo>
                  <a:pt x="15993" y="15730"/>
                </a:moveTo>
                <a:lnTo>
                  <a:pt x="15993" y="19490"/>
                </a:lnTo>
                <a:lnTo>
                  <a:pt x="12202" y="19490"/>
                </a:lnTo>
                <a:lnTo>
                  <a:pt x="12202" y="15730"/>
                </a:lnTo>
                <a:close/>
                <a:moveTo>
                  <a:pt x="19968" y="15730"/>
                </a:moveTo>
                <a:lnTo>
                  <a:pt x="19968" y="19490"/>
                </a:lnTo>
                <a:lnTo>
                  <a:pt x="16177" y="19490"/>
                </a:lnTo>
                <a:lnTo>
                  <a:pt x="16177" y="15730"/>
                </a:lnTo>
                <a:close/>
                <a:moveTo>
                  <a:pt x="23944" y="15730"/>
                </a:moveTo>
                <a:lnTo>
                  <a:pt x="23944" y="19490"/>
                </a:lnTo>
                <a:lnTo>
                  <a:pt x="20153" y="19490"/>
                </a:lnTo>
                <a:lnTo>
                  <a:pt x="20153" y="15730"/>
                </a:lnTo>
                <a:close/>
                <a:moveTo>
                  <a:pt x="27919" y="15730"/>
                </a:moveTo>
                <a:lnTo>
                  <a:pt x="27919" y="19490"/>
                </a:lnTo>
                <a:lnTo>
                  <a:pt x="24129" y="19490"/>
                </a:lnTo>
                <a:lnTo>
                  <a:pt x="24129" y="15730"/>
                </a:lnTo>
                <a:close/>
                <a:moveTo>
                  <a:pt x="31895" y="15730"/>
                </a:moveTo>
                <a:lnTo>
                  <a:pt x="31895" y="19490"/>
                </a:lnTo>
                <a:lnTo>
                  <a:pt x="28104" y="19490"/>
                </a:lnTo>
                <a:lnTo>
                  <a:pt x="28104" y="15730"/>
                </a:lnTo>
                <a:close/>
                <a:moveTo>
                  <a:pt x="35870" y="15730"/>
                </a:moveTo>
                <a:lnTo>
                  <a:pt x="35870" y="19490"/>
                </a:lnTo>
                <a:lnTo>
                  <a:pt x="32079" y="19490"/>
                </a:lnTo>
                <a:lnTo>
                  <a:pt x="32079" y="15730"/>
                </a:lnTo>
                <a:close/>
                <a:moveTo>
                  <a:pt x="39845" y="15730"/>
                </a:moveTo>
                <a:lnTo>
                  <a:pt x="39845" y="19490"/>
                </a:lnTo>
                <a:lnTo>
                  <a:pt x="36054" y="19490"/>
                </a:lnTo>
                <a:lnTo>
                  <a:pt x="36054" y="15730"/>
                </a:lnTo>
                <a:close/>
                <a:moveTo>
                  <a:pt x="43821" y="15730"/>
                </a:moveTo>
                <a:lnTo>
                  <a:pt x="43821" y="19490"/>
                </a:lnTo>
                <a:lnTo>
                  <a:pt x="40029" y="19490"/>
                </a:lnTo>
                <a:lnTo>
                  <a:pt x="40029" y="15730"/>
                </a:lnTo>
                <a:close/>
                <a:moveTo>
                  <a:pt x="47796" y="15730"/>
                </a:moveTo>
                <a:lnTo>
                  <a:pt x="47796" y="19490"/>
                </a:lnTo>
                <a:lnTo>
                  <a:pt x="44005" y="19490"/>
                </a:lnTo>
                <a:lnTo>
                  <a:pt x="44005" y="15730"/>
                </a:lnTo>
                <a:close/>
                <a:moveTo>
                  <a:pt x="51771" y="15730"/>
                </a:moveTo>
                <a:lnTo>
                  <a:pt x="51771" y="19490"/>
                </a:lnTo>
                <a:lnTo>
                  <a:pt x="47980" y="19490"/>
                </a:lnTo>
                <a:lnTo>
                  <a:pt x="47980" y="15730"/>
                </a:lnTo>
                <a:close/>
                <a:moveTo>
                  <a:pt x="55746" y="15730"/>
                </a:moveTo>
                <a:lnTo>
                  <a:pt x="55746" y="19490"/>
                </a:lnTo>
                <a:lnTo>
                  <a:pt x="51956" y="19490"/>
                </a:lnTo>
                <a:lnTo>
                  <a:pt x="51956" y="15730"/>
                </a:lnTo>
                <a:close/>
                <a:moveTo>
                  <a:pt x="59721" y="15730"/>
                </a:moveTo>
                <a:lnTo>
                  <a:pt x="59721" y="19490"/>
                </a:lnTo>
                <a:lnTo>
                  <a:pt x="55931" y="19490"/>
                </a:lnTo>
                <a:lnTo>
                  <a:pt x="55931" y="15730"/>
                </a:lnTo>
                <a:close/>
                <a:moveTo>
                  <a:pt x="63696" y="15730"/>
                </a:moveTo>
                <a:lnTo>
                  <a:pt x="63696" y="19490"/>
                </a:lnTo>
                <a:lnTo>
                  <a:pt x="59906" y="19490"/>
                </a:lnTo>
                <a:lnTo>
                  <a:pt x="59906" y="15730"/>
                </a:lnTo>
                <a:close/>
                <a:moveTo>
                  <a:pt x="67672" y="15730"/>
                </a:moveTo>
                <a:lnTo>
                  <a:pt x="67672" y="19490"/>
                </a:lnTo>
                <a:lnTo>
                  <a:pt x="63881" y="19490"/>
                </a:lnTo>
                <a:lnTo>
                  <a:pt x="63881" y="15730"/>
                </a:lnTo>
                <a:close/>
                <a:moveTo>
                  <a:pt x="71648" y="15730"/>
                </a:moveTo>
                <a:lnTo>
                  <a:pt x="71648" y="19490"/>
                </a:lnTo>
                <a:lnTo>
                  <a:pt x="67857" y="19490"/>
                </a:lnTo>
                <a:lnTo>
                  <a:pt x="67857" y="15730"/>
                </a:lnTo>
                <a:close/>
                <a:moveTo>
                  <a:pt x="75623" y="15730"/>
                </a:moveTo>
                <a:lnTo>
                  <a:pt x="75623" y="19490"/>
                </a:lnTo>
                <a:lnTo>
                  <a:pt x="71832" y="19490"/>
                </a:lnTo>
                <a:lnTo>
                  <a:pt x="71832" y="15730"/>
                </a:lnTo>
                <a:close/>
                <a:moveTo>
                  <a:pt x="79598" y="15730"/>
                </a:moveTo>
                <a:lnTo>
                  <a:pt x="79598" y="19490"/>
                </a:lnTo>
                <a:lnTo>
                  <a:pt x="75807" y="19490"/>
                </a:lnTo>
                <a:lnTo>
                  <a:pt x="75807" y="15730"/>
                </a:lnTo>
                <a:close/>
                <a:moveTo>
                  <a:pt x="83573" y="15730"/>
                </a:moveTo>
                <a:lnTo>
                  <a:pt x="83573" y="19490"/>
                </a:lnTo>
                <a:lnTo>
                  <a:pt x="79782" y="19490"/>
                </a:lnTo>
                <a:lnTo>
                  <a:pt x="79782" y="15730"/>
                </a:lnTo>
                <a:close/>
                <a:moveTo>
                  <a:pt x="87549" y="15730"/>
                </a:moveTo>
                <a:lnTo>
                  <a:pt x="87549" y="19490"/>
                </a:lnTo>
                <a:lnTo>
                  <a:pt x="83757" y="19490"/>
                </a:lnTo>
                <a:lnTo>
                  <a:pt x="83757" y="15730"/>
                </a:lnTo>
                <a:close/>
                <a:moveTo>
                  <a:pt x="91524" y="15730"/>
                </a:moveTo>
                <a:lnTo>
                  <a:pt x="91524" y="19490"/>
                </a:lnTo>
                <a:lnTo>
                  <a:pt x="87733" y="19490"/>
                </a:lnTo>
                <a:lnTo>
                  <a:pt x="87733" y="15730"/>
                </a:lnTo>
                <a:close/>
                <a:moveTo>
                  <a:pt x="95499" y="15730"/>
                </a:moveTo>
                <a:lnTo>
                  <a:pt x="95499" y="19490"/>
                </a:lnTo>
                <a:lnTo>
                  <a:pt x="91708" y="19490"/>
                </a:lnTo>
                <a:lnTo>
                  <a:pt x="91708" y="15730"/>
                </a:lnTo>
                <a:close/>
                <a:moveTo>
                  <a:pt x="99474" y="15730"/>
                </a:moveTo>
                <a:lnTo>
                  <a:pt x="99474" y="19490"/>
                </a:lnTo>
                <a:lnTo>
                  <a:pt x="95684" y="19490"/>
                </a:lnTo>
                <a:lnTo>
                  <a:pt x="95684" y="15730"/>
                </a:lnTo>
                <a:close/>
                <a:moveTo>
                  <a:pt x="103449" y="15730"/>
                </a:moveTo>
                <a:lnTo>
                  <a:pt x="103449" y="19490"/>
                </a:lnTo>
                <a:lnTo>
                  <a:pt x="99659" y="19490"/>
                </a:lnTo>
                <a:lnTo>
                  <a:pt x="99659" y="15730"/>
                </a:lnTo>
                <a:close/>
                <a:moveTo>
                  <a:pt x="107424" y="15730"/>
                </a:moveTo>
                <a:lnTo>
                  <a:pt x="107424" y="19490"/>
                </a:lnTo>
                <a:lnTo>
                  <a:pt x="103634" y="19490"/>
                </a:lnTo>
                <a:lnTo>
                  <a:pt x="103634" y="15730"/>
                </a:lnTo>
                <a:close/>
                <a:moveTo>
                  <a:pt x="111400" y="15730"/>
                </a:moveTo>
                <a:lnTo>
                  <a:pt x="111400" y="19490"/>
                </a:lnTo>
                <a:lnTo>
                  <a:pt x="107609" y="19490"/>
                </a:lnTo>
                <a:lnTo>
                  <a:pt x="107609" y="15730"/>
                </a:lnTo>
                <a:close/>
                <a:moveTo>
                  <a:pt x="115376" y="15730"/>
                </a:moveTo>
                <a:lnTo>
                  <a:pt x="115376" y="19490"/>
                </a:lnTo>
                <a:lnTo>
                  <a:pt x="111585" y="19490"/>
                </a:lnTo>
                <a:lnTo>
                  <a:pt x="111585" y="15730"/>
                </a:lnTo>
                <a:close/>
                <a:moveTo>
                  <a:pt x="119351" y="15730"/>
                </a:moveTo>
                <a:lnTo>
                  <a:pt x="119351" y="19490"/>
                </a:lnTo>
                <a:lnTo>
                  <a:pt x="115560" y="19490"/>
                </a:lnTo>
                <a:lnTo>
                  <a:pt x="115560" y="15730"/>
                </a:lnTo>
                <a:close/>
                <a:moveTo>
                  <a:pt x="123326" y="15730"/>
                </a:moveTo>
                <a:lnTo>
                  <a:pt x="123326" y="19490"/>
                </a:lnTo>
                <a:lnTo>
                  <a:pt x="119535" y="19490"/>
                </a:lnTo>
                <a:lnTo>
                  <a:pt x="119535" y="15730"/>
                </a:lnTo>
                <a:close/>
                <a:moveTo>
                  <a:pt x="127301" y="15730"/>
                </a:moveTo>
                <a:lnTo>
                  <a:pt x="127301" y="19490"/>
                </a:lnTo>
                <a:lnTo>
                  <a:pt x="123510" y="19490"/>
                </a:lnTo>
                <a:lnTo>
                  <a:pt x="123510" y="15730"/>
                </a:lnTo>
                <a:close/>
                <a:moveTo>
                  <a:pt x="131277" y="15730"/>
                </a:moveTo>
                <a:lnTo>
                  <a:pt x="131277" y="19490"/>
                </a:lnTo>
                <a:lnTo>
                  <a:pt x="127485" y="19490"/>
                </a:lnTo>
                <a:lnTo>
                  <a:pt x="127485" y="15730"/>
                </a:lnTo>
                <a:close/>
                <a:moveTo>
                  <a:pt x="135252" y="15730"/>
                </a:moveTo>
                <a:lnTo>
                  <a:pt x="135252" y="19490"/>
                </a:lnTo>
                <a:lnTo>
                  <a:pt x="131461" y="19490"/>
                </a:lnTo>
                <a:lnTo>
                  <a:pt x="131461" y="15730"/>
                </a:lnTo>
                <a:close/>
                <a:moveTo>
                  <a:pt x="139227" y="15730"/>
                </a:moveTo>
                <a:lnTo>
                  <a:pt x="139227" y="19490"/>
                </a:lnTo>
                <a:lnTo>
                  <a:pt x="135436" y="19490"/>
                </a:lnTo>
                <a:lnTo>
                  <a:pt x="135436" y="15730"/>
                </a:lnTo>
                <a:close/>
                <a:moveTo>
                  <a:pt x="143202" y="15730"/>
                </a:moveTo>
                <a:lnTo>
                  <a:pt x="143202" y="19490"/>
                </a:lnTo>
                <a:lnTo>
                  <a:pt x="139411" y="19490"/>
                </a:lnTo>
                <a:lnTo>
                  <a:pt x="139411" y="15730"/>
                </a:lnTo>
                <a:close/>
                <a:moveTo>
                  <a:pt x="147177" y="15730"/>
                </a:moveTo>
                <a:lnTo>
                  <a:pt x="147177" y="19490"/>
                </a:lnTo>
                <a:lnTo>
                  <a:pt x="143387" y="19490"/>
                </a:lnTo>
                <a:lnTo>
                  <a:pt x="143387" y="15730"/>
                </a:lnTo>
                <a:close/>
                <a:moveTo>
                  <a:pt x="151224" y="15730"/>
                </a:moveTo>
                <a:lnTo>
                  <a:pt x="151224" y="19490"/>
                </a:lnTo>
                <a:lnTo>
                  <a:pt x="147362" y="19490"/>
                </a:lnTo>
                <a:lnTo>
                  <a:pt x="147362" y="15730"/>
                </a:lnTo>
                <a:close/>
                <a:moveTo>
                  <a:pt x="4068" y="19673"/>
                </a:moveTo>
                <a:lnTo>
                  <a:pt x="4068" y="23432"/>
                </a:lnTo>
                <a:lnTo>
                  <a:pt x="184" y="23432"/>
                </a:lnTo>
                <a:lnTo>
                  <a:pt x="184" y="19673"/>
                </a:lnTo>
                <a:close/>
                <a:moveTo>
                  <a:pt x="8043" y="19673"/>
                </a:moveTo>
                <a:lnTo>
                  <a:pt x="8043" y="23432"/>
                </a:lnTo>
                <a:lnTo>
                  <a:pt x="4252" y="23432"/>
                </a:lnTo>
                <a:lnTo>
                  <a:pt x="4252" y="19673"/>
                </a:lnTo>
                <a:close/>
                <a:moveTo>
                  <a:pt x="12018" y="19673"/>
                </a:moveTo>
                <a:lnTo>
                  <a:pt x="12018" y="23432"/>
                </a:lnTo>
                <a:lnTo>
                  <a:pt x="8227" y="23432"/>
                </a:lnTo>
                <a:lnTo>
                  <a:pt x="8227" y="19673"/>
                </a:lnTo>
                <a:close/>
                <a:moveTo>
                  <a:pt x="15993" y="19673"/>
                </a:moveTo>
                <a:lnTo>
                  <a:pt x="15993" y="23432"/>
                </a:lnTo>
                <a:lnTo>
                  <a:pt x="12202" y="23432"/>
                </a:lnTo>
                <a:lnTo>
                  <a:pt x="12202" y="19673"/>
                </a:lnTo>
                <a:close/>
                <a:moveTo>
                  <a:pt x="19968" y="19673"/>
                </a:moveTo>
                <a:lnTo>
                  <a:pt x="19968" y="23432"/>
                </a:lnTo>
                <a:lnTo>
                  <a:pt x="16177" y="23432"/>
                </a:lnTo>
                <a:lnTo>
                  <a:pt x="16177" y="19673"/>
                </a:lnTo>
                <a:close/>
                <a:moveTo>
                  <a:pt x="23944" y="19673"/>
                </a:moveTo>
                <a:lnTo>
                  <a:pt x="23944" y="23432"/>
                </a:lnTo>
                <a:lnTo>
                  <a:pt x="20153" y="23432"/>
                </a:lnTo>
                <a:lnTo>
                  <a:pt x="20153" y="19673"/>
                </a:lnTo>
                <a:close/>
                <a:moveTo>
                  <a:pt x="27919" y="19673"/>
                </a:moveTo>
                <a:lnTo>
                  <a:pt x="27919" y="23432"/>
                </a:lnTo>
                <a:lnTo>
                  <a:pt x="24129" y="23432"/>
                </a:lnTo>
                <a:lnTo>
                  <a:pt x="24129" y="19673"/>
                </a:lnTo>
                <a:close/>
                <a:moveTo>
                  <a:pt x="31895" y="19673"/>
                </a:moveTo>
                <a:lnTo>
                  <a:pt x="31895" y="23432"/>
                </a:lnTo>
                <a:lnTo>
                  <a:pt x="28104" y="23432"/>
                </a:lnTo>
                <a:lnTo>
                  <a:pt x="28104" y="19673"/>
                </a:lnTo>
                <a:close/>
                <a:moveTo>
                  <a:pt x="35870" y="19673"/>
                </a:moveTo>
                <a:lnTo>
                  <a:pt x="35870" y="23432"/>
                </a:lnTo>
                <a:lnTo>
                  <a:pt x="32079" y="23432"/>
                </a:lnTo>
                <a:lnTo>
                  <a:pt x="32079" y="19673"/>
                </a:lnTo>
                <a:close/>
                <a:moveTo>
                  <a:pt x="39845" y="19673"/>
                </a:moveTo>
                <a:lnTo>
                  <a:pt x="39845" y="23432"/>
                </a:lnTo>
                <a:lnTo>
                  <a:pt x="36054" y="23432"/>
                </a:lnTo>
                <a:lnTo>
                  <a:pt x="36054" y="19673"/>
                </a:lnTo>
                <a:close/>
                <a:moveTo>
                  <a:pt x="43821" y="19673"/>
                </a:moveTo>
                <a:lnTo>
                  <a:pt x="43821" y="23432"/>
                </a:lnTo>
                <a:lnTo>
                  <a:pt x="40029" y="23432"/>
                </a:lnTo>
                <a:lnTo>
                  <a:pt x="40029" y="19673"/>
                </a:lnTo>
                <a:close/>
                <a:moveTo>
                  <a:pt x="47796" y="19673"/>
                </a:moveTo>
                <a:lnTo>
                  <a:pt x="47796" y="23432"/>
                </a:lnTo>
                <a:lnTo>
                  <a:pt x="44005" y="23432"/>
                </a:lnTo>
                <a:lnTo>
                  <a:pt x="44005" y="19673"/>
                </a:lnTo>
                <a:close/>
                <a:moveTo>
                  <a:pt x="51771" y="19673"/>
                </a:moveTo>
                <a:lnTo>
                  <a:pt x="51771" y="23432"/>
                </a:lnTo>
                <a:lnTo>
                  <a:pt x="47980" y="23432"/>
                </a:lnTo>
                <a:lnTo>
                  <a:pt x="47980" y="19673"/>
                </a:lnTo>
                <a:close/>
                <a:moveTo>
                  <a:pt x="55746" y="19673"/>
                </a:moveTo>
                <a:lnTo>
                  <a:pt x="55746" y="23432"/>
                </a:lnTo>
                <a:lnTo>
                  <a:pt x="51956" y="23432"/>
                </a:lnTo>
                <a:lnTo>
                  <a:pt x="51956" y="19673"/>
                </a:lnTo>
                <a:close/>
                <a:moveTo>
                  <a:pt x="59721" y="19673"/>
                </a:moveTo>
                <a:lnTo>
                  <a:pt x="59721" y="23432"/>
                </a:lnTo>
                <a:lnTo>
                  <a:pt x="55931" y="23432"/>
                </a:lnTo>
                <a:lnTo>
                  <a:pt x="55931" y="19673"/>
                </a:lnTo>
                <a:close/>
                <a:moveTo>
                  <a:pt x="63696" y="19673"/>
                </a:moveTo>
                <a:lnTo>
                  <a:pt x="63696" y="23432"/>
                </a:lnTo>
                <a:lnTo>
                  <a:pt x="59906" y="23432"/>
                </a:lnTo>
                <a:lnTo>
                  <a:pt x="59906" y="19673"/>
                </a:lnTo>
                <a:close/>
                <a:moveTo>
                  <a:pt x="67672" y="19673"/>
                </a:moveTo>
                <a:lnTo>
                  <a:pt x="67672" y="23432"/>
                </a:lnTo>
                <a:lnTo>
                  <a:pt x="63881" y="23432"/>
                </a:lnTo>
                <a:lnTo>
                  <a:pt x="63881" y="19673"/>
                </a:lnTo>
                <a:close/>
                <a:moveTo>
                  <a:pt x="71648" y="19673"/>
                </a:moveTo>
                <a:lnTo>
                  <a:pt x="71648" y="23432"/>
                </a:lnTo>
                <a:lnTo>
                  <a:pt x="67857" y="23432"/>
                </a:lnTo>
                <a:lnTo>
                  <a:pt x="67857" y="19673"/>
                </a:lnTo>
                <a:close/>
                <a:moveTo>
                  <a:pt x="75623" y="19673"/>
                </a:moveTo>
                <a:lnTo>
                  <a:pt x="75623" y="23432"/>
                </a:lnTo>
                <a:lnTo>
                  <a:pt x="71832" y="23432"/>
                </a:lnTo>
                <a:lnTo>
                  <a:pt x="71832" y="19673"/>
                </a:lnTo>
                <a:close/>
                <a:moveTo>
                  <a:pt x="79598" y="19673"/>
                </a:moveTo>
                <a:lnTo>
                  <a:pt x="79598" y="23432"/>
                </a:lnTo>
                <a:lnTo>
                  <a:pt x="75807" y="23432"/>
                </a:lnTo>
                <a:lnTo>
                  <a:pt x="75807" y="19673"/>
                </a:lnTo>
                <a:close/>
                <a:moveTo>
                  <a:pt x="83573" y="19673"/>
                </a:moveTo>
                <a:lnTo>
                  <a:pt x="83573" y="23432"/>
                </a:lnTo>
                <a:lnTo>
                  <a:pt x="79782" y="23432"/>
                </a:lnTo>
                <a:lnTo>
                  <a:pt x="79782" y="19673"/>
                </a:lnTo>
                <a:close/>
                <a:moveTo>
                  <a:pt x="87549" y="19673"/>
                </a:moveTo>
                <a:lnTo>
                  <a:pt x="87549" y="23432"/>
                </a:lnTo>
                <a:lnTo>
                  <a:pt x="83757" y="23432"/>
                </a:lnTo>
                <a:lnTo>
                  <a:pt x="83757" y="19673"/>
                </a:lnTo>
                <a:close/>
                <a:moveTo>
                  <a:pt x="91524" y="19673"/>
                </a:moveTo>
                <a:lnTo>
                  <a:pt x="91524" y="23432"/>
                </a:lnTo>
                <a:lnTo>
                  <a:pt x="87733" y="23432"/>
                </a:lnTo>
                <a:lnTo>
                  <a:pt x="87733" y="19673"/>
                </a:lnTo>
                <a:close/>
                <a:moveTo>
                  <a:pt x="95499" y="19673"/>
                </a:moveTo>
                <a:lnTo>
                  <a:pt x="95499" y="23432"/>
                </a:lnTo>
                <a:lnTo>
                  <a:pt x="91708" y="23432"/>
                </a:lnTo>
                <a:lnTo>
                  <a:pt x="91708" y="19673"/>
                </a:lnTo>
                <a:close/>
                <a:moveTo>
                  <a:pt x="99474" y="19673"/>
                </a:moveTo>
                <a:lnTo>
                  <a:pt x="99474" y="23432"/>
                </a:lnTo>
                <a:lnTo>
                  <a:pt x="95684" y="23432"/>
                </a:lnTo>
                <a:lnTo>
                  <a:pt x="95684" y="19673"/>
                </a:lnTo>
                <a:close/>
                <a:moveTo>
                  <a:pt x="103449" y="19673"/>
                </a:moveTo>
                <a:lnTo>
                  <a:pt x="103449" y="23432"/>
                </a:lnTo>
                <a:lnTo>
                  <a:pt x="99659" y="23432"/>
                </a:lnTo>
                <a:lnTo>
                  <a:pt x="99659" y="19673"/>
                </a:lnTo>
                <a:close/>
                <a:moveTo>
                  <a:pt x="107424" y="19673"/>
                </a:moveTo>
                <a:lnTo>
                  <a:pt x="107424" y="23432"/>
                </a:lnTo>
                <a:lnTo>
                  <a:pt x="103634" y="23432"/>
                </a:lnTo>
                <a:lnTo>
                  <a:pt x="103634" y="19673"/>
                </a:lnTo>
                <a:close/>
                <a:moveTo>
                  <a:pt x="111400" y="19673"/>
                </a:moveTo>
                <a:lnTo>
                  <a:pt x="111400" y="23432"/>
                </a:lnTo>
                <a:lnTo>
                  <a:pt x="107609" y="23432"/>
                </a:lnTo>
                <a:lnTo>
                  <a:pt x="107609" y="19673"/>
                </a:lnTo>
                <a:close/>
                <a:moveTo>
                  <a:pt x="115376" y="19673"/>
                </a:moveTo>
                <a:lnTo>
                  <a:pt x="115376" y="23432"/>
                </a:lnTo>
                <a:lnTo>
                  <a:pt x="111585" y="23432"/>
                </a:lnTo>
                <a:lnTo>
                  <a:pt x="111585" y="19673"/>
                </a:lnTo>
                <a:close/>
                <a:moveTo>
                  <a:pt x="119351" y="19673"/>
                </a:moveTo>
                <a:lnTo>
                  <a:pt x="119351" y="23432"/>
                </a:lnTo>
                <a:lnTo>
                  <a:pt x="115560" y="23432"/>
                </a:lnTo>
                <a:lnTo>
                  <a:pt x="115560" y="19673"/>
                </a:lnTo>
                <a:close/>
                <a:moveTo>
                  <a:pt x="123326" y="19673"/>
                </a:moveTo>
                <a:lnTo>
                  <a:pt x="123326" y="23432"/>
                </a:lnTo>
                <a:lnTo>
                  <a:pt x="119535" y="23432"/>
                </a:lnTo>
                <a:lnTo>
                  <a:pt x="119535" y="19673"/>
                </a:lnTo>
                <a:close/>
                <a:moveTo>
                  <a:pt x="127301" y="19673"/>
                </a:moveTo>
                <a:lnTo>
                  <a:pt x="127301" y="23432"/>
                </a:lnTo>
                <a:lnTo>
                  <a:pt x="123510" y="23432"/>
                </a:lnTo>
                <a:lnTo>
                  <a:pt x="123510" y="19673"/>
                </a:lnTo>
                <a:close/>
                <a:moveTo>
                  <a:pt x="131277" y="19673"/>
                </a:moveTo>
                <a:lnTo>
                  <a:pt x="131277" y="23432"/>
                </a:lnTo>
                <a:lnTo>
                  <a:pt x="127485" y="23432"/>
                </a:lnTo>
                <a:lnTo>
                  <a:pt x="127485" y="19673"/>
                </a:lnTo>
                <a:close/>
                <a:moveTo>
                  <a:pt x="135252" y="19673"/>
                </a:moveTo>
                <a:lnTo>
                  <a:pt x="135252" y="23432"/>
                </a:lnTo>
                <a:lnTo>
                  <a:pt x="131461" y="23432"/>
                </a:lnTo>
                <a:lnTo>
                  <a:pt x="131461" y="19673"/>
                </a:lnTo>
                <a:close/>
                <a:moveTo>
                  <a:pt x="139227" y="19673"/>
                </a:moveTo>
                <a:lnTo>
                  <a:pt x="139227" y="23432"/>
                </a:lnTo>
                <a:lnTo>
                  <a:pt x="135436" y="23432"/>
                </a:lnTo>
                <a:lnTo>
                  <a:pt x="135436" y="19673"/>
                </a:lnTo>
                <a:close/>
                <a:moveTo>
                  <a:pt x="143202" y="19673"/>
                </a:moveTo>
                <a:lnTo>
                  <a:pt x="143202" y="23432"/>
                </a:lnTo>
                <a:lnTo>
                  <a:pt x="139411" y="23432"/>
                </a:lnTo>
                <a:lnTo>
                  <a:pt x="139411" y="19673"/>
                </a:lnTo>
                <a:close/>
                <a:moveTo>
                  <a:pt x="147177" y="19673"/>
                </a:moveTo>
                <a:lnTo>
                  <a:pt x="147177" y="23432"/>
                </a:lnTo>
                <a:lnTo>
                  <a:pt x="143387" y="23432"/>
                </a:lnTo>
                <a:lnTo>
                  <a:pt x="143387" y="19673"/>
                </a:lnTo>
                <a:close/>
                <a:moveTo>
                  <a:pt x="151224" y="19673"/>
                </a:moveTo>
                <a:lnTo>
                  <a:pt x="151224" y="23432"/>
                </a:lnTo>
                <a:lnTo>
                  <a:pt x="147362" y="23432"/>
                </a:lnTo>
                <a:lnTo>
                  <a:pt x="147362" y="19673"/>
                </a:lnTo>
                <a:close/>
                <a:moveTo>
                  <a:pt x="4068" y="23615"/>
                </a:moveTo>
                <a:lnTo>
                  <a:pt x="4068" y="27376"/>
                </a:lnTo>
                <a:lnTo>
                  <a:pt x="184" y="27376"/>
                </a:lnTo>
                <a:lnTo>
                  <a:pt x="184" y="23615"/>
                </a:lnTo>
                <a:close/>
                <a:moveTo>
                  <a:pt x="8043" y="23615"/>
                </a:moveTo>
                <a:lnTo>
                  <a:pt x="8043" y="27376"/>
                </a:lnTo>
                <a:lnTo>
                  <a:pt x="4252" y="27376"/>
                </a:lnTo>
                <a:lnTo>
                  <a:pt x="4252" y="23615"/>
                </a:lnTo>
                <a:close/>
                <a:moveTo>
                  <a:pt x="12018" y="23615"/>
                </a:moveTo>
                <a:lnTo>
                  <a:pt x="12018" y="27376"/>
                </a:lnTo>
                <a:lnTo>
                  <a:pt x="8227" y="27376"/>
                </a:lnTo>
                <a:lnTo>
                  <a:pt x="8227" y="23615"/>
                </a:lnTo>
                <a:close/>
                <a:moveTo>
                  <a:pt x="15993" y="23615"/>
                </a:moveTo>
                <a:lnTo>
                  <a:pt x="15993" y="27376"/>
                </a:lnTo>
                <a:lnTo>
                  <a:pt x="12202" y="27376"/>
                </a:lnTo>
                <a:lnTo>
                  <a:pt x="12202" y="23615"/>
                </a:lnTo>
                <a:close/>
                <a:moveTo>
                  <a:pt x="19968" y="23615"/>
                </a:moveTo>
                <a:lnTo>
                  <a:pt x="19968" y="27376"/>
                </a:lnTo>
                <a:lnTo>
                  <a:pt x="16177" y="27376"/>
                </a:lnTo>
                <a:lnTo>
                  <a:pt x="16177" y="23615"/>
                </a:lnTo>
                <a:close/>
                <a:moveTo>
                  <a:pt x="23944" y="23615"/>
                </a:moveTo>
                <a:lnTo>
                  <a:pt x="23944" y="27376"/>
                </a:lnTo>
                <a:lnTo>
                  <a:pt x="20153" y="27376"/>
                </a:lnTo>
                <a:lnTo>
                  <a:pt x="20153" y="23615"/>
                </a:lnTo>
                <a:close/>
                <a:moveTo>
                  <a:pt x="27919" y="23615"/>
                </a:moveTo>
                <a:lnTo>
                  <a:pt x="27919" y="27376"/>
                </a:lnTo>
                <a:lnTo>
                  <a:pt x="24129" y="27376"/>
                </a:lnTo>
                <a:lnTo>
                  <a:pt x="24129" y="23615"/>
                </a:lnTo>
                <a:close/>
                <a:moveTo>
                  <a:pt x="31895" y="23615"/>
                </a:moveTo>
                <a:lnTo>
                  <a:pt x="31895" y="27376"/>
                </a:lnTo>
                <a:lnTo>
                  <a:pt x="28104" y="27376"/>
                </a:lnTo>
                <a:lnTo>
                  <a:pt x="28104" y="23615"/>
                </a:lnTo>
                <a:close/>
                <a:moveTo>
                  <a:pt x="35870" y="23615"/>
                </a:moveTo>
                <a:lnTo>
                  <a:pt x="35870" y="27376"/>
                </a:lnTo>
                <a:lnTo>
                  <a:pt x="32079" y="27376"/>
                </a:lnTo>
                <a:lnTo>
                  <a:pt x="32079" y="23615"/>
                </a:lnTo>
                <a:close/>
                <a:moveTo>
                  <a:pt x="39845" y="23615"/>
                </a:moveTo>
                <a:lnTo>
                  <a:pt x="39845" y="27376"/>
                </a:lnTo>
                <a:lnTo>
                  <a:pt x="36054" y="27376"/>
                </a:lnTo>
                <a:lnTo>
                  <a:pt x="36054" y="23615"/>
                </a:lnTo>
                <a:close/>
                <a:moveTo>
                  <a:pt x="43821" y="23615"/>
                </a:moveTo>
                <a:lnTo>
                  <a:pt x="43821" y="27376"/>
                </a:lnTo>
                <a:lnTo>
                  <a:pt x="40029" y="27376"/>
                </a:lnTo>
                <a:lnTo>
                  <a:pt x="40029" y="23615"/>
                </a:lnTo>
                <a:close/>
                <a:moveTo>
                  <a:pt x="47796" y="23615"/>
                </a:moveTo>
                <a:lnTo>
                  <a:pt x="47796" y="27376"/>
                </a:lnTo>
                <a:lnTo>
                  <a:pt x="44005" y="27376"/>
                </a:lnTo>
                <a:lnTo>
                  <a:pt x="44005" y="23615"/>
                </a:lnTo>
                <a:close/>
                <a:moveTo>
                  <a:pt x="51771" y="23615"/>
                </a:moveTo>
                <a:lnTo>
                  <a:pt x="51771" y="27376"/>
                </a:lnTo>
                <a:lnTo>
                  <a:pt x="47980" y="27376"/>
                </a:lnTo>
                <a:lnTo>
                  <a:pt x="47980" y="23615"/>
                </a:lnTo>
                <a:close/>
                <a:moveTo>
                  <a:pt x="55746" y="23615"/>
                </a:moveTo>
                <a:lnTo>
                  <a:pt x="55746" y="27376"/>
                </a:lnTo>
                <a:lnTo>
                  <a:pt x="51956" y="27376"/>
                </a:lnTo>
                <a:lnTo>
                  <a:pt x="51956" y="23615"/>
                </a:lnTo>
                <a:close/>
                <a:moveTo>
                  <a:pt x="59721" y="23615"/>
                </a:moveTo>
                <a:lnTo>
                  <a:pt x="59721" y="27376"/>
                </a:lnTo>
                <a:lnTo>
                  <a:pt x="55931" y="27376"/>
                </a:lnTo>
                <a:lnTo>
                  <a:pt x="55931" y="23615"/>
                </a:lnTo>
                <a:close/>
                <a:moveTo>
                  <a:pt x="63696" y="23615"/>
                </a:moveTo>
                <a:lnTo>
                  <a:pt x="63696" y="27376"/>
                </a:lnTo>
                <a:lnTo>
                  <a:pt x="59906" y="27376"/>
                </a:lnTo>
                <a:lnTo>
                  <a:pt x="59906" y="23615"/>
                </a:lnTo>
                <a:close/>
                <a:moveTo>
                  <a:pt x="67672" y="23615"/>
                </a:moveTo>
                <a:lnTo>
                  <a:pt x="67672" y="27376"/>
                </a:lnTo>
                <a:lnTo>
                  <a:pt x="63881" y="27376"/>
                </a:lnTo>
                <a:lnTo>
                  <a:pt x="63881" y="23615"/>
                </a:lnTo>
                <a:close/>
                <a:moveTo>
                  <a:pt x="71648" y="23615"/>
                </a:moveTo>
                <a:lnTo>
                  <a:pt x="71648" y="27376"/>
                </a:lnTo>
                <a:lnTo>
                  <a:pt x="67857" y="27376"/>
                </a:lnTo>
                <a:lnTo>
                  <a:pt x="67857" y="23615"/>
                </a:lnTo>
                <a:close/>
                <a:moveTo>
                  <a:pt x="75623" y="23615"/>
                </a:moveTo>
                <a:lnTo>
                  <a:pt x="75623" y="27376"/>
                </a:lnTo>
                <a:lnTo>
                  <a:pt x="71832" y="27376"/>
                </a:lnTo>
                <a:lnTo>
                  <a:pt x="71832" y="23615"/>
                </a:lnTo>
                <a:close/>
                <a:moveTo>
                  <a:pt x="79598" y="23615"/>
                </a:moveTo>
                <a:lnTo>
                  <a:pt x="79598" y="27376"/>
                </a:lnTo>
                <a:lnTo>
                  <a:pt x="75807" y="27376"/>
                </a:lnTo>
                <a:lnTo>
                  <a:pt x="75807" y="23615"/>
                </a:lnTo>
                <a:close/>
                <a:moveTo>
                  <a:pt x="83573" y="23615"/>
                </a:moveTo>
                <a:lnTo>
                  <a:pt x="83573" y="27376"/>
                </a:lnTo>
                <a:lnTo>
                  <a:pt x="79782" y="27376"/>
                </a:lnTo>
                <a:lnTo>
                  <a:pt x="79782" y="23615"/>
                </a:lnTo>
                <a:close/>
                <a:moveTo>
                  <a:pt x="87549" y="23615"/>
                </a:moveTo>
                <a:lnTo>
                  <a:pt x="87549" y="27376"/>
                </a:lnTo>
                <a:lnTo>
                  <a:pt x="83757" y="27376"/>
                </a:lnTo>
                <a:lnTo>
                  <a:pt x="83757" y="23615"/>
                </a:lnTo>
                <a:close/>
                <a:moveTo>
                  <a:pt x="91524" y="23615"/>
                </a:moveTo>
                <a:lnTo>
                  <a:pt x="91524" y="27376"/>
                </a:lnTo>
                <a:lnTo>
                  <a:pt x="87733" y="27376"/>
                </a:lnTo>
                <a:lnTo>
                  <a:pt x="87733" y="23615"/>
                </a:lnTo>
                <a:close/>
                <a:moveTo>
                  <a:pt x="95499" y="23615"/>
                </a:moveTo>
                <a:lnTo>
                  <a:pt x="95499" y="27376"/>
                </a:lnTo>
                <a:lnTo>
                  <a:pt x="91708" y="27376"/>
                </a:lnTo>
                <a:lnTo>
                  <a:pt x="91708" y="23615"/>
                </a:lnTo>
                <a:close/>
                <a:moveTo>
                  <a:pt x="99474" y="23615"/>
                </a:moveTo>
                <a:lnTo>
                  <a:pt x="99474" y="27376"/>
                </a:lnTo>
                <a:lnTo>
                  <a:pt x="95684" y="27376"/>
                </a:lnTo>
                <a:lnTo>
                  <a:pt x="95684" y="23615"/>
                </a:lnTo>
                <a:close/>
                <a:moveTo>
                  <a:pt x="103449" y="23615"/>
                </a:moveTo>
                <a:lnTo>
                  <a:pt x="103449" y="27376"/>
                </a:lnTo>
                <a:lnTo>
                  <a:pt x="99659" y="27376"/>
                </a:lnTo>
                <a:lnTo>
                  <a:pt x="99659" y="23615"/>
                </a:lnTo>
                <a:close/>
                <a:moveTo>
                  <a:pt x="107424" y="23615"/>
                </a:moveTo>
                <a:lnTo>
                  <a:pt x="107424" y="27376"/>
                </a:lnTo>
                <a:lnTo>
                  <a:pt x="103634" y="27376"/>
                </a:lnTo>
                <a:lnTo>
                  <a:pt x="103634" y="23615"/>
                </a:lnTo>
                <a:close/>
                <a:moveTo>
                  <a:pt x="111400" y="23615"/>
                </a:moveTo>
                <a:lnTo>
                  <a:pt x="111400" y="27376"/>
                </a:lnTo>
                <a:lnTo>
                  <a:pt x="107609" y="27376"/>
                </a:lnTo>
                <a:lnTo>
                  <a:pt x="107609" y="23615"/>
                </a:lnTo>
                <a:close/>
                <a:moveTo>
                  <a:pt x="115376" y="23615"/>
                </a:moveTo>
                <a:lnTo>
                  <a:pt x="115376" y="27376"/>
                </a:lnTo>
                <a:lnTo>
                  <a:pt x="111585" y="27376"/>
                </a:lnTo>
                <a:lnTo>
                  <a:pt x="111585" y="23615"/>
                </a:lnTo>
                <a:close/>
                <a:moveTo>
                  <a:pt x="119351" y="23615"/>
                </a:moveTo>
                <a:lnTo>
                  <a:pt x="119351" y="27376"/>
                </a:lnTo>
                <a:lnTo>
                  <a:pt x="115560" y="27376"/>
                </a:lnTo>
                <a:lnTo>
                  <a:pt x="115560" y="23615"/>
                </a:lnTo>
                <a:close/>
                <a:moveTo>
                  <a:pt x="123326" y="23615"/>
                </a:moveTo>
                <a:lnTo>
                  <a:pt x="123326" y="27376"/>
                </a:lnTo>
                <a:lnTo>
                  <a:pt x="119535" y="27376"/>
                </a:lnTo>
                <a:lnTo>
                  <a:pt x="119535" y="23615"/>
                </a:lnTo>
                <a:close/>
                <a:moveTo>
                  <a:pt x="127301" y="23615"/>
                </a:moveTo>
                <a:lnTo>
                  <a:pt x="127301" y="27376"/>
                </a:lnTo>
                <a:lnTo>
                  <a:pt x="123510" y="27376"/>
                </a:lnTo>
                <a:lnTo>
                  <a:pt x="123510" y="23615"/>
                </a:lnTo>
                <a:close/>
                <a:moveTo>
                  <a:pt x="131277" y="23615"/>
                </a:moveTo>
                <a:lnTo>
                  <a:pt x="131277" y="27376"/>
                </a:lnTo>
                <a:lnTo>
                  <a:pt x="127485" y="27376"/>
                </a:lnTo>
                <a:lnTo>
                  <a:pt x="127485" y="23615"/>
                </a:lnTo>
                <a:close/>
                <a:moveTo>
                  <a:pt x="135252" y="23615"/>
                </a:moveTo>
                <a:lnTo>
                  <a:pt x="135252" y="27376"/>
                </a:lnTo>
                <a:lnTo>
                  <a:pt x="131461" y="27376"/>
                </a:lnTo>
                <a:lnTo>
                  <a:pt x="131461" y="23615"/>
                </a:lnTo>
                <a:close/>
                <a:moveTo>
                  <a:pt x="139227" y="23615"/>
                </a:moveTo>
                <a:lnTo>
                  <a:pt x="139227" y="27376"/>
                </a:lnTo>
                <a:lnTo>
                  <a:pt x="135436" y="27376"/>
                </a:lnTo>
                <a:lnTo>
                  <a:pt x="135436" y="23615"/>
                </a:lnTo>
                <a:close/>
                <a:moveTo>
                  <a:pt x="143202" y="23615"/>
                </a:moveTo>
                <a:lnTo>
                  <a:pt x="143202" y="27376"/>
                </a:lnTo>
                <a:lnTo>
                  <a:pt x="139411" y="27376"/>
                </a:lnTo>
                <a:lnTo>
                  <a:pt x="139411" y="23615"/>
                </a:lnTo>
                <a:close/>
                <a:moveTo>
                  <a:pt x="147177" y="23615"/>
                </a:moveTo>
                <a:lnTo>
                  <a:pt x="147177" y="27376"/>
                </a:lnTo>
                <a:lnTo>
                  <a:pt x="143387" y="27376"/>
                </a:lnTo>
                <a:lnTo>
                  <a:pt x="143387" y="23615"/>
                </a:lnTo>
                <a:close/>
                <a:moveTo>
                  <a:pt x="151224" y="23615"/>
                </a:moveTo>
                <a:lnTo>
                  <a:pt x="151224" y="27376"/>
                </a:lnTo>
                <a:lnTo>
                  <a:pt x="147362" y="27376"/>
                </a:lnTo>
                <a:lnTo>
                  <a:pt x="147362" y="23615"/>
                </a:lnTo>
                <a:close/>
                <a:moveTo>
                  <a:pt x="4068" y="27559"/>
                </a:moveTo>
                <a:lnTo>
                  <a:pt x="4068" y="31318"/>
                </a:lnTo>
                <a:lnTo>
                  <a:pt x="184" y="31318"/>
                </a:lnTo>
                <a:lnTo>
                  <a:pt x="184" y="27559"/>
                </a:lnTo>
                <a:close/>
                <a:moveTo>
                  <a:pt x="8043" y="27559"/>
                </a:moveTo>
                <a:lnTo>
                  <a:pt x="8043" y="31318"/>
                </a:lnTo>
                <a:lnTo>
                  <a:pt x="4252" y="31318"/>
                </a:lnTo>
                <a:lnTo>
                  <a:pt x="4252" y="27559"/>
                </a:lnTo>
                <a:close/>
                <a:moveTo>
                  <a:pt x="12018" y="27559"/>
                </a:moveTo>
                <a:lnTo>
                  <a:pt x="12018" y="31318"/>
                </a:lnTo>
                <a:lnTo>
                  <a:pt x="8227" y="31318"/>
                </a:lnTo>
                <a:lnTo>
                  <a:pt x="8227" y="27559"/>
                </a:lnTo>
                <a:close/>
                <a:moveTo>
                  <a:pt x="15993" y="27559"/>
                </a:moveTo>
                <a:lnTo>
                  <a:pt x="15993" y="31318"/>
                </a:lnTo>
                <a:lnTo>
                  <a:pt x="12202" y="31318"/>
                </a:lnTo>
                <a:lnTo>
                  <a:pt x="12202" y="27559"/>
                </a:lnTo>
                <a:close/>
                <a:moveTo>
                  <a:pt x="19968" y="27559"/>
                </a:moveTo>
                <a:lnTo>
                  <a:pt x="19968" y="31318"/>
                </a:lnTo>
                <a:lnTo>
                  <a:pt x="16177" y="31318"/>
                </a:lnTo>
                <a:lnTo>
                  <a:pt x="16177" y="27559"/>
                </a:lnTo>
                <a:close/>
                <a:moveTo>
                  <a:pt x="23944" y="27559"/>
                </a:moveTo>
                <a:lnTo>
                  <a:pt x="23944" y="31318"/>
                </a:lnTo>
                <a:lnTo>
                  <a:pt x="20153" y="31318"/>
                </a:lnTo>
                <a:lnTo>
                  <a:pt x="20153" y="27559"/>
                </a:lnTo>
                <a:close/>
                <a:moveTo>
                  <a:pt x="27919" y="27559"/>
                </a:moveTo>
                <a:lnTo>
                  <a:pt x="27919" y="31318"/>
                </a:lnTo>
                <a:lnTo>
                  <a:pt x="24129" y="31318"/>
                </a:lnTo>
                <a:lnTo>
                  <a:pt x="24129" y="27559"/>
                </a:lnTo>
                <a:close/>
                <a:moveTo>
                  <a:pt x="31895" y="27559"/>
                </a:moveTo>
                <a:lnTo>
                  <a:pt x="31895" y="31318"/>
                </a:lnTo>
                <a:lnTo>
                  <a:pt x="28104" y="31318"/>
                </a:lnTo>
                <a:lnTo>
                  <a:pt x="28104" y="27559"/>
                </a:lnTo>
                <a:close/>
                <a:moveTo>
                  <a:pt x="35870" y="27559"/>
                </a:moveTo>
                <a:lnTo>
                  <a:pt x="35870" y="31318"/>
                </a:lnTo>
                <a:lnTo>
                  <a:pt x="32079" y="31318"/>
                </a:lnTo>
                <a:lnTo>
                  <a:pt x="32079" y="27559"/>
                </a:lnTo>
                <a:close/>
                <a:moveTo>
                  <a:pt x="39845" y="27559"/>
                </a:moveTo>
                <a:lnTo>
                  <a:pt x="39845" y="31318"/>
                </a:lnTo>
                <a:lnTo>
                  <a:pt x="36054" y="31318"/>
                </a:lnTo>
                <a:lnTo>
                  <a:pt x="36054" y="27559"/>
                </a:lnTo>
                <a:close/>
                <a:moveTo>
                  <a:pt x="43821" y="27559"/>
                </a:moveTo>
                <a:lnTo>
                  <a:pt x="43821" y="31318"/>
                </a:lnTo>
                <a:lnTo>
                  <a:pt x="40029" y="31318"/>
                </a:lnTo>
                <a:lnTo>
                  <a:pt x="40029" y="27559"/>
                </a:lnTo>
                <a:close/>
                <a:moveTo>
                  <a:pt x="47796" y="27559"/>
                </a:moveTo>
                <a:lnTo>
                  <a:pt x="47796" y="31318"/>
                </a:lnTo>
                <a:lnTo>
                  <a:pt x="44005" y="31318"/>
                </a:lnTo>
                <a:lnTo>
                  <a:pt x="44005" y="27559"/>
                </a:lnTo>
                <a:close/>
                <a:moveTo>
                  <a:pt x="51771" y="27559"/>
                </a:moveTo>
                <a:lnTo>
                  <a:pt x="51771" y="31318"/>
                </a:lnTo>
                <a:lnTo>
                  <a:pt x="47980" y="31318"/>
                </a:lnTo>
                <a:lnTo>
                  <a:pt x="47980" y="27559"/>
                </a:lnTo>
                <a:close/>
                <a:moveTo>
                  <a:pt x="55746" y="27559"/>
                </a:moveTo>
                <a:lnTo>
                  <a:pt x="55746" y="31318"/>
                </a:lnTo>
                <a:lnTo>
                  <a:pt x="51956" y="31318"/>
                </a:lnTo>
                <a:lnTo>
                  <a:pt x="51956" y="27559"/>
                </a:lnTo>
                <a:close/>
                <a:moveTo>
                  <a:pt x="59721" y="27559"/>
                </a:moveTo>
                <a:lnTo>
                  <a:pt x="59721" y="31318"/>
                </a:lnTo>
                <a:lnTo>
                  <a:pt x="55931" y="31318"/>
                </a:lnTo>
                <a:lnTo>
                  <a:pt x="55931" y="27559"/>
                </a:lnTo>
                <a:close/>
                <a:moveTo>
                  <a:pt x="63696" y="27559"/>
                </a:moveTo>
                <a:lnTo>
                  <a:pt x="63696" y="31318"/>
                </a:lnTo>
                <a:lnTo>
                  <a:pt x="59906" y="31318"/>
                </a:lnTo>
                <a:lnTo>
                  <a:pt x="59906" y="27559"/>
                </a:lnTo>
                <a:close/>
                <a:moveTo>
                  <a:pt x="67672" y="27559"/>
                </a:moveTo>
                <a:lnTo>
                  <a:pt x="67672" y="31318"/>
                </a:lnTo>
                <a:lnTo>
                  <a:pt x="63881" y="31318"/>
                </a:lnTo>
                <a:lnTo>
                  <a:pt x="63881" y="27559"/>
                </a:lnTo>
                <a:close/>
                <a:moveTo>
                  <a:pt x="71648" y="27559"/>
                </a:moveTo>
                <a:lnTo>
                  <a:pt x="71648" y="31318"/>
                </a:lnTo>
                <a:lnTo>
                  <a:pt x="67857" y="31318"/>
                </a:lnTo>
                <a:lnTo>
                  <a:pt x="67857" y="27559"/>
                </a:lnTo>
                <a:close/>
                <a:moveTo>
                  <a:pt x="75623" y="27559"/>
                </a:moveTo>
                <a:lnTo>
                  <a:pt x="75623" y="31318"/>
                </a:lnTo>
                <a:lnTo>
                  <a:pt x="71832" y="31318"/>
                </a:lnTo>
                <a:lnTo>
                  <a:pt x="71832" y="27559"/>
                </a:lnTo>
                <a:close/>
                <a:moveTo>
                  <a:pt x="79598" y="27559"/>
                </a:moveTo>
                <a:lnTo>
                  <a:pt x="79598" y="31318"/>
                </a:lnTo>
                <a:lnTo>
                  <a:pt x="75807" y="31318"/>
                </a:lnTo>
                <a:lnTo>
                  <a:pt x="75807" y="27559"/>
                </a:lnTo>
                <a:close/>
                <a:moveTo>
                  <a:pt x="83573" y="27559"/>
                </a:moveTo>
                <a:lnTo>
                  <a:pt x="83573" y="31318"/>
                </a:lnTo>
                <a:lnTo>
                  <a:pt x="79782" y="31318"/>
                </a:lnTo>
                <a:lnTo>
                  <a:pt x="79782" y="27559"/>
                </a:lnTo>
                <a:close/>
                <a:moveTo>
                  <a:pt x="87549" y="27559"/>
                </a:moveTo>
                <a:lnTo>
                  <a:pt x="87549" y="31318"/>
                </a:lnTo>
                <a:lnTo>
                  <a:pt x="83757" y="31318"/>
                </a:lnTo>
                <a:lnTo>
                  <a:pt x="83757" y="27559"/>
                </a:lnTo>
                <a:close/>
                <a:moveTo>
                  <a:pt x="91524" y="27559"/>
                </a:moveTo>
                <a:lnTo>
                  <a:pt x="91524" y="31318"/>
                </a:lnTo>
                <a:lnTo>
                  <a:pt x="87733" y="31318"/>
                </a:lnTo>
                <a:lnTo>
                  <a:pt x="87733" y="27559"/>
                </a:lnTo>
                <a:close/>
                <a:moveTo>
                  <a:pt x="95499" y="27559"/>
                </a:moveTo>
                <a:lnTo>
                  <a:pt x="95499" y="31318"/>
                </a:lnTo>
                <a:lnTo>
                  <a:pt x="91708" y="31318"/>
                </a:lnTo>
                <a:lnTo>
                  <a:pt x="91708" y="27559"/>
                </a:lnTo>
                <a:close/>
                <a:moveTo>
                  <a:pt x="99474" y="27559"/>
                </a:moveTo>
                <a:lnTo>
                  <a:pt x="99474" y="31318"/>
                </a:lnTo>
                <a:lnTo>
                  <a:pt x="95684" y="31318"/>
                </a:lnTo>
                <a:lnTo>
                  <a:pt x="95684" y="27559"/>
                </a:lnTo>
                <a:close/>
                <a:moveTo>
                  <a:pt x="103449" y="27559"/>
                </a:moveTo>
                <a:lnTo>
                  <a:pt x="103449" y="31318"/>
                </a:lnTo>
                <a:lnTo>
                  <a:pt x="99659" y="31318"/>
                </a:lnTo>
                <a:lnTo>
                  <a:pt x="99659" y="27559"/>
                </a:lnTo>
                <a:close/>
                <a:moveTo>
                  <a:pt x="107424" y="27559"/>
                </a:moveTo>
                <a:lnTo>
                  <a:pt x="107424" y="31318"/>
                </a:lnTo>
                <a:lnTo>
                  <a:pt x="103634" y="31318"/>
                </a:lnTo>
                <a:lnTo>
                  <a:pt x="103634" y="27559"/>
                </a:lnTo>
                <a:close/>
                <a:moveTo>
                  <a:pt x="111400" y="27559"/>
                </a:moveTo>
                <a:lnTo>
                  <a:pt x="111400" y="31318"/>
                </a:lnTo>
                <a:lnTo>
                  <a:pt x="107609" y="31318"/>
                </a:lnTo>
                <a:lnTo>
                  <a:pt x="107609" y="27559"/>
                </a:lnTo>
                <a:close/>
                <a:moveTo>
                  <a:pt x="115376" y="27559"/>
                </a:moveTo>
                <a:lnTo>
                  <a:pt x="115376" y="31318"/>
                </a:lnTo>
                <a:lnTo>
                  <a:pt x="111585" y="31318"/>
                </a:lnTo>
                <a:lnTo>
                  <a:pt x="111585" y="27559"/>
                </a:lnTo>
                <a:close/>
                <a:moveTo>
                  <a:pt x="119351" y="27559"/>
                </a:moveTo>
                <a:lnTo>
                  <a:pt x="119351" y="31318"/>
                </a:lnTo>
                <a:lnTo>
                  <a:pt x="115560" y="31318"/>
                </a:lnTo>
                <a:lnTo>
                  <a:pt x="115560" y="27559"/>
                </a:lnTo>
                <a:close/>
                <a:moveTo>
                  <a:pt x="123326" y="27559"/>
                </a:moveTo>
                <a:lnTo>
                  <a:pt x="123326" y="31318"/>
                </a:lnTo>
                <a:lnTo>
                  <a:pt x="119535" y="31318"/>
                </a:lnTo>
                <a:lnTo>
                  <a:pt x="119535" y="27559"/>
                </a:lnTo>
                <a:close/>
                <a:moveTo>
                  <a:pt x="127301" y="27559"/>
                </a:moveTo>
                <a:lnTo>
                  <a:pt x="127301" y="31318"/>
                </a:lnTo>
                <a:lnTo>
                  <a:pt x="123510" y="31318"/>
                </a:lnTo>
                <a:lnTo>
                  <a:pt x="123510" y="27559"/>
                </a:lnTo>
                <a:close/>
                <a:moveTo>
                  <a:pt x="131277" y="27559"/>
                </a:moveTo>
                <a:lnTo>
                  <a:pt x="131277" y="31318"/>
                </a:lnTo>
                <a:lnTo>
                  <a:pt x="127485" y="31318"/>
                </a:lnTo>
                <a:lnTo>
                  <a:pt x="127485" y="27559"/>
                </a:lnTo>
                <a:close/>
                <a:moveTo>
                  <a:pt x="135252" y="27559"/>
                </a:moveTo>
                <a:lnTo>
                  <a:pt x="135252" y="31318"/>
                </a:lnTo>
                <a:lnTo>
                  <a:pt x="131461" y="31318"/>
                </a:lnTo>
                <a:lnTo>
                  <a:pt x="131461" y="27559"/>
                </a:lnTo>
                <a:close/>
                <a:moveTo>
                  <a:pt x="139227" y="27559"/>
                </a:moveTo>
                <a:lnTo>
                  <a:pt x="139227" y="31318"/>
                </a:lnTo>
                <a:lnTo>
                  <a:pt x="135436" y="31318"/>
                </a:lnTo>
                <a:lnTo>
                  <a:pt x="135436" y="27559"/>
                </a:lnTo>
                <a:close/>
                <a:moveTo>
                  <a:pt x="143202" y="27559"/>
                </a:moveTo>
                <a:lnTo>
                  <a:pt x="143202" y="31318"/>
                </a:lnTo>
                <a:lnTo>
                  <a:pt x="139411" y="31318"/>
                </a:lnTo>
                <a:lnTo>
                  <a:pt x="139411" y="27559"/>
                </a:lnTo>
                <a:close/>
                <a:moveTo>
                  <a:pt x="147177" y="27559"/>
                </a:moveTo>
                <a:lnTo>
                  <a:pt x="147177" y="31318"/>
                </a:lnTo>
                <a:lnTo>
                  <a:pt x="143387" y="31318"/>
                </a:lnTo>
                <a:lnTo>
                  <a:pt x="143387" y="27559"/>
                </a:lnTo>
                <a:close/>
                <a:moveTo>
                  <a:pt x="151224" y="27559"/>
                </a:moveTo>
                <a:lnTo>
                  <a:pt x="151224" y="31318"/>
                </a:lnTo>
                <a:lnTo>
                  <a:pt x="147362" y="31318"/>
                </a:lnTo>
                <a:lnTo>
                  <a:pt x="147362" y="27559"/>
                </a:lnTo>
                <a:close/>
                <a:moveTo>
                  <a:pt x="4068" y="31501"/>
                </a:moveTo>
                <a:lnTo>
                  <a:pt x="4068" y="35261"/>
                </a:lnTo>
                <a:lnTo>
                  <a:pt x="184" y="35261"/>
                </a:lnTo>
                <a:lnTo>
                  <a:pt x="184" y="31501"/>
                </a:lnTo>
                <a:close/>
                <a:moveTo>
                  <a:pt x="8043" y="31501"/>
                </a:moveTo>
                <a:lnTo>
                  <a:pt x="8043" y="35261"/>
                </a:lnTo>
                <a:lnTo>
                  <a:pt x="4252" y="35261"/>
                </a:lnTo>
                <a:lnTo>
                  <a:pt x="4252" y="31501"/>
                </a:lnTo>
                <a:close/>
                <a:moveTo>
                  <a:pt x="12018" y="31501"/>
                </a:moveTo>
                <a:lnTo>
                  <a:pt x="12018" y="35261"/>
                </a:lnTo>
                <a:lnTo>
                  <a:pt x="8227" y="35261"/>
                </a:lnTo>
                <a:lnTo>
                  <a:pt x="8227" y="31501"/>
                </a:lnTo>
                <a:close/>
                <a:moveTo>
                  <a:pt x="15993" y="31501"/>
                </a:moveTo>
                <a:lnTo>
                  <a:pt x="15993" y="35261"/>
                </a:lnTo>
                <a:lnTo>
                  <a:pt x="12202" y="35261"/>
                </a:lnTo>
                <a:lnTo>
                  <a:pt x="12202" y="31501"/>
                </a:lnTo>
                <a:close/>
                <a:moveTo>
                  <a:pt x="19968" y="31501"/>
                </a:moveTo>
                <a:lnTo>
                  <a:pt x="19968" y="35261"/>
                </a:lnTo>
                <a:lnTo>
                  <a:pt x="16177" y="35261"/>
                </a:lnTo>
                <a:lnTo>
                  <a:pt x="16177" y="31501"/>
                </a:lnTo>
                <a:close/>
                <a:moveTo>
                  <a:pt x="23944" y="31501"/>
                </a:moveTo>
                <a:lnTo>
                  <a:pt x="23944" y="35261"/>
                </a:lnTo>
                <a:lnTo>
                  <a:pt x="20153" y="35261"/>
                </a:lnTo>
                <a:lnTo>
                  <a:pt x="20153" y="31501"/>
                </a:lnTo>
                <a:close/>
                <a:moveTo>
                  <a:pt x="27919" y="31501"/>
                </a:moveTo>
                <a:lnTo>
                  <a:pt x="27919" y="35261"/>
                </a:lnTo>
                <a:lnTo>
                  <a:pt x="24129" y="35261"/>
                </a:lnTo>
                <a:lnTo>
                  <a:pt x="24129" y="31501"/>
                </a:lnTo>
                <a:close/>
                <a:moveTo>
                  <a:pt x="31895" y="31501"/>
                </a:moveTo>
                <a:lnTo>
                  <a:pt x="31895" y="35261"/>
                </a:lnTo>
                <a:lnTo>
                  <a:pt x="28104" y="35261"/>
                </a:lnTo>
                <a:lnTo>
                  <a:pt x="28104" y="31501"/>
                </a:lnTo>
                <a:close/>
                <a:moveTo>
                  <a:pt x="35870" y="31501"/>
                </a:moveTo>
                <a:lnTo>
                  <a:pt x="35870" y="35261"/>
                </a:lnTo>
                <a:lnTo>
                  <a:pt x="32079" y="35261"/>
                </a:lnTo>
                <a:lnTo>
                  <a:pt x="32079" y="31501"/>
                </a:lnTo>
                <a:close/>
                <a:moveTo>
                  <a:pt x="39845" y="31501"/>
                </a:moveTo>
                <a:lnTo>
                  <a:pt x="39845" y="35261"/>
                </a:lnTo>
                <a:lnTo>
                  <a:pt x="36054" y="35261"/>
                </a:lnTo>
                <a:lnTo>
                  <a:pt x="36054" y="31501"/>
                </a:lnTo>
                <a:close/>
                <a:moveTo>
                  <a:pt x="43821" y="31501"/>
                </a:moveTo>
                <a:lnTo>
                  <a:pt x="43821" y="35261"/>
                </a:lnTo>
                <a:lnTo>
                  <a:pt x="40029" y="35261"/>
                </a:lnTo>
                <a:lnTo>
                  <a:pt x="40029" y="31501"/>
                </a:lnTo>
                <a:close/>
                <a:moveTo>
                  <a:pt x="47796" y="31501"/>
                </a:moveTo>
                <a:lnTo>
                  <a:pt x="47796" y="35261"/>
                </a:lnTo>
                <a:lnTo>
                  <a:pt x="44005" y="35261"/>
                </a:lnTo>
                <a:lnTo>
                  <a:pt x="44005" y="31501"/>
                </a:lnTo>
                <a:close/>
                <a:moveTo>
                  <a:pt x="51771" y="31501"/>
                </a:moveTo>
                <a:lnTo>
                  <a:pt x="51771" y="35261"/>
                </a:lnTo>
                <a:lnTo>
                  <a:pt x="47980" y="35261"/>
                </a:lnTo>
                <a:lnTo>
                  <a:pt x="47980" y="31501"/>
                </a:lnTo>
                <a:close/>
                <a:moveTo>
                  <a:pt x="55746" y="31501"/>
                </a:moveTo>
                <a:lnTo>
                  <a:pt x="55746" y="35261"/>
                </a:lnTo>
                <a:lnTo>
                  <a:pt x="51956" y="35261"/>
                </a:lnTo>
                <a:lnTo>
                  <a:pt x="51956" y="31501"/>
                </a:lnTo>
                <a:close/>
                <a:moveTo>
                  <a:pt x="59721" y="31501"/>
                </a:moveTo>
                <a:lnTo>
                  <a:pt x="59721" y="35261"/>
                </a:lnTo>
                <a:lnTo>
                  <a:pt x="55931" y="35261"/>
                </a:lnTo>
                <a:lnTo>
                  <a:pt x="55931" y="31501"/>
                </a:lnTo>
                <a:close/>
                <a:moveTo>
                  <a:pt x="63696" y="31501"/>
                </a:moveTo>
                <a:lnTo>
                  <a:pt x="63696" y="35261"/>
                </a:lnTo>
                <a:lnTo>
                  <a:pt x="59906" y="35261"/>
                </a:lnTo>
                <a:lnTo>
                  <a:pt x="59906" y="31501"/>
                </a:lnTo>
                <a:close/>
                <a:moveTo>
                  <a:pt x="67672" y="31501"/>
                </a:moveTo>
                <a:lnTo>
                  <a:pt x="67672" y="35261"/>
                </a:lnTo>
                <a:lnTo>
                  <a:pt x="63881" y="35261"/>
                </a:lnTo>
                <a:lnTo>
                  <a:pt x="63881" y="31501"/>
                </a:lnTo>
                <a:close/>
                <a:moveTo>
                  <a:pt x="71648" y="31501"/>
                </a:moveTo>
                <a:lnTo>
                  <a:pt x="71648" y="35261"/>
                </a:lnTo>
                <a:lnTo>
                  <a:pt x="67857" y="35261"/>
                </a:lnTo>
                <a:lnTo>
                  <a:pt x="67857" y="31501"/>
                </a:lnTo>
                <a:close/>
                <a:moveTo>
                  <a:pt x="75623" y="31501"/>
                </a:moveTo>
                <a:lnTo>
                  <a:pt x="75623" y="35261"/>
                </a:lnTo>
                <a:lnTo>
                  <a:pt x="71832" y="35261"/>
                </a:lnTo>
                <a:lnTo>
                  <a:pt x="71832" y="31501"/>
                </a:lnTo>
                <a:close/>
                <a:moveTo>
                  <a:pt x="79598" y="31501"/>
                </a:moveTo>
                <a:lnTo>
                  <a:pt x="79598" y="35261"/>
                </a:lnTo>
                <a:lnTo>
                  <a:pt x="75807" y="35261"/>
                </a:lnTo>
                <a:lnTo>
                  <a:pt x="75807" y="31501"/>
                </a:lnTo>
                <a:close/>
                <a:moveTo>
                  <a:pt x="83573" y="31501"/>
                </a:moveTo>
                <a:lnTo>
                  <a:pt x="83573" y="35261"/>
                </a:lnTo>
                <a:lnTo>
                  <a:pt x="79782" y="35261"/>
                </a:lnTo>
                <a:lnTo>
                  <a:pt x="79782" y="31501"/>
                </a:lnTo>
                <a:close/>
                <a:moveTo>
                  <a:pt x="87549" y="31501"/>
                </a:moveTo>
                <a:lnTo>
                  <a:pt x="87549" y="35261"/>
                </a:lnTo>
                <a:lnTo>
                  <a:pt x="83757" y="35261"/>
                </a:lnTo>
                <a:lnTo>
                  <a:pt x="83757" y="31501"/>
                </a:lnTo>
                <a:close/>
                <a:moveTo>
                  <a:pt x="91524" y="31501"/>
                </a:moveTo>
                <a:lnTo>
                  <a:pt x="91524" y="35261"/>
                </a:lnTo>
                <a:lnTo>
                  <a:pt x="87733" y="35261"/>
                </a:lnTo>
                <a:lnTo>
                  <a:pt x="87733" y="31501"/>
                </a:lnTo>
                <a:close/>
                <a:moveTo>
                  <a:pt x="95499" y="31501"/>
                </a:moveTo>
                <a:lnTo>
                  <a:pt x="95499" y="35261"/>
                </a:lnTo>
                <a:lnTo>
                  <a:pt x="91708" y="35261"/>
                </a:lnTo>
                <a:lnTo>
                  <a:pt x="91708" y="31501"/>
                </a:lnTo>
                <a:close/>
                <a:moveTo>
                  <a:pt x="99474" y="31501"/>
                </a:moveTo>
                <a:lnTo>
                  <a:pt x="99474" y="35261"/>
                </a:lnTo>
                <a:lnTo>
                  <a:pt x="95684" y="35261"/>
                </a:lnTo>
                <a:lnTo>
                  <a:pt x="95684" y="31501"/>
                </a:lnTo>
                <a:close/>
                <a:moveTo>
                  <a:pt x="103449" y="31501"/>
                </a:moveTo>
                <a:lnTo>
                  <a:pt x="103449" y="35261"/>
                </a:lnTo>
                <a:lnTo>
                  <a:pt x="99659" y="35261"/>
                </a:lnTo>
                <a:lnTo>
                  <a:pt x="99659" y="31501"/>
                </a:lnTo>
                <a:close/>
                <a:moveTo>
                  <a:pt x="107424" y="31501"/>
                </a:moveTo>
                <a:lnTo>
                  <a:pt x="107424" y="35261"/>
                </a:lnTo>
                <a:lnTo>
                  <a:pt x="103634" y="35261"/>
                </a:lnTo>
                <a:lnTo>
                  <a:pt x="103634" y="31501"/>
                </a:lnTo>
                <a:close/>
                <a:moveTo>
                  <a:pt x="111400" y="31501"/>
                </a:moveTo>
                <a:lnTo>
                  <a:pt x="111400" y="35261"/>
                </a:lnTo>
                <a:lnTo>
                  <a:pt x="107609" y="35261"/>
                </a:lnTo>
                <a:lnTo>
                  <a:pt x="107609" y="31501"/>
                </a:lnTo>
                <a:close/>
                <a:moveTo>
                  <a:pt x="115376" y="31501"/>
                </a:moveTo>
                <a:lnTo>
                  <a:pt x="115376" y="35261"/>
                </a:lnTo>
                <a:lnTo>
                  <a:pt x="111585" y="35261"/>
                </a:lnTo>
                <a:lnTo>
                  <a:pt x="111585" y="31501"/>
                </a:lnTo>
                <a:close/>
                <a:moveTo>
                  <a:pt x="119351" y="31501"/>
                </a:moveTo>
                <a:lnTo>
                  <a:pt x="119351" y="35261"/>
                </a:lnTo>
                <a:lnTo>
                  <a:pt x="115560" y="35261"/>
                </a:lnTo>
                <a:lnTo>
                  <a:pt x="115560" y="31501"/>
                </a:lnTo>
                <a:close/>
                <a:moveTo>
                  <a:pt x="123326" y="31501"/>
                </a:moveTo>
                <a:lnTo>
                  <a:pt x="123326" y="35261"/>
                </a:lnTo>
                <a:lnTo>
                  <a:pt x="119535" y="35261"/>
                </a:lnTo>
                <a:lnTo>
                  <a:pt x="119535" y="31501"/>
                </a:lnTo>
                <a:close/>
                <a:moveTo>
                  <a:pt x="127301" y="31501"/>
                </a:moveTo>
                <a:lnTo>
                  <a:pt x="127301" y="35261"/>
                </a:lnTo>
                <a:lnTo>
                  <a:pt x="123510" y="35261"/>
                </a:lnTo>
                <a:lnTo>
                  <a:pt x="123510" y="31501"/>
                </a:lnTo>
                <a:close/>
                <a:moveTo>
                  <a:pt x="131277" y="31501"/>
                </a:moveTo>
                <a:lnTo>
                  <a:pt x="131277" y="35261"/>
                </a:lnTo>
                <a:lnTo>
                  <a:pt x="127485" y="35261"/>
                </a:lnTo>
                <a:lnTo>
                  <a:pt x="127485" y="31501"/>
                </a:lnTo>
                <a:close/>
                <a:moveTo>
                  <a:pt x="135252" y="31501"/>
                </a:moveTo>
                <a:lnTo>
                  <a:pt x="135252" y="35261"/>
                </a:lnTo>
                <a:lnTo>
                  <a:pt x="131461" y="35261"/>
                </a:lnTo>
                <a:lnTo>
                  <a:pt x="131461" y="31501"/>
                </a:lnTo>
                <a:close/>
                <a:moveTo>
                  <a:pt x="139227" y="31501"/>
                </a:moveTo>
                <a:lnTo>
                  <a:pt x="139227" y="35261"/>
                </a:lnTo>
                <a:lnTo>
                  <a:pt x="135436" y="35261"/>
                </a:lnTo>
                <a:lnTo>
                  <a:pt x="135436" y="31501"/>
                </a:lnTo>
                <a:close/>
                <a:moveTo>
                  <a:pt x="143202" y="31501"/>
                </a:moveTo>
                <a:lnTo>
                  <a:pt x="143202" y="35261"/>
                </a:lnTo>
                <a:lnTo>
                  <a:pt x="139411" y="35261"/>
                </a:lnTo>
                <a:lnTo>
                  <a:pt x="139411" y="31501"/>
                </a:lnTo>
                <a:close/>
                <a:moveTo>
                  <a:pt x="147177" y="31501"/>
                </a:moveTo>
                <a:lnTo>
                  <a:pt x="147177" y="35261"/>
                </a:lnTo>
                <a:lnTo>
                  <a:pt x="143387" y="35261"/>
                </a:lnTo>
                <a:lnTo>
                  <a:pt x="143387" y="31501"/>
                </a:lnTo>
                <a:close/>
                <a:moveTo>
                  <a:pt x="151224" y="31501"/>
                </a:moveTo>
                <a:lnTo>
                  <a:pt x="151224" y="35261"/>
                </a:lnTo>
                <a:lnTo>
                  <a:pt x="147362" y="35261"/>
                </a:lnTo>
                <a:lnTo>
                  <a:pt x="147362" y="31501"/>
                </a:lnTo>
                <a:close/>
                <a:moveTo>
                  <a:pt x="4068" y="35444"/>
                </a:moveTo>
                <a:lnTo>
                  <a:pt x="4068" y="39203"/>
                </a:lnTo>
                <a:lnTo>
                  <a:pt x="184" y="39203"/>
                </a:lnTo>
                <a:lnTo>
                  <a:pt x="184" y="35444"/>
                </a:lnTo>
                <a:close/>
                <a:moveTo>
                  <a:pt x="8043" y="35444"/>
                </a:moveTo>
                <a:lnTo>
                  <a:pt x="8043" y="39203"/>
                </a:lnTo>
                <a:lnTo>
                  <a:pt x="4252" y="39203"/>
                </a:lnTo>
                <a:lnTo>
                  <a:pt x="4252" y="35444"/>
                </a:lnTo>
                <a:close/>
                <a:moveTo>
                  <a:pt x="12018" y="35444"/>
                </a:moveTo>
                <a:lnTo>
                  <a:pt x="12018" y="39203"/>
                </a:lnTo>
                <a:lnTo>
                  <a:pt x="8227" y="39203"/>
                </a:lnTo>
                <a:lnTo>
                  <a:pt x="8227" y="35444"/>
                </a:lnTo>
                <a:close/>
                <a:moveTo>
                  <a:pt x="15993" y="35444"/>
                </a:moveTo>
                <a:lnTo>
                  <a:pt x="15993" y="39203"/>
                </a:lnTo>
                <a:lnTo>
                  <a:pt x="12202" y="39203"/>
                </a:lnTo>
                <a:lnTo>
                  <a:pt x="12202" y="35444"/>
                </a:lnTo>
                <a:close/>
                <a:moveTo>
                  <a:pt x="19968" y="35444"/>
                </a:moveTo>
                <a:lnTo>
                  <a:pt x="19968" y="39203"/>
                </a:lnTo>
                <a:lnTo>
                  <a:pt x="16177" y="39203"/>
                </a:lnTo>
                <a:lnTo>
                  <a:pt x="16177" y="35444"/>
                </a:lnTo>
                <a:close/>
                <a:moveTo>
                  <a:pt x="23944" y="35444"/>
                </a:moveTo>
                <a:lnTo>
                  <a:pt x="23944" y="39203"/>
                </a:lnTo>
                <a:lnTo>
                  <a:pt x="20153" y="39203"/>
                </a:lnTo>
                <a:lnTo>
                  <a:pt x="20153" y="35444"/>
                </a:lnTo>
                <a:close/>
                <a:moveTo>
                  <a:pt x="27919" y="35444"/>
                </a:moveTo>
                <a:lnTo>
                  <a:pt x="27919" y="39203"/>
                </a:lnTo>
                <a:lnTo>
                  <a:pt x="24129" y="39203"/>
                </a:lnTo>
                <a:lnTo>
                  <a:pt x="24129" y="35444"/>
                </a:lnTo>
                <a:close/>
                <a:moveTo>
                  <a:pt x="31895" y="35444"/>
                </a:moveTo>
                <a:lnTo>
                  <a:pt x="31895" y="39203"/>
                </a:lnTo>
                <a:lnTo>
                  <a:pt x="28104" y="39203"/>
                </a:lnTo>
                <a:lnTo>
                  <a:pt x="28104" y="35444"/>
                </a:lnTo>
                <a:close/>
                <a:moveTo>
                  <a:pt x="35870" y="35444"/>
                </a:moveTo>
                <a:lnTo>
                  <a:pt x="35870" y="39203"/>
                </a:lnTo>
                <a:lnTo>
                  <a:pt x="32079" y="39203"/>
                </a:lnTo>
                <a:lnTo>
                  <a:pt x="32079" y="35444"/>
                </a:lnTo>
                <a:close/>
                <a:moveTo>
                  <a:pt x="39845" y="35444"/>
                </a:moveTo>
                <a:lnTo>
                  <a:pt x="39845" y="39203"/>
                </a:lnTo>
                <a:lnTo>
                  <a:pt x="36054" y="39203"/>
                </a:lnTo>
                <a:lnTo>
                  <a:pt x="36054" y="35444"/>
                </a:lnTo>
                <a:close/>
                <a:moveTo>
                  <a:pt x="43821" y="35444"/>
                </a:moveTo>
                <a:lnTo>
                  <a:pt x="43821" y="39203"/>
                </a:lnTo>
                <a:lnTo>
                  <a:pt x="40029" y="39203"/>
                </a:lnTo>
                <a:lnTo>
                  <a:pt x="40029" y="35444"/>
                </a:lnTo>
                <a:close/>
                <a:moveTo>
                  <a:pt x="47796" y="35444"/>
                </a:moveTo>
                <a:lnTo>
                  <a:pt x="47796" y="39203"/>
                </a:lnTo>
                <a:lnTo>
                  <a:pt x="44005" y="39203"/>
                </a:lnTo>
                <a:lnTo>
                  <a:pt x="44005" y="35444"/>
                </a:lnTo>
                <a:close/>
                <a:moveTo>
                  <a:pt x="51771" y="35444"/>
                </a:moveTo>
                <a:lnTo>
                  <a:pt x="51771" y="39203"/>
                </a:lnTo>
                <a:lnTo>
                  <a:pt x="47980" y="39203"/>
                </a:lnTo>
                <a:lnTo>
                  <a:pt x="47980" y="35444"/>
                </a:lnTo>
                <a:close/>
                <a:moveTo>
                  <a:pt x="55746" y="35444"/>
                </a:moveTo>
                <a:lnTo>
                  <a:pt x="55746" y="39203"/>
                </a:lnTo>
                <a:lnTo>
                  <a:pt x="51956" y="39203"/>
                </a:lnTo>
                <a:lnTo>
                  <a:pt x="51956" y="35444"/>
                </a:lnTo>
                <a:close/>
                <a:moveTo>
                  <a:pt x="59721" y="35444"/>
                </a:moveTo>
                <a:lnTo>
                  <a:pt x="59721" y="39203"/>
                </a:lnTo>
                <a:lnTo>
                  <a:pt x="55931" y="39203"/>
                </a:lnTo>
                <a:lnTo>
                  <a:pt x="55931" y="35444"/>
                </a:lnTo>
                <a:close/>
                <a:moveTo>
                  <a:pt x="63696" y="35444"/>
                </a:moveTo>
                <a:lnTo>
                  <a:pt x="63696" y="39203"/>
                </a:lnTo>
                <a:lnTo>
                  <a:pt x="59906" y="39203"/>
                </a:lnTo>
                <a:lnTo>
                  <a:pt x="59906" y="35444"/>
                </a:lnTo>
                <a:close/>
                <a:moveTo>
                  <a:pt x="67672" y="35444"/>
                </a:moveTo>
                <a:lnTo>
                  <a:pt x="67672" y="39203"/>
                </a:lnTo>
                <a:lnTo>
                  <a:pt x="63881" y="39203"/>
                </a:lnTo>
                <a:lnTo>
                  <a:pt x="63881" y="35444"/>
                </a:lnTo>
                <a:close/>
                <a:moveTo>
                  <a:pt x="71648" y="35444"/>
                </a:moveTo>
                <a:lnTo>
                  <a:pt x="71648" y="39203"/>
                </a:lnTo>
                <a:lnTo>
                  <a:pt x="67857" y="39203"/>
                </a:lnTo>
                <a:lnTo>
                  <a:pt x="67857" y="35444"/>
                </a:lnTo>
                <a:close/>
                <a:moveTo>
                  <a:pt x="75623" y="35444"/>
                </a:moveTo>
                <a:lnTo>
                  <a:pt x="75623" y="39203"/>
                </a:lnTo>
                <a:lnTo>
                  <a:pt x="71832" y="39203"/>
                </a:lnTo>
                <a:lnTo>
                  <a:pt x="71832" y="35444"/>
                </a:lnTo>
                <a:close/>
                <a:moveTo>
                  <a:pt x="79598" y="35444"/>
                </a:moveTo>
                <a:lnTo>
                  <a:pt x="79598" y="39203"/>
                </a:lnTo>
                <a:lnTo>
                  <a:pt x="75807" y="39203"/>
                </a:lnTo>
                <a:lnTo>
                  <a:pt x="75807" y="35444"/>
                </a:lnTo>
                <a:close/>
                <a:moveTo>
                  <a:pt x="83573" y="35444"/>
                </a:moveTo>
                <a:lnTo>
                  <a:pt x="83573" y="39203"/>
                </a:lnTo>
                <a:lnTo>
                  <a:pt x="79782" y="39203"/>
                </a:lnTo>
                <a:lnTo>
                  <a:pt x="79782" y="35444"/>
                </a:lnTo>
                <a:close/>
                <a:moveTo>
                  <a:pt x="87549" y="35444"/>
                </a:moveTo>
                <a:lnTo>
                  <a:pt x="87549" y="39203"/>
                </a:lnTo>
                <a:lnTo>
                  <a:pt x="83757" y="39203"/>
                </a:lnTo>
                <a:lnTo>
                  <a:pt x="83757" y="35444"/>
                </a:lnTo>
                <a:close/>
                <a:moveTo>
                  <a:pt x="91524" y="35444"/>
                </a:moveTo>
                <a:lnTo>
                  <a:pt x="91524" y="39203"/>
                </a:lnTo>
                <a:lnTo>
                  <a:pt x="87733" y="39203"/>
                </a:lnTo>
                <a:lnTo>
                  <a:pt x="87733" y="35444"/>
                </a:lnTo>
                <a:close/>
                <a:moveTo>
                  <a:pt x="95499" y="35444"/>
                </a:moveTo>
                <a:lnTo>
                  <a:pt x="95499" y="39203"/>
                </a:lnTo>
                <a:lnTo>
                  <a:pt x="91708" y="39203"/>
                </a:lnTo>
                <a:lnTo>
                  <a:pt x="91708" y="35444"/>
                </a:lnTo>
                <a:close/>
                <a:moveTo>
                  <a:pt x="99474" y="35444"/>
                </a:moveTo>
                <a:lnTo>
                  <a:pt x="99474" y="39203"/>
                </a:lnTo>
                <a:lnTo>
                  <a:pt x="95684" y="39203"/>
                </a:lnTo>
                <a:lnTo>
                  <a:pt x="95684" y="35444"/>
                </a:lnTo>
                <a:close/>
                <a:moveTo>
                  <a:pt x="103449" y="35444"/>
                </a:moveTo>
                <a:lnTo>
                  <a:pt x="103449" y="39203"/>
                </a:lnTo>
                <a:lnTo>
                  <a:pt x="99659" y="39203"/>
                </a:lnTo>
                <a:lnTo>
                  <a:pt x="99659" y="35444"/>
                </a:lnTo>
                <a:close/>
                <a:moveTo>
                  <a:pt x="107424" y="35444"/>
                </a:moveTo>
                <a:lnTo>
                  <a:pt x="107424" y="39203"/>
                </a:lnTo>
                <a:lnTo>
                  <a:pt x="103634" y="39203"/>
                </a:lnTo>
                <a:lnTo>
                  <a:pt x="103634" y="35444"/>
                </a:lnTo>
                <a:close/>
                <a:moveTo>
                  <a:pt x="111400" y="35444"/>
                </a:moveTo>
                <a:lnTo>
                  <a:pt x="111400" y="39203"/>
                </a:lnTo>
                <a:lnTo>
                  <a:pt x="107609" y="39203"/>
                </a:lnTo>
                <a:lnTo>
                  <a:pt x="107609" y="35444"/>
                </a:lnTo>
                <a:close/>
                <a:moveTo>
                  <a:pt x="115376" y="35444"/>
                </a:moveTo>
                <a:lnTo>
                  <a:pt x="115376" y="39203"/>
                </a:lnTo>
                <a:lnTo>
                  <a:pt x="111585" y="39203"/>
                </a:lnTo>
                <a:lnTo>
                  <a:pt x="111585" y="35444"/>
                </a:lnTo>
                <a:close/>
                <a:moveTo>
                  <a:pt x="119351" y="35444"/>
                </a:moveTo>
                <a:lnTo>
                  <a:pt x="119351" y="39203"/>
                </a:lnTo>
                <a:lnTo>
                  <a:pt x="115560" y="39203"/>
                </a:lnTo>
                <a:lnTo>
                  <a:pt x="115560" y="35444"/>
                </a:lnTo>
                <a:close/>
                <a:moveTo>
                  <a:pt x="123326" y="35444"/>
                </a:moveTo>
                <a:lnTo>
                  <a:pt x="123326" y="39203"/>
                </a:lnTo>
                <a:lnTo>
                  <a:pt x="119535" y="39203"/>
                </a:lnTo>
                <a:lnTo>
                  <a:pt x="119535" y="35444"/>
                </a:lnTo>
                <a:close/>
                <a:moveTo>
                  <a:pt x="127301" y="35444"/>
                </a:moveTo>
                <a:lnTo>
                  <a:pt x="127301" y="39203"/>
                </a:lnTo>
                <a:lnTo>
                  <a:pt x="123510" y="39203"/>
                </a:lnTo>
                <a:lnTo>
                  <a:pt x="123510" y="35444"/>
                </a:lnTo>
                <a:close/>
                <a:moveTo>
                  <a:pt x="131277" y="35444"/>
                </a:moveTo>
                <a:lnTo>
                  <a:pt x="131277" y="39203"/>
                </a:lnTo>
                <a:lnTo>
                  <a:pt x="127485" y="39203"/>
                </a:lnTo>
                <a:lnTo>
                  <a:pt x="127485" y="35444"/>
                </a:lnTo>
                <a:close/>
                <a:moveTo>
                  <a:pt x="135252" y="35444"/>
                </a:moveTo>
                <a:lnTo>
                  <a:pt x="135252" y="39203"/>
                </a:lnTo>
                <a:lnTo>
                  <a:pt x="131461" y="39203"/>
                </a:lnTo>
                <a:lnTo>
                  <a:pt x="131461" y="35444"/>
                </a:lnTo>
                <a:close/>
                <a:moveTo>
                  <a:pt x="139227" y="35444"/>
                </a:moveTo>
                <a:lnTo>
                  <a:pt x="139227" y="39203"/>
                </a:lnTo>
                <a:lnTo>
                  <a:pt x="135436" y="39203"/>
                </a:lnTo>
                <a:lnTo>
                  <a:pt x="135436" y="35444"/>
                </a:lnTo>
                <a:close/>
                <a:moveTo>
                  <a:pt x="143202" y="35444"/>
                </a:moveTo>
                <a:lnTo>
                  <a:pt x="143202" y="39203"/>
                </a:lnTo>
                <a:lnTo>
                  <a:pt x="139411" y="39203"/>
                </a:lnTo>
                <a:lnTo>
                  <a:pt x="139411" y="35444"/>
                </a:lnTo>
                <a:close/>
                <a:moveTo>
                  <a:pt x="147177" y="35444"/>
                </a:moveTo>
                <a:lnTo>
                  <a:pt x="147177" y="39203"/>
                </a:lnTo>
                <a:lnTo>
                  <a:pt x="143387" y="39203"/>
                </a:lnTo>
                <a:lnTo>
                  <a:pt x="143387" y="35444"/>
                </a:lnTo>
                <a:close/>
                <a:moveTo>
                  <a:pt x="151224" y="35444"/>
                </a:moveTo>
                <a:lnTo>
                  <a:pt x="151224" y="39203"/>
                </a:lnTo>
                <a:lnTo>
                  <a:pt x="147362" y="39203"/>
                </a:lnTo>
                <a:lnTo>
                  <a:pt x="147362" y="35444"/>
                </a:lnTo>
                <a:close/>
                <a:moveTo>
                  <a:pt x="4068" y="39386"/>
                </a:moveTo>
                <a:lnTo>
                  <a:pt x="4068" y="43147"/>
                </a:lnTo>
                <a:lnTo>
                  <a:pt x="184" y="43147"/>
                </a:lnTo>
                <a:lnTo>
                  <a:pt x="184" y="39386"/>
                </a:lnTo>
                <a:close/>
                <a:moveTo>
                  <a:pt x="8043" y="39386"/>
                </a:moveTo>
                <a:lnTo>
                  <a:pt x="8043" y="43147"/>
                </a:lnTo>
                <a:lnTo>
                  <a:pt x="4252" y="43147"/>
                </a:lnTo>
                <a:lnTo>
                  <a:pt x="4252" y="39386"/>
                </a:lnTo>
                <a:close/>
                <a:moveTo>
                  <a:pt x="12018" y="39386"/>
                </a:moveTo>
                <a:lnTo>
                  <a:pt x="12018" y="43147"/>
                </a:lnTo>
                <a:lnTo>
                  <a:pt x="8227" y="43147"/>
                </a:lnTo>
                <a:lnTo>
                  <a:pt x="8227" y="39386"/>
                </a:lnTo>
                <a:close/>
                <a:moveTo>
                  <a:pt x="15993" y="39386"/>
                </a:moveTo>
                <a:lnTo>
                  <a:pt x="15993" y="43147"/>
                </a:lnTo>
                <a:lnTo>
                  <a:pt x="12202" y="43147"/>
                </a:lnTo>
                <a:lnTo>
                  <a:pt x="12202" y="39386"/>
                </a:lnTo>
                <a:close/>
                <a:moveTo>
                  <a:pt x="19968" y="39386"/>
                </a:moveTo>
                <a:lnTo>
                  <a:pt x="19968" y="43147"/>
                </a:lnTo>
                <a:lnTo>
                  <a:pt x="16177" y="43147"/>
                </a:lnTo>
                <a:lnTo>
                  <a:pt x="16177" y="39386"/>
                </a:lnTo>
                <a:close/>
                <a:moveTo>
                  <a:pt x="23944" y="39386"/>
                </a:moveTo>
                <a:lnTo>
                  <a:pt x="23944" y="43147"/>
                </a:lnTo>
                <a:lnTo>
                  <a:pt x="20153" y="43147"/>
                </a:lnTo>
                <a:lnTo>
                  <a:pt x="20153" y="39386"/>
                </a:lnTo>
                <a:close/>
                <a:moveTo>
                  <a:pt x="27919" y="39386"/>
                </a:moveTo>
                <a:lnTo>
                  <a:pt x="27919" y="43147"/>
                </a:lnTo>
                <a:lnTo>
                  <a:pt x="24129" y="43147"/>
                </a:lnTo>
                <a:lnTo>
                  <a:pt x="24129" y="39386"/>
                </a:lnTo>
                <a:close/>
                <a:moveTo>
                  <a:pt x="31895" y="39386"/>
                </a:moveTo>
                <a:lnTo>
                  <a:pt x="31895" y="43147"/>
                </a:lnTo>
                <a:lnTo>
                  <a:pt x="28104" y="43147"/>
                </a:lnTo>
                <a:lnTo>
                  <a:pt x="28104" y="39386"/>
                </a:lnTo>
                <a:close/>
                <a:moveTo>
                  <a:pt x="35870" y="39386"/>
                </a:moveTo>
                <a:lnTo>
                  <a:pt x="35870" y="43147"/>
                </a:lnTo>
                <a:lnTo>
                  <a:pt x="32079" y="43147"/>
                </a:lnTo>
                <a:lnTo>
                  <a:pt x="32079" y="39386"/>
                </a:lnTo>
                <a:close/>
                <a:moveTo>
                  <a:pt x="39845" y="39386"/>
                </a:moveTo>
                <a:lnTo>
                  <a:pt x="39845" y="43147"/>
                </a:lnTo>
                <a:lnTo>
                  <a:pt x="36054" y="43147"/>
                </a:lnTo>
                <a:lnTo>
                  <a:pt x="36054" y="39386"/>
                </a:lnTo>
                <a:close/>
                <a:moveTo>
                  <a:pt x="43821" y="39386"/>
                </a:moveTo>
                <a:lnTo>
                  <a:pt x="43821" y="43147"/>
                </a:lnTo>
                <a:lnTo>
                  <a:pt x="40029" y="43147"/>
                </a:lnTo>
                <a:lnTo>
                  <a:pt x="40029" y="39386"/>
                </a:lnTo>
                <a:close/>
                <a:moveTo>
                  <a:pt x="47796" y="39386"/>
                </a:moveTo>
                <a:lnTo>
                  <a:pt x="47796" y="43147"/>
                </a:lnTo>
                <a:lnTo>
                  <a:pt x="44005" y="43147"/>
                </a:lnTo>
                <a:lnTo>
                  <a:pt x="44005" y="39386"/>
                </a:lnTo>
                <a:close/>
                <a:moveTo>
                  <a:pt x="51771" y="39386"/>
                </a:moveTo>
                <a:lnTo>
                  <a:pt x="51771" y="43147"/>
                </a:lnTo>
                <a:lnTo>
                  <a:pt x="47980" y="43147"/>
                </a:lnTo>
                <a:lnTo>
                  <a:pt x="47980" y="39386"/>
                </a:lnTo>
                <a:close/>
                <a:moveTo>
                  <a:pt x="55746" y="39386"/>
                </a:moveTo>
                <a:lnTo>
                  <a:pt x="55746" y="43147"/>
                </a:lnTo>
                <a:lnTo>
                  <a:pt x="51956" y="43147"/>
                </a:lnTo>
                <a:lnTo>
                  <a:pt x="51956" y="39386"/>
                </a:lnTo>
                <a:close/>
                <a:moveTo>
                  <a:pt x="59721" y="39386"/>
                </a:moveTo>
                <a:lnTo>
                  <a:pt x="59721" y="43147"/>
                </a:lnTo>
                <a:lnTo>
                  <a:pt x="55931" y="43147"/>
                </a:lnTo>
                <a:lnTo>
                  <a:pt x="55931" y="39386"/>
                </a:lnTo>
                <a:close/>
                <a:moveTo>
                  <a:pt x="63696" y="39386"/>
                </a:moveTo>
                <a:lnTo>
                  <a:pt x="63696" y="43147"/>
                </a:lnTo>
                <a:lnTo>
                  <a:pt x="59906" y="43147"/>
                </a:lnTo>
                <a:lnTo>
                  <a:pt x="59906" y="39386"/>
                </a:lnTo>
                <a:close/>
                <a:moveTo>
                  <a:pt x="67672" y="39386"/>
                </a:moveTo>
                <a:lnTo>
                  <a:pt x="67672" y="43147"/>
                </a:lnTo>
                <a:lnTo>
                  <a:pt x="63881" y="43147"/>
                </a:lnTo>
                <a:lnTo>
                  <a:pt x="63881" y="39386"/>
                </a:lnTo>
                <a:close/>
                <a:moveTo>
                  <a:pt x="71648" y="39386"/>
                </a:moveTo>
                <a:lnTo>
                  <a:pt x="71648" y="43147"/>
                </a:lnTo>
                <a:lnTo>
                  <a:pt x="67857" y="43147"/>
                </a:lnTo>
                <a:lnTo>
                  <a:pt x="67857" y="39386"/>
                </a:lnTo>
                <a:close/>
                <a:moveTo>
                  <a:pt x="75623" y="39386"/>
                </a:moveTo>
                <a:lnTo>
                  <a:pt x="75623" y="43147"/>
                </a:lnTo>
                <a:lnTo>
                  <a:pt x="71832" y="43147"/>
                </a:lnTo>
                <a:lnTo>
                  <a:pt x="71832" y="39386"/>
                </a:lnTo>
                <a:close/>
                <a:moveTo>
                  <a:pt x="79598" y="39386"/>
                </a:moveTo>
                <a:lnTo>
                  <a:pt x="79598" y="43147"/>
                </a:lnTo>
                <a:lnTo>
                  <a:pt x="75807" y="43147"/>
                </a:lnTo>
                <a:lnTo>
                  <a:pt x="75807" y="39386"/>
                </a:lnTo>
                <a:close/>
                <a:moveTo>
                  <a:pt x="83573" y="39386"/>
                </a:moveTo>
                <a:lnTo>
                  <a:pt x="83573" y="43147"/>
                </a:lnTo>
                <a:lnTo>
                  <a:pt x="79782" y="43147"/>
                </a:lnTo>
                <a:lnTo>
                  <a:pt x="79782" y="39386"/>
                </a:lnTo>
                <a:close/>
                <a:moveTo>
                  <a:pt x="87549" y="39386"/>
                </a:moveTo>
                <a:lnTo>
                  <a:pt x="87549" y="43147"/>
                </a:lnTo>
                <a:lnTo>
                  <a:pt x="83757" y="43147"/>
                </a:lnTo>
                <a:lnTo>
                  <a:pt x="83757" y="39386"/>
                </a:lnTo>
                <a:close/>
                <a:moveTo>
                  <a:pt x="91524" y="39386"/>
                </a:moveTo>
                <a:lnTo>
                  <a:pt x="91524" y="43147"/>
                </a:lnTo>
                <a:lnTo>
                  <a:pt x="87733" y="43147"/>
                </a:lnTo>
                <a:lnTo>
                  <a:pt x="87733" y="39386"/>
                </a:lnTo>
                <a:close/>
                <a:moveTo>
                  <a:pt x="95499" y="39386"/>
                </a:moveTo>
                <a:lnTo>
                  <a:pt x="95499" y="43147"/>
                </a:lnTo>
                <a:lnTo>
                  <a:pt x="91708" y="43147"/>
                </a:lnTo>
                <a:lnTo>
                  <a:pt x="91708" y="39386"/>
                </a:lnTo>
                <a:close/>
                <a:moveTo>
                  <a:pt x="99474" y="39386"/>
                </a:moveTo>
                <a:lnTo>
                  <a:pt x="99474" y="43147"/>
                </a:lnTo>
                <a:lnTo>
                  <a:pt x="95684" y="43147"/>
                </a:lnTo>
                <a:lnTo>
                  <a:pt x="95684" y="39386"/>
                </a:lnTo>
                <a:close/>
                <a:moveTo>
                  <a:pt x="103449" y="39386"/>
                </a:moveTo>
                <a:lnTo>
                  <a:pt x="103449" y="43147"/>
                </a:lnTo>
                <a:lnTo>
                  <a:pt x="99659" y="43147"/>
                </a:lnTo>
                <a:lnTo>
                  <a:pt x="99659" y="39386"/>
                </a:lnTo>
                <a:close/>
                <a:moveTo>
                  <a:pt x="107424" y="39386"/>
                </a:moveTo>
                <a:lnTo>
                  <a:pt x="107424" y="43147"/>
                </a:lnTo>
                <a:lnTo>
                  <a:pt x="103634" y="43147"/>
                </a:lnTo>
                <a:lnTo>
                  <a:pt x="103634" y="39386"/>
                </a:lnTo>
                <a:close/>
                <a:moveTo>
                  <a:pt x="111400" y="39386"/>
                </a:moveTo>
                <a:lnTo>
                  <a:pt x="111400" y="43147"/>
                </a:lnTo>
                <a:lnTo>
                  <a:pt x="107609" y="43147"/>
                </a:lnTo>
                <a:lnTo>
                  <a:pt x="107609" y="39386"/>
                </a:lnTo>
                <a:close/>
                <a:moveTo>
                  <a:pt x="115376" y="39386"/>
                </a:moveTo>
                <a:lnTo>
                  <a:pt x="115376" y="43147"/>
                </a:lnTo>
                <a:lnTo>
                  <a:pt x="111585" y="43147"/>
                </a:lnTo>
                <a:lnTo>
                  <a:pt x="111585" y="39386"/>
                </a:lnTo>
                <a:close/>
                <a:moveTo>
                  <a:pt x="119351" y="39386"/>
                </a:moveTo>
                <a:lnTo>
                  <a:pt x="119351" y="43147"/>
                </a:lnTo>
                <a:lnTo>
                  <a:pt x="115560" y="43147"/>
                </a:lnTo>
                <a:lnTo>
                  <a:pt x="115560" y="39386"/>
                </a:lnTo>
                <a:close/>
                <a:moveTo>
                  <a:pt x="123326" y="39386"/>
                </a:moveTo>
                <a:lnTo>
                  <a:pt x="123326" y="43147"/>
                </a:lnTo>
                <a:lnTo>
                  <a:pt x="119535" y="43147"/>
                </a:lnTo>
                <a:lnTo>
                  <a:pt x="119535" y="39386"/>
                </a:lnTo>
                <a:close/>
                <a:moveTo>
                  <a:pt x="127301" y="39386"/>
                </a:moveTo>
                <a:lnTo>
                  <a:pt x="127301" y="43147"/>
                </a:lnTo>
                <a:lnTo>
                  <a:pt x="123510" y="43147"/>
                </a:lnTo>
                <a:lnTo>
                  <a:pt x="123510" y="39386"/>
                </a:lnTo>
                <a:close/>
                <a:moveTo>
                  <a:pt x="131277" y="39386"/>
                </a:moveTo>
                <a:lnTo>
                  <a:pt x="131277" y="43147"/>
                </a:lnTo>
                <a:lnTo>
                  <a:pt x="127485" y="43147"/>
                </a:lnTo>
                <a:lnTo>
                  <a:pt x="127485" y="39386"/>
                </a:lnTo>
                <a:close/>
                <a:moveTo>
                  <a:pt x="135252" y="39386"/>
                </a:moveTo>
                <a:lnTo>
                  <a:pt x="135252" y="43147"/>
                </a:lnTo>
                <a:lnTo>
                  <a:pt x="131461" y="43147"/>
                </a:lnTo>
                <a:lnTo>
                  <a:pt x="131461" y="39386"/>
                </a:lnTo>
                <a:close/>
                <a:moveTo>
                  <a:pt x="139227" y="39386"/>
                </a:moveTo>
                <a:lnTo>
                  <a:pt x="139227" y="43147"/>
                </a:lnTo>
                <a:lnTo>
                  <a:pt x="135436" y="43147"/>
                </a:lnTo>
                <a:lnTo>
                  <a:pt x="135436" y="39386"/>
                </a:lnTo>
                <a:close/>
                <a:moveTo>
                  <a:pt x="143202" y="39386"/>
                </a:moveTo>
                <a:lnTo>
                  <a:pt x="143202" y="43147"/>
                </a:lnTo>
                <a:lnTo>
                  <a:pt x="139411" y="43147"/>
                </a:lnTo>
                <a:lnTo>
                  <a:pt x="139411" y="39386"/>
                </a:lnTo>
                <a:close/>
                <a:moveTo>
                  <a:pt x="147177" y="39386"/>
                </a:moveTo>
                <a:lnTo>
                  <a:pt x="147177" y="43147"/>
                </a:lnTo>
                <a:lnTo>
                  <a:pt x="143387" y="43147"/>
                </a:lnTo>
                <a:lnTo>
                  <a:pt x="143387" y="39386"/>
                </a:lnTo>
                <a:close/>
                <a:moveTo>
                  <a:pt x="151224" y="39386"/>
                </a:moveTo>
                <a:lnTo>
                  <a:pt x="151224" y="43147"/>
                </a:lnTo>
                <a:lnTo>
                  <a:pt x="147362" y="43147"/>
                </a:lnTo>
                <a:lnTo>
                  <a:pt x="147362" y="39386"/>
                </a:lnTo>
                <a:close/>
                <a:moveTo>
                  <a:pt x="4068" y="43330"/>
                </a:moveTo>
                <a:lnTo>
                  <a:pt x="4068" y="47089"/>
                </a:lnTo>
                <a:lnTo>
                  <a:pt x="184" y="47089"/>
                </a:lnTo>
                <a:lnTo>
                  <a:pt x="184" y="43330"/>
                </a:lnTo>
                <a:close/>
                <a:moveTo>
                  <a:pt x="8043" y="43330"/>
                </a:moveTo>
                <a:lnTo>
                  <a:pt x="8043" y="47089"/>
                </a:lnTo>
                <a:lnTo>
                  <a:pt x="4252" y="47089"/>
                </a:lnTo>
                <a:lnTo>
                  <a:pt x="4252" y="43330"/>
                </a:lnTo>
                <a:close/>
                <a:moveTo>
                  <a:pt x="12018" y="43330"/>
                </a:moveTo>
                <a:lnTo>
                  <a:pt x="12018" y="47089"/>
                </a:lnTo>
                <a:lnTo>
                  <a:pt x="8227" y="47089"/>
                </a:lnTo>
                <a:lnTo>
                  <a:pt x="8227" y="43330"/>
                </a:lnTo>
                <a:close/>
                <a:moveTo>
                  <a:pt x="15993" y="43330"/>
                </a:moveTo>
                <a:lnTo>
                  <a:pt x="15993" y="47089"/>
                </a:lnTo>
                <a:lnTo>
                  <a:pt x="12202" y="47089"/>
                </a:lnTo>
                <a:lnTo>
                  <a:pt x="12202" y="43330"/>
                </a:lnTo>
                <a:close/>
                <a:moveTo>
                  <a:pt x="19968" y="43330"/>
                </a:moveTo>
                <a:lnTo>
                  <a:pt x="19968" y="47089"/>
                </a:lnTo>
                <a:lnTo>
                  <a:pt x="16177" y="47089"/>
                </a:lnTo>
                <a:lnTo>
                  <a:pt x="16177" y="43330"/>
                </a:lnTo>
                <a:close/>
                <a:moveTo>
                  <a:pt x="23944" y="43330"/>
                </a:moveTo>
                <a:lnTo>
                  <a:pt x="23944" y="47089"/>
                </a:lnTo>
                <a:lnTo>
                  <a:pt x="20153" y="47089"/>
                </a:lnTo>
                <a:lnTo>
                  <a:pt x="20153" y="43330"/>
                </a:lnTo>
                <a:close/>
                <a:moveTo>
                  <a:pt x="27919" y="43330"/>
                </a:moveTo>
                <a:lnTo>
                  <a:pt x="27919" y="47089"/>
                </a:lnTo>
                <a:lnTo>
                  <a:pt x="24129" y="47089"/>
                </a:lnTo>
                <a:lnTo>
                  <a:pt x="24129" y="43330"/>
                </a:lnTo>
                <a:close/>
                <a:moveTo>
                  <a:pt x="31895" y="43330"/>
                </a:moveTo>
                <a:lnTo>
                  <a:pt x="31895" y="47089"/>
                </a:lnTo>
                <a:lnTo>
                  <a:pt x="28104" y="47089"/>
                </a:lnTo>
                <a:lnTo>
                  <a:pt x="28104" y="43330"/>
                </a:lnTo>
                <a:close/>
                <a:moveTo>
                  <a:pt x="35870" y="43330"/>
                </a:moveTo>
                <a:lnTo>
                  <a:pt x="35870" y="47089"/>
                </a:lnTo>
                <a:lnTo>
                  <a:pt x="32079" y="47089"/>
                </a:lnTo>
                <a:lnTo>
                  <a:pt x="32079" y="43330"/>
                </a:lnTo>
                <a:close/>
                <a:moveTo>
                  <a:pt x="39845" y="43330"/>
                </a:moveTo>
                <a:lnTo>
                  <a:pt x="39845" y="47089"/>
                </a:lnTo>
                <a:lnTo>
                  <a:pt x="36054" y="47089"/>
                </a:lnTo>
                <a:lnTo>
                  <a:pt x="36054" y="43330"/>
                </a:lnTo>
                <a:close/>
                <a:moveTo>
                  <a:pt x="43821" y="43330"/>
                </a:moveTo>
                <a:lnTo>
                  <a:pt x="43821" y="47089"/>
                </a:lnTo>
                <a:lnTo>
                  <a:pt x="40029" y="47089"/>
                </a:lnTo>
                <a:lnTo>
                  <a:pt x="40029" y="43330"/>
                </a:lnTo>
                <a:close/>
                <a:moveTo>
                  <a:pt x="47796" y="43330"/>
                </a:moveTo>
                <a:lnTo>
                  <a:pt x="47796" y="47089"/>
                </a:lnTo>
                <a:lnTo>
                  <a:pt x="44005" y="47089"/>
                </a:lnTo>
                <a:lnTo>
                  <a:pt x="44005" y="43330"/>
                </a:lnTo>
                <a:close/>
                <a:moveTo>
                  <a:pt x="51771" y="43330"/>
                </a:moveTo>
                <a:lnTo>
                  <a:pt x="51771" y="47089"/>
                </a:lnTo>
                <a:lnTo>
                  <a:pt x="47980" y="47089"/>
                </a:lnTo>
                <a:lnTo>
                  <a:pt x="47980" y="43330"/>
                </a:lnTo>
                <a:close/>
                <a:moveTo>
                  <a:pt x="55746" y="43330"/>
                </a:moveTo>
                <a:lnTo>
                  <a:pt x="55746" y="47089"/>
                </a:lnTo>
                <a:lnTo>
                  <a:pt x="51956" y="47089"/>
                </a:lnTo>
                <a:lnTo>
                  <a:pt x="51956" y="43330"/>
                </a:lnTo>
                <a:close/>
                <a:moveTo>
                  <a:pt x="59721" y="43330"/>
                </a:moveTo>
                <a:lnTo>
                  <a:pt x="59721" y="47089"/>
                </a:lnTo>
                <a:lnTo>
                  <a:pt x="55931" y="47089"/>
                </a:lnTo>
                <a:lnTo>
                  <a:pt x="55931" y="43330"/>
                </a:lnTo>
                <a:close/>
                <a:moveTo>
                  <a:pt x="63696" y="43330"/>
                </a:moveTo>
                <a:lnTo>
                  <a:pt x="63696" y="47089"/>
                </a:lnTo>
                <a:lnTo>
                  <a:pt x="59906" y="47089"/>
                </a:lnTo>
                <a:lnTo>
                  <a:pt x="59906" y="43330"/>
                </a:lnTo>
                <a:close/>
                <a:moveTo>
                  <a:pt x="67672" y="43330"/>
                </a:moveTo>
                <a:lnTo>
                  <a:pt x="67672" y="47089"/>
                </a:lnTo>
                <a:lnTo>
                  <a:pt x="63881" y="47089"/>
                </a:lnTo>
                <a:lnTo>
                  <a:pt x="63881" y="43330"/>
                </a:lnTo>
                <a:close/>
                <a:moveTo>
                  <a:pt x="71648" y="43330"/>
                </a:moveTo>
                <a:lnTo>
                  <a:pt x="71648" y="47089"/>
                </a:lnTo>
                <a:lnTo>
                  <a:pt x="67857" y="47089"/>
                </a:lnTo>
                <a:lnTo>
                  <a:pt x="67857" y="43330"/>
                </a:lnTo>
                <a:close/>
                <a:moveTo>
                  <a:pt x="75623" y="43330"/>
                </a:moveTo>
                <a:lnTo>
                  <a:pt x="75623" y="47089"/>
                </a:lnTo>
                <a:lnTo>
                  <a:pt x="71832" y="47089"/>
                </a:lnTo>
                <a:lnTo>
                  <a:pt x="71832" y="43330"/>
                </a:lnTo>
                <a:close/>
                <a:moveTo>
                  <a:pt x="79598" y="43330"/>
                </a:moveTo>
                <a:lnTo>
                  <a:pt x="79598" y="47089"/>
                </a:lnTo>
                <a:lnTo>
                  <a:pt x="75807" y="47089"/>
                </a:lnTo>
                <a:lnTo>
                  <a:pt x="75807" y="43330"/>
                </a:lnTo>
                <a:close/>
                <a:moveTo>
                  <a:pt x="83573" y="43330"/>
                </a:moveTo>
                <a:lnTo>
                  <a:pt x="83573" y="47089"/>
                </a:lnTo>
                <a:lnTo>
                  <a:pt x="79782" y="47089"/>
                </a:lnTo>
                <a:lnTo>
                  <a:pt x="79782" y="43330"/>
                </a:lnTo>
                <a:close/>
                <a:moveTo>
                  <a:pt x="87549" y="43330"/>
                </a:moveTo>
                <a:lnTo>
                  <a:pt x="87549" y="47089"/>
                </a:lnTo>
                <a:lnTo>
                  <a:pt x="83757" y="47089"/>
                </a:lnTo>
                <a:lnTo>
                  <a:pt x="83757" y="43330"/>
                </a:lnTo>
                <a:close/>
                <a:moveTo>
                  <a:pt x="91524" y="43330"/>
                </a:moveTo>
                <a:lnTo>
                  <a:pt x="91524" y="47089"/>
                </a:lnTo>
                <a:lnTo>
                  <a:pt x="87733" y="47089"/>
                </a:lnTo>
                <a:lnTo>
                  <a:pt x="87733" y="43330"/>
                </a:lnTo>
                <a:close/>
                <a:moveTo>
                  <a:pt x="95499" y="43330"/>
                </a:moveTo>
                <a:lnTo>
                  <a:pt x="95499" y="47089"/>
                </a:lnTo>
                <a:lnTo>
                  <a:pt x="91708" y="47089"/>
                </a:lnTo>
                <a:lnTo>
                  <a:pt x="91708" y="43330"/>
                </a:lnTo>
                <a:close/>
                <a:moveTo>
                  <a:pt x="99474" y="43330"/>
                </a:moveTo>
                <a:lnTo>
                  <a:pt x="99474" y="47089"/>
                </a:lnTo>
                <a:lnTo>
                  <a:pt x="95684" y="47089"/>
                </a:lnTo>
                <a:lnTo>
                  <a:pt x="95684" y="43330"/>
                </a:lnTo>
                <a:close/>
                <a:moveTo>
                  <a:pt x="103449" y="43330"/>
                </a:moveTo>
                <a:lnTo>
                  <a:pt x="103449" y="47089"/>
                </a:lnTo>
                <a:lnTo>
                  <a:pt x="99659" y="47089"/>
                </a:lnTo>
                <a:lnTo>
                  <a:pt x="99659" y="43330"/>
                </a:lnTo>
                <a:close/>
                <a:moveTo>
                  <a:pt x="107424" y="43330"/>
                </a:moveTo>
                <a:lnTo>
                  <a:pt x="107424" y="47089"/>
                </a:lnTo>
                <a:lnTo>
                  <a:pt x="103634" y="47089"/>
                </a:lnTo>
                <a:lnTo>
                  <a:pt x="103634" y="43330"/>
                </a:lnTo>
                <a:close/>
                <a:moveTo>
                  <a:pt x="111400" y="43330"/>
                </a:moveTo>
                <a:lnTo>
                  <a:pt x="111400" y="47089"/>
                </a:lnTo>
                <a:lnTo>
                  <a:pt x="107609" y="47089"/>
                </a:lnTo>
                <a:lnTo>
                  <a:pt x="107609" y="43330"/>
                </a:lnTo>
                <a:close/>
                <a:moveTo>
                  <a:pt x="115376" y="43330"/>
                </a:moveTo>
                <a:lnTo>
                  <a:pt x="115376" y="47089"/>
                </a:lnTo>
                <a:lnTo>
                  <a:pt x="111585" y="47089"/>
                </a:lnTo>
                <a:lnTo>
                  <a:pt x="111585" y="43330"/>
                </a:lnTo>
                <a:close/>
                <a:moveTo>
                  <a:pt x="119351" y="43330"/>
                </a:moveTo>
                <a:lnTo>
                  <a:pt x="119351" y="47089"/>
                </a:lnTo>
                <a:lnTo>
                  <a:pt x="115560" y="47089"/>
                </a:lnTo>
                <a:lnTo>
                  <a:pt x="115560" y="43330"/>
                </a:lnTo>
                <a:close/>
                <a:moveTo>
                  <a:pt x="123326" y="43330"/>
                </a:moveTo>
                <a:lnTo>
                  <a:pt x="123326" y="47089"/>
                </a:lnTo>
                <a:lnTo>
                  <a:pt x="119535" y="47089"/>
                </a:lnTo>
                <a:lnTo>
                  <a:pt x="119535" y="43330"/>
                </a:lnTo>
                <a:close/>
                <a:moveTo>
                  <a:pt x="127301" y="43330"/>
                </a:moveTo>
                <a:lnTo>
                  <a:pt x="127301" y="47089"/>
                </a:lnTo>
                <a:lnTo>
                  <a:pt x="123510" y="47089"/>
                </a:lnTo>
                <a:lnTo>
                  <a:pt x="123510" y="43330"/>
                </a:lnTo>
                <a:close/>
                <a:moveTo>
                  <a:pt x="131277" y="43330"/>
                </a:moveTo>
                <a:lnTo>
                  <a:pt x="131277" y="47089"/>
                </a:lnTo>
                <a:lnTo>
                  <a:pt x="127485" y="47089"/>
                </a:lnTo>
                <a:lnTo>
                  <a:pt x="127485" y="43330"/>
                </a:lnTo>
                <a:close/>
                <a:moveTo>
                  <a:pt x="135252" y="43330"/>
                </a:moveTo>
                <a:lnTo>
                  <a:pt x="135252" y="47089"/>
                </a:lnTo>
                <a:lnTo>
                  <a:pt x="131461" y="47089"/>
                </a:lnTo>
                <a:lnTo>
                  <a:pt x="131461" y="43330"/>
                </a:lnTo>
                <a:close/>
                <a:moveTo>
                  <a:pt x="139227" y="43330"/>
                </a:moveTo>
                <a:lnTo>
                  <a:pt x="139227" y="47089"/>
                </a:lnTo>
                <a:lnTo>
                  <a:pt x="135436" y="47089"/>
                </a:lnTo>
                <a:lnTo>
                  <a:pt x="135436" y="43330"/>
                </a:lnTo>
                <a:close/>
                <a:moveTo>
                  <a:pt x="143202" y="43330"/>
                </a:moveTo>
                <a:lnTo>
                  <a:pt x="143202" y="47089"/>
                </a:lnTo>
                <a:lnTo>
                  <a:pt x="139411" y="47089"/>
                </a:lnTo>
                <a:lnTo>
                  <a:pt x="139411" y="43330"/>
                </a:lnTo>
                <a:close/>
                <a:moveTo>
                  <a:pt x="147177" y="43330"/>
                </a:moveTo>
                <a:lnTo>
                  <a:pt x="147177" y="47089"/>
                </a:lnTo>
                <a:lnTo>
                  <a:pt x="143387" y="47089"/>
                </a:lnTo>
                <a:lnTo>
                  <a:pt x="143387" y="43330"/>
                </a:lnTo>
                <a:close/>
                <a:moveTo>
                  <a:pt x="151224" y="43330"/>
                </a:moveTo>
                <a:lnTo>
                  <a:pt x="151224" y="47089"/>
                </a:lnTo>
                <a:lnTo>
                  <a:pt x="147362" y="47089"/>
                </a:lnTo>
                <a:lnTo>
                  <a:pt x="147362" y="43330"/>
                </a:lnTo>
                <a:close/>
                <a:moveTo>
                  <a:pt x="4068" y="47272"/>
                </a:moveTo>
                <a:lnTo>
                  <a:pt x="4068" y="51032"/>
                </a:lnTo>
                <a:lnTo>
                  <a:pt x="184" y="51032"/>
                </a:lnTo>
                <a:lnTo>
                  <a:pt x="184" y="47272"/>
                </a:lnTo>
                <a:close/>
                <a:moveTo>
                  <a:pt x="8043" y="47272"/>
                </a:moveTo>
                <a:lnTo>
                  <a:pt x="8043" y="51032"/>
                </a:lnTo>
                <a:lnTo>
                  <a:pt x="4252" y="51032"/>
                </a:lnTo>
                <a:lnTo>
                  <a:pt x="4252" y="47272"/>
                </a:lnTo>
                <a:close/>
                <a:moveTo>
                  <a:pt x="12018" y="47272"/>
                </a:moveTo>
                <a:lnTo>
                  <a:pt x="12018" y="51032"/>
                </a:lnTo>
                <a:lnTo>
                  <a:pt x="8227" y="51032"/>
                </a:lnTo>
                <a:lnTo>
                  <a:pt x="8227" y="47272"/>
                </a:lnTo>
                <a:close/>
                <a:moveTo>
                  <a:pt x="15993" y="47272"/>
                </a:moveTo>
                <a:lnTo>
                  <a:pt x="15993" y="51032"/>
                </a:lnTo>
                <a:lnTo>
                  <a:pt x="12202" y="51032"/>
                </a:lnTo>
                <a:lnTo>
                  <a:pt x="12202" y="47272"/>
                </a:lnTo>
                <a:close/>
                <a:moveTo>
                  <a:pt x="19968" y="47272"/>
                </a:moveTo>
                <a:lnTo>
                  <a:pt x="19968" y="51032"/>
                </a:lnTo>
                <a:lnTo>
                  <a:pt x="16177" y="51032"/>
                </a:lnTo>
                <a:lnTo>
                  <a:pt x="16177" y="47272"/>
                </a:lnTo>
                <a:close/>
                <a:moveTo>
                  <a:pt x="23944" y="47272"/>
                </a:moveTo>
                <a:lnTo>
                  <a:pt x="23944" y="51032"/>
                </a:lnTo>
                <a:lnTo>
                  <a:pt x="20153" y="51032"/>
                </a:lnTo>
                <a:lnTo>
                  <a:pt x="20153" y="47272"/>
                </a:lnTo>
                <a:close/>
                <a:moveTo>
                  <a:pt x="27919" y="47272"/>
                </a:moveTo>
                <a:lnTo>
                  <a:pt x="27919" y="51032"/>
                </a:lnTo>
                <a:lnTo>
                  <a:pt x="24129" y="51032"/>
                </a:lnTo>
                <a:lnTo>
                  <a:pt x="24129" y="47272"/>
                </a:lnTo>
                <a:close/>
                <a:moveTo>
                  <a:pt x="31895" y="47272"/>
                </a:moveTo>
                <a:lnTo>
                  <a:pt x="31895" y="51032"/>
                </a:lnTo>
                <a:lnTo>
                  <a:pt x="28104" y="51032"/>
                </a:lnTo>
                <a:lnTo>
                  <a:pt x="28104" y="47272"/>
                </a:lnTo>
                <a:close/>
                <a:moveTo>
                  <a:pt x="35870" y="47272"/>
                </a:moveTo>
                <a:lnTo>
                  <a:pt x="35870" y="51032"/>
                </a:lnTo>
                <a:lnTo>
                  <a:pt x="32079" y="51032"/>
                </a:lnTo>
                <a:lnTo>
                  <a:pt x="32079" y="47272"/>
                </a:lnTo>
                <a:close/>
                <a:moveTo>
                  <a:pt x="39845" y="47272"/>
                </a:moveTo>
                <a:lnTo>
                  <a:pt x="39845" y="51032"/>
                </a:lnTo>
                <a:lnTo>
                  <a:pt x="36054" y="51032"/>
                </a:lnTo>
                <a:lnTo>
                  <a:pt x="36054" y="47272"/>
                </a:lnTo>
                <a:close/>
                <a:moveTo>
                  <a:pt x="43821" y="47272"/>
                </a:moveTo>
                <a:lnTo>
                  <a:pt x="43821" y="51032"/>
                </a:lnTo>
                <a:lnTo>
                  <a:pt x="40029" y="51032"/>
                </a:lnTo>
                <a:lnTo>
                  <a:pt x="40029" y="47272"/>
                </a:lnTo>
                <a:close/>
                <a:moveTo>
                  <a:pt x="47796" y="47272"/>
                </a:moveTo>
                <a:lnTo>
                  <a:pt x="47796" y="51032"/>
                </a:lnTo>
                <a:lnTo>
                  <a:pt x="44005" y="51032"/>
                </a:lnTo>
                <a:lnTo>
                  <a:pt x="44005" y="47272"/>
                </a:lnTo>
                <a:close/>
                <a:moveTo>
                  <a:pt x="51771" y="47272"/>
                </a:moveTo>
                <a:lnTo>
                  <a:pt x="51771" y="51032"/>
                </a:lnTo>
                <a:lnTo>
                  <a:pt x="47980" y="51032"/>
                </a:lnTo>
                <a:lnTo>
                  <a:pt x="47980" y="47272"/>
                </a:lnTo>
                <a:close/>
                <a:moveTo>
                  <a:pt x="55746" y="47272"/>
                </a:moveTo>
                <a:lnTo>
                  <a:pt x="55746" y="51032"/>
                </a:lnTo>
                <a:lnTo>
                  <a:pt x="51955" y="51032"/>
                </a:lnTo>
                <a:lnTo>
                  <a:pt x="51955" y="47272"/>
                </a:lnTo>
                <a:close/>
                <a:moveTo>
                  <a:pt x="59721" y="47272"/>
                </a:moveTo>
                <a:lnTo>
                  <a:pt x="59721" y="51032"/>
                </a:lnTo>
                <a:lnTo>
                  <a:pt x="55931" y="51032"/>
                </a:lnTo>
                <a:lnTo>
                  <a:pt x="55931" y="47272"/>
                </a:lnTo>
                <a:close/>
                <a:moveTo>
                  <a:pt x="63696" y="47272"/>
                </a:moveTo>
                <a:lnTo>
                  <a:pt x="63696" y="51032"/>
                </a:lnTo>
                <a:lnTo>
                  <a:pt x="59906" y="51032"/>
                </a:lnTo>
                <a:lnTo>
                  <a:pt x="59906" y="47272"/>
                </a:lnTo>
                <a:close/>
                <a:moveTo>
                  <a:pt x="67672" y="47272"/>
                </a:moveTo>
                <a:lnTo>
                  <a:pt x="67672" y="51032"/>
                </a:lnTo>
                <a:lnTo>
                  <a:pt x="63881" y="51032"/>
                </a:lnTo>
                <a:lnTo>
                  <a:pt x="63881" y="47272"/>
                </a:lnTo>
                <a:close/>
                <a:moveTo>
                  <a:pt x="71648" y="47272"/>
                </a:moveTo>
                <a:lnTo>
                  <a:pt x="71648" y="51032"/>
                </a:lnTo>
                <a:lnTo>
                  <a:pt x="67857" y="51032"/>
                </a:lnTo>
                <a:lnTo>
                  <a:pt x="67857" y="47272"/>
                </a:lnTo>
                <a:close/>
                <a:moveTo>
                  <a:pt x="75623" y="47272"/>
                </a:moveTo>
                <a:lnTo>
                  <a:pt x="75623" y="51032"/>
                </a:lnTo>
                <a:lnTo>
                  <a:pt x="71832" y="51032"/>
                </a:lnTo>
                <a:lnTo>
                  <a:pt x="71832" y="47272"/>
                </a:lnTo>
                <a:close/>
                <a:moveTo>
                  <a:pt x="79598" y="47272"/>
                </a:moveTo>
                <a:lnTo>
                  <a:pt x="79598" y="51032"/>
                </a:lnTo>
                <a:lnTo>
                  <a:pt x="75807" y="51032"/>
                </a:lnTo>
                <a:lnTo>
                  <a:pt x="75807" y="47272"/>
                </a:lnTo>
                <a:close/>
                <a:moveTo>
                  <a:pt x="83573" y="47272"/>
                </a:moveTo>
                <a:lnTo>
                  <a:pt x="83573" y="51032"/>
                </a:lnTo>
                <a:lnTo>
                  <a:pt x="79782" y="51032"/>
                </a:lnTo>
                <a:lnTo>
                  <a:pt x="79782" y="47272"/>
                </a:lnTo>
                <a:close/>
                <a:moveTo>
                  <a:pt x="87549" y="47272"/>
                </a:moveTo>
                <a:lnTo>
                  <a:pt x="87549" y="51032"/>
                </a:lnTo>
                <a:lnTo>
                  <a:pt x="83757" y="51032"/>
                </a:lnTo>
                <a:lnTo>
                  <a:pt x="83757" y="47272"/>
                </a:lnTo>
                <a:close/>
                <a:moveTo>
                  <a:pt x="91524" y="47272"/>
                </a:moveTo>
                <a:lnTo>
                  <a:pt x="91524" y="51032"/>
                </a:lnTo>
                <a:lnTo>
                  <a:pt x="87733" y="51032"/>
                </a:lnTo>
                <a:lnTo>
                  <a:pt x="87733" y="47272"/>
                </a:lnTo>
                <a:close/>
                <a:moveTo>
                  <a:pt x="95499" y="47272"/>
                </a:moveTo>
                <a:lnTo>
                  <a:pt x="95499" y="51032"/>
                </a:lnTo>
                <a:lnTo>
                  <a:pt x="91708" y="51032"/>
                </a:lnTo>
                <a:lnTo>
                  <a:pt x="91708" y="47272"/>
                </a:lnTo>
                <a:close/>
                <a:moveTo>
                  <a:pt x="99474" y="47272"/>
                </a:moveTo>
                <a:lnTo>
                  <a:pt x="99474" y="51032"/>
                </a:lnTo>
                <a:lnTo>
                  <a:pt x="95684" y="51032"/>
                </a:lnTo>
                <a:lnTo>
                  <a:pt x="95684" y="47272"/>
                </a:lnTo>
                <a:close/>
                <a:moveTo>
                  <a:pt x="103449" y="47272"/>
                </a:moveTo>
                <a:lnTo>
                  <a:pt x="103449" y="51032"/>
                </a:lnTo>
                <a:lnTo>
                  <a:pt x="99659" y="51032"/>
                </a:lnTo>
                <a:lnTo>
                  <a:pt x="99659" y="47272"/>
                </a:lnTo>
                <a:close/>
                <a:moveTo>
                  <a:pt x="107424" y="47272"/>
                </a:moveTo>
                <a:lnTo>
                  <a:pt x="107424" y="51032"/>
                </a:lnTo>
                <a:lnTo>
                  <a:pt x="103634" y="51032"/>
                </a:lnTo>
                <a:lnTo>
                  <a:pt x="103634" y="47272"/>
                </a:lnTo>
                <a:close/>
                <a:moveTo>
                  <a:pt x="111400" y="47272"/>
                </a:moveTo>
                <a:lnTo>
                  <a:pt x="111400" y="51032"/>
                </a:lnTo>
                <a:lnTo>
                  <a:pt x="107609" y="51032"/>
                </a:lnTo>
                <a:lnTo>
                  <a:pt x="107609" y="47272"/>
                </a:lnTo>
                <a:close/>
                <a:moveTo>
                  <a:pt x="115376" y="47272"/>
                </a:moveTo>
                <a:lnTo>
                  <a:pt x="115376" y="51032"/>
                </a:lnTo>
                <a:lnTo>
                  <a:pt x="111585" y="51032"/>
                </a:lnTo>
                <a:lnTo>
                  <a:pt x="111585" y="47272"/>
                </a:lnTo>
                <a:close/>
                <a:moveTo>
                  <a:pt x="119351" y="47272"/>
                </a:moveTo>
                <a:lnTo>
                  <a:pt x="119351" y="51032"/>
                </a:lnTo>
                <a:lnTo>
                  <a:pt x="115560" y="51032"/>
                </a:lnTo>
                <a:lnTo>
                  <a:pt x="115560" y="47272"/>
                </a:lnTo>
                <a:close/>
                <a:moveTo>
                  <a:pt x="123326" y="47272"/>
                </a:moveTo>
                <a:lnTo>
                  <a:pt x="123326" y="51032"/>
                </a:lnTo>
                <a:lnTo>
                  <a:pt x="119535" y="51032"/>
                </a:lnTo>
                <a:lnTo>
                  <a:pt x="119535" y="47272"/>
                </a:lnTo>
                <a:close/>
                <a:moveTo>
                  <a:pt x="127301" y="47272"/>
                </a:moveTo>
                <a:lnTo>
                  <a:pt x="127301" y="51032"/>
                </a:lnTo>
                <a:lnTo>
                  <a:pt x="123510" y="51032"/>
                </a:lnTo>
                <a:lnTo>
                  <a:pt x="123510" y="47272"/>
                </a:lnTo>
                <a:close/>
                <a:moveTo>
                  <a:pt x="131277" y="47272"/>
                </a:moveTo>
                <a:lnTo>
                  <a:pt x="131277" y="51032"/>
                </a:lnTo>
                <a:lnTo>
                  <a:pt x="127485" y="51032"/>
                </a:lnTo>
                <a:lnTo>
                  <a:pt x="127485" y="47272"/>
                </a:lnTo>
                <a:close/>
                <a:moveTo>
                  <a:pt x="135252" y="47272"/>
                </a:moveTo>
                <a:lnTo>
                  <a:pt x="135252" y="51032"/>
                </a:lnTo>
                <a:lnTo>
                  <a:pt x="131461" y="51032"/>
                </a:lnTo>
                <a:lnTo>
                  <a:pt x="131461" y="47272"/>
                </a:lnTo>
                <a:close/>
                <a:moveTo>
                  <a:pt x="139227" y="47272"/>
                </a:moveTo>
                <a:lnTo>
                  <a:pt x="139227" y="51032"/>
                </a:lnTo>
                <a:lnTo>
                  <a:pt x="135436" y="51032"/>
                </a:lnTo>
                <a:lnTo>
                  <a:pt x="135436" y="47272"/>
                </a:lnTo>
                <a:close/>
                <a:moveTo>
                  <a:pt x="143202" y="47272"/>
                </a:moveTo>
                <a:lnTo>
                  <a:pt x="143202" y="51032"/>
                </a:lnTo>
                <a:lnTo>
                  <a:pt x="139411" y="51032"/>
                </a:lnTo>
                <a:lnTo>
                  <a:pt x="139411" y="47272"/>
                </a:lnTo>
                <a:close/>
                <a:moveTo>
                  <a:pt x="147177" y="47272"/>
                </a:moveTo>
                <a:lnTo>
                  <a:pt x="147177" y="51032"/>
                </a:lnTo>
                <a:lnTo>
                  <a:pt x="143387" y="51032"/>
                </a:lnTo>
                <a:lnTo>
                  <a:pt x="143387" y="47272"/>
                </a:lnTo>
                <a:close/>
                <a:moveTo>
                  <a:pt x="151224" y="47272"/>
                </a:moveTo>
                <a:lnTo>
                  <a:pt x="151224" y="51032"/>
                </a:lnTo>
                <a:lnTo>
                  <a:pt x="147362" y="51032"/>
                </a:lnTo>
                <a:lnTo>
                  <a:pt x="147362" y="47272"/>
                </a:lnTo>
                <a:close/>
                <a:moveTo>
                  <a:pt x="4068" y="51215"/>
                </a:moveTo>
                <a:lnTo>
                  <a:pt x="4068" y="54974"/>
                </a:lnTo>
                <a:lnTo>
                  <a:pt x="184" y="54974"/>
                </a:lnTo>
                <a:lnTo>
                  <a:pt x="184" y="51215"/>
                </a:lnTo>
                <a:close/>
                <a:moveTo>
                  <a:pt x="8043" y="51215"/>
                </a:moveTo>
                <a:lnTo>
                  <a:pt x="8043" y="54974"/>
                </a:lnTo>
                <a:lnTo>
                  <a:pt x="4252" y="54974"/>
                </a:lnTo>
                <a:lnTo>
                  <a:pt x="4252" y="51215"/>
                </a:lnTo>
                <a:close/>
                <a:moveTo>
                  <a:pt x="12018" y="51215"/>
                </a:moveTo>
                <a:lnTo>
                  <a:pt x="12018" y="54974"/>
                </a:lnTo>
                <a:lnTo>
                  <a:pt x="8227" y="54974"/>
                </a:lnTo>
                <a:lnTo>
                  <a:pt x="8227" y="51215"/>
                </a:lnTo>
                <a:close/>
                <a:moveTo>
                  <a:pt x="15993" y="51215"/>
                </a:moveTo>
                <a:lnTo>
                  <a:pt x="15993" y="54974"/>
                </a:lnTo>
                <a:lnTo>
                  <a:pt x="12202" y="54974"/>
                </a:lnTo>
                <a:lnTo>
                  <a:pt x="12202" y="51215"/>
                </a:lnTo>
                <a:close/>
                <a:moveTo>
                  <a:pt x="19968" y="51215"/>
                </a:moveTo>
                <a:lnTo>
                  <a:pt x="19968" y="54974"/>
                </a:lnTo>
                <a:lnTo>
                  <a:pt x="16177" y="54974"/>
                </a:lnTo>
                <a:lnTo>
                  <a:pt x="16177" y="51215"/>
                </a:lnTo>
                <a:close/>
                <a:moveTo>
                  <a:pt x="23944" y="51215"/>
                </a:moveTo>
                <a:lnTo>
                  <a:pt x="23944" y="54974"/>
                </a:lnTo>
                <a:lnTo>
                  <a:pt x="20153" y="54974"/>
                </a:lnTo>
                <a:lnTo>
                  <a:pt x="20153" y="51215"/>
                </a:lnTo>
                <a:close/>
                <a:moveTo>
                  <a:pt x="27919" y="51215"/>
                </a:moveTo>
                <a:lnTo>
                  <a:pt x="27919" y="54974"/>
                </a:lnTo>
                <a:lnTo>
                  <a:pt x="24129" y="54974"/>
                </a:lnTo>
                <a:lnTo>
                  <a:pt x="24129" y="51215"/>
                </a:lnTo>
                <a:close/>
                <a:moveTo>
                  <a:pt x="31895" y="51215"/>
                </a:moveTo>
                <a:lnTo>
                  <a:pt x="31895" y="54974"/>
                </a:lnTo>
                <a:lnTo>
                  <a:pt x="28104" y="54974"/>
                </a:lnTo>
                <a:lnTo>
                  <a:pt x="28104" y="51215"/>
                </a:lnTo>
                <a:close/>
                <a:moveTo>
                  <a:pt x="35870" y="51215"/>
                </a:moveTo>
                <a:lnTo>
                  <a:pt x="35870" y="54974"/>
                </a:lnTo>
                <a:lnTo>
                  <a:pt x="32079" y="54974"/>
                </a:lnTo>
                <a:lnTo>
                  <a:pt x="32079" y="51215"/>
                </a:lnTo>
                <a:close/>
                <a:moveTo>
                  <a:pt x="39845" y="51215"/>
                </a:moveTo>
                <a:lnTo>
                  <a:pt x="39845" y="54974"/>
                </a:lnTo>
                <a:lnTo>
                  <a:pt x="36054" y="54974"/>
                </a:lnTo>
                <a:lnTo>
                  <a:pt x="36054" y="51215"/>
                </a:lnTo>
                <a:close/>
                <a:moveTo>
                  <a:pt x="43821" y="51215"/>
                </a:moveTo>
                <a:lnTo>
                  <a:pt x="43821" y="54974"/>
                </a:lnTo>
                <a:lnTo>
                  <a:pt x="40029" y="54974"/>
                </a:lnTo>
                <a:lnTo>
                  <a:pt x="40029" y="51215"/>
                </a:lnTo>
                <a:close/>
                <a:moveTo>
                  <a:pt x="47796" y="51215"/>
                </a:moveTo>
                <a:lnTo>
                  <a:pt x="47796" y="54974"/>
                </a:lnTo>
                <a:lnTo>
                  <a:pt x="44005" y="54974"/>
                </a:lnTo>
                <a:lnTo>
                  <a:pt x="44005" y="51215"/>
                </a:lnTo>
                <a:close/>
                <a:moveTo>
                  <a:pt x="51771" y="51215"/>
                </a:moveTo>
                <a:lnTo>
                  <a:pt x="51771" y="54974"/>
                </a:lnTo>
                <a:lnTo>
                  <a:pt x="47980" y="54974"/>
                </a:lnTo>
                <a:lnTo>
                  <a:pt x="47980" y="51215"/>
                </a:lnTo>
                <a:close/>
                <a:moveTo>
                  <a:pt x="55746" y="51215"/>
                </a:moveTo>
                <a:lnTo>
                  <a:pt x="55746" y="54974"/>
                </a:lnTo>
                <a:lnTo>
                  <a:pt x="51955" y="54974"/>
                </a:lnTo>
                <a:lnTo>
                  <a:pt x="51955" y="51215"/>
                </a:lnTo>
                <a:close/>
                <a:moveTo>
                  <a:pt x="59721" y="51215"/>
                </a:moveTo>
                <a:lnTo>
                  <a:pt x="59721" y="54974"/>
                </a:lnTo>
                <a:lnTo>
                  <a:pt x="55931" y="54974"/>
                </a:lnTo>
                <a:lnTo>
                  <a:pt x="55931" y="51215"/>
                </a:lnTo>
                <a:close/>
                <a:moveTo>
                  <a:pt x="63696" y="51215"/>
                </a:moveTo>
                <a:lnTo>
                  <a:pt x="63696" y="54974"/>
                </a:lnTo>
                <a:lnTo>
                  <a:pt x="59906" y="54974"/>
                </a:lnTo>
                <a:lnTo>
                  <a:pt x="59906" y="51215"/>
                </a:lnTo>
                <a:close/>
                <a:moveTo>
                  <a:pt x="67672" y="51215"/>
                </a:moveTo>
                <a:lnTo>
                  <a:pt x="67672" y="54974"/>
                </a:lnTo>
                <a:lnTo>
                  <a:pt x="63881" y="54974"/>
                </a:lnTo>
                <a:lnTo>
                  <a:pt x="63881" y="51215"/>
                </a:lnTo>
                <a:close/>
                <a:moveTo>
                  <a:pt x="71648" y="51215"/>
                </a:moveTo>
                <a:lnTo>
                  <a:pt x="71648" y="54974"/>
                </a:lnTo>
                <a:lnTo>
                  <a:pt x="67857" y="54974"/>
                </a:lnTo>
                <a:lnTo>
                  <a:pt x="67857" y="51215"/>
                </a:lnTo>
                <a:close/>
                <a:moveTo>
                  <a:pt x="75623" y="51215"/>
                </a:moveTo>
                <a:lnTo>
                  <a:pt x="75623" y="54974"/>
                </a:lnTo>
                <a:lnTo>
                  <a:pt x="71832" y="54974"/>
                </a:lnTo>
                <a:lnTo>
                  <a:pt x="71832" y="51215"/>
                </a:lnTo>
                <a:close/>
                <a:moveTo>
                  <a:pt x="79598" y="51215"/>
                </a:moveTo>
                <a:lnTo>
                  <a:pt x="79598" y="54974"/>
                </a:lnTo>
                <a:lnTo>
                  <a:pt x="75807" y="54974"/>
                </a:lnTo>
                <a:lnTo>
                  <a:pt x="75807" y="51215"/>
                </a:lnTo>
                <a:close/>
                <a:moveTo>
                  <a:pt x="83573" y="51215"/>
                </a:moveTo>
                <a:lnTo>
                  <a:pt x="83573" y="54974"/>
                </a:lnTo>
                <a:lnTo>
                  <a:pt x="79782" y="54974"/>
                </a:lnTo>
                <a:lnTo>
                  <a:pt x="79782" y="51215"/>
                </a:lnTo>
                <a:close/>
                <a:moveTo>
                  <a:pt x="87549" y="51215"/>
                </a:moveTo>
                <a:lnTo>
                  <a:pt x="87549" y="54974"/>
                </a:lnTo>
                <a:lnTo>
                  <a:pt x="83757" y="54974"/>
                </a:lnTo>
                <a:lnTo>
                  <a:pt x="83757" y="51215"/>
                </a:lnTo>
                <a:close/>
                <a:moveTo>
                  <a:pt x="91524" y="51215"/>
                </a:moveTo>
                <a:lnTo>
                  <a:pt x="91524" y="54974"/>
                </a:lnTo>
                <a:lnTo>
                  <a:pt x="87733" y="54974"/>
                </a:lnTo>
                <a:lnTo>
                  <a:pt x="87733" y="51215"/>
                </a:lnTo>
                <a:close/>
                <a:moveTo>
                  <a:pt x="95499" y="51215"/>
                </a:moveTo>
                <a:lnTo>
                  <a:pt x="95499" y="54974"/>
                </a:lnTo>
                <a:lnTo>
                  <a:pt x="91708" y="54974"/>
                </a:lnTo>
                <a:lnTo>
                  <a:pt x="91708" y="51215"/>
                </a:lnTo>
                <a:close/>
                <a:moveTo>
                  <a:pt x="99474" y="51215"/>
                </a:moveTo>
                <a:lnTo>
                  <a:pt x="99474" y="54974"/>
                </a:lnTo>
                <a:lnTo>
                  <a:pt x="95684" y="54974"/>
                </a:lnTo>
                <a:lnTo>
                  <a:pt x="95684" y="51215"/>
                </a:lnTo>
                <a:close/>
                <a:moveTo>
                  <a:pt x="103449" y="51215"/>
                </a:moveTo>
                <a:lnTo>
                  <a:pt x="103449" y="54974"/>
                </a:lnTo>
                <a:lnTo>
                  <a:pt x="99659" y="54974"/>
                </a:lnTo>
                <a:lnTo>
                  <a:pt x="99659" y="51215"/>
                </a:lnTo>
                <a:close/>
                <a:moveTo>
                  <a:pt x="107424" y="51215"/>
                </a:moveTo>
                <a:lnTo>
                  <a:pt x="107424" y="54974"/>
                </a:lnTo>
                <a:lnTo>
                  <a:pt x="103634" y="54974"/>
                </a:lnTo>
                <a:lnTo>
                  <a:pt x="103634" y="51215"/>
                </a:lnTo>
                <a:close/>
                <a:moveTo>
                  <a:pt x="111400" y="51215"/>
                </a:moveTo>
                <a:lnTo>
                  <a:pt x="111400" y="54974"/>
                </a:lnTo>
                <a:lnTo>
                  <a:pt x="107609" y="54974"/>
                </a:lnTo>
                <a:lnTo>
                  <a:pt x="107609" y="51215"/>
                </a:lnTo>
                <a:close/>
                <a:moveTo>
                  <a:pt x="115376" y="51215"/>
                </a:moveTo>
                <a:lnTo>
                  <a:pt x="115376" y="54974"/>
                </a:lnTo>
                <a:lnTo>
                  <a:pt x="111585" y="54974"/>
                </a:lnTo>
                <a:lnTo>
                  <a:pt x="111585" y="51215"/>
                </a:lnTo>
                <a:close/>
                <a:moveTo>
                  <a:pt x="119351" y="51215"/>
                </a:moveTo>
                <a:lnTo>
                  <a:pt x="119351" y="54974"/>
                </a:lnTo>
                <a:lnTo>
                  <a:pt x="115560" y="54974"/>
                </a:lnTo>
                <a:lnTo>
                  <a:pt x="115560" y="51215"/>
                </a:lnTo>
                <a:close/>
                <a:moveTo>
                  <a:pt x="123326" y="51215"/>
                </a:moveTo>
                <a:lnTo>
                  <a:pt x="123326" y="54974"/>
                </a:lnTo>
                <a:lnTo>
                  <a:pt x="119535" y="54974"/>
                </a:lnTo>
                <a:lnTo>
                  <a:pt x="119535" y="51215"/>
                </a:lnTo>
                <a:close/>
                <a:moveTo>
                  <a:pt x="127301" y="51215"/>
                </a:moveTo>
                <a:lnTo>
                  <a:pt x="127301" y="54974"/>
                </a:lnTo>
                <a:lnTo>
                  <a:pt x="123510" y="54974"/>
                </a:lnTo>
                <a:lnTo>
                  <a:pt x="123510" y="51215"/>
                </a:lnTo>
                <a:close/>
                <a:moveTo>
                  <a:pt x="131277" y="51215"/>
                </a:moveTo>
                <a:lnTo>
                  <a:pt x="131277" y="54974"/>
                </a:lnTo>
                <a:lnTo>
                  <a:pt x="127485" y="54974"/>
                </a:lnTo>
                <a:lnTo>
                  <a:pt x="127485" y="51215"/>
                </a:lnTo>
                <a:close/>
                <a:moveTo>
                  <a:pt x="135252" y="51215"/>
                </a:moveTo>
                <a:lnTo>
                  <a:pt x="135252" y="54974"/>
                </a:lnTo>
                <a:lnTo>
                  <a:pt x="131461" y="54974"/>
                </a:lnTo>
                <a:lnTo>
                  <a:pt x="131461" y="51215"/>
                </a:lnTo>
                <a:close/>
                <a:moveTo>
                  <a:pt x="139227" y="51215"/>
                </a:moveTo>
                <a:lnTo>
                  <a:pt x="139227" y="54974"/>
                </a:lnTo>
                <a:lnTo>
                  <a:pt x="135436" y="54974"/>
                </a:lnTo>
                <a:lnTo>
                  <a:pt x="135436" y="51215"/>
                </a:lnTo>
                <a:close/>
                <a:moveTo>
                  <a:pt x="143202" y="51215"/>
                </a:moveTo>
                <a:lnTo>
                  <a:pt x="143202" y="54974"/>
                </a:lnTo>
                <a:lnTo>
                  <a:pt x="139411" y="54974"/>
                </a:lnTo>
                <a:lnTo>
                  <a:pt x="139411" y="51215"/>
                </a:lnTo>
                <a:close/>
                <a:moveTo>
                  <a:pt x="147177" y="51215"/>
                </a:moveTo>
                <a:lnTo>
                  <a:pt x="147177" y="54974"/>
                </a:lnTo>
                <a:lnTo>
                  <a:pt x="143387" y="54974"/>
                </a:lnTo>
                <a:lnTo>
                  <a:pt x="143387" y="51215"/>
                </a:lnTo>
                <a:close/>
                <a:moveTo>
                  <a:pt x="151224" y="51215"/>
                </a:moveTo>
                <a:lnTo>
                  <a:pt x="151224" y="54974"/>
                </a:lnTo>
                <a:lnTo>
                  <a:pt x="147362" y="54974"/>
                </a:lnTo>
                <a:lnTo>
                  <a:pt x="147362" y="51215"/>
                </a:lnTo>
                <a:close/>
                <a:moveTo>
                  <a:pt x="4068" y="55157"/>
                </a:moveTo>
                <a:lnTo>
                  <a:pt x="4068" y="58918"/>
                </a:lnTo>
                <a:lnTo>
                  <a:pt x="184" y="58918"/>
                </a:lnTo>
                <a:lnTo>
                  <a:pt x="184" y="55157"/>
                </a:lnTo>
                <a:close/>
                <a:moveTo>
                  <a:pt x="8043" y="55157"/>
                </a:moveTo>
                <a:lnTo>
                  <a:pt x="8043" y="58918"/>
                </a:lnTo>
                <a:lnTo>
                  <a:pt x="4252" y="58918"/>
                </a:lnTo>
                <a:lnTo>
                  <a:pt x="4252" y="55157"/>
                </a:lnTo>
                <a:close/>
                <a:moveTo>
                  <a:pt x="12018" y="55157"/>
                </a:moveTo>
                <a:lnTo>
                  <a:pt x="12018" y="58918"/>
                </a:lnTo>
                <a:lnTo>
                  <a:pt x="8227" y="58918"/>
                </a:lnTo>
                <a:lnTo>
                  <a:pt x="8227" y="55157"/>
                </a:lnTo>
                <a:close/>
                <a:moveTo>
                  <a:pt x="15993" y="55157"/>
                </a:moveTo>
                <a:lnTo>
                  <a:pt x="15993" y="58918"/>
                </a:lnTo>
                <a:lnTo>
                  <a:pt x="12202" y="58918"/>
                </a:lnTo>
                <a:lnTo>
                  <a:pt x="12202" y="55157"/>
                </a:lnTo>
                <a:close/>
                <a:moveTo>
                  <a:pt x="19968" y="55157"/>
                </a:moveTo>
                <a:lnTo>
                  <a:pt x="19968" y="58918"/>
                </a:lnTo>
                <a:lnTo>
                  <a:pt x="16177" y="58918"/>
                </a:lnTo>
                <a:lnTo>
                  <a:pt x="16177" y="55157"/>
                </a:lnTo>
                <a:close/>
                <a:moveTo>
                  <a:pt x="23944" y="55157"/>
                </a:moveTo>
                <a:lnTo>
                  <a:pt x="23944" y="58918"/>
                </a:lnTo>
                <a:lnTo>
                  <a:pt x="20153" y="58918"/>
                </a:lnTo>
                <a:lnTo>
                  <a:pt x="20153" y="55157"/>
                </a:lnTo>
                <a:close/>
                <a:moveTo>
                  <a:pt x="27919" y="55157"/>
                </a:moveTo>
                <a:lnTo>
                  <a:pt x="27919" y="58918"/>
                </a:lnTo>
                <a:lnTo>
                  <a:pt x="24129" y="58918"/>
                </a:lnTo>
                <a:lnTo>
                  <a:pt x="24129" y="55157"/>
                </a:lnTo>
                <a:close/>
                <a:moveTo>
                  <a:pt x="31895" y="55157"/>
                </a:moveTo>
                <a:lnTo>
                  <a:pt x="31895" y="58918"/>
                </a:lnTo>
                <a:lnTo>
                  <a:pt x="28104" y="58918"/>
                </a:lnTo>
                <a:lnTo>
                  <a:pt x="28104" y="55157"/>
                </a:lnTo>
                <a:close/>
                <a:moveTo>
                  <a:pt x="35870" y="55157"/>
                </a:moveTo>
                <a:lnTo>
                  <a:pt x="35870" y="58918"/>
                </a:lnTo>
                <a:lnTo>
                  <a:pt x="32079" y="58918"/>
                </a:lnTo>
                <a:lnTo>
                  <a:pt x="32079" y="55157"/>
                </a:lnTo>
                <a:close/>
                <a:moveTo>
                  <a:pt x="39845" y="55157"/>
                </a:moveTo>
                <a:lnTo>
                  <a:pt x="39845" y="58918"/>
                </a:lnTo>
                <a:lnTo>
                  <a:pt x="36054" y="58918"/>
                </a:lnTo>
                <a:lnTo>
                  <a:pt x="36054" y="55157"/>
                </a:lnTo>
                <a:close/>
                <a:moveTo>
                  <a:pt x="43821" y="55157"/>
                </a:moveTo>
                <a:lnTo>
                  <a:pt x="43821" y="58918"/>
                </a:lnTo>
                <a:lnTo>
                  <a:pt x="40029" y="58918"/>
                </a:lnTo>
                <a:lnTo>
                  <a:pt x="40029" y="55157"/>
                </a:lnTo>
                <a:close/>
                <a:moveTo>
                  <a:pt x="47796" y="55157"/>
                </a:moveTo>
                <a:lnTo>
                  <a:pt x="47796" y="58918"/>
                </a:lnTo>
                <a:lnTo>
                  <a:pt x="44005" y="58918"/>
                </a:lnTo>
                <a:lnTo>
                  <a:pt x="44005" y="55157"/>
                </a:lnTo>
                <a:close/>
                <a:moveTo>
                  <a:pt x="51771" y="55157"/>
                </a:moveTo>
                <a:lnTo>
                  <a:pt x="51771" y="58918"/>
                </a:lnTo>
                <a:lnTo>
                  <a:pt x="47980" y="58918"/>
                </a:lnTo>
                <a:lnTo>
                  <a:pt x="47980" y="55157"/>
                </a:lnTo>
                <a:close/>
                <a:moveTo>
                  <a:pt x="55746" y="55157"/>
                </a:moveTo>
                <a:lnTo>
                  <a:pt x="55746" y="58918"/>
                </a:lnTo>
                <a:lnTo>
                  <a:pt x="51955" y="58918"/>
                </a:lnTo>
                <a:lnTo>
                  <a:pt x="51955" y="55157"/>
                </a:lnTo>
                <a:close/>
                <a:moveTo>
                  <a:pt x="59721" y="55157"/>
                </a:moveTo>
                <a:lnTo>
                  <a:pt x="59721" y="58918"/>
                </a:lnTo>
                <a:lnTo>
                  <a:pt x="55931" y="58918"/>
                </a:lnTo>
                <a:lnTo>
                  <a:pt x="55931" y="55157"/>
                </a:lnTo>
                <a:close/>
                <a:moveTo>
                  <a:pt x="63696" y="55157"/>
                </a:moveTo>
                <a:lnTo>
                  <a:pt x="63696" y="58918"/>
                </a:lnTo>
                <a:lnTo>
                  <a:pt x="59906" y="58918"/>
                </a:lnTo>
                <a:lnTo>
                  <a:pt x="59906" y="55157"/>
                </a:lnTo>
                <a:close/>
                <a:moveTo>
                  <a:pt x="67672" y="55157"/>
                </a:moveTo>
                <a:lnTo>
                  <a:pt x="67672" y="58918"/>
                </a:lnTo>
                <a:lnTo>
                  <a:pt x="63881" y="58918"/>
                </a:lnTo>
                <a:lnTo>
                  <a:pt x="63881" y="55157"/>
                </a:lnTo>
                <a:close/>
                <a:moveTo>
                  <a:pt x="71648" y="55157"/>
                </a:moveTo>
                <a:lnTo>
                  <a:pt x="71648" y="58918"/>
                </a:lnTo>
                <a:lnTo>
                  <a:pt x="67857" y="58918"/>
                </a:lnTo>
                <a:lnTo>
                  <a:pt x="67857" y="55157"/>
                </a:lnTo>
                <a:close/>
                <a:moveTo>
                  <a:pt x="75623" y="55157"/>
                </a:moveTo>
                <a:lnTo>
                  <a:pt x="75623" y="58918"/>
                </a:lnTo>
                <a:lnTo>
                  <a:pt x="71832" y="58918"/>
                </a:lnTo>
                <a:lnTo>
                  <a:pt x="71832" y="55157"/>
                </a:lnTo>
                <a:close/>
                <a:moveTo>
                  <a:pt x="79598" y="55157"/>
                </a:moveTo>
                <a:lnTo>
                  <a:pt x="79598" y="58918"/>
                </a:lnTo>
                <a:lnTo>
                  <a:pt x="75807" y="58918"/>
                </a:lnTo>
                <a:lnTo>
                  <a:pt x="75807" y="55157"/>
                </a:lnTo>
                <a:close/>
                <a:moveTo>
                  <a:pt x="83573" y="55157"/>
                </a:moveTo>
                <a:lnTo>
                  <a:pt x="83573" y="58918"/>
                </a:lnTo>
                <a:lnTo>
                  <a:pt x="79782" y="58918"/>
                </a:lnTo>
                <a:lnTo>
                  <a:pt x="79782" y="55157"/>
                </a:lnTo>
                <a:close/>
                <a:moveTo>
                  <a:pt x="87549" y="55157"/>
                </a:moveTo>
                <a:lnTo>
                  <a:pt x="87549" y="58918"/>
                </a:lnTo>
                <a:lnTo>
                  <a:pt x="83757" y="58918"/>
                </a:lnTo>
                <a:lnTo>
                  <a:pt x="83757" y="55157"/>
                </a:lnTo>
                <a:close/>
                <a:moveTo>
                  <a:pt x="91524" y="55157"/>
                </a:moveTo>
                <a:lnTo>
                  <a:pt x="91524" y="58918"/>
                </a:lnTo>
                <a:lnTo>
                  <a:pt x="87733" y="58918"/>
                </a:lnTo>
                <a:lnTo>
                  <a:pt x="87733" y="55157"/>
                </a:lnTo>
                <a:close/>
                <a:moveTo>
                  <a:pt x="95499" y="55157"/>
                </a:moveTo>
                <a:lnTo>
                  <a:pt x="95499" y="58918"/>
                </a:lnTo>
                <a:lnTo>
                  <a:pt x="91708" y="58918"/>
                </a:lnTo>
                <a:lnTo>
                  <a:pt x="91708" y="55157"/>
                </a:lnTo>
                <a:close/>
                <a:moveTo>
                  <a:pt x="99474" y="55157"/>
                </a:moveTo>
                <a:lnTo>
                  <a:pt x="99474" y="58918"/>
                </a:lnTo>
                <a:lnTo>
                  <a:pt x="95684" y="58918"/>
                </a:lnTo>
                <a:lnTo>
                  <a:pt x="95684" y="55157"/>
                </a:lnTo>
                <a:close/>
                <a:moveTo>
                  <a:pt x="103449" y="55157"/>
                </a:moveTo>
                <a:lnTo>
                  <a:pt x="103449" y="58918"/>
                </a:lnTo>
                <a:lnTo>
                  <a:pt x="99659" y="58918"/>
                </a:lnTo>
                <a:lnTo>
                  <a:pt x="99659" y="55157"/>
                </a:lnTo>
                <a:close/>
                <a:moveTo>
                  <a:pt x="107424" y="55157"/>
                </a:moveTo>
                <a:lnTo>
                  <a:pt x="107424" y="58918"/>
                </a:lnTo>
                <a:lnTo>
                  <a:pt x="103634" y="58918"/>
                </a:lnTo>
                <a:lnTo>
                  <a:pt x="103634" y="55157"/>
                </a:lnTo>
                <a:close/>
                <a:moveTo>
                  <a:pt x="111400" y="55157"/>
                </a:moveTo>
                <a:lnTo>
                  <a:pt x="111400" y="58918"/>
                </a:lnTo>
                <a:lnTo>
                  <a:pt x="107609" y="58918"/>
                </a:lnTo>
                <a:lnTo>
                  <a:pt x="107609" y="55157"/>
                </a:lnTo>
                <a:close/>
                <a:moveTo>
                  <a:pt x="115376" y="55157"/>
                </a:moveTo>
                <a:lnTo>
                  <a:pt x="115376" y="58918"/>
                </a:lnTo>
                <a:lnTo>
                  <a:pt x="111585" y="58918"/>
                </a:lnTo>
                <a:lnTo>
                  <a:pt x="111585" y="55157"/>
                </a:lnTo>
                <a:close/>
                <a:moveTo>
                  <a:pt x="119351" y="55157"/>
                </a:moveTo>
                <a:lnTo>
                  <a:pt x="119351" y="58918"/>
                </a:lnTo>
                <a:lnTo>
                  <a:pt x="115560" y="58918"/>
                </a:lnTo>
                <a:lnTo>
                  <a:pt x="115560" y="55157"/>
                </a:lnTo>
                <a:close/>
                <a:moveTo>
                  <a:pt x="123326" y="55157"/>
                </a:moveTo>
                <a:lnTo>
                  <a:pt x="123326" y="58918"/>
                </a:lnTo>
                <a:lnTo>
                  <a:pt x="119535" y="58918"/>
                </a:lnTo>
                <a:lnTo>
                  <a:pt x="119535" y="55157"/>
                </a:lnTo>
                <a:close/>
                <a:moveTo>
                  <a:pt x="127301" y="55157"/>
                </a:moveTo>
                <a:lnTo>
                  <a:pt x="127301" y="58918"/>
                </a:lnTo>
                <a:lnTo>
                  <a:pt x="123510" y="58918"/>
                </a:lnTo>
                <a:lnTo>
                  <a:pt x="123510" y="55157"/>
                </a:lnTo>
                <a:close/>
                <a:moveTo>
                  <a:pt x="131277" y="55157"/>
                </a:moveTo>
                <a:lnTo>
                  <a:pt x="131277" y="58918"/>
                </a:lnTo>
                <a:lnTo>
                  <a:pt x="127485" y="58918"/>
                </a:lnTo>
                <a:lnTo>
                  <a:pt x="127485" y="55157"/>
                </a:lnTo>
                <a:close/>
                <a:moveTo>
                  <a:pt x="135252" y="55157"/>
                </a:moveTo>
                <a:lnTo>
                  <a:pt x="135252" y="58918"/>
                </a:lnTo>
                <a:lnTo>
                  <a:pt x="131461" y="58918"/>
                </a:lnTo>
                <a:lnTo>
                  <a:pt x="131461" y="55157"/>
                </a:lnTo>
                <a:close/>
                <a:moveTo>
                  <a:pt x="139227" y="55157"/>
                </a:moveTo>
                <a:lnTo>
                  <a:pt x="139227" y="58918"/>
                </a:lnTo>
                <a:lnTo>
                  <a:pt x="135436" y="58918"/>
                </a:lnTo>
                <a:lnTo>
                  <a:pt x="135436" y="55157"/>
                </a:lnTo>
                <a:close/>
                <a:moveTo>
                  <a:pt x="143202" y="55157"/>
                </a:moveTo>
                <a:lnTo>
                  <a:pt x="143202" y="58918"/>
                </a:lnTo>
                <a:lnTo>
                  <a:pt x="139411" y="58918"/>
                </a:lnTo>
                <a:lnTo>
                  <a:pt x="139411" y="55157"/>
                </a:lnTo>
                <a:close/>
                <a:moveTo>
                  <a:pt x="147177" y="55157"/>
                </a:moveTo>
                <a:lnTo>
                  <a:pt x="147177" y="58918"/>
                </a:lnTo>
                <a:lnTo>
                  <a:pt x="143387" y="58918"/>
                </a:lnTo>
                <a:lnTo>
                  <a:pt x="143387" y="55157"/>
                </a:lnTo>
                <a:close/>
                <a:moveTo>
                  <a:pt x="151224" y="55157"/>
                </a:moveTo>
                <a:lnTo>
                  <a:pt x="151224" y="58918"/>
                </a:lnTo>
                <a:lnTo>
                  <a:pt x="147362" y="58918"/>
                </a:lnTo>
                <a:lnTo>
                  <a:pt x="147362" y="55157"/>
                </a:lnTo>
                <a:close/>
                <a:moveTo>
                  <a:pt x="4068" y="59101"/>
                </a:moveTo>
                <a:lnTo>
                  <a:pt x="4068" y="62861"/>
                </a:lnTo>
                <a:lnTo>
                  <a:pt x="184" y="62861"/>
                </a:lnTo>
                <a:lnTo>
                  <a:pt x="184" y="59101"/>
                </a:lnTo>
                <a:close/>
                <a:moveTo>
                  <a:pt x="8043" y="59101"/>
                </a:moveTo>
                <a:lnTo>
                  <a:pt x="8043" y="62861"/>
                </a:lnTo>
                <a:lnTo>
                  <a:pt x="4252" y="62861"/>
                </a:lnTo>
                <a:lnTo>
                  <a:pt x="4252" y="59101"/>
                </a:lnTo>
                <a:close/>
                <a:moveTo>
                  <a:pt x="12018" y="59101"/>
                </a:moveTo>
                <a:lnTo>
                  <a:pt x="12018" y="62861"/>
                </a:lnTo>
                <a:lnTo>
                  <a:pt x="8227" y="62861"/>
                </a:lnTo>
                <a:lnTo>
                  <a:pt x="8227" y="59101"/>
                </a:lnTo>
                <a:close/>
                <a:moveTo>
                  <a:pt x="15993" y="59101"/>
                </a:moveTo>
                <a:lnTo>
                  <a:pt x="15993" y="62861"/>
                </a:lnTo>
                <a:lnTo>
                  <a:pt x="12202" y="62861"/>
                </a:lnTo>
                <a:lnTo>
                  <a:pt x="12202" y="59101"/>
                </a:lnTo>
                <a:close/>
                <a:moveTo>
                  <a:pt x="19968" y="59101"/>
                </a:moveTo>
                <a:lnTo>
                  <a:pt x="19968" y="62861"/>
                </a:lnTo>
                <a:lnTo>
                  <a:pt x="16177" y="62861"/>
                </a:lnTo>
                <a:lnTo>
                  <a:pt x="16177" y="59101"/>
                </a:lnTo>
                <a:close/>
                <a:moveTo>
                  <a:pt x="23944" y="59101"/>
                </a:moveTo>
                <a:lnTo>
                  <a:pt x="23944" y="62861"/>
                </a:lnTo>
                <a:lnTo>
                  <a:pt x="20153" y="62861"/>
                </a:lnTo>
                <a:lnTo>
                  <a:pt x="20153" y="59101"/>
                </a:lnTo>
                <a:close/>
                <a:moveTo>
                  <a:pt x="27919" y="59101"/>
                </a:moveTo>
                <a:lnTo>
                  <a:pt x="27919" y="62861"/>
                </a:lnTo>
                <a:lnTo>
                  <a:pt x="24129" y="62861"/>
                </a:lnTo>
                <a:lnTo>
                  <a:pt x="24129" y="59101"/>
                </a:lnTo>
                <a:close/>
                <a:moveTo>
                  <a:pt x="31895" y="59101"/>
                </a:moveTo>
                <a:lnTo>
                  <a:pt x="31895" y="62861"/>
                </a:lnTo>
                <a:lnTo>
                  <a:pt x="28104" y="62861"/>
                </a:lnTo>
                <a:lnTo>
                  <a:pt x="28104" y="59101"/>
                </a:lnTo>
                <a:close/>
                <a:moveTo>
                  <a:pt x="35870" y="59101"/>
                </a:moveTo>
                <a:lnTo>
                  <a:pt x="35870" y="62861"/>
                </a:lnTo>
                <a:lnTo>
                  <a:pt x="32079" y="62861"/>
                </a:lnTo>
                <a:lnTo>
                  <a:pt x="32079" y="59101"/>
                </a:lnTo>
                <a:close/>
                <a:moveTo>
                  <a:pt x="39845" y="59101"/>
                </a:moveTo>
                <a:lnTo>
                  <a:pt x="39845" y="62861"/>
                </a:lnTo>
                <a:lnTo>
                  <a:pt x="36054" y="62861"/>
                </a:lnTo>
                <a:lnTo>
                  <a:pt x="36054" y="59101"/>
                </a:lnTo>
                <a:close/>
                <a:moveTo>
                  <a:pt x="43821" y="59101"/>
                </a:moveTo>
                <a:lnTo>
                  <a:pt x="43821" y="62861"/>
                </a:lnTo>
                <a:lnTo>
                  <a:pt x="40029" y="62861"/>
                </a:lnTo>
                <a:lnTo>
                  <a:pt x="40029" y="59101"/>
                </a:lnTo>
                <a:close/>
                <a:moveTo>
                  <a:pt x="47796" y="59101"/>
                </a:moveTo>
                <a:lnTo>
                  <a:pt x="47796" y="62861"/>
                </a:lnTo>
                <a:lnTo>
                  <a:pt x="44005" y="62861"/>
                </a:lnTo>
                <a:lnTo>
                  <a:pt x="44005" y="59101"/>
                </a:lnTo>
                <a:close/>
                <a:moveTo>
                  <a:pt x="51771" y="59101"/>
                </a:moveTo>
                <a:lnTo>
                  <a:pt x="51771" y="62861"/>
                </a:lnTo>
                <a:lnTo>
                  <a:pt x="47980" y="62861"/>
                </a:lnTo>
                <a:lnTo>
                  <a:pt x="47980" y="59101"/>
                </a:lnTo>
                <a:close/>
                <a:moveTo>
                  <a:pt x="55746" y="59101"/>
                </a:moveTo>
                <a:lnTo>
                  <a:pt x="55746" y="62861"/>
                </a:lnTo>
                <a:lnTo>
                  <a:pt x="51955" y="62861"/>
                </a:lnTo>
                <a:lnTo>
                  <a:pt x="51955" y="59101"/>
                </a:lnTo>
                <a:close/>
                <a:moveTo>
                  <a:pt x="59721" y="59101"/>
                </a:moveTo>
                <a:lnTo>
                  <a:pt x="59721" y="62861"/>
                </a:lnTo>
                <a:lnTo>
                  <a:pt x="55931" y="62861"/>
                </a:lnTo>
                <a:lnTo>
                  <a:pt x="55931" y="59101"/>
                </a:lnTo>
                <a:close/>
                <a:moveTo>
                  <a:pt x="63696" y="59101"/>
                </a:moveTo>
                <a:lnTo>
                  <a:pt x="63696" y="62861"/>
                </a:lnTo>
                <a:lnTo>
                  <a:pt x="59906" y="62861"/>
                </a:lnTo>
                <a:lnTo>
                  <a:pt x="59906" y="59101"/>
                </a:lnTo>
                <a:close/>
                <a:moveTo>
                  <a:pt x="67672" y="59101"/>
                </a:moveTo>
                <a:lnTo>
                  <a:pt x="67672" y="62861"/>
                </a:lnTo>
                <a:lnTo>
                  <a:pt x="63881" y="62861"/>
                </a:lnTo>
                <a:lnTo>
                  <a:pt x="63881" y="59101"/>
                </a:lnTo>
                <a:close/>
                <a:moveTo>
                  <a:pt x="71648" y="59101"/>
                </a:moveTo>
                <a:lnTo>
                  <a:pt x="71648" y="62861"/>
                </a:lnTo>
                <a:lnTo>
                  <a:pt x="67857" y="62861"/>
                </a:lnTo>
                <a:lnTo>
                  <a:pt x="67857" y="59101"/>
                </a:lnTo>
                <a:close/>
                <a:moveTo>
                  <a:pt x="75623" y="59101"/>
                </a:moveTo>
                <a:lnTo>
                  <a:pt x="75623" y="62861"/>
                </a:lnTo>
                <a:lnTo>
                  <a:pt x="71832" y="62861"/>
                </a:lnTo>
                <a:lnTo>
                  <a:pt x="71832" y="59101"/>
                </a:lnTo>
                <a:close/>
                <a:moveTo>
                  <a:pt x="79598" y="59101"/>
                </a:moveTo>
                <a:lnTo>
                  <a:pt x="79598" y="62861"/>
                </a:lnTo>
                <a:lnTo>
                  <a:pt x="75807" y="62861"/>
                </a:lnTo>
                <a:lnTo>
                  <a:pt x="75807" y="59101"/>
                </a:lnTo>
                <a:close/>
                <a:moveTo>
                  <a:pt x="83573" y="59101"/>
                </a:moveTo>
                <a:lnTo>
                  <a:pt x="83573" y="62861"/>
                </a:lnTo>
                <a:lnTo>
                  <a:pt x="79782" y="62861"/>
                </a:lnTo>
                <a:lnTo>
                  <a:pt x="79782" y="59101"/>
                </a:lnTo>
                <a:close/>
                <a:moveTo>
                  <a:pt x="87549" y="59101"/>
                </a:moveTo>
                <a:lnTo>
                  <a:pt x="87549" y="62861"/>
                </a:lnTo>
                <a:lnTo>
                  <a:pt x="83757" y="62861"/>
                </a:lnTo>
                <a:lnTo>
                  <a:pt x="83757" y="59101"/>
                </a:lnTo>
                <a:close/>
                <a:moveTo>
                  <a:pt x="91524" y="59101"/>
                </a:moveTo>
                <a:lnTo>
                  <a:pt x="91524" y="62861"/>
                </a:lnTo>
                <a:lnTo>
                  <a:pt x="87733" y="62861"/>
                </a:lnTo>
                <a:lnTo>
                  <a:pt x="87733" y="59101"/>
                </a:lnTo>
                <a:close/>
                <a:moveTo>
                  <a:pt x="95499" y="59101"/>
                </a:moveTo>
                <a:lnTo>
                  <a:pt x="95499" y="62861"/>
                </a:lnTo>
                <a:lnTo>
                  <a:pt x="91708" y="62861"/>
                </a:lnTo>
                <a:lnTo>
                  <a:pt x="91708" y="59101"/>
                </a:lnTo>
                <a:close/>
                <a:moveTo>
                  <a:pt x="99474" y="59101"/>
                </a:moveTo>
                <a:lnTo>
                  <a:pt x="99474" y="62861"/>
                </a:lnTo>
                <a:lnTo>
                  <a:pt x="95684" y="62861"/>
                </a:lnTo>
                <a:lnTo>
                  <a:pt x="95684" y="59101"/>
                </a:lnTo>
                <a:close/>
                <a:moveTo>
                  <a:pt x="103449" y="59101"/>
                </a:moveTo>
                <a:lnTo>
                  <a:pt x="103449" y="62861"/>
                </a:lnTo>
                <a:lnTo>
                  <a:pt x="99659" y="62861"/>
                </a:lnTo>
                <a:lnTo>
                  <a:pt x="99659" y="59101"/>
                </a:lnTo>
                <a:close/>
                <a:moveTo>
                  <a:pt x="107424" y="59101"/>
                </a:moveTo>
                <a:lnTo>
                  <a:pt x="107424" y="62861"/>
                </a:lnTo>
                <a:lnTo>
                  <a:pt x="103634" y="62861"/>
                </a:lnTo>
                <a:lnTo>
                  <a:pt x="103634" y="59101"/>
                </a:lnTo>
                <a:close/>
                <a:moveTo>
                  <a:pt x="111400" y="59101"/>
                </a:moveTo>
                <a:lnTo>
                  <a:pt x="111400" y="62861"/>
                </a:lnTo>
                <a:lnTo>
                  <a:pt x="107609" y="62861"/>
                </a:lnTo>
                <a:lnTo>
                  <a:pt x="107609" y="59101"/>
                </a:lnTo>
                <a:close/>
                <a:moveTo>
                  <a:pt x="115376" y="59101"/>
                </a:moveTo>
                <a:lnTo>
                  <a:pt x="115376" y="62861"/>
                </a:lnTo>
                <a:lnTo>
                  <a:pt x="111585" y="62861"/>
                </a:lnTo>
                <a:lnTo>
                  <a:pt x="111585" y="59101"/>
                </a:lnTo>
                <a:close/>
                <a:moveTo>
                  <a:pt x="119351" y="59101"/>
                </a:moveTo>
                <a:lnTo>
                  <a:pt x="119351" y="62861"/>
                </a:lnTo>
                <a:lnTo>
                  <a:pt x="115560" y="62861"/>
                </a:lnTo>
                <a:lnTo>
                  <a:pt x="115560" y="59101"/>
                </a:lnTo>
                <a:close/>
                <a:moveTo>
                  <a:pt x="123326" y="59101"/>
                </a:moveTo>
                <a:lnTo>
                  <a:pt x="123326" y="62861"/>
                </a:lnTo>
                <a:lnTo>
                  <a:pt x="119535" y="62861"/>
                </a:lnTo>
                <a:lnTo>
                  <a:pt x="119535" y="59101"/>
                </a:lnTo>
                <a:close/>
                <a:moveTo>
                  <a:pt x="127301" y="59101"/>
                </a:moveTo>
                <a:lnTo>
                  <a:pt x="127301" y="62861"/>
                </a:lnTo>
                <a:lnTo>
                  <a:pt x="123510" y="62861"/>
                </a:lnTo>
                <a:lnTo>
                  <a:pt x="123510" y="59101"/>
                </a:lnTo>
                <a:close/>
                <a:moveTo>
                  <a:pt x="131277" y="59101"/>
                </a:moveTo>
                <a:lnTo>
                  <a:pt x="131277" y="62861"/>
                </a:lnTo>
                <a:lnTo>
                  <a:pt x="127485" y="62861"/>
                </a:lnTo>
                <a:lnTo>
                  <a:pt x="127485" y="59101"/>
                </a:lnTo>
                <a:close/>
                <a:moveTo>
                  <a:pt x="135252" y="59101"/>
                </a:moveTo>
                <a:lnTo>
                  <a:pt x="135252" y="62861"/>
                </a:lnTo>
                <a:lnTo>
                  <a:pt x="131461" y="62861"/>
                </a:lnTo>
                <a:lnTo>
                  <a:pt x="131461" y="59101"/>
                </a:lnTo>
                <a:close/>
                <a:moveTo>
                  <a:pt x="139227" y="59101"/>
                </a:moveTo>
                <a:lnTo>
                  <a:pt x="139227" y="62861"/>
                </a:lnTo>
                <a:lnTo>
                  <a:pt x="135436" y="62861"/>
                </a:lnTo>
                <a:lnTo>
                  <a:pt x="135436" y="59101"/>
                </a:lnTo>
                <a:close/>
                <a:moveTo>
                  <a:pt x="143202" y="59101"/>
                </a:moveTo>
                <a:lnTo>
                  <a:pt x="143202" y="62861"/>
                </a:lnTo>
                <a:lnTo>
                  <a:pt x="139411" y="62861"/>
                </a:lnTo>
                <a:lnTo>
                  <a:pt x="139411" y="59101"/>
                </a:lnTo>
                <a:close/>
                <a:moveTo>
                  <a:pt x="147177" y="59101"/>
                </a:moveTo>
                <a:lnTo>
                  <a:pt x="147177" y="62861"/>
                </a:lnTo>
                <a:lnTo>
                  <a:pt x="143387" y="62861"/>
                </a:lnTo>
                <a:lnTo>
                  <a:pt x="143387" y="59101"/>
                </a:lnTo>
                <a:close/>
                <a:moveTo>
                  <a:pt x="151224" y="59101"/>
                </a:moveTo>
                <a:lnTo>
                  <a:pt x="151224" y="62861"/>
                </a:lnTo>
                <a:lnTo>
                  <a:pt x="147362" y="62861"/>
                </a:lnTo>
                <a:lnTo>
                  <a:pt x="147362" y="59101"/>
                </a:lnTo>
                <a:close/>
                <a:moveTo>
                  <a:pt x="4068" y="63043"/>
                </a:moveTo>
                <a:lnTo>
                  <a:pt x="4068" y="66803"/>
                </a:lnTo>
                <a:lnTo>
                  <a:pt x="184" y="66803"/>
                </a:lnTo>
                <a:lnTo>
                  <a:pt x="184" y="63043"/>
                </a:lnTo>
                <a:close/>
                <a:moveTo>
                  <a:pt x="8043" y="63043"/>
                </a:moveTo>
                <a:lnTo>
                  <a:pt x="8043" y="66803"/>
                </a:lnTo>
                <a:lnTo>
                  <a:pt x="4252" y="66803"/>
                </a:lnTo>
                <a:lnTo>
                  <a:pt x="4252" y="63043"/>
                </a:lnTo>
                <a:close/>
                <a:moveTo>
                  <a:pt x="12018" y="63043"/>
                </a:moveTo>
                <a:lnTo>
                  <a:pt x="12018" y="66803"/>
                </a:lnTo>
                <a:lnTo>
                  <a:pt x="8227" y="66803"/>
                </a:lnTo>
                <a:lnTo>
                  <a:pt x="8227" y="63043"/>
                </a:lnTo>
                <a:close/>
                <a:moveTo>
                  <a:pt x="15993" y="63043"/>
                </a:moveTo>
                <a:lnTo>
                  <a:pt x="15993" y="66803"/>
                </a:lnTo>
                <a:lnTo>
                  <a:pt x="12202" y="66803"/>
                </a:lnTo>
                <a:lnTo>
                  <a:pt x="12202" y="63043"/>
                </a:lnTo>
                <a:close/>
                <a:moveTo>
                  <a:pt x="19968" y="63043"/>
                </a:moveTo>
                <a:lnTo>
                  <a:pt x="19968" y="66803"/>
                </a:lnTo>
                <a:lnTo>
                  <a:pt x="16177" y="66803"/>
                </a:lnTo>
                <a:lnTo>
                  <a:pt x="16177" y="63043"/>
                </a:lnTo>
                <a:close/>
                <a:moveTo>
                  <a:pt x="23944" y="63043"/>
                </a:moveTo>
                <a:lnTo>
                  <a:pt x="23944" y="66803"/>
                </a:lnTo>
                <a:lnTo>
                  <a:pt x="20153" y="66803"/>
                </a:lnTo>
                <a:lnTo>
                  <a:pt x="20153" y="63043"/>
                </a:lnTo>
                <a:close/>
                <a:moveTo>
                  <a:pt x="27919" y="63043"/>
                </a:moveTo>
                <a:lnTo>
                  <a:pt x="27919" y="66803"/>
                </a:lnTo>
                <a:lnTo>
                  <a:pt x="24129" y="66803"/>
                </a:lnTo>
                <a:lnTo>
                  <a:pt x="24129" y="63043"/>
                </a:lnTo>
                <a:close/>
                <a:moveTo>
                  <a:pt x="31895" y="63043"/>
                </a:moveTo>
                <a:lnTo>
                  <a:pt x="31895" y="66803"/>
                </a:lnTo>
                <a:lnTo>
                  <a:pt x="28104" y="66803"/>
                </a:lnTo>
                <a:lnTo>
                  <a:pt x="28104" y="63043"/>
                </a:lnTo>
                <a:close/>
                <a:moveTo>
                  <a:pt x="35870" y="63043"/>
                </a:moveTo>
                <a:lnTo>
                  <a:pt x="35870" y="66803"/>
                </a:lnTo>
                <a:lnTo>
                  <a:pt x="32079" y="66803"/>
                </a:lnTo>
                <a:lnTo>
                  <a:pt x="32079" y="63043"/>
                </a:lnTo>
                <a:close/>
                <a:moveTo>
                  <a:pt x="39845" y="63043"/>
                </a:moveTo>
                <a:lnTo>
                  <a:pt x="39845" y="66803"/>
                </a:lnTo>
                <a:lnTo>
                  <a:pt x="36054" y="66803"/>
                </a:lnTo>
                <a:lnTo>
                  <a:pt x="36054" y="63043"/>
                </a:lnTo>
                <a:close/>
                <a:moveTo>
                  <a:pt x="43821" y="63043"/>
                </a:moveTo>
                <a:lnTo>
                  <a:pt x="43821" y="66803"/>
                </a:lnTo>
                <a:lnTo>
                  <a:pt x="40029" y="66803"/>
                </a:lnTo>
                <a:lnTo>
                  <a:pt x="40029" y="63043"/>
                </a:lnTo>
                <a:close/>
                <a:moveTo>
                  <a:pt x="47796" y="63043"/>
                </a:moveTo>
                <a:lnTo>
                  <a:pt x="47796" y="66803"/>
                </a:lnTo>
                <a:lnTo>
                  <a:pt x="44005" y="66803"/>
                </a:lnTo>
                <a:lnTo>
                  <a:pt x="44005" y="63043"/>
                </a:lnTo>
                <a:close/>
                <a:moveTo>
                  <a:pt x="51771" y="63043"/>
                </a:moveTo>
                <a:lnTo>
                  <a:pt x="51771" y="66803"/>
                </a:lnTo>
                <a:lnTo>
                  <a:pt x="47980" y="66803"/>
                </a:lnTo>
                <a:lnTo>
                  <a:pt x="47980" y="63043"/>
                </a:lnTo>
                <a:close/>
                <a:moveTo>
                  <a:pt x="55746" y="63043"/>
                </a:moveTo>
                <a:lnTo>
                  <a:pt x="55746" y="66803"/>
                </a:lnTo>
                <a:lnTo>
                  <a:pt x="51955" y="66803"/>
                </a:lnTo>
                <a:lnTo>
                  <a:pt x="51955" y="63043"/>
                </a:lnTo>
                <a:close/>
                <a:moveTo>
                  <a:pt x="59721" y="63043"/>
                </a:moveTo>
                <a:lnTo>
                  <a:pt x="59721" y="66803"/>
                </a:lnTo>
                <a:lnTo>
                  <a:pt x="55931" y="66803"/>
                </a:lnTo>
                <a:lnTo>
                  <a:pt x="55931" y="63043"/>
                </a:lnTo>
                <a:close/>
                <a:moveTo>
                  <a:pt x="63696" y="63043"/>
                </a:moveTo>
                <a:lnTo>
                  <a:pt x="63696" y="66803"/>
                </a:lnTo>
                <a:lnTo>
                  <a:pt x="59906" y="66803"/>
                </a:lnTo>
                <a:lnTo>
                  <a:pt x="59906" y="63043"/>
                </a:lnTo>
                <a:close/>
                <a:moveTo>
                  <a:pt x="67672" y="63043"/>
                </a:moveTo>
                <a:lnTo>
                  <a:pt x="67672" y="66803"/>
                </a:lnTo>
                <a:lnTo>
                  <a:pt x="63881" y="66803"/>
                </a:lnTo>
                <a:lnTo>
                  <a:pt x="63881" y="63043"/>
                </a:lnTo>
                <a:close/>
                <a:moveTo>
                  <a:pt x="71648" y="63043"/>
                </a:moveTo>
                <a:lnTo>
                  <a:pt x="71648" y="66803"/>
                </a:lnTo>
                <a:lnTo>
                  <a:pt x="67857" y="66803"/>
                </a:lnTo>
                <a:lnTo>
                  <a:pt x="67857" y="63043"/>
                </a:lnTo>
                <a:close/>
                <a:moveTo>
                  <a:pt x="75623" y="63043"/>
                </a:moveTo>
                <a:lnTo>
                  <a:pt x="75623" y="66803"/>
                </a:lnTo>
                <a:lnTo>
                  <a:pt x="71832" y="66803"/>
                </a:lnTo>
                <a:lnTo>
                  <a:pt x="71832" y="63043"/>
                </a:lnTo>
                <a:close/>
                <a:moveTo>
                  <a:pt x="79598" y="63043"/>
                </a:moveTo>
                <a:lnTo>
                  <a:pt x="79598" y="66803"/>
                </a:lnTo>
                <a:lnTo>
                  <a:pt x="75807" y="66803"/>
                </a:lnTo>
                <a:lnTo>
                  <a:pt x="75807" y="63043"/>
                </a:lnTo>
                <a:close/>
                <a:moveTo>
                  <a:pt x="83573" y="63043"/>
                </a:moveTo>
                <a:lnTo>
                  <a:pt x="83573" y="66803"/>
                </a:lnTo>
                <a:lnTo>
                  <a:pt x="79782" y="66803"/>
                </a:lnTo>
                <a:lnTo>
                  <a:pt x="79782" y="63043"/>
                </a:lnTo>
                <a:close/>
                <a:moveTo>
                  <a:pt x="87549" y="63043"/>
                </a:moveTo>
                <a:lnTo>
                  <a:pt x="87549" y="66803"/>
                </a:lnTo>
                <a:lnTo>
                  <a:pt x="83757" y="66803"/>
                </a:lnTo>
                <a:lnTo>
                  <a:pt x="83757" y="63043"/>
                </a:lnTo>
                <a:close/>
                <a:moveTo>
                  <a:pt x="91524" y="63043"/>
                </a:moveTo>
                <a:lnTo>
                  <a:pt x="91524" y="66803"/>
                </a:lnTo>
                <a:lnTo>
                  <a:pt x="87733" y="66803"/>
                </a:lnTo>
                <a:lnTo>
                  <a:pt x="87733" y="63043"/>
                </a:lnTo>
                <a:close/>
                <a:moveTo>
                  <a:pt x="95499" y="63043"/>
                </a:moveTo>
                <a:lnTo>
                  <a:pt x="95499" y="66803"/>
                </a:lnTo>
                <a:lnTo>
                  <a:pt x="91708" y="66803"/>
                </a:lnTo>
                <a:lnTo>
                  <a:pt x="91708" y="63043"/>
                </a:lnTo>
                <a:close/>
                <a:moveTo>
                  <a:pt x="99474" y="63043"/>
                </a:moveTo>
                <a:lnTo>
                  <a:pt x="99474" y="66803"/>
                </a:lnTo>
                <a:lnTo>
                  <a:pt x="95684" y="66803"/>
                </a:lnTo>
                <a:lnTo>
                  <a:pt x="95684" y="63043"/>
                </a:lnTo>
                <a:close/>
                <a:moveTo>
                  <a:pt x="103449" y="63043"/>
                </a:moveTo>
                <a:lnTo>
                  <a:pt x="103449" y="66803"/>
                </a:lnTo>
                <a:lnTo>
                  <a:pt x="99659" y="66803"/>
                </a:lnTo>
                <a:lnTo>
                  <a:pt x="99659" y="63043"/>
                </a:lnTo>
                <a:close/>
                <a:moveTo>
                  <a:pt x="107424" y="63043"/>
                </a:moveTo>
                <a:lnTo>
                  <a:pt x="107424" y="66803"/>
                </a:lnTo>
                <a:lnTo>
                  <a:pt x="103634" y="66803"/>
                </a:lnTo>
                <a:lnTo>
                  <a:pt x="103634" y="63043"/>
                </a:lnTo>
                <a:close/>
                <a:moveTo>
                  <a:pt x="111400" y="63043"/>
                </a:moveTo>
                <a:lnTo>
                  <a:pt x="111400" y="66803"/>
                </a:lnTo>
                <a:lnTo>
                  <a:pt x="107609" y="66803"/>
                </a:lnTo>
                <a:lnTo>
                  <a:pt x="107609" y="63043"/>
                </a:lnTo>
                <a:close/>
                <a:moveTo>
                  <a:pt x="115376" y="63043"/>
                </a:moveTo>
                <a:lnTo>
                  <a:pt x="115376" y="66803"/>
                </a:lnTo>
                <a:lnTo>
                  <a:pt x="111585" y="66803"/>
                </a:lnTo>
                <a:lnTo>
                  <a:pt x="111585" y="63043"/>
                </a:lnTo>
                <a:close/>
                <a:moveTo>
                  <a:pt x="119351" y="63044"/>
                </a:moveTo>
                <a:lnTo>
                  <a:pt x="119351" y="66803"/>
                </a:lnTo>
                <a:lnTo>
                  <a:pt x="115560" y="66803"/>
                </a:lnTo>
                <a:lnTo>
                  <a:pt x="115560" y="63044"/>
                </a:lnTo>
                <a:close/>
                <a:moveTo>
                  <a:pt x="123326" y="63044"/>
                </a:moveTo>
                <a:lnTo>
                  <a:pt x="123326" y="66803"/>
                </a:lnTo>
                <a:lnTo>
                  <a:pt x="119535" y="66803"/>
                </a:lnTo>
                <a:lnTo>
                  <a:pt x="119535" y="63044"/>
                </a:lnTo>
                <a:close/>
                <a:moveTo>
                  <a:pt x="127301" y="63044"/>
                </a:moveTo>
                <a:lnTo>
                  <a:pt x="127301" y="66803"/>
                </a:lnTo>
                <a:lnTo>
                  <a:pt x="123510" y="66803"/>
                </a:lnTo>
                <a:lnTo>
                  <a:pt x="123510" y="63044"/>
                </a:lnTo>
                <a:close/>
                <a:moveTo>
                  <a:pt x="131277" y="63044"/>
                </a:moveTo>
                <a:lnTo>
                  <a:pt x="131277" y="66803"/>
                </a:lnTo>
                <a:lnTo>
                  <a:pt x="127485" y="66803"/>
                </a:lnTo>
                <a:lnTo>
                  <a:pt x="127485" y="63044"/>
                </a:lnTo>
                <a:close/>
                <a:moveTo>
                  <a:pt x="135252" y="63044"/>
                </a:moveTo>
                <a:lnTo>
                  <a:pt x="135252" y="66803"/>
                </a:lnTo>
                <a:lnTo>
                  <a:pt x="131461" y="66803"/>
                </a:lnTo>
                <a:lnTo>
                  <a:pt x="131461" y="63044"/>
                </a:lnTo>
                <a:close/>
                <a:moveTo>
                  <a:pt x="139227" y="63044"/>
                </a:moveTo>
                <a:lnTo>
                  <a:pt x="139227" y="66803"/>
                </a:lnTo>
                <a:lnTo>
                  <a:pt x="135436" y="66803"/>
                </a:lnTo>
                <a:lnTo>
                  <a:pt x="135436" y="63044"/>
                </a:lnTo>
                <a:close/>
                <a:moveTo>
                  <a:pt x="143202" y="63044"/>
                </a:moveTo>
                <a:lnTo>
                  <a:pt x="143202" y="66803"/>
                </a:lnTo>
                <a:lnTo>
                  <a:pt x="139411" y="66803"/>
                </a:lnTo>
                <a:lnTo>
                  <a:pt x="139411" y="63044"/>
                </a:lnTo>
                <a:close/>
                <a:moveTo>
                  <a:pt x="147177" y="63044"/>
                </a:moveTo>
                <a:lnTo>
                  <a:pt x="147177" y="66803"/>
                </a:lnTo>
                <a:lnTo>
                  <a:pt x="143387" y="66803"/>
                </a:lnTo>
                <a:lnTo>
                  <a:pt x="143387" y="63044"/>
                </a:lnTo>
                <a:close/>
                <a:moveTo>
                  <a:pt x="151224" y="63044"/>
                </a:moveTo>
                <a:lnTo>
                  <a:pt x="151224" y="66803"/>
                </a:lnTo>
                <a:lnTo>
                  <a:pt x="147362" y="66803"/>
                </a:lnTo>
                <a:lnTo>
                  <a:pt x="147362" y="63044"/>
                </a:lnTo>
                <a:close/>
                <a:moveTo>
                  <a:pt x="4068" y="66986"/>
                </a:moveTo>
                <a:lnTo>
                  <a:pt x="4068" y="70746"/>
                </a:lnTo>
                <a:lnTo>
                  <a:pt x="184" y="70746"/>
                </a:lnTo>
                <a:lnTo>
                  <a:pt x="184" y="66986"/>
                </a:lnTo>
                <a:close/>
                <a:moveTo>
                  <a:pt x="8043" y="66986"/>
                </a:moveTo>
                <a:lnTo>
                  <a:pt x="8043" y="70746"/>
                </a:lnTo>
                <a:lnTo>
                  <a:pt x="4252" y="70746"/>
                </a:lnTo>
                <a:lnTo>
                  <a:pt x="4252" y="66986"/>
                </a:lnTo>
                <a:close/>
                <a:moveTo>
                  <a:pt x="12018" y="66986"/>
                </a:moveTo>
                <a:lnTo>
                  <a:pt x="12018" y="70746"/>
                </a:lnTo>
                <a:lnTo>
                  <a:pt x="8227" y="70746"/>
                </a:lnTo>
                <a:lnTo>
                  <a:pt x="8227" y="66986"/>
                </a:lnTo>
                <a:close/>
                <a:moveTo>
                  <a:pt x="15993" y="66986"/>
                </a:moveTo>
                <a:lnTo>
                  <a:pt x="15993" y="70746"/>
                </a:lnTo>
                <a:lnTo>
                  <a:pt x="12202" y="70746"/>
                </a:lnTo>
                <a:lnTo>
                  <a:pt x="12202" y="66986"/>
                </a:lnTo>
                <a:close/>
                <a:moveTo>
                  <a:pt x="19968" y="66986"/>
                </a:moveTo>
                <a:lnTo>
                  <a:pt x="19968" y="70746"/>
                </a:lnTo>
                <a:lnTo>
                  <a:pt x="16177" y="70746"/>
                </a:lnTo>
                <a:lnTo>
                  <a:pt x="16177" y="66986"/>
                </a:lnTo>
                <a:close/>
                <a:moveTo>
                  <a:pt x="23944" y="66986"/>
                </a:moveTo>
                <a:lnTo>
                  <a:pt x="23944" y="70746"/>
                </a:lnTo>
                <a:lnTo>
                  <a:pt x="20153" y="70746"/>
                </a:lnTo>
                <a:lnTo>
                  <a:pt x="20153" y="66986"/>
                </a:lnTo>
                <a:close/>
                <a:moveTo>
                  <a:pt x="27919" y="66986"/>
                </a:moveTo>
                <a:lnTo>
                  <a:pt x="27919" y="70746"/>
                </a:lnTo>
                <a:lnTo>
                  <a:pt x="24129" y="70746"/>
                </a:lnTo>
                <a:lnTo>
                  <a:pt x="24129" y="66986"/>
                </a:lnTo>
                <a:close/>
                <a:moveTo>
                  <a:pt x="31895" y="66986"/>
                </a:moveTo>
                <a:lnTo>
                  <a:pt x="31895" y="70746"/>
                </a:lnTo>
                <a:lnTo>
                  <a:pt x="28104" y="70746"/>
                </a:lnTo>
                <a:lnTo>
                  <a:pt x="28104" y="66986"/>
                </a:lnTo>
                <a:close/>
                <a:moveTo>
                  <a:pt x="35870" y="66986"/>
                </a:moveTo>
                <a:lnTo>
                  <a:pt x="35870" y="70746"/>
                </a:lnTo>
                <a:lnTo>
                  <a:pt x="32079" y="70746"/>
                </a:lnTo>
                <a:lnTo>
                  <a:pt x="32079" y="66986"/>
                </a:lnTo>
                <a:close/>
                <a:moveTo>
                  <a:pt x="39845" y="66986"/>
                </a:moveTo>
                <a:lnTo>
                  <a:pt x="39845" y="70746"/>
                </a:lnTo>
                <a:lnTo>
                  <a:pt x="36054" y="70746"/>
                </a:lnTo>
                <a:lnTo>
                  <a:pt x="36054" y="66986"/>
                </a:lnTo>
                <a:close/>
                <a:moveTo>
                  <a:pt x="43821" y="66986"/>
                </a:moveTo>
                <a:lnTo>
                  <a:pt x="43821" y="70746"/>
                </a:lnTo>
                <a:lnTo>
                  <a:pt x="40029" y="70746"/>
                </a:lnTo>
                <a:lnTo>
                  <a:pt x="40029" y="66986"/>
                </a:lnTo>
                <a:close/>
                <a:moveTo>
                  <a:pt x="47796" y="66986"/>
                </a:moveTo>
                <a:lnTo>
                  <a:pt x="47796" y="70746"/>
                </a:lnTo>
                <a:lnTo>
                  <a:pt x="44005" y="70746"/>
                </a:lnTo>
                <a:lnTo>
                  <a:pt x="44005" y="66986"/>
                </a:lnTo>
                <a:close/>
                <a:moveTo>
                  <a:pt x="51771" y="66986"/>
                </a:moveTo>
                <a:lnTo>
                  <a:pt x="51771" y="70746"/>
                </a:lnTo>
                <a:lnTo>
                  <a:pt x="47980" y="70746"/>
                </a:lnTo>
                <a:lnTo>
                  <a:pt x="47980" y="66986"/>
                </a:lnTo>
                <a:close/>
                <a:moveTo>
                  <a:pt x="55746" y="66986"/>
                </a:moveTo>
                <a:lnTo>
                  <a:pt x="55746" y="70746"/>
                </a:lnTo>
                <a:lnTo>
                  <a:pt x="51955" y="70746"/>
                </a:lnTo>
                <a:lnTo>
                  <a:pt x="51955" y="66986"/>
                </a:lnTo>
                <a:close/>
                <a:moveTo>
                  <a:pt x="59721" y="66986"/>
                </a:moveTo>
                <a:lnTo>
                  <a:pt x="59721" y="70746"/>
                </a:lnTo>
                <a:lnTo>
                  <a:pt x="55931" y="70746"/>
                </a:lnTo>
                <a:lnTo>
                  <a:pt x="55931" y="66986"/>
                </a:lnTo>
                <a:close/>
                <a:moveTo>
                  <a:pt x="63696" y="66986"/>
                </a:moveTo>
                <a:lnTo>
                  <a:pt x="63696" y="70746"/>
                </a:lnTo>
                <a:lnTo>
                  <a:pt x="59906" y="70746"/>
                </a:lnTo>
                <a:lnTo>
                  <a:pt x="59906" y="66986"/>
                </a:lnTo>
                <a:close/>
                <a:moveTo>
                  <a:pt x="67672" y="66986"/>
                </a:moveTo>
                <a:lnTo>
                  <a:pt x="67672" y="70746"/>
                </a:lnTo>
                <a:lnTo>
                  <a:pt x="63881" y="70746"/>
                </a:lnTo>
                <a:lnTo>
                  <a:pt x="63881" y="66986"/>
                </a:lnTo>
                <a:close/>
                <a:moveTo>
                  <a:pt x="71648" y="66986"/>
                </a:moveTo>
                <a:lnTo>
                  <a:pt x="71648" y="70746"/>
                </a:lnTo>
                <a:lnTo>
                  <a:pt x="67857" y="70746"/>
                </a:lnTo>
                <a:lnTo>
                  <a:pt x="67857" y="66986"/>
                </a:lnTo>
                <a:close/>
                <a:moveTo>
                  <a:pt x="75623" y="66986"/>
                </a:moveTo>
                <a:lnTo>
                  <a:pt x="75623" y="70746"/>
                </a:lnTo>
                <a:lnTo>
                  <a:pt x="71832" y="70746"/>
                </a:lnTo>
                <a:lnTo>
                  <a:pt x="71832" y="66986"/>
                </a:lnTo>
                <a:close/>
                <a:moveTo>
                  <a:pt x="79598" y="66986"/>
                </a:moveTo>
                <a:lnTo>
                  <a:pt x="79598" y="70746"/>
                </a:lnTo>
                <a:lnTo>
                  <a:pt x="75807" y="70746"/>
                </a:lnTo>
                <a:lnTo>
                  <a:pt x="75807" y="66986"/>
                </a:lnTo>
                <a:close/>
                <a:moveTo>
                  <a:pt x="83573" y="66986"/>
                </a:moveTo>
                <a:lnTo>
                  <a:pt x="83573" y="70746"/>
                </a:lnTo>
                <a:lnTo>
                  <a:pt x="79782" y="70746"/>
                </a:lnTo>
                <a:lnTo>
                  <a:pt x="79782" y="66986"/>
                </a:lnTo>
                <a:close/>
                <a:moveTo>
                  <a:pt x="87549" y="66986"/>
                </a:moveTo>
                <a:lnTo>
                  <a:pt x="87549" y="70746"/>
                </a:lnTo>
                <a:lnTo>
                  <a:pt x="83757" y="70746"/>
                </a:lnTo>
                <a:lnTo>
                  <a:pt x="83757" y="66986"/>
                </a:lnTo>
                <a:close/>
                <a:moveTo>
                  <a:pt x="91524" y="66986"/>
                </a:moveTo>
                <a:lnTo>
                  <a:pt x="91524" y="70746"/>
                </a:lnTo>
                <a:lnTo>
                  <a:pt x="87733" y="70746"/>
                </a:lnTo>
                <a:lnTo>
                  <a:pt x="87733" y="66986"/>
                </a:lnTo>
                <a:close/>
                <a:moveTo>
                  <a:pt x="95499" y="66986"/>
                </a:moveTo>
                <a:lnTo>
                  <a:pt x="95499" y="70746"/>
                </a:lnTo>
                <a:lnTo>
                  <a:pt x="91708" y="70746"/>
                </a:lnTo>
                <a:lnTo>
                  <a:pt x="91708" y="66986"/>
                </a:lnTo>
                <a:close/>
                <a:moveTo>
                  <a:pt x="99474" y="66986"/>
                </a:moveTo>
                <a:lnTo>
                  <a:pt x="99474" y="70746"/>
                </a:lnTo>
                <a:lnTo>
                  <a:pt x="95684" y="70746"/>
                </a:lnTo>
                <a:lnTo>
                  <a:pt x="95684" y="66986"/>
                </a:lnTo>
                <a:close/>
                <a:moveTo>
                  <a:pt x="103449" y="66986"/>
                </a:moveTo>
                <a:lnTo>
                  <a:pt x="103449" y="70746"/>
                </a:lnTo>
                <a:lnTo>
                  <a:pt x="99659" y="70746"/>
                </a:lnTo>
                <a:lnTo>
                  <a:pt x="99659" y="66986"/>
                </a:lnTo>
                <a:close/>
                <a:moveTo>
                  <a:pt x="107424" y="66986"/>
                </a:moveTo>
                <a:lnTo>
                  <a:pt x="107424" y="70746"/>
                </a:lnTo>
                <a:lnTo>
                  <a:pt x="103634" y="70746"/>
                </a:lnTo>
                <a:lnTo>
                  <a:pt x="103634" y="66986"/>
                </a:lnTo>
                <a:close/>
                <a:moveTo>
                  <a:pt x="111400" y="66986"/>
                </a:moveTo>
                <a:lnTo>
                  <a:pt x="111400" y="70746"/>
                </a:lnTo>
                <a:lnTo>
                  <a:pt x="107609" y="70746"/>
                </a:lnTo>
                <a:lnTo>
                  <a:pt x="107609" y="66986"/>
                </a:lnTo>
                <a:close/>
                <a:moveTo>
                  <a:pt x="115376" y="66986"/>
                </a:moveTo>
                <a:lnTo>
                  <a:pt x="115376" y="70746"/>
                </a:lnTo>
                <a:lnTo>
                  <a:pt x="111585" y="70746"/>
                </a:lnTo>
                <a:lnTo>
                  <a:pt x="111585" y="66986"/>
                </a:lnTo>
                <a:close/>
                <a:moveTo>
                  <a:pt x="119351" y="66986"/>
                </a:moveTo>
                <a:lnTo>
                  <a:pt x="119351" y="70746"/>
                </a:lnTo>
                <a:lnTo>
                  <a:pt x="115560" y="70746"/>
                </a:lnTo>
                <a:lnTo>
                  <a:pt x="115560" y="66986"/>
                </a:lnTo>
                <a:close/>
                <a:moveTo>
                  <a:pt x="123326" y="66986"/>
                </a:moveTo>
                <a:lnTo>
                  <a:pt x="123326" y="70746"/>
                </a:lnTo>
                <a:lnTo>
                  <a:pt x="119535" y="70746"/>
                </a:lnTo>
                <a:lnTo>
                  <a:pt x="119535" y="66986"/>
                </a:lnTo>
                <a:close/>
                <a:moveTo>
                  <a:pt x="127301" y="66986"/>
                </a:moveTo>
                <a:lnTo>
                  <a:pt x="127301" y="70746"/>
                </a:lnTo>
                <a:lnTo>
                  <a:pt x="123510" y="70746"/>
                </a:lnTo>
                <a:lnTo>
                  <a:pt x="123510" y="66986"/>
                </a:lnTo>
                <a:close/>
                <a:moveTo>
                  <a:pt x="131277" y="66986"/>
                </a:moveTo>
                <a:lnTo>
                  <a:pt x="131277" y="70746"/>
                </a:lnTo>
                <a:lnTo>
                  <a:pt x="127485" y="70746"/>
                </a:lnTo>
                <a:lnTo>
                  <a:pt x="127485" y="66986"/>
                </a:lnTo>
                <a:close/>
                <a:moveTo>
                  <a:pt x="135252" y="66986"/>
                </a:moveTo>
                <a:lnTo>
                  <a:pt x="135252" y="70746"/>
                </a:lnTo>
                <a:lnTo>
                  <a:pt x="131461" y="70746"/>
                </a:lnTo>
                <a:lnTo>
                  <a:pt x="131461" y="66986"/>
                </a:lnTo>
                <a:close/>
                <a:moveTo>
                  <a:pt x="139227" y="66986"/>
                </a:moveTo>
                <a:lnTo>
                  <a:pt x="139227" y="70746"/>
                </a:lnTo>
                <a:lnTo>
                  <a:pt x="135436" y="70746"/>
                </a:lnTo>
                <a:lnTo>
                  <a:pt x="135436" y="66986"/>
                </a:lnTo>
                <a:close/>
                <a:moveTo>
                  <a:pt x="143202" y="66986"/>
                </a:moveTo>
                <a:lnTo>
                  <a:pt x="143202" y="70746"/>
                </a:lnTo>
                <a:lnTo>
                  <a:pt x="139411" y="70746"/>
                </a:lnTo>
                <a:lnTo>
                  <a:pt x="139411" y="66986"/>
                </a:lnTo>
                <a:close/>
                <a:moveTo>
                  <a:pt x="147177" y="66986"/>
                </a:moveTo>
                <a:lnTo>
                  <a:pt x="147177" y="70746"/>
                </a:lnTo>
                <a:lnTo>
                  <a:pt x="143387" y="70746"/>
                </a:lnTo>
                <a:lnTo>
                  <a:pt x="143387" y="66986"/>
                </a:lnTo>
                <a:close/>
                <a:moveTo>
                  <a:pt x="151224" y="66986"/>
                </a:moveTo>
                <a:lnTo>
                  <a:pt x="151224" y="70746"/>
                </a:lnTo>
                <a:lnTo>
                  <a:pt x="147362" y="70746"/>
                </a:lnTo>
                <a:lnTo>
                  <a:pt x="147362" y="66986"/>
                </a:lnTo>
                <a:close/>
                <a:moveTo>
                  <a:pt x="4068" y="70929"/>
                </a:moveTo>
                <a:lnTo>
                  <a:pt x="4068" y="74689"/>
                </a:lnTo>
                <a:lnTo>
                  <a:pt x="184" y="74689"/>
                </a:lnTo>
                <a:lnTo>
                  <a:pt x="184" y="70929"/>
                </a:lnTo>
                <a:close/>
                <a:moveTo>
                  <a:pt x="8043" y="70929"/>
                </a:moveTo>
                <a:lnTo>
                  <a:pt x="8043" y="74689"/>
                </a:lnTo>
                <a:lnTo>
                  <a:pt x="4252" y="74689"/>
                </a:lnTo>
                <a:lnTo>
                  <a:pt x="4252" y="70929"/>
                </a:lnTo>
                <a:close/>
                <a:moveTo>
                  <a:pt x="12018" y="70929"/>
                </a:moveTo>
                <a:lnTo>
                  <a:pt x="12018" y="74689"/>
                </a:lnTo>
                <a:lnTo>
                  <a:pt x="8227" y="74689"/>
                </a:lnTo>
                <a:lnTo>
                  <a:pt x="8227" y="70929"/>
                </a:lnTo>
                <a:close/>
                <a:moveTo>
                  <a:pt x="15993" y="70929"/>
                </a:moveTo>
                <a:lnTo>
                  <a:pt x="15993" y="74689"/>
                </a:lnTo>
                <a:lnTo>
                  <a:pt x="12202" y="74689"/>
                </a:lnTo>
                <a:lnTo>
                  <a:pt x="12202" y="70929"/>
                </a:lnTo>
                <a:close/>
                <a:moveTo>
                  <a:pt x="19968" y="70929"/>
                </a:moveTo>
                <a:lnTo>
                  <a:pt x="19968" y="74689"/>
                </a:lnTo>
                <a:lnTo>
                  <a:pt x="16177" y="74689"/>
                </a:lnTo>
                <a:lnTo>
                  <a:pt x="16177" y="70929"/>
                </a:lnTo>
                <a:close/>
                <a:moveTo>
                  <a:pt x="23944" y="70929"/>
                </a:moveTo>
                <a:lnTo>
                  <a:pt x="23944" y="74689"/>
                </a:lnTo>
                <a:lnTo>
                  <a:pt x="20153" y="74689"/>
                </a:lnTo>
                <a:lnTo>
                  <a:pt x="20153" y="70929"/>
                </a:lnTo>
                <a:close/>
                <a:moveTo>
                  <a:pt x="27919" y="70929"/>
                </a:moveTo>
                <a:lnTo>
                  <a:pt x="27919" y="74689"/>
                </a:lnTo>
                <a:lnTo>
                  <a:pt x="24129" y="74689"/>
                </a:lnTo>
                <a:lnTo>
                  <a:pt x="24129" y="70929"/>
                </a:lnTo>
                <a:close/>
                <a:moveTo>
                  <a:pt x="31895" y="70929"/>
                </a:moveTo>
                <a:lnTo>
                  <a:pt x="31895" y="74689"/>
                </a:lnTo>
                <a:lnTo>
                  <a:pt x="28104" y="74689"/>
                </a:lnTo>
                <a:lnTo>
                  <a:pt x="28104" y="70929"/>
                </a:lnTo>
                <a:close/>
                <a:moveTo>
                  <a:pt x="35870" y="70929"/>
                </a:moveTo>
                <a:lnTo>
                  <a:pt x="35870" y="74689"/>
                </a:lnTo>
                <a:lnTo>
                  <a:pt x="32079" y="74689"/>
                </a:lnTo>
                <a:lnTo>
                  <a:pt x="32079" y="70929"/>
                </a:lnTo>
                <a:close/>
                <a:moveTo>
                  <a:pt x="39845" y="70929"/>
                </a:moveTo>
                <a:lnTo>
                  <a:pt x="39845" y="74689"/>
                </a:lnTo>
                <a:lnTo>
                  <a:pt x="36054" y="74689"/>
                </a:lnTo>
                <a:lnTo>
                  <a:pt x="36054" y="70929"/>
                </a:lnTo>
                <a:close/>
                <a:moveTo>
                  <a:pt x="43821" y="70929"/>
                </a:moveTo>
                <a:lnTo>
                  <a:pt x="43821" y="74689"/>
                </a:lnTo>
                <a:lnTo>
                  <a:pt x="40029" y="74689"/>
                </a:lnTo>
                <a:lnTo>
                  <a:pt x="40029" y="70929"/>
                </a:lnTo>
                <a:close/>
                <a:moveTo>
                  <a:pt x="47796" y="70929"/>
                </a:moveTo>
                <a:lnTo>
                  <a:pt x="47796" y="74689"/>
                </a:lnTo>
                <a:lnTo>
                  <a:pt x="44005" y="74689"/>
                </a:lnTo>
                <a:lnTo>
                  <a:pt x="44005" y="70929"/>
                </a:lnTo>
                <a:close/>
                <a:moveTo>
                  <a:pt x="51771" y="70929"/>
                </a:moveTo>
                <a:lnTo>
                  <a:pt x="51771" y="74689"/>
                </a:lnTo>
                <a:lnTo>
                  <a:pt x="47980" y="74689"/>
                </a:lnTo>
                <a:lnTo>
                  <a:pt x="47980" y="70929"/>
                </a:lnTo>
                <a:close/>
                <a:moveTo>
                  <a:pt x="55746" y="70929"/>
                </a:moveTo>
                <a:lnTo>
                  <a:pt x="55746" y="74689"/>
                </a:lnTo>
                <a:lnTo>
                  <a:pt x="51955" y="74689"/>
                </a:lnTo>
                <a:lnTo>
                  <a:pt x="51955" y="70929"/>
                </a:lnTo>
                <a:close/>
                <a:moveTo>
                  <a:pt x="59721" y="70929"/>
                </a:moveTo>
                <a:lnTo>
                  <a:pt x="59721" y="74689"/>
                </a:lnTo>
                <a:lnTo>
                  <a:pt x="55931" y="74689"/>
                </a:lnTo>
                <a:lnTo>
                  <a:pt x="55931" y="70929"/>
                </a:lnTo>
                <a:close/>
                <a:moveTo>
                  <a:pt x="63696" y="70929"/>
                </a:moveTo>
                <a:lnTo>
                  <a:pt x="63696" y="74689"/>
                </a:lnTo>
                <a:lnTo>
                  <a:pt x="59906" y="74689"/>
                </a:lnTo>
                <a:lnTo>
                  <a:pt x="59906" y="70929"/>
                </a:lnTo>
                <a:close/>
                <a:moveTo>
                  <a:pt x="67672" y="70929"/>
                </a:moveTo>
                <a:lnTo>
                  <a:pt x="67672" y="74689"/>
                </a:lnTo>
                <a:lnTo>
                  <a:pt x="63881" y="74689"/>
                </a:lnTo>
                <a:lnTo>
                  <a:pt x="63881" y="70929"/>
                </a:lnTo>
                <a:close/>
                <a:moveTo>
                  <a:pt x="71648" y="70929"/>
                </a:moveTo>
                <a:lnTo>
                  <a:pt x="71648" y="74689"/>
                </a:lnTo>
                <a:lnTo>
                  <a:pt x="67857" y="74689"/>
                </a:lnTo>
                <a:lnTo>
                  <a:pt x="67857" y="70929"/>
                </a:lnTo>
                <a:close/>
                <a:moveTo>
                  <a:pt x="75623" y="70929"/>
                </a:moveTo>
                <a:lnTo>
                  <a:pt x="75623" y="74689"/>
                </a:lnTo>
                <a:lnTo>
                  <a:pt x="71832" y="74689"/>
                </a:lnTo>
                <a:lnTo>
                  <a:pt x="71832" y="70929"/>
                </a:lnTo>
                <a:close/>
                <a:moveTo>
                  <a:pt x="79598" y="70929"/>
                </a:moveTo>
                <a:lnTo>
                  <a:pt x="79598" y="74689"/>
                </a:lnTo>
                <a:lnTo>
                  <a:pt x="75807" y="74689"/>
                </a:lnTo>
                <a:lnTo>
                  <a:pt x="75807" y="70929"/>
                </a:lnTo>
                <a:close/>
                <a:moveTo>
                  <a:pt x="83573" y="70929"/>
                </a:moveTo>
                <a:lnTo>
                  <a:pt x="83573" y="74689"/>
                </a:lnTo>
                <a:lnTo>
                  <a:pt x="79782" y="74689"/>
                </a:lnTo>
                <a:lnTo>
                  <a:pt x="79782" y="70929"/>
                </a:lnTo>
                <a:close/>
                <a:moveTo>
                  <a:pt x="87549" y="70929"/>
                </a:moveTo>
                <a:lnTo>
                  <a:pt x="87549" y="74689"/>
                </a:lnTo>
                <a:lnTo>
                  <a:pt x="83757" y="74689"/>
                </a:lnTo>
                <a:lnTo>
                  <a:pt x="83757" y="70929"/>
                </a:lnTo>
                <a:close/>
                <a:moveTo>
                  <a:pt x="91524" y="70929"/>
                </a:moveTo>
                <a:lnTo>
                  <a:pt x="91524" y="74689"/>
                </a:lnTo>
                <a:lnTo>
                  <a:pt x="87733" y="74689"/>
                </a:lnTo>
                <a:lnTo>
                  <a:pt x="87733" y="70929"/>
                </a:lnTo>
                <a:close/>
                <a:moveTo>
                  <a:pt x="95499" y="70929"/>
                </a:moveTo>
                <a:lnTo>
                  <a:pt x="95499" y="74689"/>
                </a:lnTo>
                <a:lnTo>
                  <a:pt x="91708" y="74689"/>
                </a:lnTo>
                <a:lnTo>
                  <a:pt x="91708" y="70929"/>
                </a:lnTo>
                <a:close/>
                <a:moveTo>
                  <a:pt x="99474" y="70929"/>
                </a:moveTo>
                <a:lnTo>
                  <a:pt x="99474" y="74689"/>
                </a:lnTo>
                <a:lnTo>
                  <a:pt x="95684" y="74689"/>
                </a:lnTo>
                <a:lnTo>
                  <a:pt x="95684" y="70929"/>
                </a:lnTo>
                <a:close/>
                <a:moveTo>
                  <a:pt x="103449" y="70929"/>
                </a:moveTo>
                <a:lnTo>
                  <a:pt x="103449" y="74689"/>
                </a:lnTo>
                <a:lnTo>
                  <a:pt x="99659" y="74689"/>
                </a:lnTo>
                <a:lnTo>
                  <a:pt x="99659" y="70929"/>
                </a:lnTo>
                <a:close/>
                <a:moveTo>
                  <a:pt x="107424" y="70929"/>
                </a:moveTo>
                <a:lnTo>
                  <a:pt x="107424" y="74689"/>
                </a:lnTo>
                <a:lnTo>
                  <a:pt x="103634" y="74689"/>
                </a:lnTo>
                <a:lnTo>
                  <a:pt x="103634" y="70929"/>
                </a:lnTo>
                <a:close/>
                <a:moveTo>
                  <a:pt x="111400" y="70929"/>
                </a:moveTo>
                <a:lnTo>
                  <a:pt x="111400" y="74689"/>
                </a:lnTo>
                <a:lnTo>
                  <a:pt x="107609" y="74689"/>
                </a:lnTo>
                <a:lnTo>
                  <a:pt x="107609" y="70929"/>
                </a:lnTo>
                <a:close/>
                <a:moveTo>
                  <a:pt x="115376" y="70929"/>
                </a:moveTo>
                <a:lnTo>
                  <a:pt x="115376" y="74689"/>
                </a:lnTo>
                <a:lnTo>
                  <a:pt x="111585" y="74689"/>
                </a:lnTo>
                <a:lnTo>
                  <a:pt x="111585" y="70929"/>
                </a:lnTo>
                <a:close/>
                <a:moveTo>
                  <a:pt x="119351" y="70929"/>
                </a:moveTo>
                <a:lnTo>
                  <a:pt x="119351" y="74689"/>
                </a:lnTo>
                <a:lnTo>
                  <a:pt x="115560" y="74689"/>
                </a:lnTo>
                <a:lnTo>
                  <a:pt x="115560" y="70929"/>
                </a:lnTo>
                <a:close/>
                <a:moveTo>
                  <a:pt x="123326" y="70929"/>
                </a:moveTo>
                <a:lnTo>
                  <a:pt x="123326" y="74689"/>
                </a:lnTo>
                <a:lnTo>
                  <a:pt x="119535" y="74689"/>
                </a:lnTo>
                <a:lnTo>
                  <a:pt x="119535" y="70929"/>
                </a:lnTo>
                <a:close/>
                <a:moveTo>
                  <a:pt x="127301" y="70929"/>
                </a:moveTo>
                <a:lnTo>
                  <a:pt x="127301" y="74689"/>
                </a:lnTo>
                <a:lnTo>
                  <a:pt x="123510" y="74689"/>
                </a:lnTo>
                <a:lnTo>
                  <a:pt x="123510" y="70929"/>
                </a:lnTo>
                <a:close/>
                <a:moveTo>
                  <a:pt x="131277" y="70929"/>
                </a:moveTo>
                <a:lnTo>
                  <a:pt x="131277" y="74689"/>
                </a:lnTo>
                <a:lnTo>
                  <a:pt x="127485" y="74689"/>
                </a:lnTo>
                <a:lnTo>
                  <a:pt x="127485" y="70929"/>
                </a:lnTo>
                <a:close/>
                <a:moveTo>
                  <a:pt x="135252" y="70929"/>
                </a:moveTo>
                <a:lnTo>
                  <a:pt x="135252" y="74689"/>
                </a:lnTo>
                <a:lnTo>
                  <a:pt x="131461" y="74689"/>
                </a:lnTo>
                <a:lnTo>
                  <a:pt x="131461" y="70929"/>
                </a:lnTo>
                <a:close/>
                <a:moveTo>
                  <a:pt x="139227" y="70929"/>
                </a:moveTo>
                <a:lnTo>
                  <a:pt x="139227" y="74689"/>
                </a:lnTo>
                <a:lnTo>
                  <a:pt x="135436" y="74689"/>
                </a:lnTo>
                <a:lnTo>
                  <a:pt x="135436" y="70929"/>
                </a:lnTo>
                <a:close/>
                <a:moveTo>
                  <a:pt x="143202" y="70929"/>
                </a:moveTo>
                <a:lnTo>
                  <a:pt x="143202" y="74689"/>
                </a:lnTo>
                <a:lnTo>
                  <a:pt x="139411" y="74689"/>
                </a:lnTo>
                <a:lnTo>
                  <a:pt x="139411" y="70929"/>
                </a:lnTo>
                <a:close/>
                <a:moveTo>
                  <a:pt x="147177" y="70929"/>
                </a:moveTo>
                <a:lnTo>
                  <a:pt x="147177" y="74689"/>
                </a:lnTo>
                <a:lnTo>
                  <a:pt x="143387" y="74689"/>
                </a:lnTo>
                <a:lnTo>
                  <a:pt x="143387" y="70929"/>
                </a:lnTo>
                <a:close/>
                <a:moveTo>
                  <a:pt x="151224" y="70929"/>
                </a:moveTo>
                <a:lnTo>
                  <a:pt x="151224" y="74689"/>
                </a:lnTo>
                <a:lnTo>
                  <a:pt x="147362" y="74689"/>
                </a:lnTo>
                <a:lnTo>
                  <a:pt x="147362" y="70929"/>
                </a:lnTo>
                <a:close/>
                <a:moveTo>
                  <a:pt x="4068" y="74872"/>
                </a:moveTo>
                <a:lnTo>
                  <a:pt x="4068" y="78632"/>
                </a:lnTo>
                <a:lnTo>
                  <a:pt x="184" y="78632"/>
                </a:lnTo>
                <a:lnTo>
                  <a:pt x="184" y="74872"/>
                </a:lnTo>
                <a:close/>
                <a:moveTo>
                  <a:pt x="8043" y="74872"/>
                </a:moveTo>
                <a:lnTo>
                  <a:pt x="8043" y="78632"/>
                </a:lnTo>
                <a:lnTo>
                  <a:pt x="4252" y="78632"/>
                </a:lnTo>
                <a:lnTo>
                  <a:pt x="4252" y="74872"/>
                </a:lnTo>
                <a:close/>
                <a:moveTo>
                  <a:pt x="12018" y="74872"/>
                </a:moveTo>
                <a:lnTo>
                  <a:pt x="12018" y="78632"/>
                </a:lnTo>
                <a:lnTo>
                  <a:pt x="8227" y="78632"/>
                </a:lnTo>
                <a:lnTo>
                  <a:pt x="8227" y="74872"/>
                </a:lnTo>
                <a:close/>
                <a:moveTo>
                  <a:pt x="15993" y="74872"/>
                </a:moveTo>
                <a:lnTo>
                  <a:pt x="15993" y="78632"/>
                </a:lnTo>
                <a:lnTo>
                  <a:pt x="12202" y="78632"/>
                </a:lnTo>
                <a:lnTo>
                  <a:pt x="12202" y="74872"/>
                </a:lnTo>
                <a:close/>
                <a:moveTo>
                  <a:pt x="19968" y="74872"/>
                </a:moveTo>
                <a:lnTo>
                  <a:pt x="19968" y="78632"/>
                </a:lnTo>
                <a:lnTo>
                  <a:pt x="16177" y="78632"/>
                </a:lnTo>
                <a:lnTo>
                  <a:pt x="16177" y="74872"/>
                </a:lnTo>
                <a:close/>
                <a:moveTo>
                  <a:pt x="23944" y="74872"/>
                </a:moveTo>
                <a:lnTo>
                  <a:pt x="23944" y="78632"/>
                </a:lnTo>
                <a:lnTo>
                  <a:pt x="20153" y="78632"/>
                </a:lnTo>
                <a:lnTo>
                  <a:pt x="20153" y="74872"/>
                </a:lnTo>
                <a:close/>
                <a:moveTo>
                  <a:pt x="27919" y="74872"/>
                </a:moveTo>
                <a:lnTo>
                  <a:pt x="27919" y="78632"/>
                </a:lnTo>
                <a:lnTo>
                  <a:pt x="24129" y="78632"/>
                </a:lnTo>
                <a:lnTo>
                  <a:pt x="24129" y="74872"/>
                </a:lnTo>
                <a:close/>
                <a:moveTo>
                  <a:pt x="31895" y="74872"/>
                </a:moveTo>
                <a:lnTo>
                  <a:pt x="31895" y="78632"/>
                </a:lnTo>
                <a:lnTo>
                  <a:pt x="28104" y="78632"/>
                </a:lnTo>
                <a:lnTo>
                  <a:pt x="28104" y="74872"/>
                </a:lnTo>
                <a:close/>
                <a:moveTo>
                  <a:pt x="35870" y="74872"/>
                </a:moveTo>
                <a:lnTo>
                  <a:pt x="35870" y="78632"/>
                </a:lnTo>
                <a:lnTo>
                  <a:pt x="32079" y="78632"/>
                </a:lnTo>
                <a:lnTo>
                  <a:pt x="32079" y="74872"/>
                </a:lnTo>
                <a:close/>
                <a:moveTo>
                  <a:pt x="39845" y="74872"/>
                </a:moveTo>
                <a:lnTo>
                  <a:pt x="39845" y="78632"/>
                </a:lnTo>
                <a:lnTo>
                  <a:pt x="36054" y="78632"/>
                </a:lnTo>
                <a:lnTo>
                  <a:pt x="36054" y="74872"/>
                </a:lnTo>
                <a:close/>
                <a:moveTo>
                  <a:pt x="43821" y="74872"/>
                </a:moveTo>
                <a:lnTo>
                  <a:pt x="43821" y="78632"/>
                </a:lnTo>
                <a:lnTo>
                  <a:pt x="40029" y="78632"/>
                </a:lnTo>
                <a:lnTo>
                  <a:pt x="40029" y="74872"/>
                </a:lnTo>
                <a:close/>
                <a:moveTo>
                  <a:pt x="47796" y="74872"/>
                </a:moveTo>
                <a:lnTo>
                  <a:pt x="47796" y="78632"/>
                </a:lnTo>
                <a:lnTo>
                  <a:pt x="44005" y="78632"/>
                </a:lnTo>
                <a:lnTo>
                  <a:pt x="44005" y="74872"/>
                </a:lnTo>
                <a:close/>
                <a:moveTo>
                  <a:pt x="51771" y="74872"/>
                </a:moveTo>
                <a:lnTo>
                  <a:pt x="51771" y="78632"/>
                </a:lnTo>
                <a:lnTo>
                  <a:pt x="47980" y="78632"/>
                </a:lnTo>
                <a:lnTo>
                  <a:pt x="47980" y="74872"/>
                </a:lnTo>
                <a:close/>
                <a:moveTo>
                  <a:pt x="55746" y="74872"/>
                </a:moveTo>
                <a:lnTo>
                  <a:pt x="55746" y="78632"/>
                </a:lnTo>
                <a:lnTo>
                  <a:pt x="51955" y="78632"/>
                </a:lnTo>
                <a:lnTo>
                  <a:pt x="51955" y="74872"/>
                </a:lnTo>
                <a:close/>
                <a:moveTo>
                  <a:pt x="59721" y="74872"/>
                </a:moveTo>
                <a:lnTo>
                  <a:pt x="59721" y="78632"/>
                </a:lnTo>
                <a:lnTo>
                  <a:pt x="55931" y="78632"/>
                </a:lnTo>
                <a:lnTo>
                  <a:pt x="55931" y="74872"/>
                </a:lnTo>
                <a:close/>
                <a:moveTo>
                  <a:pt x="63696" y="74872"/>
                </a:moveTo>
                <a:lnTo>
                  <a:pt x="63696" y="78632"/>
                </a:lnTo>
                <a:lnTo>
                  <a:pt x="59906" y="78632"/>
                </a:lnTo>
                <a:lnTo>
                  <a:pt x="59906" y="74872"/>
                </a:lnTo>
                <a:close/>
                <a:moveTo>
                  <a:pt x="67672" y="74872"/>
                </a:moveTo>
                <a:lnTo>
                  <a:pt x="67672" y="78632"/>
                </a:lnTo>
                <a:lnTo>
                  <a:pt x="63881" y="78632"/>
                </a:lnTo>
                <a:lnTo>
                  <a:pt x="63881" y="74872"/>
                </a:lnTo>
                <a:close/>
                <a:moveTo>
                  <a:pt x="71648" y="74872"/>
                </a:moveTo>
                <a:lnTo>
                  <a:pt x="71648" y="78632"/>
                </a:lnTo>
                <a:lnTo>
                  <a:pt x="67857" y="78632"/>
                </a:lnTo>
                <a:lnTo>
                  <a:pt x="67857" y="74872"/>
                </a:lnTo>
                <a:close/>
                <a:moveTo>
                  <a:pt x="75623" y="74872"/>
                </a:moveTo>
                <a:lnTo>
                  <a:pt x="75623" y="78632"/>
                </a:lnTo>
                <a:lnTo>
                  <a:pt x="71832" y="78632"/>
                </a:lnTo>
                <a:lnTo>
                  <a:pt x="71832" y="74872"/>
                </a:lnTo>
                <a:close/>
                <a:moveTo>
                  <a:pt x="79598" y="74872"/>
                </a:moveTo>
                <a:lnTo>
                  <a:pt x="79598" y="78632"/>
                </a:lnTo>
                <a:lnTo>
                  <a:pt x="75807" y="78632"/>
                </a:lnTo>
                <a:lnTo>
                  <a:pt x="75807" y="74872"/>
                </a:lnTo>
                <a:close/>
                <a:moveTo>
                  <a:pt x="83573" y="74872"/>
                </a:moveTo>
                <a:lnTo>
                  <a:pt x="83573" y="78632"/>
                </a:lnTo>
                <a:lnTo>
                  <a:pt x="79782" y="78632"/>
                </a:lnTo>
                <a:lnTo>
                  <a:pt x="79782" y="74872"/>
                </a:lnTo>
                <a:close/>
                <a:moveTo>
                  <a:pt x="87549" y="74872"/>
                </a:moveTo>
                <a:lnTo>
                  <a:pt x="87549" y="78632"/>
                </a:lnTo>
                <a:lnTo>
                  <a:pt x="83757" y="78632"/>
                </a:lnTo>
                <a:lnTo>
                  <a:pt x="83757" y="74872"/>
                </a:lnTo>
                <a:close/>
                <a:moveTo>
                  <a:pt x="91524" y="74872"/>
                </a:moveTo>
                <a:lnTo>
                  <a:pt x="91524" y="78632"/>
                </a:lnTo>
                <a:lnTo>
                  <a:pt x="87733" y="78632"/>
                </a:lnTo>
                <a:lnTo>
                  <a:pt x="87733" y="74872"/>
                </a:lnTo>
                <a:close/>
                <a:moveTo>
                  <a:pt x="95499" y="74872"/>
                </a:moveTo>
                <a:lnTo>
                  <a:pt x="95499" y="78632"/>
                </a:lnTo>
                <a:lnTo>
                  <a:pt x="91708" y="78632"/>
                </a:lnTo>
                <a:lnTo>
                  <a:pt x="91708" y="74872"/>
                </a:lnTo>
                <a:close/>
                <a:moveTo>
                  <a:pt x="99474" y="74872"/>
                </a:moveTo>
                <a:lnTo>
                  <a:pt x="99474" y="78632"/>
                </a:lnTo>
                <a:lnTo>
                  <a:pt x="95684" y="78632"/>
                </a:lnTo>
                <a:lnTo>
                  <a:pt x="95684" y="74872"/>
                </a:lnTo>
                <a:close/>
                <a:moveTo>
                  <a:pt x="103449" y="74872"/>
                </a:moveTo>
                <a:lnTo>
                  <a:pt x="103449" y="78632"/>
                </a:lnTo>
                <a:lnTo>
                  <a:pt x="99659" y="78632"/>
                </a:lnTo>
                <a:lnTo>
                  <a:pt x="99659" y="74872"/>
                </a:lnTo>
                <a:close/>
                <a:moveTo>
                  <a:pt x="107424" y="74872"/>
                </a:moveTo>
                <a:lnTo>
                  <a:pt x="107424" y="78632"/>
                </a:lnTo>
                <a:lnTo>
                  <a:pt x="103634" y="78632"/>
                </a:lnTo>
                <a:lnTo>
                  <a:pt x="103634" y="74872"/>
                </a:lnTo>
                <a:close/>
                <a:moveTo>
                  <a:pt x="111400" y="74872"/>
                </a:moveTo>
                <a:lnTo>
                  <a:pt x="111400" y="78632"/>
                </a:lnTo>
                <a:lnTo>
                  <a:pt x="107609" y="78632"/>
                </a:lnTo>
                <a:lnTo>
                  <a:pt x="107609" y="74872"/>
                </a:lnTo>
                <a:close/>
                <a:moveTo>
                  <a:pt x="115376" y="74872"/>
                </a:moveTo>
                <a:lnTo>
                  <a:pt x="115376" y="78632"/>
                </a:lnTo>
                <a:lnTo>
                  <a:pt x="111585" y="78632"/>
                </a:lnTo>
                <a:lnTo>
                  <a:pt x="111585" y="74872"/>
                </a:lnTo>
                <a:close/>
                <a:moveTo>
                  <a:pt x="119351" y="74872"/>
                </a:moveTo>
                <a:lnTo>
                  <a:pt x="119351" y="78632"/>
                </a:lnTo>
                <a:lnTo>
                  <a:pt x="115560" y="78632"/>
                </a:lnTo>
                <a:lnTo>
                  <a:pt x="115560" y="74872"/>
                </a:lnTo>
                <a:close/>
                <a:moveTo>
                  <a:pt x="123326" y="74872"/>
                </a:moveTo>
                <a:lnTo>
                  <a:pt x="123326" y="78632"/>
                </a:lnTo>
                <a:lnTo>
                  <a:pt x="119535" y="78632"/>
                </a:lnTo>
                <a:lnTo>
                  <a:pt x="119535" y="74872"/>
                </a:lnTo>
                <a:close/>
                <a:moveTo>
                  <a:pt x="127301" y="74872"/>
                </a:moveTo>
                <a:lnTo>
                  <a:pt x="127301" y="78632"/>
                </a:lnTo>
                <a:lnTo>
                  <a:pt x="123510" y="78632"/>
                </a:lnTo>
                <a:lnTo>
                  <a:pt x="123510" y="74872"/>
                </a:lnTo>
                <a:close/>
                <a:moveTo>
                  <a:pt x="131277" y="74872"/>
                </a:moveTo>
                <a:lnTo>
                  <a:pt x="131277" y="78632"/>
                </a:lnTo>
                <a:lnTo>
                  <a:pt x="127485" y="78632"/>
                </a:lnTo>
                <a:lnTo>
                  <a:pt x="127485" y="74872"/>
                </a:lnTo>
                <a:close/>
                <a:moveTo>
                  <a:pt x="135252" y="74872"/>
                </a:moveTo>
                <a:lnTo>
                  <a:pt x="135252" y="78632"/>
                </a:lnTo>
                <a:lnTo>
                  <a:pt x="131461" y="78632"/>
                </a:lnTo>
                <a:lnTo>
                  <a:pt x="131461" y="74872"/>
                </a:lnTo>
                <a:close/>
                <a:moveTo>
                  <a:pt x="139227" y="74872"/>
                </a:moveTo>
                <a:lnTo>
                  <a:pt x="139227" y="78632"/>
                </a:lnTo>
                <a:lnTo>
                  <a:pt x="135436" y="78632"/>
                </a:lnTo>
                <a:lnTo>
                  <a:pt x="135436" y="74872"/>
                </a:lnTo>
                <a:close/>
                <a:moveTo>
                  <a:pt x="143202" y="74872"/>
                </a:moveTo>
                <a:lnTo>
                  <a:pt x="143202" y="78632"/>
                </a:lnTo>
                <a:lnTo>
                  <a:pt x="139411" y="78632"/>
                </a:lnTo>
                <a:lnTo>
                  <a:pt x="139411" y="74872"/>
                </a:lnTo>
                <a:close/>
                <a:moveTo>
                  <a:pt x="147177" y="74872"/>
                </a:moveTo>
                <a:lnTo>
                  <a:pt x="147177" y="78632"/>
                </a:lnTo>
                <a:lnTo>
                  <a:pt x="143387" y="78632"/>
                </a:lnTo>
                <a:lnTo>
                  <a:pt x="143387" y="74872"/>
                </a:lnTo>
                <a:close/>
                <a:moveTo>
                  <a:pt x="151224" y="74872"/>
                </a:moveTo>
                <a:lnTo>
                  <a:pt x="151224" y="78632"/>
                </a:lnTo>
                <a:lnTo>
                  <a:pt x="147362" y="78632"/>
                </a:lnTo>
                <a:lnTo>
                  <a:pt x="147362" y="74872"/>
                </a:lnTo>
                <a:close/>
                <a:moveTo>
                  <a:pt x="4068" y="78815"/>
                </a:moveTo>
                <a:lnTo>
                  <a:pt x="4068" y="82574"/>
                </a:lnTo>
                <a:lnTo>
                  <a:pt x="184" y="82574"/>
                </a:lnTo>
                <a:lnTo>
                  <a:pt x="184" y="78815"/>
                </a:lnTo>
                <a:close/>
                <a:moveTo>
                  <a:pt x="8043" y="78815"/>
                </a:moveTo>
                <a:lnTo>
                  <a:pt x="8043" y="82574"/>
                </a:lnTo>
                <a:lnTo>
                  <a:pt x="4252" y="82574"/>
                </a:lnTo>
                <a:lnTo>
                  <a:pt x="4252" y="78815"/>
                </a:lnTo>
                <a:close/>
                <a:moveTo>
                  <a:pt x="12018" y="78815"/>
                </a:moveTo>
                <a:lnTo>
                  <a:pt x="12018" y="82574"/>
                </a:lnTo>
                <a:lnTo>
                  <a:pt x="8227" y="82574"/>
                </a:lnTo>
                <a:lnTo>
                  <a:pt x="8227" y="78815"/>
                </a:lnTo>
                <a:close/>
                <a:moveTo>
                  <a:pt x="15993" y="78815"/>
                </a:moveTo>
                <a:lnTo>
                  <a:pt x="15993" y="82574"/>
                </a:lnTo>
                <a:lnTo>
                  <a:pt x="12202" y="82574"/>
                </a:lnTo>
                <a:lnTo>
                  <a:pt x="12202" y="78815"/>
                </a:lnTo>
                <a:close/>
                <a:moveTo>
                  <a:pt x="19968" y="78815"/>
                </a:moveTo>
                <a:lnTo>
                  <a:pt x="19968" y="82574"/>
                </a:lnTo>
                <a:lnTo>
                  <a:pt x="16177" y="82574"/>
                </a:lnTo>
                <a:lnTo>
                  <a:pt x="16177" y="78815"/>
                </a:lnTo>
                <a:close/>
                <a:moveTo>
                  <a:pt x="23944" y="78815"/>
                </a:moveTo>
                <a:lnTo>
                  <a:pt x="23944" y="82574"/>
                </a:lnTo>
                <a:lnTo>
                  <a:pt x="20152" y="82574"/>
                </a:lnTo>
                <a:lnTo>
                  <a:pt x="20152" y="78815"/>
                </a:lnTo>
                <a:close/>
                <a:moveTo>
                  <a:pt x="27919" y="78815"/>
                </a:moveTo>
                <a:lnTo>
                  <a:pt x="27919" y="82574"/>
                </a:lnTo>
                <a:lnTo>
                  <a:pt x="24129" y="82574"/>
                </a:lnTo>
                <a:lnTo>
                  <a:pt x="24129" y="78815"/>
                </a:lnTo>
                <a:close/>
                <a:moveTo>
                  <a:pt x="31895" y="78815"/>
                </a:moveTo>
                <a:lnTo>
                  <a:pt x="31895" y="82574"/>
                </a:lnTo>
                <a:lnTo>
                  <a:pt x="28104" y="82574"/>
                </a:lnTo>
                <a:lnTo>
                  <a:pt x="28104" y="78815"/>
                </a:lnTo>
                <a:close/>
                <a:moveTo>
                  <a:pt x="35870" y="78815"/>
                </a:moveTo>
                <a:lnTo>
                  <a:pt x="35870" y="82574"/>
                </a:lnTo>
                <a:lnTo>
                  <a:pt x="32079" y="82574"/>
                </a:lnTo>
                <a:lnTo>
                  <a:pt x="32079" y="78815"/>
                </a:lnTo>
                <a:close/>
                <a:moveTo>
                  <a:pt x="39845" y="78815"/>
                </a:moveTo>
                <a:lnTo>
                  <a:pt x="39845" y="82574"/>
                </a:lnTo>
                <a:lnTo>
                  <a:pt x="36054" y="82574"/>
                </a:lnTo>
                <a:lnTo>
                  <a:pt x="36054" y="78815"/>
                </a:lnTo>
                <a:close/>
                <a:moveTo>
                  <a:pt x="43821" y="78815"/>
                </a:moveTo>
                <a:lnTo>
                  <a:pt x="43821" y="82574"/>
                </a:lnTo>
                <a:lnTo>
                  <a:pt x="40029" y="82574"/>
                </a:lnTo>
                <a:lnTo>
                  <a:pt x="40029" y="78815"/>
                </a:lnTo>
                <a:close/>
                <a:moveTo>
                  <a:pt x="47796" y="78815"/>
                </a:moveTo>
                <a:lnTo>
                  <a:pt x="47796" y="82574"/>
                </a:lnTo>
                <a:lnTo>
                  <a:pt x="44005" y="82574"/>
                </a:lnTo>
                <a:lnTo>
                  <a:pt x="44005" y="78815"/>
                </a:lnTo>
                <a:close/>
                <a:moveTo>
                  <a:pt x="51771" y="78815"/>
                </a:moveTo>
                <a:lnTo>
                  <a:pt x="51771" y="82574"/>
                </a:lnTo>
                <a:lnTo>
                  <a:pt x="47980" y="82574"/>
                </a:lnTo>
                <a:lnTo>
                  <a:pt x="47980" y="78815"/>
                </a:lnTo>
                <a:close/>
                <a:moveTo>
                  <a:pt x="55746" y="78815"/>
                </a:moveTo>
                <a:lnTo>
                  <a:pt x="55746" y="82574"/>
                </a:lnTo>
                <a:lnTo>
                  <a:pt x="51955" y="82574"/>
                </a:lnTo>
                <a:lnTo>
                  <a:pt x="51955" y="78815"/>
                </a:lnTo>
                <a:close/>
                <a:moveTo>
                  <a:pt x="59721" y="78815"/>
                </a:moveTo>
                <a:lnTo>
                  <a:pt x="59721" y="82574"/>
                </a:lnTo>
                <a:lnTo>
                  <a:pt x="55931" y="82574"/>
                </a:lnTo>
                <a:lnTo>
                  <a:pt x="55931" y="78815"/>
                </a:lnTo>
                <a:close/>
                <a:moveTo>
                  <a:pt x="63696" y="78815"/>
                </a:moveTo>
                <a:lnTo>
                  <a:pt x="63696" y="82574"/>
                </a:lnTo>
                <a:lnTo>
                  <a:pt x="59906" y="82574"/>
                </a:lnTo>
                <a:lnTo>
                  <a:pt x="59906" y="78815"/>
                </a:lnTo>
                <a:close/>
                <a:moveTo>
                  <a:pt x="67672" y="78815"/>
                </a:moveTo>
                <a:lnTo>
                  <a:pt x="67672" y="82574"/>
                </a:lnTo>
                <a:lnTo>
                  <a:pt x="63881" y="82574"/>
                </a:lnTo>
                <a:lnTo>
                  <a:pt x="63881" y="78815"/>
                </a:lnTo>
                <a:close/>
                <a:moveTo>
                  <a:pt x="71648" y="78815"/>
                </a:moveTo>
                <a:lnTo>
                  <a:pt x="71648" y="82574"/>
                </a:lnTo>
                <a:lnTo>
                  <a:pt x="67857" y="82574"/>
                </a:lnTo>
                <a:lnTo>
                  <a:pt x="67857" y="78815"/>
                </a:lnTo>
                <a:close/>
                <a:moveTo>
                  <a:pt x="75623" y="78815"/>
                </a:moveTo>
                <a:lnTo>
                  <a:pt x="75623" y="82574"/>
                </a:lnTo>
                <a:lnTo>
                  <a:pt x="71832" y="82574"/>
                </a:lnTo>
                <a:lnTo>
                  <a:pt x="71832" y="78815"/>
                </a:lnTo>
                <a:close/>
                <a:moveTo>
                  <a:pt x="79598" y="78815"/>
                </a:moveTo>
                <a:lnTo>
                  <a:pt x="79598" y="82574"/>
                </a:lnTo>
                <a:lnTo>
                  <a:pt x="75807" y="82574"/>
                </a:lnTo>
                <a:lnTo>
                  <a:pt x="75807" y="78815"/>
                </a:lnTo>
                <a:close/>
                <a:moveTo>
                  <a:pt x="83573" y="78815"/>
                </a:moveTo>
                <a:lnTo>
                  <a:pt x="83573" y="82574"/>
                </a:lnTo>
                <a:lnTo>
                  <a:pt x="79782" y="82574"/>
                </a:lnTo>
                <a:lnTo>
                  <a:pt x="79782" y="78815"/>
                </a:lnTo>
                <a:close/>
                <a:moveTo>
                  <a:pt x="87549" y="78815"/>
                </a:moveTo>
                <a:lnTo>
                  <a:pt x="87549" y="82574"/>
                </a:lnTo>
                <a:lnTo>
                  <a:pt x="83757" y="82574"/>
                </a:lnTo>
                <a:lnTo>
                  <a:pt x="83757" y="78815"/>
                </a:lnTo>
                <a:close/>
                <a:moveTo>
                  <a:pt x="91524" y="78815"/>
                </a:moveTo>
                <a:lnTo>
                  <a:pt x="91524" y="82574"/>
                </a:lnTo>
                <a:lnTo>
                  <a:pt x="87733" y="82574"/>
                </a:lnTo>
                <a:lnTo>
                  <a:pt x="87733" y="78815"/>
                </a:lnTo>
                <a:close/>
                <a:moveTo>
                  <a:pt x="95499" y="78815"/>
                </a:moveTo>
                <a:lnTo>
                  <a:pt x="95499" y="82574"/>
                </a:lnTo>
                <a:lnTo>
                  <a:pt x="91708" y="82574"/>
                </a:lnTo>
                <a:lnTo>
                  <a:pt x="91708" y="78815"/>
                </a:lnTo>
                <a:close/>
                <a:moveTo>
                  <a:pt x="99474" y="78815"/>
                </a:moveTo>
                <a:lnTo>
                  <a:pt x="99474" y="82574"/>
                </a:lnTo>
                <a:lnTo>
                  <a:pt x="95684" y="82574"/>
                </a:lnTo>
                <a:lnTo>
                  <a:pt x="95684" y="78815"/>
                </a:lnTo>
                <a:close/>
                <a:moveTo>
                  <a:pt x="103449" y="78815"/>
                </a:moveTo>
                <a:lnTo>
                  <a:pt x="103449" y="82574"/>
                </a:lnTo>
                <a:lnTo>
                  <a:pt x="99659" y="82574"/>
                </a:lnTo>
                <a:lnTo>
                  <a:pt x="99659" y="78815"/>
                </a:lnTo>
                <a:close/>
                <a:moveTo>
                  <a:pt x="107424" y="78815"/>
                </a:moveTo>
                <a:lnTo>
                  <a:pt x="107424" y="82574"/>
                </a:lnTo>
                <a:lnTo>
                  <a:pt x="103634" y="82574"/>
                </a:lnTo>
                <a:lnTo>
                  <a:pt x="103634" y="78815"/>
                </a:lnTo>
                <a:close/>
                <a:moveTo>
                  <a:pt x="111400" y="78815"/>
                </a:moveTo>
                <a:lnTo>
                  <a:pt x="111400" y="82574"/>
                </a:lnTo>
                <a:lnTo>
                  <a:pt x="107609" y="82574"/>
                </a:lnTo>
                <a:lnTo>
                  <a:pt x="107609" y="78815"/>
                </a:lnTo>
                <a:close/>
                <a:moveTo>
                  <a:pt x="115376" y="78815"/>
                </a:moveTo>
                <a:lnTo>
                  <a:pt x="115376" y="82574"/>
                </a:lnTo>
                <a:lnTo>
                  <a:pt x="111585" y="82574"/>
                </a:lnTo>
                <a:lnTo>
                  <a:pt x="111585" y="78815"/>
                </a:lnTo>
                <a:close/>
                <a:moveTo>
                  <a:pt x="119351" y="78815"/>
                </a:moveTo>
                <a:lnTo>
                  <a:pt x="119351" y="82574"/>
                </a:lnTo>
                <a:lnTo>
                  <a:pt x="115560" y="82574"/>
                </a:lnTo>
                <a:lnTo>
                  <a:pt x="115560" y="78815"/>
                </a:lnTo>
                <a:close/>
                <a:moveTo>
                  <a:pt x="123326" y="78815"/>
                </a:moveTo>
                <a:lnTo>
                  <a:pt x="123326" y="82574"/>
                </a:lnTo>
                <a:lnTo>
                  <a:pt x="119535" y="82574"/>
                </a:lnTo>
                <a:lnTo>
                  <a:pt x="119535" y="78815"/>
                </a:lnTo>
                <a:close/>
                <a:moveTo>
                  <a:pt x="127301" y="78815"/>
                </a:moveTo>
                <a:lnTo>
                  <a:pt x="127301" y="82574"/>
                </a:lnTo>
                <a:lnTo>
                  <a:pt x="123510" y="82574"/>
                </a:lnTo>
                <a:lnTo>
                  <a:pt x="123510" y="78815"/>
                </a:lnTo>
                <a:close/>
                <a:moveTo>
                  <a:pt x="131277" y="78815"/>
                </a:moveTo>
                <a:lnTo>
                  <a:pt x="131277" y="82574"/>
                </a:lnTo>
                <a:lnTo>
                  <a:pt x="127485" y="82574"/>
                </a:lnTo>
                <a:lnTo>
                  <a:pt x="127485" y="78815"/>
                </a:lnTo>
                <a:close/>
                <a:moveTo>
                  <a:pt x="135252" y="78815"/>
                </a:moveTo>
                <a:lnTo>
                  <a:pt x="135252" y="82574"/>
                </a:lnTo>
                <a:lnTo>
                  <a:pt x="131461" y="82574"/>
                </a:lnTo>
                <a:lnTo>
                  <a:pt x="131461" y="78815"/>
                </a:lnTo>
                <a:close/>
                <a:moveTo>
                  <a:pt x="139227" y="78815"/>
                </a:moveTo>
                <a:lnTo>
                  <a:pt x="139227" y="82574"/>
                </a:lnTo>
                <a:lnTo>
                  <a:pt x="135436" y="82574"/>
                </a:lnTo>
                <a:lnTo>
                  <a:pt x="135436" y="78815"/>
                </a:lnTo>
                <a:close/>
                <a:moveTo>
                  <a:pt x="143202" y="78815"/>
                </a:moveTo>
                <a:lnTo>
                  <a:pt x="143202" y="82574"/>
                </a:lnTo>
                <a:lnTo>
                  <a:pt x="139411" y="82574"/>
                </a:lnTo>
                <a:lnTo>
                  <a:pt x="139411" y="78815"/>
                </a:lnTo>
                <a:close/>
                <a:moveTo>
                  <a:pt x="147177" y="78815"/>
                </a:moveTo>
                <a:lnTo>
                  <a:pt x="147177" y="82574"/>
                </a:lnTo>
                <a:lnTo>
                  <a:pt x="143387" y="82574"/>
                </a:lnTo>
                <a:lnTo>
                  <a:pt x="143387" y="78815"/>
                </a:lnTo>
                <a:close/>
                <a:moveTo>
                  <a:pt x="151224" y="78815"/>
                </a:moveTo>
                <a:lnTo>
                  <a:pt x="151224" y="82574"/>
                </a:lnTo>
                <a:lnTo>
                  <a:pt x="147362" y="82574"/>
                </a:lnTo>
                <a:lnTo>
                  <a:pt x="147362" y="78815"/>
                </a:lnTo>
                <a:close/>
                <a:moveTo>
                  <a:pt x="4068" y="82757"/>
                </a:moveTo>
                <a:lnTo>
                  <a:pt x="4068" y="86517"/>
                </a:lnTo>
                <a:lnTo>
                  <a:pt x="184" y="86517"/>
                </a:lnTo>
                <a:lnTo>
                  <a:pt x="184" y="82757"/>
                </a:lnTo>
                <a:close/>
                <a:moveTo>
                  <a:pt x="8043" y="82757"/>
                </a:moveTo>
                <a:lnTo>
                  <a:pt x="8043" y="86517"/>
                </a:lnTo>
                <a:lnTo>
                  <a:pt x="4252" y="86517"/>
                </a:lnTo>
                <a:lnTo>
                  <a:pt x="4252" y="82757"/>
                </a:lnTo>
                <a:close/>
                <a:moveTo>
                  <a:pt x="12018" y="82757"/>
                </a:moveTo>
                <a:lnTo>
                  <a:pt x="12018" y="86517"/>
                </a:lnTo>
                <a:lnTo>
                  <a:pt x="8227" y="86517"/>
                </a:lnTo>
                <a:lnTo>
                  <a:pt x="8227" y="82757"/>
                </a:lnTo>
                <a:close/>
                <a:moveTo>
                  <a:pt x="15993" y="82757"/>
                </a:moveTo>
                <a:lnTo>
                  <a:pt x="15993" y="86517"/>
                </a:lnTo>
                <a:lnTo>
                  <a:pt x="12202" y="86517"/>
                </a:lnTo>
                <a:lnTo>
                  <a:pt x="12202" y="82757"/>
                </a:lnTo>
                <a:close/>
                <a:moveTo>
                  <a:pt x="19968" y="82757"/>
                </a:moveTo>
                <a:lnTo>
                  <a:pt x="19968" y="86517"/>
                </a:lnTo>
                <a:lnTo>
                  <a:pt x="16177" y="86517"/>
                </a:lnTo>
                <a:lnTo>
                  <a:pt x="16177" y="82757"/>
                </a:lnTo>
                <a:close/>
                <a:moveTo>
                  <a:pt x="23944" y="82757"/>
                </a:moveTo>
                <a:lnTo>
                  <a:pt x="23944" y="86517"/>
                </a:lnTo>
                <a:lnTo>
                  <a:pt x="20152" y="86517"/>
                </a:lnTo>
                <a:lnTo>
                  <a:pt x="20152" y="82757"/>
                </a:lnTo>
                <a:close/>
                <a:moveTo>
                  <a:pt x="27919" y="82757"/>
                </a:moveTo>
                <a:lnTo>
                  <a:pt x="27919" y="86517"/>
                </a:lnTo>
                <a:lnTo>
                  <a:pt x="24129" y="86517"/>
                </a:lnTo>
                <a:lnTo>
                  <a:pt x="24129" y="82757"/>
                </a:lnTo>
                <a:close/>
                <a:moveTo>
                  <a:pt x="31895" y="82757"/>
                </a:moveTo>
                <a:lnTo>
                  <a:pt x="31895" y="86517"/>
                </a:lnTo>
                <a:lnTo>
                  <a:pt x="28104" y="86517"/>
                </a:lnTo>
                <a:lnTo>
                  <a:pt x="28104" y="82757"/>
                </a:lnTo>
                <a:close/>
                <a:moveTo>
                  <a:pt x="35870" y="82757"/>
                </a:moveTo>
                <a:lnTo>
                  <a:pt x="35870" y="86517"/>
                </a:lnTo>
                <a:lnTo>
                  <a:pt x="32079" y="86517"/>
                </a:lnTo>
                <a:lnTo>
                  <a:pt x="32079" y="82757"/>
                </a:lnTo>
                <a:close/>
                <a:moveTo>
                  <a:pt x="39845" y="82757"/>
                </a:moveTo>
                <a:lnTo>
                  <a:pt x="39845" y="86517"/>
                </a:lnTo>
                <a:lnTo>
                  <a:pt x="36054" y="86517"/>
                </a:lnTo>
                <a:lnTo>
                  <a:pt x="36054" y="82757"/>
                </a:lnTo>
                <a:close/>
                <a:moveTo>
                  <a:pt x="43821" y="82757"/>
                </a:moveTo>
                <a:lnTo>
                  <a:pt x="43821" y="86517"/>
                </a:lnTo>
                <a:lnTo>
                  <a:pt x="40029" y="86517"/>
                </a:lnTo>
                <a:lnTo>
                  <a:pt x="40029" y="82757"/>
                </a:lnTo>
                <a:close/>
                <a:moveTo>
                  <a:pt x="47796" y="82757"/>
                </a:moveTo>
                <a:lnTo>
                  <a:pt x="47796" y="86517"/>
                </a:lnTo>
                <a:lnTo>
                  <a:pt x="44005" y="86517"/>
                </a:lnTo>
                <a:lnTo>
                  <a:pt x="44005" y="82757"/>
                </a:lnTo>
                <a:close/>
                <a:moveTo>
                  <a:pt x="51771" y="82757"/>
                </a:moveTo>
                <a:lnTo>
                  <a:pt x="51771" y="86517"/>
                </a:lnTo>
                <a:lnTo>
                  <a:pt x="47980" y="86517"/>
                </a:lnTo>
                <a:lnTo>
                  <a:pt x="47980" y="82757"/>
                </a:lnTo>
                <a:close/>
                <a:moveTo>
                  <a:pt x="55746" y="82757"/>
                </a:moveTo>
                <a:lnTo>
                  <a:pt x="55746" y="86517"/>
                </a:lnTo>
                <a:lnTo>
                  <a:pt x="51955" y="86517"/>
                </a:lnTo>
                <a:lnTo>
                  <a:pt x="51955" y="82757"/>
                </a:lnTo>
                <a:close/>
                <a:moveTo>
                  <a:pt x="59721" y="82757"/>
                </a:moveTo>
                <a:lnTo>
                  <a:pt x="59721" y="86517"/>
                </a:lnTo>
                <a:lnTo>
                  <a:pt x="55931" y="86517"/>
                </a:lnTo>
                <a:lnTo>
                  <a:pt x="55931" y="82757"/>
                </a:lnTo>
                <a:close/>
                <a:moveTo>
                  <a:pt x="63696" y="82757"/>
                </a:moveTo>
                <a:lnTo>
                  <a:pt x="63696" y="86517"/>
                </a:lnTo>
                <a:lnTo>
                  <a:pt x="59906" y="86517"/>
                </a:lnTo>
                <a:lnTo>
                  <a:pt x="59906" y="82757"/>
                </a:lnTo>
                <a:close/>
                <a:moveTo>
                  <a:pt x="67672" y="82757"/>
                </a:moveTo>
                <a:lnTo>
                  <a:pt x="67672" y="86517"/>
                </a:lnTo>
                <a:lnTo>
                  <a:pt x="63881" y="86517"/>
                </a:lnTo>
                <a:lnTo>
                  <a:pt x="63881" y="82757"/>
                </a:lnTo>
                <a:close/>
                <a:moveTo>
                  <a:pt x="71648" y="82757"/>
                </a:moveTo>
                <a:lnTo>
                  <a:pt x="71648" y="86517"/>
                </a:lnTo>
                <a:lnTo>
                  <a:pt x="67857" y="86517"/>
                </a:lnTo>
                <a:lnTo>
                  <a:pt x="67857" y="82757"/>
                </a:lnTo>
                <a:close/>
                <a:moveTo>
                  <a:pt x="75623" y="82757"/>
                </a:moveTo>
                <a:lnTo>
                  <a:pt x="75623" y="86517"/>
                </a:lnTo>
                <a:lnTo>
                  <a:pt x="71832" y="86517"/>
                </a:lnTo>
                <a:lnTo>
                  <a:pt x="71832" y="82757"/>
                </a:lnTo>
                <a:close/>
                <a:moveTo>
                  <a:pt x="79598" y="82757"/>
                </a:moveTo>
                <a:lnTo>
                  <a:pt x="79598" y="86517"/>
                </a:lnTo>
                <a:lnTo>
                  <a:pt x="75807" y="86517"/>
                </a:lnTo>
                <a:lnTo>
                  <a:pt x="75807" y="82757"/>
                </a:lnTo>
                <a:close/>
                <a:moveTo>
                  <a:pt x="83573" y="82757"/>
                </a:moveTo>
                <a:lnTo>
                  <a:pt x="83573" y="86517"/>
                </a:lnTo>
                <a:lnTo>
                  <a:pt x="79782" y="86517"/>
                </a:lnTo>
                <a:lnTo>
                  <a:pt x="79782" y="82757"/>
                </a:lnTo>
                <a:close/>
                <a:moveTo>
                  <a:pt x="87549" y="82757"/>
                </a:moveTo>
                <a:lnTo>
                  <a:pt x="87549" y="86517"/>
                </a:lnTo>
                <a:lnTo>
                  <a:pt x="83757" y="86517"/>
                </a:lnTo>
                <a:lnTo>
                  <a:pt x="83757" y="82757"/>
                </a:lnTo>
                <a:close/>
                <a:moveTo>
                  <a:pt x="91524" y="82757"/>
                </a:moveTo>
                <a:lnTo>
                  <a:pt x="91524" y="86517"/>
                </a:lnTo>
                <a:lnTo>
                  <a:pt x="87733" y="86517"/>
                </a:lnTo>
                <a:lnTo>
                  <a:pt x="87733" y="82757"/>
                </a:lnTo>
                <a:close/>
                <a:moveTo>
                  <a:pt x="95499" y="82757"/>
                </a:moveTo>
                <a:lnTo>
                  <a:pt x="95499" y="86517"/>
                </a:lnTo>
                <a:lnTo>
                  <a:pt x="91708" y="86517"/>
                </a:lnTo>
                <a:lnTo>
                  <a:pt x="91708" y="82757"/>
                </a:lnTo>
                <a:close/>
                <a:moveTo>
                  <a:pt x="99474" y="82757"/>
                </a:moveTo>
                <a:lnTo>
                  <a:pt x="99474" y="86517"/>
                </a:lnTo>
                <a:lnTo>
                  <a:pt x="95684" y="86517"/>
                </a:lnTo>
                <a:lnTo>
                  <a:pt x="95684" y="82757"/>
                </a:lnTo>
                <a:close/>
                <a:moveTo>
                  <a:pt x="103449" y="82757"/>
                </a:moveTo>
                <a:lnTo>
                  <a:pt x="103449" y="86517"/>
                </a:lnTo>
                <a:lnTo>
                  <a:pt x="99659" y="86517"/>
                </a:lnTo>
                <a:lnTo>
                  <a:pt x="99659" y="82757"/>
                </a:lnTo>
                <a:close/>
                <a:moveTo>
                  <a:pt x="107424" y="82757"/>
                </a:moveTo>
                <a:lnTo>
                  <a:pt x="107424" y="86517"/>
                </a:lnTo>
                <a:lnTo>
                  <a:pt x="103634" y="86517"/>
                </a:lnTo>
                <a:lnTo>
                  <a:pt x="103634" y="82757"/>
                </a:lnTo>
                <a:close/>
                <a:moveTo>
                  <a:pt x="111400" y="82757"/>
                </a:moveTo>
                <a:lnTo>
                  <a:pt x="111400" y="86517"/>
                </a:lnTo>
                <a:lnTo>
                  <a:pt x="107609" y="86517"/>
                </a:lnTo>
                <a:lnTo>
                  <a:pt x="107609" y="82757"/>
                </a:lnTo>
                <a:close/>
                <a:moveTo>
                  <a:pt x="115376" y="82757"/>
                </a:moveTo>
                <a:lnTo>
                  <a:pt x="115376" y="86517"/>
                </a:lnTo>
                <a:lnTo>
                  <a:pt x="111585" y="86517"/>
                </a:lnTo>
                <a:lnTo>
                  <a:pt x="111585" y="82757"/>
                </a:lnTo>
                <a:close/>
                <a:moveTo>
                  <a:pt x="119351" y="82757"/>
                </a:moveTo>
                <a:lnTo>
                  <a:pt x="119351" y="86517"/>
                </a:lnTo>
                <a:lnTo>
                  <a:pt x="115560" y="86517"/>
                </a:lnTo>
                <a:lnTo>
                  <a:pt x="115560" y="82757"/>
                </a:lnTo>
                <a:close/>
                <a:moveTo>
                  <a:pt x="123326" y="82757"/>
                </a:moveTo>
                <a:lnTo>
                  <a:pt x="123326" y="86517"/>
                </a:lnTo>
                <a:lnTo>
                  <a:pt x="119535" y="86517"/>
                </a:lnTo>
                <a:lnTo>
                  <a:pt x="119535" y="82757"/>
                </a:lnTo>
                <a:close/>
                <a:moveTo>
                  <a:pt x="127301" y="82757"/>
                </a:moveTo>
                <a:lnTo>
                  <a:pt x="127301" y="86517"/>
                </a:lnTo>
                <a:lnTo>
                  <a:pt x="123510" y="86517"/>
                </a:lnTo>
                <a:lnTo>
                  <a:pt x="123510" y="82757"/>
                </a:lnTo>
                <a:close/>
                <a:moveTo>
                  <a:pt x="131277" y="82757"/>
                </a:moveTo>
                <a:lnTo>
                  <a:pt x="131277" y="86517"/>
                </a:lnTo>
                <a:lnTo>
                  <a:pt x="127485" y="86517"/>
                </a:lnTo>
                <a:lnTo>
                  <a:pt x="127485" y="82757"/>
                </a:lnTo>
                <a:close/>
                <a:moveTo>
                  <a:pt x="135252" y="82757"/>
                </a:moveTo>
                <a:lnTo>
                  <a:pt x="135252" y="86517"/>
                </a:lnTo>
                <a:lnTo>
                  <a:pt x="131461" y="86517"/>
                </a:lnTo>
                <a:lnTo>
                  <a:pt x="131461" y="82757"/>
                </a:lnTo>
                <a:close/>
                <a:moveTo>
                  <a:pt x="139227" y="82757"/>
                </a:moveTo>
                <a:lnTo>
                  <a:pt x="139227" y="86517"/>
                </a:lnTo>
                <a:lnTo>
                  <a:pt x="135436" y="86517"/>
                </a:lnTo>
                <a:lnTo>
                  <a:pt x="135436" y="82757"/>
                </a:lnTo>
                <a:close/>
                <a:moveTo>
                  <a:pt x="143202" y="82757"/>
                </a:moveTo>
                <a:lnTo>
                  <a:pt x="143202" y="86517"/>
                </a:lnTo>
                <a:lnTo>
                  <a:pt x="139411" y="86517"/>
                </a:lnTo>
                <a:lnTo>
                  <a:pt x="139411" y="82757"/>
                </a:lnTo>
                <a:close/>
                <a:moveTo>
                  <a:pt x="147177" y="82757"/>
                </a:moveTo>
                <a:lnTo>
                  <a:pt x="147177" y="86517"/>
                </a:lnTo>
                <a:lnTo>
                  <a:pt x="143387" y="86517"/>
                </a:lnTo>
                <a:lnTo>
                  <a:pt x="143387" y="82757"/>
                </a:lnTo>
                <a:close/>
                <a:moveTo>
                  <a:pt x="151224" y="82757"/>
                </a:moveTo>
                <a:lnTo>
                  <a:pt x="151224" y="86517"/>
                </a:lnTo>
                <a:lnTo>
                  <a:pt x="147362" y="86517"/>
                </a:lnTo>
                <a:lnTo>
                  <a:pt x="147362" y="82757"/>
                </a:lnTo>
                <a:close/>
                <a:moveTo>
                  <a:pt x="4068" y="86700"/>
                </a:moveTo>
                <a:lnTo>
                  <a:pt x="4068" y="90460"/>
                </a:lnTo>
                <a:lnTo>
                  <a:pt x="184" y="90460"/>
                </a:lnTo>
                <a:lnTo>
                  <a:pt x="184" y="86700"/>
                </a:lnTo>
                <a:close/>
                <a:moveTo>
                  <a:pt x="8043" y="86700"/>
                </a:moveTo>
                <a:lnTo>
                  <a:pt x="8043" y="90460"/>
                </a:lnTo>
                <a:lnTo>
                  <a:pt x="4252" y="90460"/>
                </a:lnTo>
                <a:lnTo>
                  <a:pt x="4252" y="86700"/>
                </a:lnTo>
                <a:close/>
                <a:moveTo>
                  <a:pt x="12018" y="86700"/>
                </a:moveTo>
                <a:lnTo>
                  <a:pt x="12018" y="90460"/>
                </a:lnTo>
                <a:lnTo>
                  <a:pt x="8227" y="90460"/>
                </a:lnTo>
                <a:lnTo>
                  <a:pt x="8227" y="86700"/>
                </a:lnTo>
                <a:close/>
                <a:moveTo>
                  <a:pt x="15993" y="86700"/>
                </a:moveTo>
                <a:lnTo>
                  <a:pt x="15993" y="90460"/>
                </a:lnTo>
                <a:lnTo>
                  <a:pt x="12202" y="90460"/>
                </a:lnTo>
                <a:lnTo>
                  <a:pt x="12202" y="86700"/>
                </a:lnTo>
                <a:close/>
                <a:moveTo>
                  <a:pt x="19968" y="86700"/>
                </a:moveTo>
                <a:lnTo>
                  <a:pt x="19968" y="90460"/>
                </a:lnTo>
                <a:lnTo>
                  <a:pt x="16177" y="90460"/>
                </a:lnTo>
                <a:lnTo>
                  <a:pt x="16177" y="86700"/>
                </a:lnTo>
                <a:close/>
                <a:moveTo>
                  <a:pt x="23944" y="86700"/>
                </a:moveTo>
                <a:lnTo>
                  <a:pt x="23944" y="90460"/>
                </a:lnTo>
                <a:lnTo>
                  <a:pt x="20152" y="90460"/>
                </a:lnTo>
                <a:lnTo>
                  <a:pt x="20152" y="86700"/>
                </a:lnTo>
                <a:close/>
                <a:moveTo>
                  <a:pt x="27919" y="86700"/>
                </a:moveTo>
                <a:lnTo>
                  <a:pt x="27919" y="90460"/>
                </a:lnTo>
                <a:lnTo>
                  <a:pt x="24129" y="90460"/>
                </a:lnTo>
                <a:lnTo>
                  <a:pt x="24129" y="86700"/>
                </a:lnTo>
                <a:close/>
                <a:moveTo>
                  <a:pt x="31895" y="86700"/>
                </a:moveTo>
                <a:lnTo>
                  <a:pt x="31895" y="90460"/>
                </a:lnTo>
                <a:lnTo>
                  <a:pt x="28104" y="90460"/>
                </a:lnTo>
                <a:lnTo>
                  <a:pt x="28104" y="86700"/>
                </a:lnTo>
                <a:close/>
                <a:moveTo>
                  <a:pt x="35870" y="86700"/>
                </a:moveTo>
                <a:lnTo>
                  <a:pt x="35870" y="90460"/>
                </a:lnTo>
                <a:lnTo>
                  <a:pt x="32079" y="90460"/>
                </a:lnTo>
                <a:lnTo>
                  <a:pt x="32079" y="86700"/>
                </a:lnTo>
                <a:close/>
                <a:moveTo>
                  <a:pt x="39845" y="86700"/>
                </a:moveTo>
                <a:lnTo>
                  <a:pt x="39845" y="90460"/>
                </a:lnTo>
                <a:lnTo>
                  <a:pt x="36054" y="90460"/>
                </a:lnTo>
                <a:lnTo>
                  <a:pt x="36054" y="86700"/>
                </a:lnTo>
                <a:close/>
                <a:moveTo>
                  <a:pt x="43821" y="86700"/>
                </a:moveTo>
                <a:lnTo>
                  <a:pt x="43821" y="90460"/>
                </a:lnTo>
                <a:lnTo>
                  <a:pt x="40029" y="90460"/>
                </a:lnTo>
                <a:lnTo>
                  <a:pt x="40029" y="86700"/>
                </a:lnTo>
                <a:close/>
                <a:moveTo>
                  <a:pt x="47796" y="86700"/>
                </a:moveTo>
                <a:lnTo>
                  <a:pt x="47796" y="90460"/>
                </a:lnTo>
                <a:lnTo>
                  <a:pt x="44005" y="90460"/>
                </a:lnTo>
                <a:lnTo>
                  <a:pt x="44005" y="86700"/>
                </a:lnTo>
                <a:close/>
                <a:moveTo>
                  <a:pt x="51771" y="86700"/>
                </a:moveTo>
                <a:lnTo>
                  <a:pt x="51771" y="90460"/>
                </a:lnTo>
                <a:lnTo>
                  <a:pt x="47980" y="90460"/>
                </a:lnTo>
                <a:lnTo>
                  <a:pt x="47980" y="86700"/>
                </a:lnTo>
                <a:close/>
                <a:moveTo>
                  <a:pt x="55746" y="86700"/>
                </a:moveTo>
                <a:lnTo>
                  <a:pt x="55746" y="90460"/>
                </a:lnTo>
                <a:lnTo>
                  <a:pt x="51955" y="90460"/>
                </a:lnTo>
                <a:lnTo>
                  <a:pt x="51955" y="86700"/>
                </a:lnTo>
                <a:close/>
                <a:moveTo>
                  <a:pt x="59721" y="86700"/>
                </a:moveTo>
                <a:lnTo>
                  <a:pt x="59721" y="90460"/>
                </a:lnTo>
                <a:lnTo>
                  <a:pt x="55931" y="90460"/>
                </a:lnTo>
                <a:lnTo>
                  <a:pt x="55931" y="86700"/>
                </a:lnTo>
                <a:close/>
                <a:moveTo>
                  <a:pt x="63696" y="86700"/>
                </a:moveTo>
                <a:lnTo>
                  <a:pt x="63696" y="90460"/>
                </a:lnTo>
                <a:lnTo>
                  <a:pt x="59906" y="90460"/>
                </a:lnTo>
                <a:lnTo>
                  <a:pt x="59906" y="86700"/>
                </a:lnTo>
                <a:close/>
                <a:moveTo>
                  <a:pt x="67672" y="86700"/>
                </a:moveTo>
                <a:lnTo>
                  <a:pt x="67672" y="90460"/>
                </a:lnTo>
                <a:lnTo>
                  <a:pt x="63881" y="90460"/>
                </a:lnTo>
                <a:lnTo>
                  <a:pt x="63881" y="86700"/>
                </a:lnTo>
                <a:close/>
                <a:moveTo>
                  <a:pt x="71648" y="86700"/>
                </a:moveTo>
                <a:lnTo>
                  <a:pt x="71648" y="90460"/>
                </a:lnTo>
                <a:lnTo>
                  <a:pt x="67857" y="90460"/>
                </a:lnTo>
                <a:lnTo>
                  <a:pt x="67857" y="86700"/>
                </a:lnTo>
                <a:close/>
                <a:moveTo>
                  <a:pt x="75623" y="86700"/>
                </a:moveTo>
                <a:lnTo>
                  <a:pt x="75623" y="90460"/>
                </a:lnTo>
                <a:lnTo>
                  <a:pt x="71832" y="90460"/>
                </a:lnTo>
                <a:lnTo>
                  <a:pt x="71832" y="86700"/>
                </a:lnTo>
                <a:close/>
                <a:moveTo>
                  <a:pt x="79598" y="86700"/>
                </a:moveTo>
                <a:lnTo>
                  <a:pt x="79598" y="90460"/>
                </a:lnTo>
                <a:lnTo>
                  <a:pt x="75807" y="90460"/>
                </a:lnTo>
                <a:lnTo>
                  <a:pt x="75807" y="86700"/>
                </a:lnTo>
                <a:close/>
                <a:moveTo>
                  <a:pt x="83573" y="86700"/>
                </a:moveTo>
                <a:lnTo>
                  <a:pt x="83573" y="90460"/>
                </a:lnTo>
                <a:lnTo>
                  <a:pt x="79782" y="90460"/>
                </a:lnTo>
                <a:lnTo>
                  <a:pt x="79782" y="86700"/>
                </a:lnTo>
                <a:close/>
                <a:moveTo>
                  <a:pt x="87549" y="86700"/>
                </a:moveTo>
                <a:lnTo>
                  <a:pt x="87549" y="90460"/>
                </a:lnTo>
                <a:lnTo>
                  <a:pt x="83757" y="90460"/>
                </a:lnTo>
                <a:lnTo>
                  <a:pt x="83757" y="86700"/>
                </a:lnTo>
                <a:close/>
                <a:moveTo>
                  <a:pt x="91524" y="86700"/>
                </a:moveTo>
                <a:lnTo>
                  <a:pt x="91524" y="90460"/>
                </a:lnTo>
                <a:lnTo>
                  <a:pt x="87733" y="90460"/>
                </a:lnTo>
                <a:lnTo>
                  <a:pt x="87733" y="86700"/>
                </a:lnTo>
                <a:close/>
                <a:moveTo>
                  <a:pt x="95499" y="86700"/>
                </a:moveTo>
                <a:lnTo>
                  <a:pt x="95499" y="90460"/>
                </a:lnTo>
                <a:lnTo>
                  <a:pt x="91708" y="90460"/>
                </a:lnTo>
                <a:lnTo>
                  <a:pt x="91708" y="86700"/>
                </a:lnTo>
                <a:close/>
                <a:moveTo>
                  <a:pt x="99474" y="86700"/>
                </a:moveTo>
                <a:lnTo>
                  <a:pt x="99474" y="90460"/>
                </a:lnTo>
                <a:lnTo>
                  <a:pt x="95684" y="90460"/>
                </a:lnTo>
                <a:lnTo>
                  <a:pt x="95684" y="86700"/>
                </a:lnTo>
                <a:close/>
                <a:moveTo>
                  <a:pt x="103449" y="86700"/>
                </a:moveTo>
                <a:lnTo>
                  <a:pt x="103449" y="90460"/>
                </a:lnTo>
                <a:lnTo>
                  <a:pt x="99659" y="90460"/>
                </a:lnTo>
                <a:lnTo>
                  <a:pt x="99659" y="86700"/>
                </a:lnTo>
                <a:close/>
                <a:moveTo>
                  <a:pt x="107424" y="86700"/>
                </a:moveTo>
                <a:lnTo>
                  <a:pt x="107424" y="90460"/>
                </a:lnTo>
                <a:lnTo>
                  <a:pt x="103634" y="90460"/>
                </a:lnTo>
                <a:lnTo>
                  <a:pt x="103634" y="86700"/>
                </a:lnTo>
                <a:close/>
                <a:moveTo>
                  <a:pt x="111400" y="86700"/>
                </a:moveTo>
                <a:lnTo>
                  <a:pt x="111400" y="90460"/>
                </a:lnTo>
                <a:lnTo>
                  <a:pt x="107609" y="90460"/>
                </a:lnTo>
                <a:lnTo>
                  <a:pt x="107609" y="86700"/>
                </a:lnTo>
                <a:close/>
                <a:moveTo>
                  <a:pt x="115376" y="86700"/>
                </a:moveTo>
                <a:lnTo>
                  <a:pt x="115376" y="90460"/>
                </a:lnTo>
                <a:lnTo>
                  <a:pt x="111585" y="90460"/>
                </a:lnTo>
                <a:lnTo>
                  <a:pt x="111585" y="86700"/>
                </a:lnTo>
                <a:close/>
                <a:moveTo>
                  <a:pt x="119351" y="86700"/>
                </a:moveTo>
                <a:lnTo>
                  <a:pt x="119351" y="90460"/>
                </a:lnTo>
                <a:lnTo>
                  <a:pt x="115560" y="90460"/>
                </a:lnTo>
                <a:lnTo>
                  <a:pt x="115560" y="86700"/>
                </a:lnTo>
                <a:close/>
                <a:moveTo>
                  <a:pt x="123326" y="86700"/>
                </a:moveTo>
                <a:lnTo>
                  <a:pt x="123326" y="90460"/>
                </a:lnTo>
                <a:lnTo>
                  <a:pt x="119535" y="90460"/>
                </a:lnTo>
                <a:lnTo>
                  <a:pt x="119535" y="86700"/>
                </a:lnTo>
                <a:close/>
                <a:moveTo>
                  <a:pt x="127301" y="86700"/>
                </a:moveTo>
                <a:lnTo>
                  <a:pt x="127301" y="90460"/>
                </a:lnTo>
                <a:lnTo>
                  <a:pt x="123510" y="90460"/>
                </a:lnTo>
                <a:lnTo>
                  <a:pt x="123510" y="86700"/>
                </a:lnTo>
                <a:close/>
                <a:moveTo>
                  <a:pt x="131277" y="86700"/>
                </a:moveTo>
                <a:lnTo>
                  <a:pt x="131277" y="90460"/>
                </a:lnTo>
                <a:lnTo>
                  <a:pt x="127485" y="90460"/>
                </a:lnTo>
                <a:lnTo>
                  <a:pt x="127485" y="86700"/>
                </a:lnTo>
                <a:close/>
                <a:moveTo>
                  <a:pt x="135252" y="86700"/>
                </a:moveTo>
                <a:lnTo>
                  <a:pt x="135252" y="90460"/>
                </a:lnTo>
                <a:lnTo>
                  <a:pt x="131461" y="90460"/>
                </a:lnTo>
                <a:lnTo>
                  <a:pt x="131461" y="86700"/>
                </a:lnTo>
                <a:close/>
                <a:moveTo>
                  <a:pt x="139227" y="86700"/>
                </a:moveTo>
                <a:lnTo>
                  <a:pt x="139227" y="90460"/>
                </a:lnTo>
                <a:lnTo>
                  <a:pt x="135436" y="90460"/>
                </a:lnTo>
                <a:lnTo>
                  <a:pt x="135436" y="86700"/>
                </a:lnTo>
                <a:close/>
                <a:moveTo>
                  <a:pt x="143202" y="86700"/>
                </a:moveTo>
                <a:lnTo>
                  <a:pt x="143202" y="90460"/>
                </a:lnTo>
                <a:lnTo>
                  <a:pt x="139411" y="90460"/>
                </a:lnTo>
                <a:lnTo>
                  <a:pt x="139411" y="86700"/>
                </a:lnTo>
                <a:close/>
                <a:moveTo>
                  <a:pt x="147177" y="86700"/>
                </a:moveTo>
                <a:lnTo>
                  <a:pt x="147177" y="90460"/>
                </a:lnTo>
                <a:lnTo>
                  <a:pt x="143387" y="90460"/>
                </a:lnTo>
                <a:lnTo>
                  <a:pt x="143387" y="86700"/>
                </a:lnTo>
                <a:close/>
                <a:moveTo>
                  <a:pt x="151224" y="86700"/>
                </a:moveTo>
                <a:lnTo>
                  <a:pt x="151224" y="90460"/>
                </a:lnTo>
                <a:lnTo>
                  <a:pt x="147362" y="90460"/>
                </a:lnTo>
                <a:lnTo>
                  <a:pt x="147362" y="86700"/>
                </a:lnTo>
                <a:close/>
                <a:moveTo>
                  <a:pt x="4068" y="90643"/>
                </a:moveTo>
                <a:lnTo>
                  <a:pt x="4068" y="94403"/>
                </a:lnTo>
                <a:lnTo>
                  <a:pt x="184" y="94403"/>
                </a:lnTo>
                <a:lnTo>
                  <a:pt x="184" y="90643"/>
                </a:lnTo>
                <a:close/>
                <a:moveTo>
                  <a:pt x="8043" y="90643"/>
                </a:moveTo>
                <a:lnTo>
                  <a:pt x="8043" y="94403"/>
                </a:lnTo>
                <a:lnTo>
                  <a:pt x="4252" y="94403"/>
                </a:lnTo>
                <a:lnTo>
                  <a:pt x="4252" y="90643"/>
                </a:lnTo>
                <a:close/>
                <a:moveTo>
                  <a:pt x="12018" y="90643"/>
                </a:moveTo>
                <a:lnTo>
                  <a:pt x="12018" y="94403"/>
                </a:lnTo>
                <a:lnTo>
                  <a:pt x="8227" y="94403"/>
                </a:lnTo>
                <a:lnTo>
                  <a:pt x="8227" y="90643"/>
                </a:lnTo>
                <a:close/>
                <a:moveTo>
                  <a:pt x="15993" y="90643"/>
                </a:moveTo>
                <a:lnTo>
                  <a:pt x="15993" y="94403"/>
                </a:lnTo>
                <a:lnTo>
                  <a:pt x="12202" y="94403"/>
                </a:lnTo>
                <a:lnTo>
                  <a:pt x="12202" y="90643"/>
                </a:lnTo>
                <a:close/>
                <a:moveTo>
                  <a:pt x="19968" y="90643"/>
                </a:moveTo>
                <a:lnTo>
                  <a:pt x="19968" y="94403"/>
                </a:lnTo>
                <a:lnTo>
                  <a:pt x="16177" y="94403"/>
                </a:lnTo>
                <a:lnTo>
                  <a:pt x="16177" y="90643"/>
                </a:lnTo>
                <a:close/>
                <a:moveTo>
                  <a:pt x="23944" y="90643"/>
                </a:moveTo>
                <a:lnTo>
                  <a:pt x="23944" y="94403"/>
                </a:lnTo>
                <a:lnTo>
                  <a:pt x="20152" y="94403"/>
                </a:lnTo>
                <a:lnTo>
                  <a:pt x="20152" y="90643"/>
                </a:lnTo>
                <a:close/>
                <a:moveTo>
                  <a:pt x="27919" y="90643"/>
                </a:moveTo>
                <a:lnTo>
                  <a:pt x="27919" y="94403"/>
                </a:lnTo>
                <a:lnTo>
                  <a:pt x="24129" y="94403"/>
                </a:lnTo>
                <a:lnTo>
                  <a:pt x="24129" y="90643"/>
                </a:lnTo>
                <a:close/>
                <a:moveTo>
                  <a:pt x="31895" y="90643"/>
                </a:moveTo>
                <a:lnTo>
                  <a:pt x="31895" y="94403"/>
                </a:lnTo>
                <a:lnTo>
                  <a:pt x="28104" y="94403"/>
                </a:lnTo>
                <a:lnTo>
                  <a:pt x="28104" y="90643"/>
                </a:lnTo>
                <a:close/>
                <a:moveTo>
                  <a:pt x="35870" y="90643"/>
                </a:moveTo>
                <a:lnTo>
                  <a:pt x="35870" y="94403"/>
                </a:lnTo>
                <a:lnTo>
                  <a:pt x="32079" y="94403"/>
                </a:lnTo>
                <a:lnTo>
                  <a:pt x="32079" y="90643"/>
                </a:lnTo>
                <a:close/>
                <a:moveTo>
                  <a:pt x="39845" y="90643"/>
                </a:moveTo>
                <a:lnTo>
                  <a:pt x="39845" y="94403"/>
                </a:lnTo>
                <a:lnTo>
                  <a:pt x="36054" y="94403"/>
                </a:lnTo>
                <a:lnTo>
                  <a:pt x="36054" y="90643"/>
                </a:lnTo>
                <a:close/>
                <a:moveTo>
                  <a:pt x="43821" y="90643"/>
                </a:moveTo>
                <a:lnTo>
                  <a:pt x="43821" y="94403"/>
                </a:lnTo>
                <a:lnTo>
                  <a:pt x="40029" y="94403"/>
                </a:lnTo>
                <a:lnTo>
                  <a:pt x="40029" y="90643"/>
                </a:lnTo>
                <a:close/>
                <a:moveTo>
                  <a:pt x="47796" y="90643"/>
                </a:moveTo>
                <a:lnTo>
                  <a:pt x="47796" y="94403"/>
                </a:lnTo>
                <a:lnTo>
                  <a:pt x="44005" y="94403"/>
                </a:lnTo>
                <a:lnTo>
                  <a:pt x="44005" y="90643"/>
                </a:lnTo>
                <a:close/>
                <a:moveTo>
                  <a:pt x="51771" y="90643"/>
                </a:moveTo>
                <a:lnTo>
                  <a:pt x="51771" y="94403"/>
                </a:lnTo>
                <a:lnTo>
                  <a:pt x="47980" y="94403"/>
                </a:lnTo>
                <a:lnTo>
                  <a:pt x="47980" y="90643"/>
                </a:lnTo>
                <a:close/>
                <a:moveTo>
                  <a:pt x="55746" y="90643"/>
                </a:moveTo>
                <a:lnTo>
                  <a:pt x="55746" y="94403"/>
                </a:lnTo>
                <a:lnTo>
                  <a:pt x="51955" y="94403"/>
                </a:lnTo>
                <a:lnTo>
                  <a:pt x="51955" y="90643"/>
                </a:lnTo>
                <a:close/>
                <a:moveTo>
                  <a:pt x="59721" y="90643"/>
                </a:moveTo>
                <a:lnTo>
                  <a:pt x="59721" y="94403"/>
                </a:lnTo>
                <a:lnTo>
                  <a:pt x="55931" y="94403"/>
                </a:lnTo>
                <a:lnTo>
                  <a:pt x="55931" y="90643"/>
                </a:lnTo>
                <a:close/>
                <a:moveTo>
                  <a:pt x="63696" y="90643"/>
                </a:moveTo>
                <a:lnTo>
                  <a:pt x="63696" y="94403"/>
                </a:lnTo>
                <a:lnTo>
                  <a:pt x="59906" y="94403"/>
                </a:lnTo>
                <a:lnTo>
                  <a:pt x="59906" y="90643"/>
                </a:lnTo>
                <a:close/>
                <a:moveTo>
                  <a:pt x="67672" y="90643"/>
                </a:moveTo>
                <a:lnTo>
                  <a:pt x="67672" y="94403"/>
                </a:lnTo>
                <a:lnTo>
                  <a:pt x="63881" y="94403"/>
                </a:lnTo>
                <a:lnTo>
                  <a:pt x="63881" y="90643"/>
                </a:lnTo>
                <a:close/>
                <a:moveTo>
                  <a:pt x="71648" y="90643"/>
                </a:moveTo>
                <a:lnTo>
                  <a:pt x="71648" y="94403"/>
                </a:lnTo>
                <a:lnTo>
                  <a:pt x="67857" y="94403"/>
                </a:lnTo>
                <a:lnTo>
                  <a:pt x="67857" y="90643"/>
                </a:lnTo>
                <a:close/>
                <a:moveTo>
                  <a:pt x="75623" y="90643"/>
                </a:moveTo>
                <a:lnTo>
                  <a:pt x="75623" y="94403"/>
                </a:lnTo>
                <a:lnTo>
                  <a:pt x="71832" y="94403"/>
                </a:lnTo>
                <a:lnTo>
                  <a:pt x="71832" y="90643"/>
                </a:lnTo>
                <a:close/>
                <a:moveTo>
                  <a:pt x="79598" y="90643"/>
                </a:moveTo>
                <a:lnTo>
                  <a:pt x="79598" y="94403"/>
                </a:lnTo>
                <a:lnTo>
                  <a:pt x="75807" y="94403"/>
                </a:lnTo>
                <a:lnTo>
                  <a:pt x="75807" y="90643"/>
                </a:lnTo>
                <a:close/>
                <a:moveTo>
                  <a:pt x="83573" y="90643"/>
                </a:moveTo>
                <a:lnTo>
                  <a:pt x="83573" y="94403"/>
                </a:lnTo>
                <a:lnTo>
                  <a:pt x="79782" y="94403"/>
                </a:lnTo>
                <a:lnTo>
                  <a:pt x="79782" y="90643"/>
                </a:lnTo>
                <a:close/>
                <a:moveTo>
                  <a:pt x="87549" y="90643"/>
                </a:moveTo>
                <a:lnTo>
                  <a:pt x="87549" y="94403"/>
                </a:lnTo>
                <a:lnTo>
                  <a:pt x="83757" y="94403"/>
                </a:lnTo>
                <a:lnTo>
                  <a:pt x="83757" y="90643"/>
                </a:lnTo>
                <a:close/>
                <a:moveTo>
                  <a:pt x="91524" y="90643"/>
                </a:moveTo>
                <a:lnTo>
                  <a:pt x="91524" y="94403"/>
                </a:lnTo>
                <a:lnTo>
                  <a:pt x="87733" y="94403"/>
                </a:lnTo>
                <a:lnTo>
                  <a:pt x="87733" y="90643"/>
                </a:lnTo>
                <a:close/>
                <a:moveTo>
                  <a:pt x="95499" y="90643"/>
                </a:moveTo>
                <a:lnTo>
                  <a:pt x="95499" y="94403"/>
                </a:lnTo>
                <a:lnTo>
                  <a:pt x="91708" y="94403"/>
                </a:lnTo>
                <a:lnTo>
                  <a:pt x="91708" y="90643"/>
                </a:lnTo>
                <a:close/>
                <a:moveTo>
                  <a:pt x="99474" y="90643"/>
                </a:moveTo>
                <a:lnTo>
                  <a:pt x="99474" y="94403"/>
                </a:lnTo>
                <a:lnTo>
                  <a:pt x="95684" y="94403"/>
                </a:lnTo>
                <a:lnTo>
                  <a:pt x="95684" y="90643"/>
                </a:lnTo>
                <a:close/>
                <a:moveTo>
                  <a:pt x="103449" y="90643"/>
                </a:moveTo>
                <a:lnTo>
                  <a:pt x="103449" y="94403"/>
                </a:lnTo>
                <a:lnTo>
                  <a:pt x="99659" y="94403"/>
                </a:lnTo>
                <a:lnTo>
                  <a:pt x="99659" y="90643"/>
                </a:lnTo>
                <a:close/>
                <a:moveTo>
                  <a:pt x="107424" y="90643"/>
                </a:moveTo>
                <a:lnTo>
                  <a:pt x="107424" y="94403"/>
                </a:lnTo>
                <a:lnTo>
                  <a:pt x="103634" y="94403"/>
                </a:lnTo>
                <a:lnTo>
                  <a:pt x="103634" y="90643"/>
                </a:lnTo>
                <a:close/>
                <a:moveTo>
                  <a:pt x="111400" y="90643"/>
                </a:moveTo>
                <a:lnTo>
                  <a:pt x="111400" y="94403"/>
                </a:lnTo>
                <a:lnTo>
                  <a:pt x="107609" y="94403"/>
                </a:lnTo>
                <a:lnTo>
                  <a:pt x="107609" y="90643"/>
                </a:lnTo>
                <a:close/>
                <a:moveTo>
                  <a:pt x="115376" y="90643"/>
                </a:moveTo>
                <a:lnTo>
                  <a:pt x="115376" y="94403"/>
                </a:lnTo>
                <a:lnTo>
                  <a:pt x="111585" y="94403"/>
                </a:lnTo>
                <a:lnTo>
                  <a:pt x="111585" y="90643"/>
                </a:lnTo>
                <a:close/>
                <a:moveTo>
                  <a:pt x="119351" y="90643"/>
                </a:moveTo>
                <a:lnTo>
                  <a:pt x="119351" y="94403"/>
                </a:lnTo>
                <a:lnTo>
                  <a:pt x="115560" y="94403"/>
                </a:lnTo>
                <a:lnTo>
                  <a:pt x="115560" y="90643"/>
                </a:lnTo>
                <a:close/>
                <a:moveTo>
                  <a:pt x="123326" y="90643"/>
                </a:moveTo>
                <a:lnTo>
                  <a:pt x="123326" y="94403"/>
                </a:lnTo>
                <a:lnTo>
                  <a:pt x="119535" y="94403"/>
                </a:lnTo>
                <a:lnTo>
                  <a:pt x="119535" y="90643"/>
                </a:lnTo>
                <a:close/>
                <a:moveTo>
                  <a:pt x="127301" y="90643"/>
                </a:moveTo>
                <a:lnTo>
                  <a:pt x="127301" y="94403"/>
                </a:lnTo>
                <a:lnTo>
                  <a:pt x="123510" y="94403"/>
                </a:lnTo>
                <a:lnTo>
                  <a:pt x="123510" y="90643"/>
                </a:lnTo>
                <a:close/>
                <a:moveTo>
                  <a:pt x="131277" y="90643"/>
                </a:moveTo>
                <a:lnTo>
                  <a:pt x="131277" y="94403"/>
                </a:lnTo>
                <a:lnTo>
                  <a:pt x="127485" y="94403"/>
                </a:lnTo>
                <a:lnTo>
                  <a:pt x="127485" y="90643"/>
                </a:lnTo>
                <a:close/>
                <a:moveTo>
                  <a:pt x="135252" y="90643"/>
                </a:moveTo>
                <a:lnTo>
                  <a:pt x="135252" y="94403"/>
                </a:lnTo>
                <a:lnTo>
                  <a:pt x="131461" y="94403"/>
                </a:lnTo>
                <a:lnTo>
                  <a:pt x="131461" y="90643"/>
                </a:lnTo>
                <a:close/>
                <a:moveTo>
                  <a:pt x="139227" y="90643"/>
                </a:moveTo>
                <a:lnTo>
                  <a:pt x="139227" y="94403"/>
                </a:lnTo>
                <a:lnTo>
                  <a:pt x="135436" y="94403"/>
                </a:lnTo>
                <a:lnTo>
                  <a:pt x="135436" y="90643"/>
                </a:lnTo>
                <a:close/>
                <a:moveTo>
                  <a:pt x="143202" y="90643"/>
                </a:moveTo>
                <a:lnTo>
                  <a:pt x="143202" y="94403"/>
                </a:lnTo>
                <a:lnTo>
                  <a:pt x="139411" y="94403"/>
                </a:lnTo>
                <a:lnTo>
                  <a:pt x="139411" y="90643"/>
                </a:lnTo>
                <a:close/>
                <a:moveTo>
                  <a:pt x="147177" y="90643"/>
                </a:moveTo>
                <a:lnTo>
                  <a:pt x="147177" y="94403"/>
                </a:lnTo>
                <a:lnTo>
                  <a:pt x="143387" y="94403"/>
                </a:lnTo>
                <a:lnTo>
                  <a:pt x="143387" y="90643"/>
                </a:lnTo>
                <a:close/>
                <a:moveTo>
                  <a:pt x="151224" y="90643"/>
                </a:moveTo>
                <a:lnTo>
                  <a:pt x="151224" y="94403"/>
                </a:lnTo>
                <a:lnTo>
                  <a:pt x="147362" y="94403"/>
                </a:lnTo>
                <a:lnTo>
                  <a:pt x="147362" y="90643"/>
                </a:lnTo>
                <a:close/>
                <a:moveTo>
                  <a:pt x="4068" y="94586"/>
                </a:moveTo>
                <a:lnTo>
                  <a:pt x="4068" y="98345"/>
                </a:lnTo>
                <a:lnTo>
                  <a:pt x="184" y="98345"/>
                </a:lnTo>
                <a:lnTo>
                  <a:pt x="184" y="94586"/>
                </a:lnTo>
                <a:close/>
                <a:moveTo>
                  <a:pt x="8043" y="94586"/>
                </a:moveTo>
                <a:lnTo>
                  <a:pt x="8043" y="98345"/>
                </a:lnTo>
                <a:lnTo>
                  <a:pt x="4252" y="98345"/>
                </a:lnTo>
                <a:lnTo>
                  <a:pt x="4252" y="94586"/>
                </a:lnTo>
                <a:close/>
                <a:moveTo>
                  <a:pt x="12018" y="94586"/>
                </a:moveTo>
                <a:lnTo>
                  <a:pt x="12018" y="98345"/>
                </a:lnTo>
                <a:lnTo>
                  <a:pt x="8227" y="98345"/>
                </a:lnTo>
                <a:lnTo>
                  <a:pt x="8227" y="94586"/>
                </a:lnTo>
                <a:close/>
                <a:moveTo>
                  <a:pt x="15993" y="94586"/>
                </a:moveTo>
                <a:lnTo>
                  <a:pt x="15993" y="98345"/>
                </a:lnTo>
                <a:lnTo>
                  <a:pt x="12202" y="98345"/>
                </a:lnTo>
                <a:lnTo>
                  <a:pt x="12202" y="94586"/>
                </a:lnTo>
                <a:close/>
                <a:moveTo>
                  <a:pt x="19968" y="94586"/>
                </a:moveTo>
                <a:lnTo>
                  <a:pt x="19968" y="98345"/>
                </a:lnTo>
                <a:lnTo>
                  <a:pt x="16177" y="98345"/>
                </a:lnTo>
                <a:lnTo>
                  <a:pt x="16177" y="94586"/>
                </a:lnTo>
                <a:close/>
                <a:moveTo>
                  <a:pt x="23944" y="94586"/>
                </a:moveTo>
                <a:lnTo>
                  <a:pt x="23944" y="98345"/>
                </a:lnTo>
                <a:lnTo>
                  <a:pt x="20152" y="98345"/>
                </a:lnTo>
                <a:lnTo>
                  <a:pt x="20152" y="94586"/>
                </a:lnTo>
                <a:close/>
                <a:moveTo>
                  <a:pt x="27919" y="94586"/>
                </a:moveTo>
                <a:lnTo>
                  <a:pt x="27919" y="98345"/>
                </a:lnTo>
                <a:lnTo>
                  <a:pt x="24129" y="98345"/>
                </a:lnTo>
                <a:lnTo>
                  <a:pt x="24129" y="94586"/>
                </a:lnTo>
                <a:close/>
                <a:moveTo>
                  <a:pt x="31895" y="94586"/>
                </a:moveTo>
                <a:lnTo>
                  <a:pt x="31895" y="98345"/>
                </a:lnTo>
                <a:lnTo>
                  <a:pt x="28104" y="98345"/>
                </a:lnTo>
                <a:lnTo>
                  <a:pt x="28104" y="94586"/>
                </a:lnTo>
                <a:close/>
                <a:moveTo>
                  <a:pt x="35870" y="94586"/>
                </a:moveTo>
                <a:lnTo>
                  <a:pt x="35870" y="98345"/>
                </a:lnTo>
                <a:lnTo>
                  <a:pt x="32079" y="98345"/>
                </a:lnTo>
                <a:lnTo>
                  <a:pt x="32079" y="94586"/>
                </a:lnTo>
                <a:close/>
                <a:moveTo>
                  <a:pt x="39845" y="94586"/>
                </a:moveTo>
                <a:lnTo>
                  <a:pt x="39845" y="98345"/>
                </a:lnTo>
                <a:lnTo>
                  <a:pt x="36054" y="98345"/>
                </a:lnTo>
                <a:lnTo>
                  <a:pt x="36054" y="94586"/>
                </a:lnTo>
                <a:close/>
                <a:moveTo>
                  <a:pt x="43821" y="94586"/>
                </a:moveTo>
                <a:lnTo>
                  <a:pt x="43821" y="98345"/>
                </a:lnTo>
                <a:lnTo>
                  <a:pt x="40029" y="98345"/>
                </a:lnTo>
                <a:lnTo>
                  <a:pt x="40029" y="94586"/>
                </a:lnTo>
                <a:close/>
                <a:moveTo>
                  <a:pt x="47796" y="94586"/>
                </a:moveTo>
                <a:lnTo>
                  <a:pt x="47796" y="98345"/>
                </a:lnTo>
                <a:lnTo>
                  <a:pt x="44005" y="98345"/>
                </a:lnTo>
                <a:lnTo>
                  <a:pt x="44005" y="94586"/>
                </a:lnTo>
                <a:close/>
                <a:moveTo>
                  <a:pt x="51771" y="94586"/>
                </a:moveTo>
                <a:lnTo>
                  <a:pt x="51771" y="98345"/>
                </a:lnTo>
                <a:lnTo>
                  <a:pt x="47980" y="98345"/>
                </a:lnTo>
                <a:lnTo>
                  <a:pt x="47980" y="94586"/>
                </a:lnTo>
                <a:close/>
                <a:moveTo>
                  <a:pt x="55746" y="94586"/>
                </a:moveTo>
                <a:lnTo>
                  <a:pt x="55746" y="98345"/>
                </a:lnTo>
                <a:lnTo>
                  <a:pt x="51955" y="98345"/>
                </a:lnTo>
                <a:lnTo>
                  <a:pt x="51955" y="94586"/>
                </a:lnTo>
                <a:close/>
                <a:moveTo>
                  <a:pt x="59721" y="94586"/>
                </a:moveTo>
                <a:lnTo>
                  <a:pt x="59721" y="98345"/>
                </a:lnTo>
                <a:lnTo>
                  <a:pt x="55931" y="98345"/>
                </a:lnTo>
                <a:lnTo>
                  <a:pt x="55931" y="94586"/>
                </a:lnTo>
                <a:close/>
                <a:moveTo>
                  <a:pt x="63696" y="94586"/>
                </a:moveTo>
                <a:lnTo>
                  <a:pt x="63696" y="98345"/>
                </a:lnTo>
                <a:lnTo>
                  <a:pt x="59906" y="98345"/>
                </a:lnTo>
                <a:lnTo>
                  <a:pt x="59906" y="94586"/>
                </a:lnTo>
                <a:close/>
                <a:moveTo>
                  <a:pt x="67672" y="94586"/>
                </a:moveTo>
                <a:lnTo>
                  <a:pt x="67672" y="98345"/>
                </a:lnTo>
                <a:lnTo>
                  <a:pt x="63881" y="98345"/>
                </a:lnTo>
                <a:lnTo>
                  <a:pt x="63881" y="94586"/>
                </a:lnTo>
                <a:close/>
                <a:moveTo>
                  <a:pt x="71648" y="94586"/>
                </a:moveTo>
                <a:lnTo>
                  <a:pt x="71648" y="98345"/>
                </a:lnTo>
                <a:lnTo>
                  <a:pt x="67857" y="98345"/>
                </a:lnTo>
                <a:lnTo>
                  <a:pt x="67857" y="94586"/>
                </a:lnTo>
                <a:close/>
                <a:moveTo>
                  <a:pt x="75623" y="94586"/>
                </a:moveTo>
                <a:lnTo>
                  <a:pt x="75623" y="98345"/>
                </a:lnTo>
                <a:lnTo>
                  <a:pt x="71832" y="98345"/>
                </a:lnTo>
                <a:lnTo>
                  <a:pt x="71832" y="94586"/>
                </a:lnTo>
                <a:close/>
                <a:moveTo>
                  <a:pt x="79598" y="94586"/>
                </a:moveTo>
                <a:lnTo>
                  <a:pt x="79598" y="98345"/>
                </a:lnTo>
                <a:lnTo>
                  <a:pt x="75807" y="98345"/>
                </a:lnTo>
                <a:lnTo>
                  <a:pt x="75807" y="94586"/>
                </a:lnTo>
                <a:close/>
                <a:moveTo>
                  <a:pt x="83573" y="94586"/>
                </a:moveTo>
                <a:lnTo>
                  <a:pt x="83573" y="98345"/>
                </a:lnTo>
                <a:lnTo>
                  <a:pt x="79782" y="98345"/>
                </a:lnTo>
                <a:lnTo>
                  <a:pt x="79782" y="94586"/>
                </a:lnTo>
                <a:close/>
                <a:moveTo>
                  <a:pt x="87549" y="94586"/>
                </a:moveTo>
                <a:lnTo>
                  <a:pt x="87549" y="98345"/>
                </a:lnTo>
                <a:lnTo>
                  <a:pt x="83757" y="98345"/>
                </a:lnTo>
                <a:lnTo>
                  <a:pt x="83757" y="94586"/>
                </a:lnTo>
                <a:close/>
                <a:moveTo>
                  <a:pt x="91524" y="94586"/>
                </a:moveTo>
                <a:lnTo>
                  <a:pt x="91524" y="98345"/>
                </a:lnTo>
                <a:lnTo>
                  <a:pt x="87733" y="98345"/>
                </a:lnTo>
                <a:lnTo>
                  <a:pt x="87733" y="94586"/>
                </a:lnTo>
                <a:close/>
                <a:moveTo>
                  <a:pt x="95499" y="94586"/>
                </a:moveTo>
                <a:lnTo>
                  <a:pt x="95499" y="98345"/>
                </a:lnTo>
                <a:lnTo>
                  <a:pt x="91708" y="98345"/>
                </a:lnTo>
                <a:lnTo>
                  <a:pt x="91708" y="94586"/>
                </a:lnTo>
                <a:close/>
                <a:moveTo>
                  <a:pt x="99474" y="94586"/>
                </a:moveTo>
                <a:lnTo>
                  <a:pt x="99474" y="98345"/>
                </a:lnTo>
                <a:lnTo>
                  <a:pt x="95684" y="98345"/>
                </a:lnTo>
                <a:lnTo>
                  <a:pt x="95684" y="94586"/>
                </a:lnTo>
                <a:close/>
                <a:moveTo>
                  <a:pt x="103449" y="94586"/>
                </a:moveTo>
                <a:lnTo>
                  <a:pt x="103449" y="98345"/>
                </a:lnTo>
                <a:lnTo>
                  <a:pt x="99659" y="98345"/>
                </a:lnTo>
                <a:lnTo>
                  <a:pt x="99659" y="94586"/>
                </a:lnTo>
                <a:close/>
                <a:moveTo>
                  <a:pt x="107424" y="94586"/>
                </a:moveTo>
                <a:lnTo>
                  <a:pt x="107424" y="98345"/>
                </a:lnTo>
                <a:lnTo>
                  <a:pt x="103634" y="98345"/>
                </a:lnTo>
                <a:lnTo>
                  <a:pt x="103634" y="94586"/>
                </a:lnTo>
                <a:close/>
                <a:moveTo>
                  <a:pt x="111400" y="94586"/>
                </a:moveTo>
                <a:lnTo>
                  <a:pt x="111400" y="98345"/>
                </a:lnTo>
                <a:lnTo>
                  <a:pt x="107609" y="98345"/>
                </a:lnTo>
                <a:lnTo>
                  <a:pt x="107609" y="94586"/>
                </a:lnTo>
                <a:close/>
                <a:moveTo>
                  <a:pt x="115376" y="94586"/>
                </a:moveTo>
                <a:lnTo>
                  <a:pt x="115376" y="98345"/>
                </a:lnTo>
                <a:lnTo>
                  <a:pt x="111585" y="98345"/>
                </a:lnTo>
                <a:lnTo>
                  <a:pt x="111585" y="94586"/>
                </a:lnTo>
                <a:close/>
                <a:moveTo>
                  <a:pt x="119351" y="94586"/>
                </a:moveTo>
                <a:lnTo>
                  <a:pt x="119351" y="98345"/>
                </a:lnTo>
                <a:lnTo>
                  <a:pt x="115560" y="98345"/>
                </a:lnTo>
                <a:lnTo>
                  <a:pt x="115560" y="94586"/>
                </a:lnTo>
                <a:close/>
                <a:moveTo>
                  <a:pt x="123326" y="94586"/>
                </a:moveTo>
                <a:lnTo>
                  <a:pt x="123326" y="98345"/>
                </a:lnTo>
                <a:lnTo>
                  <a:pt x="119535" y="98345"/>
                </a:lnTo>
                <a:lnTo>
                  <a:pt x="119535" y="94586"/>
                </a:lnTo>
                <a:close/>
                <a:moveTo>
                  <a:pt x="127301" y="94586"/>
                </a:moveTo>
                <a:lnTo>
                  <a:pt x="127301" y="98345"/>
                </a:lnTo>
                <a:lnTo>
                  <a:pt x="123510" y="98345"/>
                </a:lnTo>
                <a:lnTo>
                  <a:pt x="123510" y="94586"/>
                </a:lnTo>
                <a:close/>
                <a:moveTo>
                  <a:pt x="131277" y="94586"/>
                </a:moveTo>
                <a:lnTo>
                  <a:pt x="131277" y="98345"/>
                </a:lnTo>
                <a:lnTo>
                  <a:pt x="127485" y="98345"/>
                </a:lnTo>
                <a:lnTo>
                  <a:pt x="127485" y="94586"/>
                </a:lnTo>
                <a:close/>
                <a:moveTo>
                  <a:pt x="135252" y="94586"/>
                </a:moveTo>
                <a:lnTo>
                  <a:pt x="135252" y="98345"/>
                </a:lnTo>
                <a:lnTo>
                  <a:pt x="131461" y="98345"/>
                </a:lnTo>
                <a:lnTo>
                  <a:pt x="131461" y="94586"/>
                </a:lnTo>
                <a:close/>
                <a:moveTo>
                  <a:pt x="139227" y="94586"/>
                </a:moveTo>
                <a:lnTo>
                  <a:pt x="139227" y="98345"/>
                </a:lnTo>
                <a:lnTo>
                  <a:pt x="135436" y="98345"/>
                </a:lnTo>
                <a:lnTo>
                  <a:pt x="135436" y="94586"/>
                </a:lnTo>
                <a:close/>
                <a:moveTo>
                  <a:pt x="143202" y="94586"/>
                </a:moveTo>
                <a:lnTo>
                  <a:pt x="143202" y="98345"/>
                </a:lnTo>
                <a:lnTo>
                  <a:pt x="139411" y="98345"/>
                </a:lnTo>
                <a:lnTo>
                  <a:pt x="139411" y="94586"/>
                </a:lnTo>
                <a:close/>
                <a:moveTo>
                  <a:pt x="147177" y="94586"/>
                </a:moveTo>
                <a:lnTo>
                  <a:pt x="147177" y="98345"/>
                </a:lnTo>
                <a:lnTo>
                  <a:pt x="143387" y="98345"/>
                </a:lnTo>
                <a:lnTo>
                  <a:pt x="143387" y="94586"/>
                </a:lnTo>
                <a:close/>
                <a:moveTo>
                  <a:pt x="151224" y="94586"/>
                </a:moveTo>
                <a:lnTo>
                  <a:pt x="151224" y="98345"/>
                </a:lnTo>
                <a:lnTo>
                  <a:pt x="147362" y="98345"/>
                </a:lnTo>
                <a:lnTo>
                  <a:pt x="147362" y="94586"/>
                </a:lnTo>
                <a:close/>
                <a:moveTo>
                  <a:pt x="4068" y="98528"/>
                </a:moveTo>
                <a:lnTo>
                  <a:pt x="4068" y="102167"/>
                </a:lnTo>
                <a:lnTo>
                  <a:pt x="184" y="102167"/>
                </a:lnTo>
                <a:lnTo>
                  <a:pt x="184" y="98528"/>
                </a:lnTo>
                <a:close/>
                <a:moveTo>
                  <a:pt x="8043" y="98528"/>
                </a:moveTo>
                <a:lnTo>
                  <a:pt x="8043" y="102167"/>
                </a:lnTo>
                <a:lnTo>
                  <a:pt x="4252" y="102167"/>
                </a:lnTo>
                <a:lnTo>
                  <a:pt x="4252" y="98528"/>
                </a:lnTo>
                <a:close/>
                <a:moveTo>
                  <a:pt x="12018" y="98528"/>
                </a:moveTo>
                <a:lnTo>
                  <a:pt x="12018" y="102167"/>
                </a:lnTo>
                <a:lnTo>
                  <a:pt x="8227" y="102167"/>
                </a:lnTo>
                <a:lnTo>
                  <a:pt x="8227" y="98528"/>
                </a:lnTo>
                <a:close/>
                <a:moveTo>
                  <a:pt x="15993" y="98528"/>
                </a:moveTo>
                <a:lnTo>
                  <a:pt x="15993" y="102167"/>
                </a:lnTo>
                <a:lnTo>
                  <a:pt x="12202" y="102167"/>
                </a:lnTo>
                <a:lnTo>
                  <a:pt x="12202" y="98528"/>
                </a:lnTo>
                <a:close/>
                <a:moveTo>
                  <a:pt x="19968" y="98528"/>
                </a:moveTo>
                <a:lnTo>
                  <a:pt x="19968" y="102167"/>
                </a:lnTo>
                <a:lnTo>
                  <a:pt x="16178" y="102167"/>
                </a:lnTo>
                <a:lnTo>
                  <a:pt x="16178" y="98528"/>
                </a:lnTo>
                <a:close/>
                <a:moveTo>
                  <a:pt x="23944" y="98528"/>
                </a:moveTo>
                <a:lnTo>
                  <a:pt x="23944" y="102167"/>
                </a:lnTo>
                <a:lnTo>
                  <a:pt x="20153" y="102167"/>
                </a:lnTo>
                <a:lnTo>
                  <a:pt x="20153" y="98528"/>
                </a:lnTo>
                <a:close/>
                <a:moveTo>
                  <a:pt x="27919" y="98528"/>
                </a:moveTo>
                <a:lnTo>
                  <a:pt x="27919" y="102167"/>
                </a:lnTo>
                <a:lnTo>
                  <a:pt x="24129" y="102167"/>
                </a:lnTo>
                <a:lnTo>
                  <a:pt x="24129" y="98528"/>
                </a:lnTo>
                <a:close/>
                <a:moveTo>
                  <a:pt x="31895" y="98528"/>
                </a:moveTo>
                <a:lnTo>
                  <a:pt x="31895" y="102167"/>
                </a:lnTo>
                <a:lnTo>
                  <a:pt x="28104" y="102167"/>
                </a:lnTo>
                <a:lnTo>
                  <a:pt x="28104" y="98528"/>
                </a:lnTo>
                <a:close/>
                <a:moveTo>
                  <a:pt x="35870" y="98528"/>
                </a:moveTo>
                <a:lnTo>
                  <a:pt x="35870" y="102167"/>
                </a:lnTo>
                <a:lnTo>
                  <a:pt x="32079" y="102167"/>
                </a:lnTo>
                <a:lnTo>
                  <a:pt x="32079" y="98528"/>
                </a:lnTo>
                <a:close/>
                <a:moveTo>
                  <a:pt x="39845" y="98528"/>
                </a:moveTo>
                <a:lnTo>
                  <a:pt x="39845" y="102167"/>
                </a:lnTo>
                <a:lnTo>
                  <a:pt x="36054" y="102167"/>
                </a:lnTo>
                <a:lnTo>
                  <a:pt x="36054" y="98528"/>
                </a:lnTo>
                <a:close/>
                <a:moveTo>
                  <a:pt x="43821" y="98528"/>
                </a:moveTo>
                <a:lnTo>
                  <a:pt x="43821" y="102167"/>
                </a:lnTo>
                <a:lnTo>
                  <a:pt x="40029" y="102167"/>
                </a:lnTo>
                <a:lnTo>
                  <a:pt x="40029" y="98528"/>
                </a:lnTo>
                <a:close/>
                <a:moveTo>
                  <a:pt x="47796" y="98528"/>
                </a:moveTo>
                <a:lnTo>
                  <a:pt x="47796" y="102167"/>
                </a:lnTo>
                <a:lnTo>
                  <a:pt x="44005" y="102167"/>
                </a:lnTo>
                <a:lnTo>
                  <a:pt x="44005" y="98528"/>
                </a:lnTo>
                <a:close/>
                <a:moveTo>
                  <a:pt x="51771" y="98528"/>
                </a:moveTo>
                <a:lnTo>
                  <a:pt x="51771" y="102167"/>
                </a:lnTo>
                <a:lnTo>
                  <a:pt x="47980" y="102167"/>
                </a:lnTo>
                <a:lnTo>
                  <a:pt x="47980" y="98528"/>
                </a:lnTo>
                <a:close/>
                <a:moveTo>
                  <a:pt x="55746" y="98528"/>
                </a:moveTo>
                <a:lnTo>
                  <a:pt x="55746" y="102167"/>
                </a:lnTo>
                <a:lnTo>
                  <a:pt x="51955" y="102167"/>
                </a:lnTo>
                <a:lnTo>
                  <a:pt x="51955" y="98528"/>
                </a:lnTo>
                <a:close/>
                <a:moveTo>
                  <a:pt x="59721" y="98528"/>
                </a:moveTo>
                <a:lnTo>
                  <a:pt x="59721" y="102167"/>
                </a:lnTo>
                <a:lnTo>
                  <a:pt x="55931" y="102167"/>
                </a:lnTo>
                <a:lnTo>
                  <a:pt x="55931" y="98528"/>
                </a:lnTo>
                <a:close/>
                <a:moveTo>
                  <a:pt x="63696" y="98528"/>
                </a:moveTo>
                <a:lnTo>
                  <a:pt x="63696" y="102167"/>
                </a:lnTo>
                <a:lnTo>
                  <a:pt x="59906" y="102167"/>
                </a:lnTo>
                <a:lnTo>
                  <a:pt x="59906" y="98528"/>
                </a:lnTo>
                <a:close/>
                <a:moveTo>
                  <a:pt x="67672" y="98528"/>
                </a:moveTo>
                <a:lnTo>
                  <a:pt x="67672" y="102167"/>
                </a:lnTo>
                <a:lnTo>
                  <a:pt x="63881" y="102167"/>
                </a:lnTo>
                <a:lnTo>
                  <a:pt x="63881" y="98528"/>
                </a:lnTo>
                <a:close/>
                <a:moveTo>
                  <a:pt x="71648" y="98528"/>
                </a:moveTo>
                <a:lnTo>
                  <a:pt x="71648" y="102167"/>
                </a:lnTo>
                <a:lnTo>
                  <a:pt x="67857" y="102167"/>
                </a:lnTo>
                <a:lnTo>
                  <a:pt x="67857" y="98528"/>
                </a:lnTo>
                <a:close/>
                <a:moveTo>
                  <a:pt x="75623" y="98528"/>
                </a:moveTo>
                <a:lnTo>
                  <a:pt x="75623" y="102167"/>
                </a:lnTo>
                <a:lnTo>
                  <a:pt x="71832" y="102167"/>
                </a:lnTo>
                <a:lnTo>
                  <a:pt x="71832" y="98528"/>
                </a:lnTo>
                <a:close/>
                <a:moveTo>
                  <a:pt x="79598" y="98528"/>
                </a:moveTo>
                <a:lnTo>
                  <a:pt x="79598" y="102167"/>
                </a:lnTo>
                <a:lnTo>
                  <a:pt x="75807" y="102167"/>
                </a:lnTo>
                <a:lnTo>
                  <a:pt x="75807" y="98528"/>
                </a:lnTo>
                <a:close/>
                <a:moveTo>
                  <a:pt x="83573" y="98528"/>
                </a:moveTo>
                <a:lnTo>
                  <a:pt x="83573" y="102167"/>
                </a:lnTo>
                <a:lnTo>
                  <a:pt x="79782" y="102167"/>
                </a:lnTo>
                <a:lnTo>
                  <a:pt x="79782" y="98528"/>
                </a:lnTo>
                <a:close/>
                <a:moveTo>
                  <a:pt x="87549" y="98528"/>
                </a:moveTo>
                <a:lnTo>
                  <a:pt x="87549" y="102167"/>
                </a:lnTo>
                <a:lnTo>
                  <a:pt x="83757" y="102167"/>
                </a:lnTo>
                <a:lnTo>
                  <a:pt x="83757" y="98528"/>
                </a:lnTo>
                <a:close/>
                <a:moveTo>
                  <a:pt x="91524" y="98528"/>
                </a:moveTo>
                <a:lnTo>
                  <a:pt x="91524" y="102167"/>
                </a:lnTo>
                <a:lnTo>
                  <a:pt x="87733" y="102167"/>
                </a:lnTo>
                <a:lnTo>
                  <a:pt x="87733" y="98528"/>
                </a:lnTo>
                <a:close/>
                <a:moveTo>
                  <a:pt x="95499" y="98528"/>
                </a:moveTo>
                <a:lnTo>
                  <a:pt x="95499" y="102167"/>
                </a:lnTo>
                <a:lnTo>
                  <a:pt x="91708" y="102167"/>
                </a:lnTo>
                <a:lnTo>
                  <a:pt x="91708" y="98528"/>
                </a:lnTo>
                <a:close/>
                <a:moveTo>
                  <a:pt x="99474" y="98528"/>
                </a:moveTo>
                <a:lnTo>
                  <a:pt x="99474" y="102167"/>
                </a:lnTo>
                <a:lnTo>
                  <a:pt x="95684" y="102167"/>
                </a:lnTo>
                <a:lnTo>
                  <a:pt x="95684" y="98528"/>
                </a:lnTo>
                <a:close/>
                <a:moveTo>
                  <a:pt x="103449" y="98528"/>
                </a:moveTo>
                <a:lnTo>
                  <a:pt x="103449" y="102167"/>
                </a:lnTo>
                <a:lnTo>
                  <a:pt x="99659" y="102167"/>
                </a:lnTo>
                <a:lnTo>
                  <a:pt x="99659" y="98528"/>
                </a:lnTo>
                <a:close/>
                <a:moveTo>
                  <a:pt x="107424" y="98528"/>
                </a:moveTo>
                <a:lnTo>
                  <a:pt x="107424" y="102167"/>
                </a:lnTo>
                <a:lnTo>
                  <a:pt x="103634" y="102167"/>
                </a:lnTo>
                <a:lnTo>
                  <a:pt x="103634" y="98528"/>
                </a:lnTo>
                <a:close/>
                <a:moveTo>
                  <a:pt x="111400" y="98528"/>
                </a:moveTo>
                <a:lnTo>
                  <a:pt x="111400" y="102167"/>
                </a:lnTo>
                <a:lnTo>
                  <a:pt x="107609" y="102167"/>
                </a:lnTo>
                <a:lnTo>
                  <a:pt x="107609" y="98528"/>
                </a:lnTo>
                <a:close/>
                <a:moveTo>
                  <a:pt x="115376" y="98528"/>
                </a:moveTo>
                <a:lnTo>
                  <a:pt x="115376" y="102167"/>
                </a:lnTo>
                <a:lnTo>
                  <a:pt x="111585" y="102167"/>
                </a:lnTo>
                <a:lnTo>
                  <a:pt x="111585" y="98528"/>
                </a:lnTo>
                <a:close/>
                <a:moveTo>
                  <a:pt x="119351" y="98528"/>
                </a:moveTo>
                <a:lnTo>
                  <a:pt x="119351" y="102167"/>
                </a:lnTo>
                <a:lnTo>
                  <a:pt x="115560" y="102167"/>
                </a:lnTo>
                <a:lnTo>
                  <a:pt x="115560" y="98528"/>
                </a:lnTo>
                <a:close/>
                <a:moveTo>
                  <a:pt x="123326" y="98528"/>
                </a:moveTo>
                <a:lnTo>
                  <a:pt x="123326" y="102167"/>
                </a:lnTo>
                <a:lnTo>
                  <a:pt x="119535" y="102167"/>
                </a:lnTo>
                <a:lnTo>
                  <a:pt x="119535" y="98528"/>
                </a:lnTo>
                <a:close/>
                <a:moveTo>
                  <a:pt x="127301" y="98528"/>
                </a:moveTo>
                <a:lnTo>
                  <a:pt x="127301" y="102167"/>
                </a:lnTo>
                <a:lnTo>
                  <a:pt x="123510" y="102167"/>
                </a:lnTo>
                <a:lnTo>
                  <a:pt x="123510" y="98528"/>
                </a:lnTo>
                <a:close/>
                <a:moveTo>
                  <a:pt x="131277" y="98528"/>
                </a:moveTo>
                <a:lnTo>
                  <a:pt x="131277" y="102167"/>
                </a:lnTo>
                <a:lnTo>
                  <a:pt x="127485" y="102167"/>
                </a:lnTo>
                <a:lnTo>
                  <a:pt x="127485" y="98528"/>
                </a:lnTo>
                <a:close/>
                <a:moveTo>
                  <a:pt x="135252" y="98528"/>
                </a:moveTo>
                <a:lnTo>
                  <a:pt x="135252" y="102167"/>
                </a:lnTo>
                <a:lnTo>
                  <a:pt x="131461" y="102167"/>
                </a:lnTo>
                <a:lnTo>
                  <a:pt x="131461" y="98528"/>
                </a:lnTo>
                <a:close/>
                <a:moveTo>
                  <a:pt x="139227" y="98528"/>
                </a:moveTo>
                <a:lnTo>
                  <a:pt x="139227" y="102167"/>
                </a:lnTo>
                <a:lnTo>
                  <a:pt x="135436" y="102167"/>
                </a:lnTo>
                <a:lnTo>
                  <a:pt x="135436" y="98528"/>
                </a:lnTo>
                <a:close/>
                <a:moveTo>
                  <a:pt x="143202" y="98528"/>
                </a:moveTo>
                <a:lnTo>
                  <a:pt x="143202" y="102167"/>
                </a:lnTo>
                <a:lnTo>
                  <a:pt x="139411" y="102167"/>
                </a:lnTo>
                <a:lnTo>
                  <a:pt x="139411" y="98528"/>
                </a:lnTo>
                <a:close/>
                <a:moveTo>
                  <a:pt x="147177" y="98528"/>
                </a:moveTo>
                <a:lnTo>
                  <a:pt x="147177" y="102167"/>
                </a:lnTo>
                <a:lnTo>
                  <a:pt x="143387" y="102167"/>
                </a:lnTo>
                <a:lnTo>
                  <a:pt x="143387" y="98528"/>
                </a:lnTo>
                <a:close/>
                <a:moveTo>
                  <a:pt x="151224" y="98528"/>
                </a:moveTo>
                <a:lnTo>
                  <a:pt x="151224" y="102167"/>
                </a:lnTo>
                <a:lnTo>
                  <a:pt x="147362" y="102167"/>
                </a:lnTo>
                <a:lnTo>
                  <a:pt x="147362" y="98528"/>
                </a:lnTo>
                <a:close/>
                <a:moveTo>
                  <a:pt x="93" y="0"/>
                </a:moveTo>
                <a:lnTo>
                  <a:pt x="93" y="92"/>
                </a:lnTo>
                <a:lnTo>
                  <a:pt x="0" y="92"/>
                </a:lnTo>
                <a:lnTo>
                  <a:pt x="0" y="102350"/>
                </a:lnTo>
                <a:lnTo>
                  <a:pt x="151408" y="102350"/>
                </a:lnTo>
                <a:lnTo>
                  <a:pt x="151408" y="102167"/>
                </a:lnTo>
                <a:lnTo>
                  <a:pt x="151408" y="98528"/>
                </a:lnTo>
                <a:lnTo>
                  <a:pt x="151408" y="98345"/>
                </a:lnTo>
                <a:lnTo>
                  <a:pt x="151408" y="94586"/>
                </a:lnTo>
                <a:lnTo>
                  <a:pt x="151408" y="94403"/>
                </a:lnTo>
                <a:lnTo>
                  <a:pt x="151408" y="90643"/>
                </a:lnTo>
                <a:lnTo>
                  <a:pt x="151408" y="90460"/>
                </a:lnTo>
                <a:lnTo>
                  <a:pt x="151408" y="86700"/>
                </a:lnTo>
                <a:lnTo>
                  <a:pt x="151408" y="86517"/>
                </a:lnTo>
                <a:lnTo>
                  <a:pt x="151408" y="82757"/>
                </a:lnTo>
                <a:lnTo>
                  <a:pt x="151408" y="82574"/>
                </a:lnTo>
                <a:lnTo>
                  <a:pt x="151408" y="78814"/>
                </a:lnTo>
                <a:lnTo>
                  <a:pt x="151408" y="78631"/>
                </a:lnTo>
                <a:lnTo>
                  <a:pt x="151408" y="74872"/>
                </a:lnTo>
                <a:lnTo>
                  <a:pt x="151408" y="74689"/>
                </a:lnTo>
                <a:lnTo>
                  <a:pt x="151408" y="70928"/>
                </a:lnTo>
                <a:lnTo>
                  <a:pt x="151408" y="70745"/>
                </a:lnTo>
                <a:lnTo>
                  <a:pt x="151408" y="66986"/>
                </a:lnTo>
                <a:lnTo>
                  <a:pt x="151408" y="66803"/>
                </a:lnTo>
                <a:lnTo>
                  <a:pt x="151408" y="63043"/>
                </a:lnTo>
                <a:lnTo>
                  <a:pt x="151408" y="62860"/>
                </a:lnTo>
                <a:lnTo>
                  <a:pt x="151408" y="59101"/>
                </a:lnTo>
                <a:lnTo>
                  <a:pt x="151408" y="58918"/>
                </a:lnTo>
                <a:lnTo>
                  <a:pt x="151408" y="55157"/>
                </a:lnTo>
                <a:lnTo>
                  <a:pt x="151408" y="54974"/>
                </a:lnTo>
                <a:lnTo>
                  <a:pt x="151408" y="51215"/>
                </a:lnTo>
                <a:lnTo>
                  <a:pt x="151408" y="51032"/>
                </a:lnTo>
                <a:lnTo>
                  <a:pt x="151408" y="47272"/>
                </a:lnTo>
                <a:lnTo>
                  <a:pt x="151408" y="47089"/>
                </a:lnTo>
                <a:lnTo>
                  <a:pt x="151408" y="43330"/>
                </a:lnTo>
                <a:lnTo>
                  <a:pt x="151408" y="43147"/>
                </a:lnTo>
                <a:lnTo>
                  <a:pt x="151408" y="39386"/>
                </a:lnTo>
                <a:lnTo>
                  <a:pt x="151408" y="39203"/>
                </a:lnTo>
                <a:lnTo>
                  <a:pt x="151408" y="35444"/>
                </a:lnTo>
                <a:lnTo>
                  <a:pt x="151408" y="35261"/>
                </a:lnTo>
                <a:lnTo>
                  <a:pt x="151408" y="31501"/>
                </a:lnTo>
                <a:lnTo>
                  <a:pt x="151408" y="31318"/>
                </a:lnTo>
                <a:lnTo>
                  <a:pt x="151408" y="27559"/>
                </a:lnTo>
                <a:lnTo>
                  <a:pt x="151408" y="27376"/>
                </a:lnTo>
                <a:lnTo>
                  <a:pt x="151408" y="23615"/>
                </a:lnTo>
                <a:lnTo>
                  <a:pt x="151408" y="23432"/>
                </a:lnTo>
                <a:lnTo>
                  <a:pt x="151408" y="19673"/>
                </a:lnTo>
                <a:lnTo>
                  <a:pt x="151408" y="19490"/>
                </a:lnTo>
                <a:lnTo>
                  <a:pt x="151408" y="15730"/>
                </a:lnTo>
                <a:lnTo>
                  <a:pt x="151408" y="15547"/>
                </a:lnTo>
                <a:lnTo>
                  <a:pt x="151408" y="11788"/>
                </a:lnTo>
                <a:lnTo>
                  <a:pt x="151408" y="11605"/>
                </a:lnTo>
                <a:lnTo>
                  <a:pt x="151408" y="7844"/>
                </a:lnTo>
                <a:lnTo>
                  <a:pt x="151408" y="7661"/>
                </a:lnTo>
                <a:lnTo>
                  <a:pt x="151408" y="3902"/>
                </a:lnTo>
                <a:lnTo>
                  <a:pt x="151408" y="3719"/>
                </a:lnTo>
                <a:lnTo>
                  <a:pt x="151408" y="183"/>
                </a:lnTo>
                <a:lnTo>
                  <a:pt x="151408" y="92"/>
                </a:lnTo>
                <a:lnTo>
                  <a:pt x="15140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5" name="Google Shape;1375;p33"/>
          <p:cNvGrpSpPr/>
          <p:nvPr/>
        </p:nvGrpSpPr>
        <p:grpSpPr>
          <a:xfrm>
            <a:off x="384091" y="156316"/>
            <a:ext cx="671833" cy="565501"/>
            <a:chOff x="1743325" y="1842325"/>
            <a:chExt cx="908250" cy="764500"/>
          </a:xfrm>
        </p:grpSpPr>
        <p:sp>
          <p:nvSpPr>
            <p:cNvPr id="1376" name="Google Shape;1376;p33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3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3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3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0" name="Google Shape;1380;p33"/>
          <p:cNvGrpSpPr/>
          <p:nvPr/>
        </p:nvGrpSpPr>
        <p:grpSpPr>
          <a:xfrm>
            <a:off x="1241341" y="156316"/>
            <a:ext cx="671833" cy="565501"/>
            <a:chOff x="1743325" y="1842325"/>
            <a:chExt cx="908250" cy="764500"/>
          </a:xfrm>
        </p:grpSpPr>
        <p:sp>
          <p:nvSpPr>
            <p:cNvPr id="1381" name="Google Shape;1381;p33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3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3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3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5" name="Google Shape;1385;p33"/>
          <p:cNvGrpSpPr/>
          <p:nvPr/>
        </p:nvGrpSpPr>
        <p:grpSpPr>
          <a:xfrm>
            <a:off x="693499" y="406664"/>
            <a:ext cx="7976312" cy="4317750"/>
            <a:chOff x="719999" y="573225"/>
            <a:chExt cx="7938209" cy="4317750"/>
          </a:xfrm>
        </p:grpSpPr>
        <p:grpSp>
          <p:nvGrpSpPr>
            <p:cNvPr id="1386" name="Google Shape;1386;p33"/>
            <p:cNvGrpSpPr/>
            <p:nvPr/>
          </p:nvGrpSpPr>
          <p:grpSpPr>
            <a:xfrm>
              <a:off x="719999" y="573225"/>
              <a:ext cx="7938209" cy="4317750"/>
              <a:chOff x="720000" y="573225"/>
              <a:chExt cx="7704007" cy="4317750"/>
            </a:xfrm>
          </p:grpSpPr>
          <p:sp>
            <p:nvSpPr>
              <p:cNvPr id="1387" name="Google Shape;1387;p33"/>
              <p:cNvSpPr/>
              <p:nvPr/>
            </p:nvSpPr>
            <p:spPr>
              <a:xfrm>
                <a:off x="720000" y="573225"/>
                <a:ext cx="7704000" cy="426900"/>
              </a:xfrm>
              <a:prstGeom prst="roundRect">
                <a:avLst>
                  <a:gd name="adj" fmla="val 26774"/>
                </a:avLst>
              </a:prstGeom>
              <a:solidFill>
                <a:schemeClr val="accent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388" name="Google Shape;1388;p33"/>
              <p:cNvSpPr/>
              <p:nvPr/>
            </p:nvSpPr>
            <p:spPr>
              <a:xfrm>
                <a:off x="723907" y="904875"/>
                <a:ext cx="7700100" cy="39861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1389" name="Google Shape;1389;p33"/>
            <p:cNvGrpSpPr/>
            <p:nvPr/>
          </p:nvGrpSpPr>
          <p:grpSpPr>
            <a:xfrm>
              <a:off x="7842475" y="646225"/>
              <a:ext cx="706370" cy="198722"/>
              <a:chOff x="7438100" y="656825"/>
              <a:chExt cx="706370" cy="198722"/>
            </a:xfrm>
          </p:grpSpPr>
          <p:sp>
            <p:nvSpPr>
              <p:cNvPr id="1390" name="Google Shape;1390;p33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391" name="Google Shape;1391;p33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392" name="Google Shape;1392;p33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393" name="Google Shape;1393;p33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394" name="Google Shape;1394;p33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395" name="Google Shape;1395;p33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396" name="Google Shape;1396;p33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397" name="Google Shape;1397;p33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398" name="Google Shape;1398;p33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399" name="Google Shape;1399;p33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400" name="Google Shape;1400;p33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401" name="Google Shape;1401;p33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402" name="Google Shape;1402;p33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1403" name="Google Shape;1403;p33"/>
            <p:cNvSpPr/>
            <p:nvPr/>
          </p:nvSpPr>
          <p:spPr>
            <a:xfrm>
              <a:off x="8438202" y="904875"/>
              <a:ext cx="219900" cy="39861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404" name="Google Shape;1404;p33"/>
            <p:cNvSpPr/>
            <p:nvPr/>
          </p:nvSpPr>
          <p:spPr>
            <a:xfrm>
              <a:off x="8438215" y="904875"/>
              <a:ext cx="219900" cy="651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1405" name="Google Shape;1405;p33"/>
          <p:cNvGrpSpPr/>
          <p:nvPr/>
        </p:nvGrpSpPr>
        <p:grpSpPr>
          <a:xfrm>
            <a:off x="927325" y="4278088"/>
            <a:ext cx="612000" cy="809475"/>
            <a:chOff x="1624275" y="796950"/>
            <a:chExt cx="612000" cy="809475"/>
          </a:xfrm>
        </p:grpSpPr>
        <p:sp>
          <p:nvSpPr>
            <p:cNvPr id="1406" name="Google Shape;1406;p33"/>
            <p:cNvSpPr/>
            <p:nvPr/>
          </p:nvSpPr>
          <p:spPr>
            <a:xfrm>
              <a:off x="1629350" y="802025"/>
              <a:ext cx="601850" cy="799325"/>
            </a:xfrm>
            <a:custGeom>
              <a:avLst/>
              <a:gdLst/>
              <a:ahLst/>
              <a:cxnLst/>
              <a:rect l="l" t="t" r="r" b="b"/>
              <a:pathLst>
                <a:path w="24074" h="31973" extrusionOk="0">
                  <a:moveTo>
                    <a:pt x="0" y="0"/>
                  </a:moveTo>
                  <a:lnTo>
                    <a:pt x="0" y="31973"/>
                  </a:lnTo>
                  <a:lnTo>
                    <a:pt x="24073" y="31973"/>
                  </a:lnTo>
                  <a:lnTo>
                    <a:pt x="24073" y="5787"/>
                  </a:lnTo>
                  <a:lnTo>
                    <a:pt x="186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3"/>
            <p:cNvSpPr/>
            <p:nvPr/>
          </p:nvSpPr>
          <p:spPr>
            <a:xfrm>
              <a:off x="1624275" y="796950"/>
              <a:ext cx="612000" cy="809475"/>
            </a:xfrm>
            <a:custGeom>
              <a:avLst/>
              <a:gdLst/>
              <a:ahLst/>
              <a:cxnLst/>
              <a:rect l="l" t="t" r="r" b="b"/>
              <a:pathLst>
                <a:path w="24480" h="32379" extrusionOk="0">
                  <a:moveTo>
                    <a:pt x="18776" y="406"/>
                  </a:moveTo>
                  <a:lnTo>
                    <a:pt x="24073" y="6070"/>
                  </a:lnTo>
                  <a:lnTo>
                    <a:pt x="24073" y="31973"/>
                  </a:lnTo>
                  <a:lnTo>
                    <a:pt x="406" y="31973"/>
                  </a:lnTo>
                  <a:lnTo>
                    <a:pt x="406" y="406"/>
                  </a:lnTo>
                  <a:close/>
                  <a:moveTo>
                    <a:pt x="0" y="0"/>
                  </a:moveTo>
                  <a:lnTo>
                    <a:pt x="0" y="32379"/>
                  </a:lnTo>
                  <a:lnTo>
                    <a:pt x="24480" y="32379"/>
                  </a:lnTo>
                  <a:lnTo>
                    <a:pt x="24480" y="5909"/>
                  </a:lnTo>
                  <a:lnTo>
                    <a:pt x="189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3"/>
            <p:cNvSpPr/>
            <p:nvPr/>
          </p:nvSpPr>
          <p:spPr>
            <a:xfrm>
              <a:off x="2091050" y="799375"/>
              <a:ext cx="143275" cy="157375"/>
            </a:xfrm>
            <a:custGeom>
              <a:avLst/>
              <a:gdLst/>
              <a:ahLst/>
              <a:cxnLst/>
              <a:rect l="l" t="t" r="r" b="b"/>
              <a:pathLst>
                <a:path w="5731" h="6295" extrusionOk="0">
                  <a:moveTo>
                    <a:pt x="0" y="1"/>
                  </a:moveTo>
                  <a:lnTo>
                    <a:pt x="0" y="6295"/>
                  </a:lnTo>
                  <a:lnTo>
                    <a:pt x="5731" y="6295"/>
                  </a:lnTo>
                  <a:lnTo>
                    <a:pt x="5731" y="5889"/>
                  </a:lnTo>
                  <a:lnTo>
                    <a:pt x="407" y="5889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3"/>
            <p:cNvSpPr/>
            <p:nvPr/>
          </p:nvSpPr>
          <p:spPr>
            <a:xfrm>
              <a:off x="1721775" y="11307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3"/>
            <p:cNvSpPr/>
            <p:nvPr/>
          </p:nvSpPr>
          <p:spPr>
            <a:xfrm>
              <a:off x="1721775" y="12173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3"/>
            <p:cNvSpPr/>
            <p:nvPr/>
          </p:nvSpPr>
          <p:spPr>
            <a:xfrm>
              <a:off x="1721775" y="13038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1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3"/>
            <p:cNvSpPr/>
            <p:nvPr/>
          </p:nvSpPr>
          <p:spPr>
            <a:xfrm>
              <a:off x="1721775" y="13904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8"/>
                  </a:lnTo>
                  <a:lnTo>
                    <a:pt x="16678" y="408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3" name="Google Shape;1413;p33"/>
          <p:cNvGrpSpPr/>
          <p:nvPr/>
        </p:nvGrpSpPr>
        <p:grpSpPr>
          <a:xfrm>
            <a:off x="1665657" y="4551389"/>
            <a:ext cx="2006046" cy="375307"/>
            <a:chOff x="3667675" y="3227975"/>
            <a:chExt cx="1117450" cy="209050"/>
          </a:xfrm>
        </p:grpSpPr>
        <p:sp>
          <p:nvSpPr>
            <p:cNvPr id="1414" name="Google Shape;1414;p33"/>
            <p:cNvSpPr/>
            <p:nvPr/>
          </p:nvSpPr>
          <p:spPr>
            <a:xfrm>
              <a:off x="3677625" y="3238075"/>
              <a:ext cx="81550" cy="81525"/>
            </a:xfrm>
            <a:custGeom>
              <a:avLst/>
              <a:gdLst/>
              <a:ahLst/>
              <a:cxnLst/>
              <a:rect l="l" t="t" r="r" b="b"/>
              <a:pathLst>
                <a:path w="3262" h="3261" extrusionOk="0">
                  <a:moveTo>
                    <a:pt x="1630" y="0"/>
                  </a:moveTo>
                  <a:cubicBezTo>
                    <a:pt x="732" y="0"/>
                    <a:pt x="0" y="731"/>
                    <a:pt x="0" y="1630"/>
                  </a:cubicBezTo>
                  <a:cubicBezTo>
                    <a:pt x="0" y="2530"/>
                    <a:pt x="732" y="3260"/>
                    <a:pt x="1630" y="3260"/>
                  </a:cubicBezTo>
                  <a:cubicBezTo>
                    <a:pt x="2530" y="3260"/>
                    <a:pt x="3261" y="2530"/>
                    <a:pt x="3261" y="1630"/>
                  </a:cubicBezTo>
                  <a:cubicBezTo>
                    <a:pt x="3261" y="732"/>
                    <a:pt x="2530" y="0"/>
                    <a:pt x="1630" y="0"/>
                  </a:cubicBezTo>
                  <a:close/>
                </a:path>
              </a:pathLst>
            </a:custGeom>
            <a:solidFill>
              <a:srgbClr val="835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3"/>
            <p:cNvSpPr/>
            <p:nvPr/>
          </p:nvSpPr>
          <p:spPr>
            <a:xfrm>
              <a:off x="3739475" y="3237975"/>
              <a:ext cx="973725" cy="189075"/>
            </a:xfrm>
            <a:custGeom>
              <a:avLst/>
              <a:gdLst/>
              <a:ahLst/>
              <a:cxnLst/>
              <a:rect l="l" t="t" r="r" b="b"/>
              <a:pathLst>
                <a:path w="38949" h="7563" extrusionOk="0">
                  <a:moveTo>
                    <a:pt x="12705" y="0"/>
                  </a:moveTo>
                  <a:cubicBezTo>
                    <a:pt x="10220" y="0"/>
                    <a:pt x="8959" y="1602"/>
                    <a:pt x="8038" y="2773"/>
                  </a:cubicBezTo>
                  <a:cubicBezTo>
                    <a:pt x="7226" y="3804"/>
                    <a:pt x="6798" y="4300"/>
                    <a:pt x="5936" y="4300"/>
                  </a:cubicBezTo>
                  <a:cubicBezTo>
                    <a:pt x="5074" y="4300"/>
                    <a:pt x="4645" y="3804"/>
                    <a:pt x="3834" y="2773"/>
                  </a:cubicBezTo>
                  <a:cubicBezTo>
                    <a:pt x="3108" y="1850"/>
                    <a:pt x="2169" y="660"/>
                    <a:pt x="587" y="197"/>
                  </a:cubicBezTo>
                  <a:lnTo>
                    <a:pt x="587" y="197"/>
                  </a:lnTo>
                  <a:cubicBezTo>
                    <a:pt x="956" y="564"/>
                    <a:pt x="1186" y="1073"/>
                    <a:pt x="1186" y="1634"/>
                  </a:cubicBezTo>
                  <a:cubicBezTo>
                    <a:pt x="1186" y="2452"/>
                    <a:pt x="699" y="3157"/>
                    <a:pt x="1" y="3478"/>
                  </a:cubicBezTo>
                  <a:cubicBezTo>
                    <a:pt x="406" y="3715"/>
                    <a:pt x="763" y="4149"/>
                    <a:pt x="1269" y="4791"/>
                  </a:cubicBezTo>
                  <a:cubicBezTo>
                    <a:pt x="2190" y="5962"/>
                    <a:pt x="3452" y="7563"/>
                    <a:pt x="5936" y="7563"/>
                  </a:cubicBezTo>
                  <a:cubicBezTo>
                    <a:pt x="8420" y="7563"/>
                    <a:pt x="9682" y="5962"/>
                    <a:pt x="10603" y="4791"/>
                  </a:cubicBezTo>
                  <a:cubicBezTo>
                    <a:pt x="11415" y="3760"/>
                    <a:pt x="11843" y="3264"/>
                    <a:pt x="12705" y="3264"/>
                  </a:cubicBezTo>
                  <a:cubicBezTo>
                    <a:pt x="13566" y="3264"/>
                    <a:pt x="13995" y="3760"/>
                    <a:pt x="14808" y="4791"/>
                  </a:cubicBezTo>
                  <a:cubicBezTo>
                    <a:pt x="15728" y="5962"/>
                    <a:pt x="16990" y="7563"/>
                    <a:pt x="19474" y="7563"/>
                  </a:cubicBezTo>
                  <a:cubicBezTo>
                    <a:pt x="21958" y="7563"/>
                    <a:pt x="23220" y="5962"/>
                    <a:pt x="24141" y="4791"/>
                  </a:cubicBezTo>
                  <a:cubicBezTo>
                    <a:pt x="24953" y="3760"/>
                    <a:pt x="25382" y="3264"/>
                    <a:pt x="26243" y="3264"/>
                  </a:cubicBezTo>
                  <a:cubicBezTo>
                    <a:pt x="27105" y="3264"/>
                    <a:pt x="27534" y="3760"/>
                    <a:pt x="28346" y="4791"/>
                  </a:cubicBezTo>
                  <a:cubicBezTo>
                    <a:pt x="29267" y="5962"/>
                    <a:pt x="30528" y="7563"/>
                    <a:pt x="33013" y="7563"/>
                  </a:cubicBezTo>
                  <a:cubicBezTo>
                    <a:pt x="35498" y="7563"/>
                    <a:pt x="36759" y="5962"/>
                    <a:pt x="37680" y="4791"/>
                  </a:cubicBezTo>
                  <a:cubicBezTo>
                    <a:pt x="38186" y="4149"/>
                    <a:pt x="38543" y="3715"/>
                    <a:pt x="38949" y="3478"/>
                  </a:cubicBezTo>
                  <a:cubicBezTo>
                    <a:pt x="38250" y="3157"/>
                    <a:pt x="37764" y="2451"/>
                    <a:pt x="37764" y="1632"/>
                  </a:cubicBezTo>
                  <a:cubicBezTo>
                    <a:pt x="37764" y="1073"/>
                    <a:pt x="37990" y="566"/>
                    <a:pt x="38357" y="199"/>
                  </a:cubicBezTo>
                  <a:lnTo>
                    <a:pt x="38357" y="199"/>
                  </a:lnTo>
                  <a:cubicBezTo>
                    <a:pt x="36778" y="662"/>
                    <a:pt x="35841" y="1851"/>
                    <a:pt x="35115" y="2773"/>
                  </a:cubicBezTo>
                  <a:cubicBezTo>
                    <a:pt x="34304" y="3804"/>
                    <a:pt x="33875" y="4300"/>
                    <a:pt x="33013" y="4300"/>
                  </a:cubicBezTo>
                  <a:cubicBezTo>
                    <a:pt x="32152" y="4300"/>
                    <a:pt x="31723" y="3804"/>
                    <a:pt x="30910" y="2773"/>
                  </a:cubicBezTo>
                  <a:cubicBezTo>
                    <a:pt x="29990" y="1602"/>
                    <a:pt x="28728" y="0"/>
                    <a:pt x="26243" y="0"/>
                  </a:cubicBezTo>
                  <a:cubicBezTo>
                    <a:pt x="23759" y="0"/>
                    <a:pt x="22498" y="1602"/>
                    <a:pt x="21576" y="2773"/>
                  </a:cubicBezTo>
                  <a:cubicBezTo>
                    <a:pt x="20765" y="3804"/>
                    <a:pt x="20336" y="4300"/>
                    <a:pt x="19474" y="4300"/>
                  </a:cubicBezTo>
                  <a:cubicBezTo>
                    <a:pt x="18612" y="4300"/>
                    <a:pt x="18183" y="3804"/>
                    <a:pt x="17372" y="2773"/>
                  </a:cubicBezTo>
                  <a:cubicBezTo>
                    <a:pt x="16450" y="1602"/>
                    <a:pt x="15190" y="0"/>
                    <a:pt x="12705" y="0"/>
                  </a:cubicBezTo>
                  <a:close/>
                </a:path>
              </a:pathLst>
            </a:custGeom>
            <a:solidFill>
              <a:srgbClr val="835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3"/>
            <p:cNvSpPr/>
            <p:nvPr/>
          </p:nvSpPr>
          <p:spPr>
            <a:xfrm>
              <a:off x="4693475" y="3237950"/>
              <a:ext cx="81700" cy="81675"/>
            </a:xfrm>
            <a:custGeom>
              <a:avLst/>
              <a:gdLst/>
              <a:ahLst/>
              <a:cxnLst/>
              <a:rect l="l" t="t" r="r" b="b"/>
              <a:pathLst>
                <a:path w="3268" h="3267" extrusionOk="0">
                  <a:moveTo>
                    <a:pt x="1635" y="0"/>
                  </a:moveTo>
                  <a:cubicBezTo>
                    <a:pt x="1631" y="1"/>
                    <a:pt x="1627" y="1"/>
                    <a:pt x="1622" y="1"/>
                  </a:cubicBezTo>
                  <a:cubicBezTo>
                    <a:pt x="1615" y="1"/>
                    <a:pt x="1607" y="2"/>
                    <a:pt x="1600" y="2"/>
                  </a:cubicBezTo>
                  <a:cubicBezTo>
                    <a:pt x="715" y="20"/>
                    <a:pt x="1" y="744"/>
                    <a:pt x="1" y="1633"/>
                  </a:cubicBezTo>
                  <a:cubicBezTo>
                    <a:pt x="1" y="2534"/>
                    <a:pt x="733" y="3266"/>
                    <a:pt x="1634" y="3266"/>
                  </a:cubicBezTo>
                  <a:cubicBezTo>
                    <a:pt x="2534" y="3266"/>
                    <a:pt x="3267" y="2534"/>
                    <a:pt x="3267" y="1633"/>
                  </a:cubicBezTo>
                  <a:cubicBezTo>
                    <a:pt x="3267" y="733"/>
                    <a:pt x="2534" y="1"/>
                    <a:pt x="1635" y="0"/>
                  </a:cubicBezTo>
                  <a:close/>
                </a:path>
              </a:pathLst>
            </a:custGeom>
            <a:solidFill>
              <a:srgbClr val="835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3"/>
            <p:cNvSpPr/>
            <p:nvPr/>
          </p:nvSpPr>
          <p:spPr>
            <a:xfrm>
              <a:off x="3718575" y="3319575"/>
              <a:ext cx="1015325" cy="117450"/>
            </a:xfrm>
            <a:custGeom>
              <a:avLst/>
              <a:gdLst/>
              <a:ahLst/>
              <a:cxnLst/>
              <a:rect l="l" t="t" r="r" b="b"/>
              <a:pathLst>
                <a:path w="40613" h="4698" extrusionOk="0">
                  <a:moveTo>
                    <a:pt x="13541" y="0"/>
                  </a:moveTo>
                  <a:cubicBezTo>
                    <a:pt x="12679" y="0"/>
                    <a:pt x="12250" y="496"/>
                    <a:pt x="11439" y="1527"/>
                  </a:cubicBezTo>
                  <a:cubicBezTo>
                    <a:pt x="10518" y="2698"/>
                    <a:pt x="9256" y="4299"/>
                    <a:pt x="6772" y="4299"/>
                  </a:cubicBezTo>
                  <a:cubicBezTo>
                    <a:pt x="4287" y="4299"/>
                    <a:pt x="3026" y="2698"/>
                    <a:pt x="2105" y="1527"/>
                  </a:cubicBezTo>
                  <a:cubicBezTo>
                    <a:pt x="1599" y="885"/>
                    <a:pt x="1242" y="451"/>
                    <a:pt x="837" y="214"/>
                  </a:cubicBezTo>
                  <a:cubicBezTo>
                    <a:pt x="582" y="331"/>
                    <a:pt x="298" y="397"/>
                    <a:pt x="1" y="399"/>
                  </a:cubicBezTo>
                  <a:lnTo>
                    <a:pt x="2" y="399"/>
                  </a:lnTo>
                  <a:cubicBezTo>
                    <a:pt x="626" y="399"/>
                    <a:pt x="927" y="675"/>
                    <a:pt x="1792" y="1774"/>
                  </a:cubicBezTo>
                  <a:cubicBezTo>
                    <a:pt x="2763" y="3008"/>
                    <a:pt x="4093" y="4697"/>
                    <a:pt x="6772" y="4697"/>
                  </a:cubicBezTo>
                  <a:cubicBezTo>
                    <a:pt x="9450" y="4697"/>
                    <a:pt x="10780" y="3008"/>
                    <a:pt x="11751" y="1774"/>
                  </a:cubicBezTo>
                  <a:cubicBezTo>
                    <a:pt x="12616" y="675"/>
                    <a:pt x="12917" y="399"/>
                    <a:pt x="13541" y="399"/>
                  </a:cubicBezTo>
                  <a:cubicBezTo>
                    <a:pt x="14164" y="399"/>
                    <a:pt x="14465" y="675"/>
                    <a:pt x="15330" y="1774"/>
                  </a:cubicBezTo>
                  <a:cubicBezTo>
                    <a:pt x="16302" y="3008"/>
                    <a:pt x="17633" y="4697"/>
                    <a:pt x="20310" y="4697"/>
                  </a:cubicBezTo>
                  <a:cubicBezTo>
                    <a:pt x="22988" y="4697"/>
                    <a:pt x="24318" y="3008"/>
                    <a:pt x="25290" y="1774"/>
                  </a:cubicBezTo>
                  <a:cubicBezTo>
                    <a:pt x="26154" y="675"/>
                    <a:pt x="26456" y="399"/>
                    <a:pt x="27079" y="399"/>
                  </a:cubicBezTo>
                  <a:cubicBezTo>
                    <a:pt x="27702" y="399"/>
                    <a:pt x="28004" y="675"/>
                    <a:pt x="28870" y="1774"/>
                  </a:cubicBezTo>
                  <a:cubicBezTo>
                    <a:pt x="29840" y="3008"/>
                    <a:pt x="31171" y="4697"/>
                    <a:pt x="33849" y="4697"/>
                  </a:cubicBezTo>
                  <a:cubicBezTo>
                    <a:pt x="36527" y="4697"/>
                    <a:pt x="37857" y="3008"/>
                    <a:pt x="38829" y="1774"/>
                  </a:cubicBezTo>
                  <a:cubicBezTo>
                    <a:pt x="39691" y="679"/>
                    <a:pt x="39993" y="401"/>
                    <a:pt x="40613" y="399"/>
                  </a:cubicBezTo>
                  <a:cubicBezTo>
                    <a:pt x="40318" y="396"/>
                    <a:pt x="40037" y="331"/>
                    <a:pt x="39785" y="214"/>
                  </a:cubicBezTo>
                  <a:cubicBezTo>
                    <a:pt x="39379" y="451"/>
                    <a:pt x="39022" y="885"/>
                    <a:pt x="38516" y="1527"/>
                  </a:cubicBezTo>
                  <a:cubicBezTo>
                    <a:pt x="37595" y="2698"/>
                    <a:pt x="36334" y="4299"/>
                    <a:pt x="33849" y="4299"/>
                  </a:cubicBezTo>
                  <a:cubicBezTo>
                    <a:pt x="31364" y="4299"/>
                    <a:pt x="30103" y="2698"/>
                    <a:pt x="29182" y="1527"/>
                  </a:cubicBezTo>
                  <a:cubicBezTo>
                    <a:pt x="28369" y="496"/>
                    <a:pt x="27941" y="0"/>
                    <a:pt x="27079" y="0"/>
                  </a:cubicBezTo>
                  <a:cubicBezTo>
                    <a:pt x="26217" y="0"/>
                    <a:pt x="25789" y="496"/>
                    <a:pt x="24977" y="1527"/>
                  </a:cubicBezTo>
                  <a:cubicBezTo>
                    <a:pt x="24056" y="2698"/>
                    <a:pt x="22794" y="4299"/>
                    <a:pt x="20310" y="4299"/>
                  </a:cubicBezTo>
                  <a:cubicBezTo>
                    <a:pt x="17826" y="4299"/>
                    <a:pt x="16564" y="2698"/>
                    <a:pt x="15643" y="1527"/>
                  </a:cubicBezTo>
                  <a:cubicBezTo>
                    <a:pt x="14831" y="496"/>
                    <a:pt x="14402" y="0"/>
                    <a:pt x="13541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3"/>
            <p:cNvSpPr/>
            <p:nvPr/>
          </p:nvSpPr>
          <p:spPr>
            <a:xfrm>
              <a:off x="4733450" y="3237950"/>
              <a:ext cx="900" cy="75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35" y="0"/>
                  </a:moveTo>
                  <a:cubicBezTo>
                    <a:pt x="25" y="0"/>
                    <a:pt x="15" y="2"/>
                    <a:pt x="5" y="2"/>
                  </a:cubicBezTo>
                  <a:lnTo>
                    <a:pt x="5" y="2"/>
                  </a:lnTo>
                  <a:cubicBezTo>
                    <a:pt x="11" y="2"/>
                    <a:pt x="17" y="1"/>
                    <a:pt x="23" y="1"/>
                  </a:cubicBezTo>
                  <a:cubicBezTo>
                    <a:pt x="28" y="1"/>
                    <a:pt x="32" y="0"/>
                    <a:pt x="36" y="0"/>
                  </a:cubicBezTo>
                  <a:close/>
                  <a:moveTo>
                    <a:pt x="5" y="2"/>
                  </a:moveTo>
                  <a:cubicBezTo>
                    <a:pt x="4" y="2"/>
                    <a:pt x="2" y="2"/>
                    <a:pt x="1" y="2"/>
                  </a:cubicBezTo>
                  <a:cubicBezTo>
                    <a:pt x="2" y="2"/>
                    <a:pt x="4" y="2"/>
                    <a:pt x="5" y="2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3"/>
            <p:cNvSpPr/>
            <p:nvPr/>
          </p:nvSpPr>
          <p:spPr>
            <a:xfrm>
              <a:off x="3717575" y="3228025"/>
              <a:ext cx="1013950" cy="117450"/>
            </a:xfrm>
            <a:custGeom>
              <a:avLst/>
              <a:gdLst/>
              <a:ahLst/>
              <a:cxnLst/>
              <a:rect l="l" t="t" r="r" b="b"/>
              <a:pathLst>
                <a:path w="40558" h="4698" extrusionOk="0">
                  <a:moveTo>
                    <a:pt x="42" y="1"/>
                  </a:moveTo>
                  <a:cubicBezTo>
                    <a:pt x="28" y="1"/>
                    <a:pt x="14" y="2"/>
                    <a:pt x="1" y="5"/>
                  </a:cubicBezTo>
                  <a:cubicBezTo>
                    <a:pt x="11" y="5"/>
                    <a:pt x="22" y="4"/>
                    <a:pt x="32" y="4"/>
                  </a:cubicBezTo>
                  <a:cubicBezTo>
                    <a:pt x="590" y="4"/>
                    <a:pt x="1095" y="230"/>
                    <a:pt x="1462" y="595"/>
                  </a:cubicBezTo>
                  <a:cubicBezTo>
                    <a:pt x="3045" y="1058"/>
                    <a:pt x="3984" y="2248"/>
                    <a:pt x="4710" y="3171"/>
                  </a:cubicBezTo>
                  <a:cubicBezTo>
                    <a:pt x="5521" y="4202"/>
                    <a:pt x="5950" y="4698"/>
                    <a:pt x="6812" y="4698"/>
                  </a:cubicBezTo>
                  <a:cubicBezTo>
                    <a:pt x="7674" y="4698"/>
                    <a:pt x="8102" y="4202"/>
                    <a:pt x="8914" y="3171"/>
                  </a:cubicBezTo>
                  <a:cubicBezTo>
                    <a:pt x="9835" y="2000"/>
                    <a:pt x="11096" y="398"/>
                    <a:pt x="13581" y="398"/>
                  </a:cubicBezTo>
                  <a:cubicBezTo>
                    <a:pt x="16065" y="398"/>
                    <a:pt x="17326" y="2000"/>
                    <a:pt x="18248" y="3171"/>
                  </a:cubicBezTo>
                  <a:cubicBezTo>
                    <a:pt x="19059" y="4202"/>
                    <a:pt x="19488" y="4698"/>
                    <a:pt x="20350" y="4698"/>
                  </a:cubicBezTo>
                  <a:cubicBezTo>
                    <a:pt x="21212" y="4698"/>
                    <a:pt x="21641" y="4202"/>
                    <a:pt x="22452" y="3171"/>
                  </a:cubicBezTo>
                  <a:cubicBezTo>
                    <a:pt x="23374" y="2000"/>
                    <a:pt x="24634" y="398"/>
                    <a:pt x="27119" y="398"/>
                  </a:cubicBezTo>
                  <a:cubicBezTo>
                    <a:pt x="29604" y="398"/>
                    <a:pt x="30866" y="2000"/>
                    <a:pt x="31786" y="3171"/>
                  </a:cubicBezTo>
                  <a:cubicBezTo>
                    <a:pt x="32599" y="4202"/>
                    <a:pt x="33026" y="4698"/>
                    <a:pt x="33889" y="4698"/>
                  </a:cubicBezTo>
                  <a:cubicBezTo>
                    <a:pt x="34751" y="4698"/>
                    <a:pt x="35180" y="4202"/>
                    <a:pt x="35991" y="3171"/>
                  </a:cubicBezTo>
                  <a:cubicBezTo>
                    <a:pt x="36717" y="2249"/>
                    <a:pt x="37654" y="1061"/>
                    <a:pt x="39233" y="597"/>
                  </a:cubicBezTo>
                  <a:cubicBezTo>
                    <a:pt x="39576" y="253"/>
                    <a:pt x="40041" y="31"/>
                    <a:pt x="40557" y="3"/>
                  </a:cubicBezTo>
                  <a:lnTo>
                    <a:pt x="40557" y="3"/>
                  </a:lnTo>
                  <a:cubicBezTo>
                    <a:pt x="37947" y="46"/>
                    <a:pt x="36638" y="1706"/>
                    <a:pt x="35679" y="2924"/>
                  </a:cubicBezTo>
                  <a:cubicBezTo>
                    <a:pt x="34814" y="4023"/>
                    <a:pt x="34513" y="4299"/>
                    <a:pt x="33889" y="4299"/>
                  </a:cubicBezTo>
                  <a:cubicBezTo>
                    <a:pt x="33265" y="4299"/>
                    <a:pt x="32964" y="4023"/>
                    <a:pt x="32099" y="2924"/>
                  </a:cubicBezTo>
                  <a:cubicBezTo>
                    <a:pt x="31128" y="1690"/>
                    <a:pt x="29797" y="1"/>
                    <a:pt x="27119" y="1"/>
                  </a:cubicBezTo>
                  <a:cubicBezTo>
                    <a:pt x="24441" y="1"/>
                    <a:pt x="23112" y="1690"/>
                    <a:pt x="22140" y="2924"/>
                  </a:cubicBezTo>
                  <a:cubicBezTo>
                    <a:pt x="21275" y="4023"/>
                    <a:pt x="20974" y="4299"/>
                    <a:pt x="20350" y="4299"/>
                  </a:cubicBezTo>
                  <a:cubicBezTo>
                    <a:pt x="19726" y="4299"/>
                    <a:pt x="19426" y="4023"/>
                    <a:pt x="18560" y="2924"/>
                  </a:cubicBezTo>
                  <a:cubicBezTo>
                    <a:pt x="17589" y="1690"/>
                    <a:pt x="16258" y="1"/>
                    <a:pt x="13581" y="1"/>
                  </a:cubicBezTo>
                  <a:cubicBezTo>
                    <a:pt x="10903" y="1"/>
                    <a:pt x="9572" y="1690"/>
                    <a:pt x="8601" y="2924"/>
                  </a:cubicBezTo>
                  <a:cubicBezTo>
                    <a:pt x="7736" y="4023"/>
                    <a:pt x="7435" y="4299"/>
                    <a:pt x="6812" y="4299"/>
                  </a:cubicBezTo>
                  <a:cubicBezTo>
                    <a:pt x="6188" y="4299"/>
                    <a:pt x="5887" y="4023"/>
                    <a:pt x="5022" y="2924"/>
                  </a:cubicBezTo>
                  <a:cubicBezTo>
                    <a:pt x="4051" y="1690"/>
                    <a:pt x="2720" y="1"/>
                    <a:pt x="4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3"/>
            <p:cNvSpPr/>
            <p:nvPr/>
          </p:nvSpPr>
          <p:spPr>
            <a:xfrm>
              <a:off x="4683525" y="3227975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4064" h="4064" extrusionOk="0">
                  <a:moveTo>
                    <a:pt x="2033" y="399"/>
                  </a:moveTo>
                  <a:cubicBezTo>
                    <a:pt x="2933" y="400"/>
                    <a:pt x="3665" y="1132"/>
                    <a:pt x="3665" y="2032"/>
                  </a:cubicBezTo>
                  <a:cubicBezTo>
                    <a:pt x="3665" y="2933"/>
                    <a:pt x="2932" y="3665"/>
                    <a:pt x="2032" y="3665"/>
                  </a:cubicBezTo>
                  <a:cubicBezTo>
                    <a:pt x="1131" y="3665"/>
                    <a:pt x="399" y="2933"/>
                    <a:pt x="399" y="2032"/>
                  </a:cubicBezTo>
                  <a:cubicBezTo>
                    <a:pt x="399" y="1143"/>
                    <a:pt x="1113" y="419"/>
                    <a:pt x="1998" y="401"/>
                  </a:cubicBezTo>
                  <a:cubicBezTo>
                    <a:pt x="2010" y="400"/>
                    <a:pt x="2020" y="399"/>
                    <a:pt x="2032" y="399"/>
                  </a:cubicBezTo>
                  <a:close/>
                  <a:moveTo>
                    <a:pt x="2032" y="1"/>
                  </a:moveTo>
                  <a:cubicBezTo>
                    <a:pt x="1994" y="1"/>
                    <a:pt x="1957" y="3"/>
                    <a:pt x="1919" y="5"/>
                  </a:cubicBezTo>
                  <a:cubicBezTo>
                    <a:pt x="1403" y="33"/>
                    <a:pt x="938" y="255"/>
                    <a:pt x="595" y="599"/>
                  </a:cubicBezTo>
                  <a:cubicBezTo>
                    <a:pt x="228" y="966"/>
                    <a:pt x="1" y="1474"/>
                    <a:pt x="1" y="2032"/>
                  </a:cubicBezTo>
                  <a:cubicBezTo>
                    <a:pt x="1" y="2851"/>
                    <a:pt x="488" y="3557"/>
                    <a:pt x="1187" y="3879"/>
                  </a:cubicBezTo>
                  <a:cubicBezTo>
                    <a:pt x="1439" y="3995"/>
                    <a:pt x="1720" y="4060"/>
                    <a:pt x="2015" y="4063"/>
                  </a:cubicBezTo>
                  <a:cubicBezTo>
                    <a:pt x="2020" y="4063"/>
                    <a:pt x="2027" y="4064"/>
                    <a:pt x="2032" y="4064"/>
                  </a:cubicBezTo>
                  <a:cubicBezTo>
                    <a:pt x="3152" y="4064"/>
                    <a:pt x="4063" y="3153"/>
                    <a:pt x="4063" y="2032"/>
                  </a:cubicBezTo>
                  <a:cubicBezTo>
                    <a:pt x="4063" y="912"/>
                    <a:pt x="3152" y="1"/>
                    <a:pt x="203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3"/>
            <p:cNvSpPr/>
            <p:nvPr/>
          </p:nvSpPr>
          <p:spPr>
            <a:xfrm>
              <a:off x="3667675" y="3228125"/>
              <a:ext cx="101450" cy="101425"/>
            </a:xfrm>
            <a:custGeom>
              <a:avLst/>
              <a:gdLst/>
              <a:ahLst/>
              <a:cxnLst/>
              <a:rect l="l" t="t" r="r" b="b"/>
              <a:pathLst>
                <a:path w="4058" h="4057" extrusionOk="0">
                  <a:moveTo>
                    <a:pt x="2028" y="398"/>
                  </a:moveTo>
                  <a:cubicBezTo>
                    <a:pt x="2928" y="398"/>
                    <a:pt x="3659" y="1129"/>
                    <a:pt x="3659" y="2028"/>
                  </a:cubicBezTo>
                  <a:cubicBezTo>
                    <a:pt x="3659" y="2928"/>
                    <a:pt x="2928" y="3658"/>
                    <a:pt x="2028" y="3658"/>
                  </a:cubicBezTo>
                  <a:cubicBezTo>
                    <a:pt x="1130" y="3658"/>
                    <a:pt x="398" y="2928"/>
                    <a:pt x="398" y="2028"/>
                  </a:cubicBezTo>
                  <a:cubicBezTo>
                    <a:pt x="398" y="1130"/>
                    <a:pt x="1130" y="398"/>
                    <a:pt x="2028" y="398"/>
                  </a:cubicBezTo>
                  <a:close/>
                  <a:moveTo>
                    <a:pt x="2028" y="0"/>
                  </a:moveTo>
                  <a:cubicBezTo>
                    <a:pt x="2018" y="0"/>
                    <a:pt x="2007" y="1"/>
                    <a:pt x="1997" y="1"/>
                  </a:cubicBezTo>
                  <a:cubicBezTo>
                    <a:pt x="893" y="18"/>
                    <a:pt x="0" y="921"/>
                    <a:pt x="0" y="2028"/>
                  </a:cubicBezTo>
                  <a:cubicBezTo>
                    <a:pt x="0" y="3147"/>
                    <a:pt x="910" y="4057"/>
                    <a:pt x="2028" y="4057"/>
                  </a:cubicBezTo>
                  <a:lnTo>
                    <a:pt x="2037" y="4057"/>
                  </a:lnTo>
                  <a:cubicBezTo>
                    <a:pt x="2334" y="4054"/>
                    <a:pt x="2618" y="3989"/>
                    <a:pt x="2873" y="3872"/>
                  </a:cubicBezTo>
                  <a:cubicBezTo>
                    <a:pt x="3570" y="3551"/>
                    <a:pt x="4058" y="2846"/>
                    <a:pt x="4058" y="2028"/>
                  </a:cubicBezTo>
                  <a:cubicBezTo>
                    <a:pt x="4058" y="1467"/>
                    <a:pt x="3828" y="958"/>
                    <a:pt x="3458" y="591"/>
                  </a:cubicBezTo>
                  <a:cubicBezTo>
                    <a:pt x="3091" y="226"/>
                    <a:pt x="2586" y="0"/>
                    <a:pt x="2028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2" name="Google Shape;1422;p33"/>
          <p:cNvSpPr/>
          <p:nvPr/>
        </p:nvSpPr>
        <p:spPr>
          <a:xfrm rot="516939">
            <a:off x="8823276" y="694749"/>
            <a:ext cx="312554" cy="312554"/>
          </a:xfrm>
          <a:custGeom>
            <a:avLst/>
            <a:gdLst/>
            <a:ahLst/>
            <a:cxnLst/>
            <a:rect l="l" t="t" r="r" b="b"/>
            <a:pathLst>
              <a:path w="18823" h="18823" extrusionOk="0">
                <a:moveTo>
                  <a:pt x="6934" y="1"/>
                </a:moveTo>
                <a:lnTo>
                  <a:pt x="6934" y="6933"/>
                </a:lnTo>
                <a:lnTo>
                  <a:pt x="1" y="6933"/>
                </a:lnTo>
                <a:lnTo>
                  <a:pt x="1" y="11890"/>
                </a:lnTo>
                <a:lnTo>
                  <a:pt x="6934" y="11890"/>
                </a:lnTo>
                <a:lnTo>
                  <a:pt x="6934" y="18823"/>
                </a:lnTo>
                <a:lnTo>
                  <a:pt x="11890" y="18823"/>
                </a:lnTo>
                <a:lnTo>
                  <a:pt x="11890" y="11890"/>
                </a:lnTo>
                <a:lnTo>
                  <a:pt x="18823" y="11890"/>
                </a:lnTo>
                <a:lnTo>
                  <a:pt x="18823" y="6933"/>
                </a:lnTo>
                <a:lnTo>
                  <a:pt x="11890" y="6933"/>
                </a:lnTo>
                <a:lnTo>
                  <a:pt x="11890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33"/>
          <p:cNvSpPr/>
          <p:nvPr/>
        </p:nvSpPr>
        <p:spPr>
          <a:xfrm>
            <a:off x="203725" y="2170400"/>
            <a:ext cx="312549" cy="312549"/>
          </a:xfrm>
          <a:custGeom>
            <a:avLst/>
            <a:gdLst/>
            <a:ahLst/>
            <a:cxnLst/>
            <a:rect l="l" t="t" r="r" b="b"/>
            <a:pathLst>
              <a:path w="16815" h="16815" extrusionOk="0">
                <a:moveTo>
                  <a:pt x="3504" y="0"/>
                </a:moveTo>
                <a:lnTo>
                  <a:pt x="0" y="3506"/>
                </a:lnTo>
                <a:lnTo>
                  <a:pt x="4903" y="8407"/>
                </a:lnTo>
                <a:lnTo>
                  <a:pt x="0" y="13309"/>
                </a:lnTo>
                <a:lnTo>
                  <a:pt x="3504" y="16814"/>
                </a:lnTo>
                <a:lnTo>
                  <a:pt x="8407" y="11912"/>
                </a:lnTo>
                <a:lnTo>
                  <a:pt x="13309" y="16814"/>
                </a:lnTo>
                <a:lnTo>
                  <a:pt x="16814" y="13309"/>
                </a:lnTo>
                <a:lnTo>
                  <a:pt x="11911" y="8407"/>
                </a:lnTo>
                <a:lnTo>
                  <a:pt x="16814" y="3506"/>
                </a:lnTo>
                <a:lnTo>
                  <a:pt x="13309" y="0"/>
                </a:lnTo>
                <a:lnTo>
                  <a:pt x="8407" y="4903"/>
                </a:lnTo>
                <a:lnTo>
                  <a:pt x="3504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33"/>
          <p:cNvSpPr/>
          <p:nvPr/>
        </p:nvSpPr>
        <p:spPr>
          <a:xfrm rot="1069685">
            <a:off x="7108916" y="4603505"/>
            <a:ext cx="271074" cy="271074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33"/>
          <p:cNvSpPr/>
          <p:nvPr/>
        </p:nvSpPr>
        <p:spPr>
          <a:xfrm rot="-899833">
            <a:off x="8808522" y="1962403"/>
            <a:ext cx="196711" cy="196711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33"/>
          <p:cNvSpPr/>
          <p:nvPr/>
        </p:nvSpPr>
        <p:spPr>
          <a:xfrm>
            <a:off x="563738" y="2649288"/>
            <a:ext cx="312549" cy="312549"/>
          </a:xfrm>
          <a:custGeom>
            <a:avLst/>
            <a:gdLst/>
            <a:ahLst/>
            <a:cxnLst/>
            <a:rect l="l" t="t" r="r" b="b"/>
            <a:pathLst>
              <a:path w="16815" h="16815" extrusionOk="0">
                <a:moveTo>
                  <a:pt x="3504" y="0"/>
                </a:moveTo>
                <a:lnTo>
                  <a:pt x="0" y="3506"/>
                </a:lnTo>
                <a:lnTo>
                  <a:pt x="4903" y="8407"/>
                </a:lnTo>
                <a:lnTo>
                  <a:pt x="0" y="13309"/>
                </a:lnTo>
                <a:lnTo>
                  <a:pt x="3504" y="16814"/>
                </a:lnTo>
                <a:lnTo>
                  <a:pt x="8407" y="11912"/>
                </a:lnTo>
                <a:lnTo>
                  <a:pt x="13309" y="16814"/>
                </a:lnTo>
                <a:lnTo>
                  <a:pt x="16814" y="13309"/>
                </a:lnTo>
                <a:lnTo>
                  <a:pt x="11911" y="8407"/>
                </a:lnTo>
                <a:lnTo>
                  <a:pt x="16814" y="3506"/>
                </a:lnTo>
                <a:lnTo>
                  <a:pt x="13309" y="0"/>
                </a:lnTo>
                <a:lnTo>
                  <a:pt x="8407" y="4903"/>
                </a:lnTo>
                <a:lnTo>
                  <a:pt x="3504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33"/>
          <p:cNvSpPr/>
          <p:nvPr/>
        </p:nvSpPr>
        <p:spPr>
          <a:xfrm rot="991083">
            <a:off x="7626395" y="284669"/>
            <a:ext cx="160822" cy="160822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8" name="Google Shape;1428;p33"/>
          <p:cNvGrpSpPr/>
          <p:nvPr/>
        </p:nvGrpSpPr>
        <p:grpSpPr>
          <a:xfrm>
            <a:off x="6837909" y="1755867"/>
            <a:ext cx="968838" cy="1042108"/>
            <a:chOff x="6837909" y="1755867"/>
            <a:chExt cx="968838" cy="1042108"/>
          </a:xfrm>
        </p:grpSpPr>
        <p:sp>
          <p:nvSpPr>
            <p:cNvPr id="1429" name="Google Shape;1429;p33"/>
            <p:cNvSpPr/>
            <p:nvPr/>
          </p:nvSpPr>
          <p:spPr>
            <a:xfrm>
              <a:off x="7654482" y="2342079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0" y="1"/>
                    <a:pt x="0" y="711"/>
                    <a:pt x="0" y="1587"/>
                  </a:cubicBezTo>
                  <a:cubicBezTo>
                    <a:pt x="0" y="2464"/>
                    <a:pt x="710" y="3175"/>
                    <a:pt x="1587" y="3175"/>
                  </a:cubicBezTo>
                  <a:cubicBezTo>
                    <a:pt x="2464" y="3175"/>
                    <a:pt x="3174" y="2464"/>
                    <a:pt x="3174" y="1587"/>
                  </a:cubicBezTo>
                  <a:cubicBezTo>
                    <a:pt x="3174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0" name="Google Shape;1430;p33"/>
            <p:cNvGrpSpPr/>
            <p:nvPr/>
          </p:nvGrpSpPr>
          <p:grpSpPr>
            <a:xfrm>
              <a:off x="6837909" y="1755867"/>
              <a:ext cx="968838" cy="1042108"/>
              <a:chOff x="6837909" y="1755867"/>
              <a:chExt cx="968838" cy="1042108"/>
            </a:xfrm>
          </p:grpSpPr>
          <p:grpSp>
            <p:nvGrpSpPr>
              <p:cNvPr id="1431" name="Google Shape;1431;p33"/>
              <p:cNvGrpSpPr/>
              <p:nvPr/>
            </p:nvGrpSpPr>
            <p:grpSpPr>
              <a:xfrm>
                <a:off x="6837909" y="2333090"/>
                <a:ext cx="161339" cy="161294"/>
                <a:chOff x="1778950" y="813300"/>
                <a:chExt cx="89350" cy="89325"/>
              </a:xfrm>
            </p:grpSpPr>
            <p:sp>
              <p:nvSpPr>
                <p:cNvPr id="1432" name="Google Shape;1432;p33"/>
                <p:cNvSpPr/>
                <p:nvPr/>
              </p:nvSpPr>
              <p:spPr>
                <a:xfrm>
                  <a:off x="1783950" y="818275"/>
                  <a:ext cx="79375" cy="3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5" h="1588" extrusionOk="0">
                      <a:moveTo>
                        <a:pt x="1587" y="1"/>
                      </a:moveTo>
                      <a:cubicBezTo>
                        <a:pt x="711" y="1"/>
                        <a:pt x="1" y="711"/>
                        <a:pt x="1" y="1587"/>
                      </a:cubicBezTo>
                      <a:lnTo>
                        <a:pt x="3175" y="1587"/>
                      </a:lnTo>
                      <a:cubicBezTo>
                        <a:pt x="3175" y="711"/>
                        <a:pt x="2464" y="1"/>
                        <a:pt x="158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3" name="Google Shape;1433;p33"/>
                <p:cNvSpPr/>
                <p:nvPr/>
              </p:nvSpPr>
              <p:spPr>
                <a:xfrm>
                  <a:off x="1778950" y="813300"/>
                  <a:ext cx="89350" cy="8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4" h="3573" extrusionOk="0">
                      <a:moveTo>
                        <a:pt x="1787" y="398"/>
                      </a:moveTo>
                      <a:cubicBezTo>
                        <a:pt x="2553" y="398"/>
                        <a:pt x="3176" y="1022"/>
                        <a:pt x="3176" y="1786"/>
                      </a:cubicBezTo>
                      <a:cubicBezTo>
                        <a:pt x="3176" y="2552"/>
                        <a:pt x="2553" y="3174"/>
                        <a:pt x="1787" y="3174"/>
                      </a:cubicBezTo>
                      <a:cubicBezTo>
                        <a:pt x="1022" y="3174"/>
                        <a:pt x="399" y="2552"/>
                        <a:pt x="399" y="1786"/>
                      </a:cubicBezTo>
                      <a:cubicBezTo>
                        <a:pt x="399" y="1022"/>
                        <a:pt x="1022" y="398"/>
                        <a:pt x="1787" y="398"/>
                      </a:cubicBezTo>
                      <a:close/>
                      <a:moveTo>
                        <a:pt x="1787" y="0"/>
                      </a:moveTo>
                      <a:cubicBezTo>
                        <a:pt x="803" y="0"/>
                        <a:pt x="1" y="802"/>
                        <a:pt x="1" y="1786"/>
                      </a:cubicBezTo>
                      <a:cubicBezTo>
                        <a:pt x="1" y="2772"/>
                        <a:pt x="803" y="3572"/>
                        <a:pt x="1787" y="3572"/>
                      </a:cubicBezTo>
                      <a:cubicBezTo>
                        <a:pt x="2772" y="3572"/>
                        <a:pt x="3573" y="2772"/>
                        <a:pt x="3573" y="1786"/>
                      </a:cubicBezTo>
                      <a:cubicBezTo>
                        <a:pt x="3573" y="802"/>
                        <a:pt x="2772" y="0"/>
                        <a:pt x="178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34" name="Google Shape;1434;p33"/>
              <p:cNvSpPr/>
              <p:nvPr/>
            </p:nvSpPr>
            <p:spPr>
              <a:xfrm>
                <a:off x="7241781" y="2333096"/>
                <a:ext cx="161249" cy="161294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3573" extrusionOk="0">
                    <a:moveTo>
                      <a:pt x="1785" y="398"/>
                    </a:moveTo>
                    <a:cubicBezTo>
                      <a:pt x="2551" y="398"/>
                      <a:pt x="3174" y="1022"/>
                      <a:pt x="3174" y="1786"/>
                    </a:cubicBezTo>
                    <a:cubicBezTo>
                      <a:pt x="3174" y="2552"/>
                      <a:pt x="2551" y="3174"/>
                      <a:pt x="1785" y="3174"/>
                    </a:cubicBezTo>
                    <a:cubicBezTo>
                      <a:pt x="1021" y="3174"/>
                      <a:pt x="397" y="2552"/>
                      <a:pt x="397" y="1786"/>
                    </a:cubicBezTo>
                    <a:cubicBezTo>
                      <a:pt x="397" y="1022"/>
                      <a:pt x="1021" y="398"/>
                      <a:pt x="1785" y="398"/>
                    </a:cubicBezTo>
                    <a:close/>
                    <a:moveTo>
                      <a:pt x="1785" y="0"/>
                    </a:moveTo>
                    <a:cubicBezTo>
                      <a:pt x="801" y="0"/>
                      <a:pt x="0" y="802"/>
                      <a:pt x="0" y="1786"/>
                    </a:cubicBezTo>
                    <a:cubicBezTo>
                      <a:pt x="0" y="2772"/>
                      <a:pt x="801" y="3572"/>
                      <a:pt x="1785" y="3572"/>
                    </a:cubicBezTo>
                    <a:cubicBezTo>
                      <a:pt x="2771" y="3572"/>
                      <a:pt x="3571" y="2772"/>
                      <a:pt x="3571" y="1786"/>
                    </a:cubicBezTo>
                    <a:cubicBezTo>
                      <a:pt x="3571" y="802"/>
                      <a:pt x="2771" y="0"/>
                      <a:pt x="17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33"/>
              <p:cNvSpPr/>
              <p:nvPr/>
            </p:nvSpPr>
            <p:spPr>
              <a:xfrm>
                <a:off x="6847002" y="2645618"/>
                <a:ext cx="143327" cy="143327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 extrusionOk="0">
                    <a:moveTo>
                      <a:pt x="1587" y="1"/>
                    </a:moveTo>
                    <a:cubicBezTo>
                      <a:pt x="711" y="1"/>
                      <a:pt x="1" y="711"/>
                      <a:pt x="1" y="1588"/>
                    </a:cubicBezTo>
                    <a:cubicBezTo>
                      <a:pt x="1" y="2464"/>
                      <a:pt x="711" y="3175"/>
                      <a:pt x="1587" y="3175"/>
                    </a:cubicBezTo>
                    <a:cubicBezTo>
                      <a:pt x="2464" y="3175"/>
                      <a:pt x="3175" y="2464"/>
                      <a:pt x="3175" y="1588"/>
                    </a:cubicBezTo>
                    <a:cubicBezTo>
                      <a:pt x="3175" y="711"/>
                      <a:pt x="2464" y="1"/>
                      <a:pt x="15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33"/>
              <p:cNvSpPr/>
              <p:nvPr/>
            </p:nvSpPr>
            <p:spPr>
              <a:xfrm>
                <a:off x="7250719" y="2645618"/>
                <a:ext cx="143327" cy="143327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 extrusionOk="0">
                    <a:moveTo>
                      <a:pt x="1587" y="1"/>
                    </a:moveTo>
                    <a:cubicBezTo>
                      <a:pt x="711" y="1"/>
                      <a:pt x="1" y="711"/>
                      <a:pt x="1" y="1588"/>
                    </a:cubicBezTo>
                    <a:cubicBezTo>
                      <a:pt x="1" y="2464"/>
                      <a:pt x="711" y="3175"/>
                      <a:pt x="1587" y="3175"/>
                    </a:cubicBezTo>
                    <a:cubicBezTo>
                      <a:pt x="2464" y="3175"/>
                      <a:pt x="3175" y="2464"/>
                      <a:pt x="3175" y="1588"/>
                    </a:cubicBezTo>
                    <a:cubicBezTo>
                      <a:pt x="3175" y="711"/>
                      <a:pt x="2464" y="1"/>
                      <a:pt x="15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33"/>
              <p:cNvSpPr/>
              <p:nvPr/>
            </p:nvSpPr>
            <p:spPr>
              <a:xfrm>
                <a:off x="7645498" y="2636635"/>
                <a:ext cx="161249" cy="161339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3574" extrusionOk="0">
                    <a:moveTo>
                      <a:pt x="1787" y="399"/>
                    </a:moveTo>
                    <a:cubicBezTo>
                      <a:pt x="2551" y="399"/>
                      <a:pt x="3174" y="1021"/>
                      <a:pt x="3174" y="1787"/>
                    </a:cubicBezTo>
                    <a:cubicBezTo>
                      <a:pt x="3174" y="2553"/>
                      <a:pt x="2551" y="3175"/>
                      <a:pt x="1787" y="3175"/>
                    </a:cubicBezTo>
                    <a:cubicBezTo>
                      <a:pt x="1021" y="3175"/>
                      <a:pt x="398" y="2553"/>
                      <a:pt x="398" y="1787"/>
                    </a:cubicBezTo>
                    <a:cubicBezTo>
                      <a:pt x="398" y="1021"/>
                      <a:pt x="1021" y="399"/>
                      <a:pt x="1787" y="399"/>
                    </a:cubicBezTo>
                    <a:close/>
                    <a:moveTo>
                      <a:pt x="1787" y="1"/>
                    </a:moveTo>
                    <a:cubicBezTo>
                      <a:pt x="801" y="1"/>
                      <a:pt x="0" y="802"/>
                      <a:pt x="0" y="1787"/>
                    </a:cubicBezTo>
                    <a:cubicBezTo>
                      <a:pt x="0" y="2771"/>
                      <a:pt x="801" y="3573"/>
                      <a:pt x="1787" y="3573"/>
                    </a:cubicBezTo>
                    <a:cubicBezTo>
                      <a:pt x="2771" y="3573"/>
                      <a:pt x="3572" y="2771"/>
                      <a:pt x="3572" y="1787"/>
                    </a:cubicBezTo>
                    <a:cubicBezTo>
                      <a:pt x="3572" y="802"/>
                      <a:pt x="2771" y="1"/>
                      <a:pt x="17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33"/>
              <p:cNvSpPr/>
              <p:nvPr/>
            </p:nvSpPr>
            <p:spPr>
              <a:xfrm>
                <a:off x="7654482" y="1755867"/>
                <a:ext cx="143327" cy="143327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 extrusionOk="0">
                    <a:moveTo>
                      <a:pt x="1587" y="1"/>
                    </a:moveTo>
                    <a:cubicBezTo>
                      <a:pt x="710" y="1"/>
                      <a:pt x="0" y="711"/>
                      <a:pt x="0" y="1587"/>
                    </a:cubicBezTo>
                    <a:cubicBezTo>
                      <a:pt x="0" y="2464"/>
                      <a:pt x="710" y="3175"/>
                      <a:pt x="1587" y="3175"/>
                    </a:cubicBezTo>
                    <a:cubicBezTo>
                      <a:pt x="2464" y="3175"/>
                      <a:pt x="3174" y="2464"/>
                      <a:pt x="3174" y="1587"/>
                    </a:cubicBezTo>
                    <a:cubicBezTo>
                      <a:pt x="3174" y="711"/>
                      <a:pt x="2464" y="1"/>
                      <a:pt x="15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33"/>
              <p:cNvSpPr/>
              <p:nvPr/>
            </p:nvSpPr>
            <p:spPr>
              <a:xfrm>
                <a:off x="7250719" y="2059406"/>
                <a:ext cx="143327" cy="143327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 extrusionOk="0">
                    <a:moveTo>
                      <a:pt x="1587" y="1"/>
                    </a:moveTo>
                    <a:cubicBezTo>
                      <a:pt x="711" y="1"/>
                      <a:pt x="1" y="711"/>
                      <a:pt x="1" y="1588"/>
                    </a:cubicBezTo>
                    <a:cubicBezTo>
                      <a:pt x="1" y="2464"/>
                      <a:pt x="711" y="3175"/>
                      <a:pt x="1587" y="3175"/>
                    </a:cubicBezTo>
                    <a:cubicBezTo>
                      <a:pt x="2464" y="3175"/>
                      <a:pt x="3175" y="2464"/>
                      <a:pt x="3175" y="1588"/>
                    </a:cubicBezTo>
                    <a:cubicBezTo>
                      <a:pt x="3175" y="711"/>
                      <a:pt x="2464" y="1"/>
                      <a:pt x="15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33"/>
              <p:cNvSpPr/>
              <p:nvPr/>
            </p:nvSpPr>
            <p:spPr>
              <a:xfrm>
                <a:off x="7645498" y="2050422"/>
                <a:ext cx="161249" cy="161339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3574" extrusionOk="0">
                    <a:moveTo>
                      <a:pt x="1787" y="399"/>
                    </a:moveTo>
                    <a:cubicBezTo>
                      <a:pt x="2551" y="399"/>
                      <a:pt x="3174" y="1021"/>
                      <a:pt x="3174" y="1787"/>
                    </a:cubicBezTo>
                    <a:cubicBezTo>
                      <a:pt x="3174" y="2553"/>
                      <a:pt x="2551" y="3175"/>
                      <a:pt x="1787" y="3175"/>
                    </a:cubicBezTo>
                    <a:cubicBezTo>
                      <a:pt x="1021" y="3175"/>
                      <a:pt x="398" y="2553"/>
                      <a:pt x="398" y="1787"/>
                    </a:cubicBezTo>
                    <a:cubicBezTo>
                      <a:pt x="398" y="1021"/>
                      <a:pt x="1021" y="399"/>
                      <a:pt x="1787" y="399"/>
                    </a:cubicBezTo>
                    <a:close/>
                    <a:moveTo>
                      <a:pt x="1787" y="1"/>
                    </a:moveTo>
                    <a:cubicBezTo>
                      <a:pt x="801" y="1"/>
                      <a:pt x="0" y="802"/>
                      <a:pt x="0" y="1787"/>
                    </a:cubicBezTo>
                    <a:cubicBezTo>
                      <a:pt x="0" y="2771"/>
                      <a:pt x="801" y="3573"/>
                      <a:pt x="1787" y="3573"/>
                    </a:cubicBezTo>
                    <a:cubicBezTo>
                      <a:pt x="2771" y="3573"/>
                      <a:pt x="3572" y="2771"/>
                      <a:pt x="3572" y="1787"/>
                    </a:cubicBezTo>
                    <a:cubicBezTo>
                      <a:pt x="3572" y="802"/>
                      <a:pt x="2771" y="1"/>
                      <a:pt x="17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4"/>
        </a:solidFill>
        <a:effectLst/>
      </p:bgPr>
    </p:bg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34"/>
          <p:cNvSpPr/>
          <p:nvPr/>
        </p:nvSpPr>
        <p:spPr>
          <a:xfrm>
            <a:off x="-34375" y="-542662"/>
            <a:ext cx="9214312" cy="6228826"/>
          </a:xfrm>
          <a:custGeom>
            <a:avLst/>
            <a:gdLst/>
            <a:ahLst/>
            <a:cxnLst/>
            <a:rect l="l" t="t" r="r" b="b"/>
            <a:pathLst>
              <a:path w="151408" h="102351" extrusionOk="0">
                <a:moveTo>
                  <a:pt x="4068" y="183"/>
                </a:moveTo>
                <a:lnTo>
                  <a:pt x="4068" y="3719"/>
                </a:lnTo>
                <a:lnTo>
                  <a:pt x="184" y="3719"/>
                </a:lnTo>
                <a:lnTo>
                  <a:pt x="184" y="183"/>
                </a:lnTo>
                <a:close/>
                <a:moveTo>
                  <a:pt x="8043" y="183"/>
                </a:moveTo>
                <a:lnTo>
                  <a:pt x="8043" y="3719"/>
                </a:lnTo>
                <a:lnTo>
                  <a:pt x="4252" y="3719"/>
                </a:lnTo>
                <a:lnTo>
                  <a:pt x="4252" y="183"/>
                </a:lnTo>
                <a:close/>
                <a:moveTo>
                  <a:pt x="12018" y="183"/>
                </a:moveTo>
                <a:lnTo>
                  <a:pt x="12018" y="3719"/>
                </a:lnTo>
                <a:lnTo>
                  <a:pt x="8227" y="3719"/>
                </a:lnTo>
                <a:lnTo>
                  <a:pt x="8227" y="183"/>
                </a:lnTo>
                <a:close/>
                <a:moveTo>
                  <a:pt x="15993" y="183"/>
                </a:moveTo>
                <a:lnTo>
                  <a:pt x="15993" y="3719"/>
                </a:lnTo>
                <a:lnTo>
                  <a:pt x="12202" y="3719"/>
                </a:lnTo>
                <a:lnTo>
                  <a:pt x="12202" y="183"/>
                </a:lnTo>
                <a:close/>
                <a:moveTo>
                  <a:pt x="19968" y="183"/>
                </a:moveTo>
                <a:lnTo>
                  <a:pt x="19968" y="3719"/>
                </a:lnTo>
                <a:lnTo>
                  <a:pt x="16177" y="3719"/>
                </a:lnTo>
                <a:lnTo>
                  <a:pt x="16177" y="183"/>
                </a:lnTo>
                <a:close/>
                <a:moveTo>
                  <a:pt x="23944" y="183"/>
                </a:moveTo>
                <a:lnTo>
                  <a:pt x="23944" y="3719"/>
                </a:lnTo>
                <a:lnTo>
                  <a:pt x="20153" y="3719"/>
                </a:lnTo>
                <a:lnTo>
                  <a:pt x="20153" y="183"/>
                </a:lnTo>
                <a:close/>
                <a:moveTo>
                  <a:pt x="27919" y="183"/>
                </a:moveTo>
                <a:lnTo>
                  <a:pt x="27919" y="3719"/>
                </a:lnTo>
                <a:lnTo>
                  <a:pt x="24129" y="3719"/>
                </a:lnTo>
                <a:lnTo>
                  <a:pt x="24129" y="183"/>
                </a:lnTo>
                <a:close/>
                <a:moveTo>
                  <a:pt x="31895" y="183"/>
                </a:moveTo>
                <a:lnTo>
                  <a:pt x="31895" y="3719"/>
                </a:lnTo>
                <a:lnTo>
                  <a:pt x="28104" y="3719"/>
                </a:lnTo>
                <a:lnTo>
                  <a:pt x="28104" y="183"/>
                </a:lnTo>
                <a:close/>
                <a:moveTo>
                  <a:pt x="35870" y="183"/>
                </a:moveTo>
                <a:lnTo>
                  <a:pt x="35870" y="3719"/>
                </a:lnTo>
                <a:lnTo>
                  <a:pt x="32079" y="3719"/>
                </a:lnTo>
                <a:lnTo>
                  <a:pt x="32079" y="183"/>
                </a:lnTo>
                <a:close/>
                <a:moveTo>
                  <a:pt x="39845" y="183"/>
                </a:moveTo>
                <a:lnTo>
                  <a:pt x="39845" y="3719"/>
                </a:lnTo>
                <a:lnTo>
                  <a:pt x="36054" y="3719"/>
                </a:lnTo>
                <a:lnTo>
                  <a:pt x="36054" y="183"/>
                </a:lnTo>
                <a:close/>
                <a:moveTo>
                  <a:pt x="43821" y="183"/>
                </a:moveTo>
                <a:lnTo>
                  <a:pt x="43821" y="3719"/>
                </a:lnTo>
                <a:lnTo>
                  <a:pt x="40029" y="3719"/>
                </a:lnTo>
                <a:lnTo>
                  <a:pt x="40029" y="183"/>
                </a:lnTo>
                <a:close/>
                <a:moveTo>
                  <a:pt x="47796" y="183"/>
                </a:moveTo>
                <a:lnTo>
                  <a:pt x="47796" y="3719"/>
                </a:lnTo>
                <a:lnTo>
                  <a:pt x="44005" y="3719"/>
                </a:lnTo>
                <a:lnTo>
                  <a:pt x="44005" y="183"/>
                </a:lnTo>
                <a:close/>
                <a:moveTo>
                  <a:pt x="51771" y="183"/>
                </a:moveTo>
                <a:lnTo>
                  <a:pt x="51771" y="3719"/>
                </a:lnTo>
                <a:lnTo>
                  <a:pt x="47980" y="3719"/>
                </a:lnTo>
                <a:lnTo>
                  <a:pt x="47980" y="183"/>
                </a:lnTo>
                <a:close/>
                <a:moveTo>
                  <a:pt x="55746" y="183"/>
                </a:moveTo>
                <a:lnTo>
                  <a:pt x="55746" y="3719"/>
                </a:lnTo>
                <a:lnTo>
                  <a:pt x="51956" y="3719"/>
                </a:lnTo>
                <a:lnTo>
                  <a:pt x="51956" y="183"/>
                </a:lnTo>
                <a:close/>
                <a:moveTo>
                  <a:pt x="59721" y="183"/>
                </a:moveTo>
                <a:lnTo>
                  <a:pt x="59721" y="3719"/>
                </a:lnTo>
                <a:lnTo>
                  <a:pt x="55931" y="3719"/>
                </a:lnTo>
                <a:lnTo>
                  <a:pt x="55931" y="183"/>
                </a:lnTo>
                <a:close/>
                <a:moveTo>
                  <a:pt x="63696" y="183"/>
                </a:moveTo>
                <a:lnTo>
                  <a:pt x="63696" y="3719"/>
                </a:lnTo>
                <a:lnTo>
                  <a:pt x="59906" y="3719"/>
                </a:lnTo>
                <a:lnTo>
                  <a:pt x="59906" y="183"/>
                </a:lnTo>
                <a:close/>
                <a:moveTo>
                  <a:pt x="67672" y="183"/>
                </a:moveTo>
                <a:lnTo>
                  <a:pt x="67672" y="3719"/>
                </a:lnTo>
                <a:lnTo>
                  <a:pt x="63881" y="3719"/>
                </a:lnTo>
                <a:lnTo>
                  <a:pt x="63881" y="183"/>
                </a:lnTo>
                <a:close/>
                <a:moveTo>
                  <a:pt x="71648" y="183"/>
                </a:moveTo>
                <a:lnTo>
                  <a:pt x="71648" y="3719"/>
                </a:lnTo>
                <a:lnTo>
                  <a:pt x="67857" y="3719"/>
                </a:lnTo>
                <a:lnTo>
                  <a:pt x="67857" y="183"/>
                </a:lnTo>
                <a:close/>
                <a:moveTo>
                  <a:pt x="75623" y="183"/>
                </a:moveTo>
                <a:lnTo>
                  <a:pt x="75623" y="3719"/>
                </a:lnTo>
                <a:lnTo>
                  <a:pt x="71832" y="3719"/>
                </a:lnTo>
                <a:lnTo>
                  <a:pt x="71832" y="183"/>
                </a:lnTo>
                <a:close/>
                <a:moveTo>
                  <a:pt x="79598" y="183"/>
                </a:moveTo>
                <a:lnTo>
                  <a:pt x="79598" y="3719"/>
                </a:lnTo>
                <a:lnTo>
                  <a:pt x="75807" y="3719"/>
                </a:lnTo>
                <a:lnTo>
                  <a:pt x="75807" y="183"/>
                </a:lnTo>
                <a:close/>
                <a:moveTo>
                  <a:pt x="83573" y="183"/>
                </a:moveTo>
                <a:lnTo>
                  <a:pt x="83573" y="3719"/>
                </a:lnTo>
                <a:lnTo>
                  <a:pt x="79782" y="3719"/>
                </a:lnTo>
                <a:lnTo>
                  <a:pt x="79782" y="183"/>
                </a:lnTo>
                <a:close/>
                <a:moveTo>
                  <a:pt x="87549" y="183"/>
                </a:moveTo>
                <a:lnTo>
                  <a:pt x="87549" y="3719"/>
                </a:lnTo>
                <a:lnTo>
                  <a:pt x="83757" y="3719"/>
                </a:lnTo>
                <a:lnTo>
                  <a:pt x="83757" y="183"/>
                </a:lnTo>
                <a:close/>
                <a:moveTo>
                  <a:pt x="91524" y="183"/>
                </a:moveTo>
                <a:lnTo>
                  <a:pt x="91524" y="3719"/>
                </a:lnTo>
                <a:lnTo>
                  <a:pt x="87733" y="3719"/>
                </a:lnTo>
                <a:lnTo>
                  <a:pt x="87733" y="183"/>
                </a:lnTo>
                <a:close/>
                <a:moveTo>
                  <a:pt x="95499" y="183"/>
                </a:moveTo>
                <a:lnTo>
                  <a:pt x="95499" y="3719"/>
                </a:lnTo>
                <a:lnTo>
                  <a:pt x="91708" y="3719"/>
                </a:lnTo>
                <a:lnTo>
                  <a:pt x="91708" y="183"/>
                </a:lnTo>
                <a:close/>
                <a:moveTo>
                  <a:pt x="99474" y="183"/>
                </a:moveTo>
                <a:lnTo>
                  <a:pt x="99474" y="3719"/>
                </a:lnTo>
                <a:lnTo>
                  <a:pt x="95684" y="3719"/>
                </a:lnTo>
                <a:lnTo>
                  <a:pt x="95684" y="183"/>
                </a:lnTo>
                <a:close/>
                <a:moveTo>
                  <a:pt x="103449" y="183"/>
                </a:moveTo>
                <a:lnTo>
                  <a:pt x="103449" y="3719"/>
                </a:lnTo>
                <a:lnTo>
                  <a:pt x="99659" y="3719"/>
                </a:lnTo>
                <a:lnTo>
                  <a:pt x="99659" y="183"/>
                </a:lnTo>
                <a:close/>
                <a:moveTo>
                  <a:pt x="107424" y="183"/>
                </a:moveTo>
                <a:lnTo>
                  <a:pt x="107424" y="3719"/>
                </a:lnTo>
                <a:lnTo>
                  <a:pt x="103634" y="3719"/>
                </a:lnTo>
                <a:lnTo>
                  <a:pt x="103634" y="183"/>
                </a:lnTo>
                <a:close/>
                <a:moveTo>
                  <a:pt x="111400" y="183"/>
                </a:moveTo>
                <a:lnTo>
                  <a:pt x="111400" y="3719"/>
                </a:lnTo>
                <a:lnTo>
                  <a:pt x="107609" y="3719"/>
                </a:lnTo>
                <a:lnTo>
                  <a:pt x="107609" y="183"/>
                </a:lnTo>
                <a:close/>
                <a:moveTo>
                  <a:pt x="115376" y="183"/>
                </a:moveTo>
                <a:lnTo>
                  <a:pt x="115376" y="3719"/>
                </a:lnTo>
                <a:lnTo>
                  <a:pt x="111585" y="3719"/>
                </a:lnTo>
                <a:lnTo>
                  <a:pt x="111585" y="183"/>
                </a:lnTo>
                <a:close/>
                <a:moveTo>
                  <a:pt x="119351" y="183"/>
                </a:moveTo>
                <a:lnTo>
                  <a:pt x="119351" y="3719"/>
                </a:lnTo>
                <a:lnTo>
                  <a:pt x="115560" y="3719"/>
                </a:lnTo>
                <a:lnTo>
                  <a:pt x="115560" y="183"/>
                </a:lnTo>
                <a:close/>
                <a:moveTo>
                  <a:pt x="123326" y="183"/>
                </a:moveTo>
                <a:lnTo>
                  <a:pt x="123326" y="3719"/>
                </a:lnTo>
                <a:lnTo>
                  <a:pt x="119535" y="3719"/>
                </a:lnTo>
                <a:lnTo>
                  <a:pt x="119535" y="183"/>
                </a:lnTo>
                <a:close/>
                <a:moveTo>
                  <a:pt x="127301" y="183"/>
                </a:moveTo>
                <a:lnTo>
                  <a:pt x="127301" y="3719"/>
                </a:lnTo>
                <a:lnTo>
                  <a:pt x="123510" y="3719"/>
                </a:lnTo>
                <a:lnTo>
                  <a:pt x="123510" y="183"/>
                </a:lnTo>
                <a:close/>
                <a:moveTo>
                  <a:pt x="131277" y="183"/>
                </a:moveTo>
                <a:lnTo>
                  <a:pt x="131277" y="3719"/>
                </a:lnTo>
                <a:lnTo>
                  <a:pt x="127485" y="3719"/>
                </a:lnTo>
                <a:lnTo>
                  <a:pt x="127485" y="183"/>
                </a:lnTo>
                <a:close/>
                <a:moveTo>
                  <a:pt x="135252" y="183"/>
                </a:moveTo>
                <a:lnTo>
                  <a:pt x="135252" y="3719"/>
                </a:lnTo>
                <a:lnTo>
                  <a:pt x="131461" y="3719"/>
                </a:lnTo>
                <a:lnTo>
                  <a:pt x="131461" y="183"/>
                </a:lnTo>
                <a:close/>
                <a:moveTo>
                  <a:pt x="139227" y="183"/>
                </a:moveTo>
                <a:lnTo>
                  <a:pt x="139227" y="3719"/>
                </a:lnTo>
                <a:lnTo>
                  <a:pt x="135436" y="3719"/>
                </a:lnTo>
                <a:lnTo>
                  <a:pt x="135436" y="183"/>
                </a:lnTo>
                <a:close/>
                <a:moveTo>
                  <a:pt x="143202" y="183"/>
                </a:moveTo>
                <a:lnTo>
                  <a:pt x="143202" y="3719"/>
                </a:lnTo>
                <a:lnTo>
                  <a:pt x="139411" y="3719"/>
                </a:lnTo>
                <a:lnTo>
                  <a:pt x="139411" y="183"/>
                </a:lnTo>
                <a:close/>
                <a:moveTo>
                  <a:pt x="147177" y="183"/>
                </a:moveTo>
                <a:lnTo>
                  <a:pt x="147177" y="3719"/>
                </a:lnTo>
                <a:lnTo>
                  <a:pt x="143387" y="3719"/>
                </a:lnTo>
                <a:lnTo>
                  <a:pt x="143387" y="183"/>
                </a:lnTo>
                <a:close/>
                <a:moveTo>
                  <a:pt x="151224" y="183"/>
                </a:moveTo>
                <a:lnTo>
                  <a:pt x="151224" y="3719"/>
                </a:lnTo>
                <a:lnTo>
                  <a:pt x="147362" y="3719"/>
                </a:lnTo>
                <a:lnTo>
                  <a:pt x="147362" y="183"/>
                </a:lnTo>
                <a:close/>
                <a:moveTo>
                  <a:pt x="4068" y="3902"/>
                </a:moveTo>
                <a:lnTo>
                  <a:pt x="4068" y="7661"/>
                </a:lnTo>
                <a:lnTo>
                  <a:pt x="184" y="7661"/>
                </a:lnTo>
                <a:lnTo>
                  <a:pt x="184" y="3902"/>
                </a:lnTo>
                <a:close/>
                <a:moveTo>
                  <a:pt x="8043" y="3902"/>
                </a:moveTo>
                <a:lnTo>
                  <a:pt x="8043" y="7661"/>
                </a:lnTo>
                <a:lnTo>
                  <a:pt x="4252" y="7661"/>
                </a:lnTo>
                <a:lnTo>
                  <a:pt x="4252" y="3902"/>
                </a:lnTo>
                <a:close/>
                <a:moveTo>
                  <a:pt x="12018" y="3902"/>
                </a:moveTo>
                <a:lnTo>
                  <a:pt x="12018" y="7661"/>
                </a:lnTo>
                <a:lnTo>
                  <a:pt x="8227" y="7661"/>
                </a:lnTo>
                <a:lnTo>
                  <a:pt x="8227" y="3902"/>
                </a:lnTo>
                <a:close/>
                <a:moveTo>
                  <a:pt x="15993" y="3902"/>
                </a:moveTo>
                <a:lnTo>
                  <a:pt x="15993" y="7661"/>
                </a:lnTo>
                <a:lnTo>
                  <a:pt x="12202" y="7661"/>
                </a:lnTo>
                <a:lnTo>
                  <a:pt x="12202" y="3902"/>
                </a:lnTo>
                <a:close/>
                <a:moveTo>
                  <a:pt x="19968" y="3902"/>
                </a:moveTo>
                <a:lnTo>
                  <a:pt x="19968" y="7661"/>
                </a:lnTo>
                <a:lnTo>
                  <a:pt x="16177" y="7661"/>
                </a:lnTo>
                <a:lnTo>
                  <a:pt x="16177" y="3902"/>
                </a:lnTo>
                <a:close/>
                <a:moveTo>
                  <a:pt x="23944" y="3902"/>
                </a:moveTo>
                <a:lnTo>
                  <a:pt x="23944" y="7661"/>
                </a:lnTo>
                <a:lnTo>
                  <a:pt x="20153" y="7661"/>
                </a:lnTo>
                <a:lnTo>
                  <a:pt x="20153" y="3902"/>
                </a:lnTo>
                <a:close/>
                <a:moveTo>
                  <a:pt x="27919" y="3902"/>
                </a:moveTo>
                <a:lnTo>
                  <a:pt x="27919" y="7661"/>
                </a:lnTo>
                <a:lnTo>
                  <a:pt x="24129" y="7661"/>
                </a:lnTo>
                <a:lnTo>
                  <a:pt x="24129" y="3902"/>
                </a:lnTo>
                <a:close/>
                <a:moveTo>
                  <a:pt x="31895" y="3902"/>
                </a:moveTo>
                <a:lnTo>
                  <a:pt x="31895" y="7661"/>
                </a:lnTo>
                <a:lnTo>
                  <a:pt x="28104" y="7661"/>
                </a:lnTo>
                <a:lnTo>
                  <a:pt x="28104" y="3902"/>
                </a:lnTo>
                <a:close/>
                <a:moveTo>
                  <a:pt x="35870" y="3902"/>
                </a:moveTo>
                <a:lnTo>
                  <a:pt x="35870" y="7661"/>
                </a:lnTo>
                <a:lnTo>
                  <a:pt x="32079" y="7661"/>
                </a:lnTo>
                <a:lnTo>
                  <a:pt x="32079" y="3902"/>
                </a:lnTo>
                <a:close/>
                <a:moveTo>
                  <a:pt x="39845" y="3902"/>
                </a:moveTo>
                <a:lnTo>
                  <a:pt x="39845" y="7661"/>
                </a:lnTo>
                <a:lnTo>
                  <a:pt x="36054" y="7661"/>
                </a:lnTo>
                <a:lnTo>
                  <a:pt x="36054" y="3902"/>
                </a:lnTo>
                <a:close/>
                <a:moveTo>
                  <a:pt x="43821" y="3902"/>
                </a:moveTo>
                <a:lnTo>
                  <a:pt x="43821" y="7661"/>
                </a:lnTo>
                <a:lnTo>
                  <a:pt x="40029" y="7661"/>
                </a:lnTo>
                <a:lnTo>
                  <a:pt x="40029" y="3902"/>
                </a:lnTo>
                <a:close/>
                <a:moveTo>
                  <a:pt x="47796" y="3902"/>
                </a:moveTo>
                <a:lnTo>
                  <a:pt x="47796" y="7661"/>
                </a:lnTo>
                <a:lnTo>
                  <a:pt x="44005" y="7661"/>
                </a:lnTo>
                <a:lnTo>
                  <a:pt x="44005" y="3902"/>
                </a:lnTo>
                <a:close/>
                <a:moveTo>
                  <a:pt x="51771" y="3902"/>
                </a:moveTo>
                <a:lnTo>
                  <a:pt x="51771" y="7661"/>
                </a:lnTo>
                <a:lnTo>
                  <a:pt x="47980" y="7661"/>
                </a:lnTo>
                <a:lnTo>
                  <a:pt x="47980" y="3902"/>
                </a:lnTo>
                <a:close/>
                <a:moveTo>
                  <a:pt x="55746" y="3902"/>
                </a:moveTo>
                <a:lnTo>
                  <a:pt x="55746" y="7661"/>
                </a:lnTo>
                <a:lnTo>
                  <a:pt x="51956" y="7661"/>
                </a:lnTo>
                <a:lnTo>
                  <a:pt x="51956" y="3902"/>
                </a:lnTo>
                <a:close/>
                <a:moveTo>
                  <a:pt x="59721" y="3902"/>
                </a:moveTo>
                <a:lnTo>
                  <a:pt x="59721" y="7661"/>
                </a:lnTo>
                <a:lnTo>
                  <a:pt x="55931" y="7661"/>
                </a:lnTo>
                <a:lnTo>
                  <a:pt x="55931" y="3902"/>
                </a:lnTo>
                <a:close/>
                <a:moveTo>
                  <a:pt x="63696" y="3902"/>
                </a:moveTo>
                <a:lnTo>
                  <a:pt x="63696" y="7661"/>
                </a:lnTo>
                <a:lnTo>
                  <a:pt x="59906" y="7661"/>
                </a:lnTo>
                <a:lnTo>
                  <a:pt x="59906" y="3902"/>
                </a:lnTo>
                <a:close/>
                <a:moveTo>
                  <a:pt x="67672" y="3902"/>
                </a:moveTo>
                <a:lnTo>
                  <a:pt x="67672" y="7661"/>
                </a:lnTo>
                <a:lnTo>
                  <a:pt x="63881" y="7661"/>
                </a:lnTo>
                <a:lnTo>
                  <a:pt x="63881" y="3902"/>
                </a:lnTo>
                <a:close/>
                <a:moveTo>
                  <a:pt x="71648" y="3902"/>
                </a:moveTo>
                <a:lnTo>
                  <a:pt x="71648" y="7661"/>
                </a:lnTo>
                <a:lnTo>
                  <a:pt x="67857" y="7661"/>
                </a:lnTo>
                <a:lnTo>
                  <a:pt x="67857" y="3902"/>
                </a:lnTo>
                <a:close/>
                <a:moveTo>
                  <a:pt x="75623" y="3902"/>
                </a:moveTo>
                <a:lnTo>
                  <a:pt x="75623" y="7661"/>
                </a:lnTo>
                <a:lnTo>
                  <a:pt x="71832" y="7661"/>
                </a:lnTo>
                <a:lnTo>
                  <a:pt x="71832" y="3902"/>
                </a:lnTo>
                <a:close/>
                <a:moveTo>
                  <a:pt x="79598" y="3902"/>
                </a:moveTo>
                <a:lnTo>
                  <a:pt x="79598" y="7661"/>
                </a:lnTo>
                <a:lnTo>
                  <a:pt x="75807" y="7661"/>
                </a:lnTo>
                <a:lnTo>
                  <a:pt x="75807" y="3902"/>
                </a:lnTo>
                <a:close/>
                <a:moveTo>
                  <a:pt x="83573" y="3902"/>
                </a:moveTo>
                <a:lnTo>
                  <a:pt x="83573" y="7661"/>
                </a:lnTo>
                <a:lnTo>
                  <a:pt x="79782" y="7661"/>
                </a:lnTo>
                <a:lnTo>
                  <a:pt x="79782" y="3902"/>
                </a:lnTo>
                <a:close/>
                <a:moveTo>
                  <a:pt x="87549" y="3902"/>
                </a:moveTo>
                <a:lnTo>
                  <a:pt x="87549" y="7661"/>
                </a:lnTo>
                <a:lnTo>
                  <a:pt x="83757" y="7661"/>
                </a:lnTo>
                <a:lnTo>
                  <a:pt x="83757" y="3902"/>
                </a:lnTo>
                <a:close/>
                <a:moveTo>
                  <a:pt x="91524" y="3902"/>
                </a:moveTo>
                <a:lnTo>
                  <a:pt x="91524" y="7661"/>
                </a:lnTo>
                <a:lnTo>
                  <a:pt x="87733" y="7661"/>
                </a:lnTo>
                <a:lnTo>
                  <a:pt x="87733" y="3902"/>
                </a:lnTo>
                <a:close/>
                <a:moveTo>
                  <a:pt x="95499" y="3902"/>
                </a:moveTo>
                <a:lnTo>
                  <a:pt x="95499" y="7661"/>
                </a:lnTo>
                <a:lnTo>
                  <a:pt x="91708" y="7661"/>
                </a:lnTo>
                <a:lnTo>
                  <a:pt x="91708" y="3902"/>
                </a:lnTo>
                <a:close/>
                <a:moveTo>
                  <a:pt x="99474" y="3902"/>
                </a:moveTo>
                <a:lnTo>
                  <a:pt x="99474" y="7661"/>
                </a:lnTo>
                <a:lnTo>
                  <a:pt x="95684" y="7661"/>
                </a:lnTo>
                <a:lnTo>
                  <a:pt x="95684" y="3902"/>
                </a:lnTo>
                <a:close/>
                <a:moveTo>
                  <a:pt x="103449" y="3902"/>
                </a:moveTo>
                <a:lnTo>
                  <a:pt x="103449" y="7661"/>
                </a:lnTo>
                <a:lnTo>
                  <a:pt x="99659" y="7661"/>
                </a:lnTo>
                <a:lnTo>
                  <a:pt x="99659" y="3902"/>
                </a:lnTo>
                <a:close/>
                <a:moveTo>
                  <a:pt x="107424" y="3902"/>
                </a:moveTo>
                <a:lnTo>
                  <a:pt x="107424" y="7661"/>
                </a:lnTo>
                <a:lnTo>
                  <a:pt x="103634" y="7661"/>
                </a:lnTo>
                <a:lnTo>
                  <a:pt x="103634" y="3902"/>
                </a:lnTo>
                <a:close/>
                <a:moveTo>
                  <a:pt x="111400" y="3902"/>
                </a:moveTo>
                <a:lnTo>
                  <a:pt x="111400" y="7661"/>
                </a:lnTo>
                <a:lnTo>
                  <a:pt x="107609" y="7661"/>
                </a:lnTo>
                <a:lnTo>
                  <a:pt x="107609" y="3902"/>
                </a:lnTo>
                <a:close/>
                <a:moveTo>
                  <a:pt x="115376" y="3902"/>
                </a:moveTo>
                <a:lnTo>
                  <a:pt x="115376" y="7661"/>
                </a:lnTo>
                <a:lnTo>
                  <a:pt x="111585" y="7661"/>
                </a:lnTo>
                <a:lnTo>
                  <a:pt x="111585" y="3902"/>
                </a:lnTo>
                <a:close/>
                <a:moveTo>
                  <a:pt x="119351" y="3902"/>
                </a:moveTo>
                <a:lnTo>
                  <a:pt x="119351" y="7661"/>
                </a:lnTo>
                <a:lnTo>
                  <a:pt x="115560" y="7661"/>
                </a:lnTo>
                <a:lnTo>
                  <a:pt x="115560" y="3902"/>
                </a:lnTo>
                <a:close/>
                <a:moveTo>
                  <a:pt x="123326" y="3902"/>
                </a:moveTo>
                <a:lnTo>
                  <a:pt x="123326" y="7661"/>
                </a:lnTo>
                <a:lnTo>
                  <a:pt x="119535" y="7661"/>
                </a:lnTo>
                <a:lnTo>
                  <a:pt x="119535" y="3902"/>
                </a:lnTo>
                <a:close/>
                <a:moveTo>
                  <a:pt x="127301" y="3902"/>
                </a:moveTo>
                <a:lnTo>
                  <a:pt x="127301" y="7661"/>
                </a:lnTo>
                <a:lnTo>
                  <a:pt x="123510" y="7661"/>
                </a:lnTo>
                <a:lnTo>
                  <a:pt x="123510" y="3902"/>
                </a:lnTo>
                <a:close/>
                <a:moveTo>
                  <a:pt x="131277" y="3902"/>
                </a:moveTo>
                <a:lnTo>
                  <a:pt x="131277" y="7661"/>
                </a:lnTo>
                <a:lnTo>
                  <a:pt x="127485" y="7661"/>
                </a:lnTo>
                <a:lnTo>
                  <a:pt x="127485" y="3902"/>
                </a:lnTo>
                <a:close/>
                <a:moveTo>
                  <a:pt x="135252" y="3902"/>
                </a:moveTo>
                <a:lnTo>
                  <a:pt x="135252" y="7661"/>
                </a:lnTo>
                <a:lnTo>
                  <a:pt x="131461" y="7661"/>
                </a:lnTo>
                <a:lnTo>
                  <a:pt x="131461" y="3902"/>
                </a:lnTo>
                <a:close/>
                <a:moveTo>
                  <a:pt x="139227" y="3902"/>
                </a:moveTo>
                <a:lnTo>
                  <a:pt x="139227" y="7661"/>
                </a:lnTo>
                <a:lnTo>
                  <a:pt x="135436" y="7661"/>
                </a:lnTo>
                <a:lnTo>
                  <a:pt x="135436" y="3902"/>
                </a:lnTo>
                <a:close/>
                <a:moveTo>
                  <a:pt x="143202" y="3902"/>
                </a:moveTo>
                <a:lnTo>
                  <a:pt x="143202" y="7661"/>
                </a:lnTo>
                <a:lnTo>
                  <a:pt x="139411" y="7661"/>
                </a:lnTo>
                <a:lnTo>
                  <a:pt x="139411" y="3902"/>
                </a:lnTo>
                <a:close/>
                <a:moveTo>
                  <a:pt x="147177" y="3902"/>
                </a:moveTo>
                <a:lnTo>
                  <a:pt x="147177" y="7661"/>
                </a:lnTo>
                <a:lnTo>
                  <a:pt x="143387" y="7661"/>
                </a:lnTo>
                <a:lnTo>
                  <a:pt x="143387" y="3902"/>
                </a:lnTo>
                <a:close/>
                <a:moveTo>
                  <a:pt x="151224" y="3902"/>
                </a:moveTo>
                <a:lnTo>
                  <a:pt x="151224" y="7661"/>
                </a:lnTo>
                <a:lnTo>
                  <a:pt x="147362" y="7661"/>
                </a:lnTo>
                <a:lnTo>
                  <a:pt x="147362" y="3902"/>
                </a:lnTo>
                <a:close/>
                <a:moveTo>
                  <a:pt x="4068" y="7844"/>
                </a:moveTo>
                <a:lnTo>
                  <a:pt x="4068" y="11605"/>
                </a:lnTo>
                <a:lnTo>
                  <a:pt x="184" y="11605"/>
                </a:lnTo>
                <a:lnTo>
                  <a:pt x="184" y="7844"/>
                </a:lnTo>
                <a:close/>
                <a:moveTo>
                  <a:pt x="8043" y="7844"/>
                </a:moveTo>
                <a:lnTo>
                  <a:pt x="8043" y="11605"/>
                </a:lnTo>
                <a:lnTo>
                  <a:pt x="4252" y="11605"/>
                </a:lnTo>
                <a:lnTo>
                  <a:pt x="4252" y="7844"/>
                </a:lnTo>
                <a:close/>
                <a:moveTo>
                  <a:pt x="12018" y="7844"/>
                </a:moveTo>
                <a:lnTo>
                  <a:pt x="12018" y="11605"/>
                </a:lnTo>
                <a:lnTo>
                  <a:pt x="8227" y="11605"/>
                </a:lnTo>
                <a:lnTo>
                  <a:pt x="8227" y="7844"/>
                </a:lnTo>
                <a:close/>
                <a:moveTo>
                  <a:pt x="15993" y="7844"/>
                </a:moveTo>
                <a:lnTo>
                  <a:pt x="15993" y="11605"/>
                </a:lnTo>
                <a:lnTo>
                  <a:pt x="12202" y="11605"/>
                </a:lnTo>
                <a:lnTo>
                  <a:pt x="12202" y="7844"/>
                </a:lnTo>
                <a:close/>
                <a:moveTo>
                  <a:pt x="19968" y="7844"/>
                </a:moveTo>
                <a:lnTo>
                  <a:pt x="19968" y="11605"/>
                </a:lnTo>
                <a:lnTo>
                  <a:pt x="16177" y="11605"/>
                </a:lnTo>
                <a:lnTo>
                  <a:pt x="16177" y="7844"/>
                </a:lnTo>
                <a:close/>
                <a:moveTo>
                  <a:pt x="23944" y="7844"/>
                </a:moveTo>
                <a:lnTo>
                  <a:pt x="23944" y="11605"/>
                </a:lnTo>
                <a:lnTo>
                  <a:pt x="20153" y="11605"/>
                </a:lnTo>
                <a:lnTo>
                  <a:pt x="20153" y="7844"/>
                </a:lnTo>
                <a:close/>
                <a:moveTo>
                  <a:pt x="27919" y="7844"/>
                </a:moveTo>
                <a:lnTo>
                  <a:pt x="27919" y="11605"/>
                </a:lnTo>
                <a:lnTo>
                  <a:pt x="24129" y="11605"/>
                </a:lnTo>
                <a:lnTo>
                  <a:pt x="24129" y="7844"/>
                </a:lnTo>
                <a:close/>
                <a:moveTo>
                  <a:pt x="31895" y="7844"/>
                </a:moveTo>
                <a:lnTo>
                  <a:pt x="31895" y="11605"/>
                </a:lnTo>
                <a:lnTo>
                  <a:pt x="28104" y="11605"/>
                </a:lnTo>
                <a:lnTo>
                  <a:pt x="28104" y="7844"/>
                </a:lnTo>
                <a:close/>
                <a:moveTo>
                  <a:pt x="35870" y="7844"/>
                </a:moveTo>
                <a:lnTo>
                  <a:pt x="35870" y="11605"/>
                </a:lnTo>
                <a:lnTo>
                  <a:pt x="32079" y="11605"/>
                </a:lnTo>
                <a:lnTo>
                  <a:pt x="32079" y="7844"/>
                </a:lnTo>
                <a:close/>
                <a:moveTo>
                  <a:pt x="39845" y="7844"/>
                </a:moveTo>
                <a:lnTo>
                  <a:pt x="39845" y="11605"/>
                </a:lnTo>
                <a:lnTo>
                  <a:pt x="36054" y="11605"/>
                </a:lnTo>
                <a:lnTo>
                  <a:pt x="36054" y="7844"/>
                </a:lnTo>
                <a:close/>
                <a:moveTo>
                  <a:pt x="43821" y="7844"/>
                </a:moveTo>
                <a:lnTo>
                  <a:pt x="43821" y="11605"/>
                </a:lnTo>
                <a:lnTo>
                  <a:pt x="40029" y="11605"/>
                </a:lnTo>
                <a:lnTo>
                  <a:pt x="40029" y="7844"/>
                </a:lnTo>
                <a:close/>
                <a:moveTo>
                  <a:pt x="47796" y="7844"/>
                </a:moveTo>
                <a:lnTo>
                  <a:pt x="47796" y="11605"/>
                </a:lnTo>
                <a:lnTo>
                  <a:pt x="44005" y="11605"/>
                </a:lnTo>
                <a:lnTo>
                  <a:pt x="44005" y="7844"/>
                </a:lnTo>
                <a:close/>
                <a:moveTo>
                  <a:pt x="51771" y="7844"/>
                </a:moveTo>
                <a:lnTo>
                  <a:pt x="51771" y="11605"/>
                </a:lnTo>
                <a:lnTo>
                  <a:pt x="47980" y="11605"/>
                </a:lnTo>
                <a:lnTo>
                  <a:pt x="47980" y="7844"/>
                </a:lnTo>
                <a:close/>
                <a:moveTo>
                  <a:pt x="55746" y="7844"/>
                </a:moveTo>
                <a:lnTo>
                  <a:pt x="55746" y="11605"/>
                </a:lnTo>
                <a:lnTo>
                  <a:pt x="51956" y="11605"/>
                </a:lnTo>
                <a:lnTo>
                  <a:pt x="51956" y="7844"/>
                </a:lnTo>
                <a:close/>
                <a:moveTo>
                  <a:pt x="59721" y="7844"/>
                </a:moveTo>
                <a:lnTo>
                  <a:pt x="59721" y="11605"/>
                </a:lnTo>
                <a:lnTo>
                  <a:pt x="55931" y="11605"/>
                </a:lnTo>
                <a:lnTo>
                  <a:pt x="55931" y="7844"/>
                </a:lnTo>
                <a:close/>
                <a:moveTo>
                  <a:pt x="63696" y="7844"/>
                </a:moveTo>
                <a:lnTo>
                  <a:pt x="63696" y="11605"/>
                </a:lnTo>
                <a:lnTo>
                  <a:pt x="59906" y="11605"/>
                </a:lnTo>
                <a:lnTo>
                  <a:pt x="59906" y="7844"/>
                </a:lnTo>
                <a:close/>
                <a:moveTo>
                  <a:pt x="67672" y="7844"/>
                </a:moveTo>
                <a:lnTo>
                  <a:pt x="67672" y="11605"/>
                </a:lnTo>
                <a:lnTo>
                  <a:pt x="63881" y="11605"/>
                </a:lnTo>
                <a:lnTo>
                  <a:pt x="63881" y="7844"/>
                </a:lnTo>
                <a:close/>
                <a:moveTo>
                  <a:pt x="71648" y="7844"/>
                </a:moveTo>
                <a:lnTo>
                  <a:pt x="71648" y="11605"/>
                </a:lnTo>
                <a:lnTo>
                  <a:pt x="67857" y="11605"/>
                </a:lnTo>
                <a:lnTo>
                  <a:pt x="67857" y="7844"/>
                </a:lnTo>
                <a:close/>
                <a:moveTo>
                  <a:pt x="75623" y="7844"/>
                </a:moveTo>
                <a:lnTo>
                  <a:pt x="75623" y="11605"/>
                </a:lnTo>
                <a:lnTo>
                  <a:pt x="71832" y="11605"/>
                </a:lnTo>
                <a:lnTo>
                  <a:pt x="71832" y="7844"/>
                </a:lnTo>
                <a:close/>
                <a:moveTo>
                  <a:pt x="79598" y="7844"/>
                </a:moveTo>
                <a:lnTo>
                  <a:pt x="79598" y="11605"/>
                </a:lnTo>
                <a:lnTo>
                  <a:pt x="75807" y="11605"/>
                </a:lnTo>
                <a:lnTo>
                  <a:pt x="75807" y="7844"/>
                </a:lnTo>
                <a:close/>
                <a:moveTo>
                  <a:pt x="83573" y="7844"/>
                </a:moveTo>
                <a:lnTo>
                  <a:pt x="83573" y="11605"/>
                </a:lnTo>
                <a:lnTo>
                  <a:pt x="79782" y="11605"/>
                </a:lnTo>
                <a:lnTo>
                  <a:pt x="79782" y="7844"/>
                </a:lnTo>
                <a:close/>
                <a:moveTo>
                  <a:pt x="87549" y="7844"/>
                </a:moveTo>
                <a:lnTo>
                  <a:pt x="87549" y="11605"/>
                </a:lnTo>
                <a:lnTo>
                  <a:pt x="83757" y="11605"/>
                </a:lnTo>
                <a:lnTo>
                  <a:pt x="83757" y="7844"/>
                </a:lnTo>
                <a:close/>
                <a:moveTo>
                  <a:pt x="91524" y="7844"/>
                </a:moveTo>
                <a:lnTo>
                  <a:pt x="91524" y="11605"/>
                </a:lnTo>
                <a:lnTo>
                  <a:pt x="87733" y="11605"/>
                </a:lnTo>
                <a:lnTo>
                  <a:pt x="87733" y="7844"/>
                </a:lnTo>
                <a:close/>
                <a:moveTo>
                  <a:pt x="95499" y="7844"/>
                </a:moveTo>
                <a:lnTo>
                  <a:pt x="95499" y="11605"/>
                </a:lnTo>
                <a:lnTo>
                  <a:pt x="91708" y="11605"/>
                </a:lnTo>
                <a:lnTo>
                  <a:pt x="91708" y="7844"/>
                </a:lnTo>
                <a:close/>
                <a:moveTo>
                  <a:pt x="99474" y="7844"/>
                </a:moveTo>
                <a:lnTo>
                  <a:pt x="99474" y="11605"/>
                </a:lnTo>
                <a:lnTo>
                  <a:pt x="95684" y="11605"/>
                </a:lnTo>
                <a:lnTo>
                  <a:pt x="95684" y="7844"/>
                </a:lnTo>
                <a:close/>
                <a:moveTo>
                  <a:pt x="103449" y="7844"/>
                </a:moveTo>
                <a:lnTo>
                  <a:pt x="103449" y="11605"/>
                </a:lnTo>
                <a:lnTo>
                  <a:pt x="99659" y="11605"/>
                </a:lnTo>
                <a:lnTo>
                  <a:pt x="99659" y="7844"/>
                </a:lnTo>
                <a:close/>
                <a:moveTo>
                  <a:pt x="107424" y="7844"/>
                </a:moveTo>
                <a:lnTo>
                  <a:pt x="107424" y="11605"/>
                </a:lnTo>
                <a:lnTo>
                  <a:pt x="103634" y="11605"/>
                </a:lnTo>
                <a:lnTo>
                  <a:pt x="103634" y="7844"/>
                </a:lnTo>
                <a:close/>
                <a:moveTo>
                  <a:pt x="111400" y="7844"/>
                </a:moveTo>
                <a:lnTo>
                  <a:pt x="111400" y="11605"/>
                </a:lnTo>
                <a:lnTo>
                  <a:pt x="107609" y="11605"/>
                </a:lnTo>
                <a:lnTo>
                  <a:pt x="107609" y="7844"/>
                </a:lnTo>
                <a:close/>
                <a:moveTo>
                  <a:pt x="115376" y="7844"/>
                </a:moveTo>
                <a:lnTo>
                  <a:pt x="115376" y="11605"/>
                </a:lnTo>
                <a:lnTo>
                  <a:pt x="111585" y="11605"/>
                </a:lnTo>
                <a:lnTo>
                  <a:pt x="111585" y="7844"/>
                </a:lnTo>
                <a:close/>
                <a:moveTo>
                  <a:pt x="119351" y="7844"/>
                </a:moveTo>
                <a:lnTo>
                  <a:pt x="119351" y="11605"/>
                </a:lnTo>
                <a:lnTo>
                  <a:pt x="115560" y="11605"/>
                </a:lnTo>
                <a:lnTo>
                  <a:pt x="115560" y="7844"/>
                </a:lnTo>
                <a:close/>
                <a:moveTo>
                  <a:pt x="123326" y="7844"/>
                </a:moveTo>
                <a:lnTo>
                  <a:pt x="123326" y="11605"/>
                </a:lnTo>
                <a:lnTo>
                  <a:pt x="119535" y="11605"/>
                </a:lnTo>
                <a:lnTo>
                  <a:pt x="119535" y="7844"/>
                </a:lnTo>
                <a:close/>
                <a:moveTo>
                  <a:pt x="127301" y="7844"/>
                </a:moveTo>
                <a:lnTo>
                  <a:pt x="127301" y="11605"/>
                </a:lnTo>
                <a:lnTo>
                  <a:pt x="123510" y="11605"/>
                </a:lnTo>
                <a:lnTo>
                  <a:pt x="123510" y="7844"/>
                </a:lnTo>
                <a:close/>
                <a:moveTo>
                  <a:pt x="131277" y="7844"/>
                </a:moveTo>
                <a:lnTo>
                  <a:pt x="131277" y="11605"/>
                </a:lnTo>
                <a:lnTo>
                  <a:pt x="127485" y="11605"/>
                </a:lnTo>
                <a:lnTo>
                  <a:pt x="127485" y="7844"/>
                </a:lnTo>
                <a:close/>
                <a:moveTo>
                  <a:pt x="135252" y="7844"/>
                </a:moveTo>
                <a:lnTo>
                  <a:pt x="135252" y="11605"/>
                </a:lnTo>
                <a:lnTo>
                  <a:pt x="131461" y="11605"/>
                </a:lnTo>
                <a:lnTo>
                  <a:pt x="131461" y="7844"/>
                </a:lnTo>
                <a:close/>
                <a:moveTo>
                  <a:pt x="139227" y="7844"/>
                </a:moveTo>
                <a:lnTo>
                  <a:pt x="139227" y="11605"/>
                </a:lnTo>
                <a:lnTo>
                  <a:pt x="135436" y="11605"/>
                </a:lnTo>
                <a:lnTo>
                  <a:pt x="135436" y="7844"/>
                </a:lnTo>
                <a:close/>
                <a:moveTo>
                  <a:pt x="143202" y="7844"/>
                </a:moveTo>
                <a:lnTo>
                  <a:pt x="143202" y="11605"/>
                </a:lnTo>
                <a:lnTo>
                  <a:pt x="139411" y="11605"/>
                </a:lnTo>
                <a:lnTo>
                  <a:pt x="139411" y="7844"/>
                </a:lnTo>
                <a:close/>
                <a:moveTo>
                  <a:pt x="147177" y="7844"/>
                </a:moveTo>
                <a:lnTo>
                  <a:pt x="147177" y="11605"/>
                </a:lnTo>
                <a:lnTo>
                  <a:pt x="143387" y="11605"/>
                </a:lnTo>
                <a:lnTo>
                  <a:pt x="143387" y="7844"/>
                </a:lnTo>
                <a:close/>
                <a:moveTo>
                  <a:pt x="151224" y="7844"/>
                </a:moveTo>
                <a:lnTo>
                  <a:pt x="151224" y="11605"/>
                </a:lnTo>
                <a:lnTo>
                  <a:pt x="147362" y="11605"/>
                </a:lnTo>
                <a:lnTo>
                  <a:pt x="147362" y="7844"/>
                </a:lnTo>
                <a:close/>
                <a:moveTo>
                  <a:pt x="4068" y="11788"/>
                </a:moveTo>
                <a:lnTo>
                  <a:pt x="4068" y="15547"/>
                </a:lnTo>
                <a:lnTo>
                  <a:pt x="184" y="15547"/>
                </a:lnTo>
                <a:lnTo>
                  <a:pt x="184" y="11788"/>
                </a:lnTo>
                <a:close/>
                <a:moveTo>
                  <a:pt x="8043" y="11788"/>
                </a:moveTo>
                <a:lnTo>
                  <a:pt x="8043" y="15547"/>
                </a:lnTo>
                <a:lnTo>
                  <a:pt x="4252" y="15547"/>
                </a:lnTo>
                <a:lnTo>
                  <a:pt x="4252" y="11788"/>
                </a:lnTo>
                <a:close/>
                <a:moveTo>
                  <a:pt x="12018" y="11788"/>
                </a:moveTo>
                <a:lnTo>
                  <a:pt x="12018" y="15547"/>
                </a:lnTo>
                <a:lnTo>
                  <a:pt x="8227" y="15547"/>
                </a:lnTo>
                <a:lnTo>
                  <a:pt x="8227" y="11788"/>
                </a:lnTo>
                <a:close/>
                <a:moveTo>
                  <a:pt x="15993" y="11788"/>
                </a:moveTo>
                <a:lnTo>
                  <a:pt x="15993" y="15547"/>
                </a:lnTo>
                <a:lnTo>
                  <a:pt x="12202" y="15547"/>
                </a:lnTo>
                <a:lnTo>
                  <a:pt x="12202" y="11788"/>
                </a:lnTo>
                <a:close/>
                <a:moveTo>
                  <a:pt x="19968" y="11788"/>
                </a:moveTo>
                <a:lnTo>
                  <a:pt x="19968" y="15547"/>
                </a:lnTo>
                <a:lnTo>
                  <a:pt x="16177" y="15547"/>
                </a:lnTo>
                <a:lnTo>
                  <a:pt x="16177" y="11788"/>
                </a:lnTo>
                <a:close/>
                <a:moveTo>
                  <a:pt x="23944" y="11788"/>
                </a:moveTo>
                <a:lnTo>
                  <a:pt x="23944" y="15547"/>
                </a:lnTo>
                <a:lnTo>
                  <a:pt x="20153" y="15547"/>
                </a:lnTo>
                <a:lnTo>
                  <a:pt x="20153" y="11788"/>
                </a:lnTo>
                <a:close/>
                <a:moveTo>
                  <a:pt x="27919" y="11788"/>
                </a:moveTo>
                <a:lnTo>
                  <a:pt x="27919" y="15547"/>
                </a:lnTo>
                <a:lnTo>
                  <a:pt x="24129" y="15547"/>
                </a:lnTo>
                <a:lnTo>
                  <a:pt x="24129" y="11788"/>
                </a:lnTo>
                <a:close/>
                <a:moveTo>
                  <a:pt x="31895" y="11788"/>
                </a:moveTo>
                <a:lnTo>
                  <a:pt x="31895" y="15547"/>
                </a:lnTo>
                <a:lnTo>
                  <a:pt x="28104" y="15547"/>
                </a:lnTo>
                <a:lnTo>
                  <a:pt x="28104" y="11788"/>
                </a:lnTo>
                <a:close/>
                <a:moveTo>
                  <a:pt x="35870" y="11788"/>
                </a:moveTo>
                <a:lnTo>
                  <a:pt x="35870" y="15547"/>
                </a:lnTo>
                <a:lnTo>
                  <a:pt x="32079" y="15547"/>
                </a:lnTo>
                <a:lnTo>
                  <a:pt x="32079" y="11788"/>
                </a:lnTo>
                <a:close/>
                <a:moveTo>
                  <a:pt x="39845" y="11788"/>
                </a:moveTo>
                <a:lnTo>
                  <a:pt x="39845" y="15547"/>
                </a:lnTo>
                <a:lnTo>
                  <a:pt x="36054" y="15547"/>
                </a:lnTo>
                <a:lnTo>
                  <a:pt x="36054" y="11788"/>
                </a:lnTo>
                <a:close/>
                <a:moveTo>
                  <a:pt x="43821" y="11788"/>
                </a:moveTo>
                <a:lnTo>
                  <a:pt x="43821" y="15547"/>
                </a:lnTo>
                <a:lnTo>
                  <a:pt x="40029" y="15547"/>
                </a:lnTo>
                <a:lnTo>
                  <a:pt x="40029" y="11788"/>
                </a:lnTo>
                <a:close/>
                <a:moveTo>
                  <a:pt x="47796" y="11788"/>
                </a:moveTo>
                <a:lnTo>
                  <a:pt x="47796" y="15547"/>
                </a:lnTo>
                <a:lnTo>
                  <a:pt x="44005" y="15547"/>
                </a:lnTo>
                <a:lnTo>
                  <a:pt x="44005" y="11788"/>
                </a:lnTo>
                <a:close/>
                <a:moveTo>
                  <a:pt x="51771" y="11788"/>
                </a:moveTo>
                <a:lnTo>
                  <a:pt x="51771" y="15547"/>
                </a:lnTo>
                <a:lnTo>
                  <a:pt x="47980" y="15547"/>
                </a:lnTo>
                <a:lnTo>
                  <a:pt x="47980" y="11788"/>
                </a:lnTo>
                <a:close/>
                <a:moveTo>
                  <a:pt x="55746" y="11788"/>
                </a:moveTo>
                <a:lnTo>
                  <a:pt x="55746" y="15547"/>
                </a:lnTo>
                <a:lnTo>
                  <a:pt x="51956" y="15547"/>
                </a:lnTo>
                <a:lnTo>
                  <a:pt x="51956" y="11788"/>
                </a:lnTo>
                <a:close/>
                <a:moveTo>
                  <a:pt x="59721" y="11788"/>
                </a:moveTo>
                <a:lnTo>
                  <a:pt x="59721" y="15547"/>
                </a:lnTo>
                <a:lnTo>
                  <a:pt x="55931" y="15547"/>
                </a:lnTo>
                <a:lnTo>
                  <a:pt x="55931" y="11788"/>
                </a:lnTo>
                <a:close/>
                <a:moveTo>
                  <a:pt x="63696" y="11788"/>
                </a:moveTo>
                <a:lnTo>
                  <a:pt x="63696" y="15547"/>
                </a:lnTo>
                <a:lnTo>
                  <a:pt x="59906" y="15547"/>
                </a:lnTo>
                <a:lnTo>
                  <a:pt x="59906" y="11788"/>
                </a:lnTo>
                <a:close/>
                <a:moveTo>
                  <a:pt x="67672" y="11788"/>
                </a:moveTo>
                <a:lnTo>
                  <a:pt x="67672" y="15547"/>
                </a:lnTo>
                <a:lnTo>
                  <a:pt x="63881" y="15547"/>
                </a:lnTo>
                <a:lnTo>
                  <a:pt x="63881" y="11788"/>
                </a:lnTo>
                <a:close/>
                <a:moveTo>
                  <a:pt x="71648" y="11788"/>
                </a:moveTo>
                <a:lnTo>
                  <a:pt x="71648" y="15547"/>
                </a:lnTo>
                <a:lnTo>
                  <a:pt x="67857" y="15547"/>
                </a:lnTo>
                <a:lnTo>
                  <a:pt x="67857" y="11788"/>
                </a:lnTo>
                <a:close/>
                <a:moveTo>
                  <a:pt x="75623" y="11788"/>
                </a:moveTo>
                <a:lnTo>
                  <a:pt x="75623" y="15547"/>
                </a:lnTo>
                <a:lnTo>
                  <a:pt x="71832" y="15547"/>
                </a:lnTo>
                <a:lnTo>
                  <a:pt x="71832" y="11788"/>
                </a:lnTo>
                <a:close/>
                <a:moveTo>
                  <a:pt x="79598" y="11788"/>
                </a:moveTo>
                <a:lnTo>
                  <a:pt x="79598" y="15547"/>
                </a:lnTo>
                <a:lnTo>
                  <a:pt x="75807" y="15547"/>
                </a:lnTo>
                <a:lnTo>
                  <a:pt x="75807" y="11788"/>
                </a:lnTo>
                <a:close/>
                <a:moveTo>
                  <a:pt x="83573" y="11788"/>
                </a:moveTo>
                <a:lnTo>
                  <a:pt x="83573" y="15547"/>
                </a:lnTo>
                <a:lnTo>
                  <a:pt x="79782" y="15547"/>
                </a:lnTo>
                <a:lnTo>
                  <a:pt x="79782" y="11788"/>
                </a:lnTo>
                <a:close/>
                <a:moveTo>
                  <a:pt x="87549" y="11788"/>
                </a:moveTo>
                <a:lnTo>
                  <a:pt x="87549" y="15547"/>
                </a:lnTo>
                <a:lnTo>
                  <a:pt x="83757" y="15547"/>
                </a:lnTo>
                <a:lnTo>
                  <a:pt x="83757" y="11788"/>
                </a:lnTo>
                <a:close/>
                <a:moveTo>
                  <a:pt x="91524" y="11788"/>
                </a:moveTo>
                <a:lnTo>
                  <a:pt x="91524" y="15547"/>
                </a:lnTo>
                <a:lnTo>
                  <a:pt x="87733" y="15547"/>
                </a:lnTo>
                <a:lnTo>
                  <a:pt x="87733" y="11788"/>
                </a:lnTo>
                <a:close/>
                <a:moveTo>
                  <a:pt x="95499" y="11788"/>
                </a:moveTo>
                <a:lnTo>
                  <a:pt x="95499" y="15547"/>
                </a:lnTo>
                <a:lnTo>
                  <a:pt x="91708" y="15547"/>
                </a:lnTo>
                <a:lnTo>
                  <a:pt x="91708" y="11788"/>
                </a:lnTo>
                <a:close/>
                <a:moveTo>
                  <a:pt x="99474" y="11788"/>
                </a:moveTo>
                <a:lnTo>
                  <a:pt x="99474" y="15547"/>
                </a:lnTo>
                <a:lnTo>
                  <a:pt x="95684" y="15547"/>
                </a:lnTo>
                <a:lnTo>
                  <a:pt x="95684" y="11788"/>
                </a:lnTo>
                <a:close/>
                <a:moveTo>
                  <a:pt x="103449" y="11788"/>
                </a:moveTo>
                <a:lnTo>
                  <a:pt x="103449" y="15547"/>
                </a:lnTo>
                <a:lnTo>
                  <a:pt x="99659" y="15547"/>
                </a:lnTo>
                <a:lnTo>
                  <a:pt x="99659" y="11788"/>
                </a:lnTo>
                <a:close/>
                <a:moveTo>
                  <a:pt x="107424" y="11788"/>
                </a:moveTo>
                <a:lnTo>
                  <a:pt x="107424" y="15547"/>
                </a:lnTo>
                <a:lnTo>
                  <a:pt x="103634" y="15547"/>
                </a:lnTo>
                <a:lnTo>
                  <a:pt x="103634" y="11788"/>
                </a:lnTo>
                <a:close/>
                <a:moveTo>
                  <a:pt x="111400" y="11788"/>
                </a:moveTo>
                <a:lnTo>
                  <a:pt x="111400" y="15547"/>
                </a:lnTo>
                <a:lnTo>
                  <a:pt x="107609" y="15547"/>
                </a:lnTo>
                <a:lnTo>
                  <a:pt x="107609" y="11788"/>
                </a:lnTo>
                <a:close/>
                <a:moveTo>
                  <a:pt x="115376" y="11788"/>
                </a:moveTo>
                <a:lnTo>
                  <a:pt x="115376" y="15547"/>
                </a:lnTo>
                <a:lnTo>
                  <a:pt x="111585" y="15547"/>
                </a:lnTo>
                <a:lnTo>
                  <a:pt x="111585" y="11788"/>
                </a:lnTo>
                <a:close/>
                <a:moveTo>
                  <a:pt x="119351" y="11788"/>
                </a:moveTo>
                <a:lnTo>
                  <a:pt x="119351" y="15547"/>
                </a:lnTo>
                <a:lnTo>
                  <a:pt x="115560" y="15547"/>
                </a:lnTo>
                <a:lnTo>
                  <a:pt x="115560" y="11788"/>
                </a:lnTo>
                <a:close/>
                <a:moveTo>
                  <a:pt x="123326" y="11788"/>
                </a:moveTo>
                <a:lnTo>
                  <a:pt x="123326" y="15547"/>
                </a:lnTo>
                <a:lnTo>
                  <a:pt x="119535" y="15547"/>
                </a:lnTo>
                <a:lnTo>
                  <a:pt x="119535" y="11788"/>
                </a:lnTo>
                <a:close/>
                <a:moveTo>
                  <a:pt x="127301" y="11788"/>
                </a:moveTo>
                <a:lnTo>
                  <a:pt x="127301" y="15547"/>
                </a:lnTo>
                <a:lnTo>
                  <a:pt x="123510" y="15547"/>
                </a:lnTo>
                <a:lnTo>
                  <a:pt x="123510" y="11788"/>
                </a:lnTo>
                <a:close/>
                <a:moveTo>
                  <a:pt x="131277" y="11788"/>
                </a:moveTo>
                <a:lnTo>
                  <a:pt x="131277" y="15547"/>
                </a:lnTo>
                <a:lnTo>
                  <a:pt x="127485" y="15547"/>
                </a:lnTo>
                <a:lnTo>
                  <a:pt x="127485" y="11788"/>
                </a:lnTo>
                <a:close/>
                <a:moveTo>
                  <a:pt x="135252" y="11788"/>
                </a:moveTo>
                <a:lnTo>
                  <a:pt x="135252" y="15547"/>
                </a:lnTo>
                <a:lnTo>
                  <a:pt x="131461" y="15547"/>
                </a:lnTo>
                <a:lnTo>
                  <a:pt x="131461" y="11788"/>
                </a:lnTo>
                <a:close/>
                <a:moveTo>
                  <a:pt x="139227" y="11788"/>
                </a:moveTo>
                <a:lnTo>
                  <a:pt x="139227" y="15547"/>
                </a:lnTo>
                <a:lnTo>
                  <a:pt x="135436" y="15547"/>
                </a:lnTo>
                <a:lnTo>
                  <a:pt x="135436" y="11788"/>
                </a:lnTo>
                <a:close/>
                <a:moveTo>
                  <a:pt x="143202" y="11788"/>
                </a:moveTo>
                <a:lnTo>
                  <a:pt x="143202" y="15547"/>
                </a:lnTo>
                <a:lnTo>
                  <a:pt x="139411" y="15547"/>
                </a:lnTo>
                <a:lnTo>
                  <a:pt x="139411" y="11788"/>
                </a:lnTo>
                <a:close/>
                <a:moveTo>
                  <a:pt x="147177" y="11788"/>
                </a:moveTo>
                <a:lnTo>
                  <a:pt x="147177" y="15547"/>
                </a:lnTo>
                <a:lnTo>
                  <a:pt x="143387" y="15547"/>
                </a:lnTo>
                <a:lnTo>
                  <a:pt x="143387" y="11788"/>
                </a:lnTo>
                <a:close/>
                <a:moveTo>
                  <a:pt x="151224" y="11788"/>
                </a:moveTo>
                <a:lnTo>
                  <a:pt x="151224" y="15547"/>
                </a:lnTo>
                <a:lnTo>
                  <a:pt x="147362" y="15547"/>
                </a:lnTo>
                <a:lnTo>
                  <a:pt x="147362" y="11788"/>
                </a:lnTo>
                <a:close/>
                <a:moveTo>
                  <a:pt x="4068" y="15730"/>
                </a:moveTo>
                <a:lnTo>
                  <a:pt x="4068" y="19490"/>
                </a:lnTo>
                <a:lnTo>
                  <a:pt x="184" y="19490"/>
                </a:lnTo>
                <a:lnTo>
                  <a:pt x="184" y="15730"/>
                </a:lnTo>
                <a:close/>
                <a:moveTo>
                  <a:pt x="8043" y="15730"/>
                </a:moveTo>
                <a:lnTo>
                  <a:pt x="8043" y="19490"/>
                </a:lnTo>
                <a:lnTo>
                  <a:pt x="4252" y="19490"/>
                </a:lnTo>
                <a:lnTo>
                  <a:pt x="4252" y="15730"/>
                </a:lnTo>
                <a:close/>
                <a:moveTo>
                  <a:pt x="12018" y="15730"/>
                </a:moveTo>
                <a:lnTo>
                  <a:pt x="12018" y="19490"/>
                </a:lnTo>
                <a:lnTo>
                  <a:pt x="8227" y="19490"/>
                </a:lnTo>
                <a:lnTo>
                  <a:pt x="8227" y="15730"/>
                </a:lnTo>
                <a:close/>
                <a:moveTo>
                  <a:pt x="15993" y="15730"/>
                </a:moveTo>
                <a:lnTo>
                  <a:pt x="15993" y="19490"/>
                </a:lnTo>
                <a:lnTo>
                  <a:pt x="12202" y="19490"/>
                </a:lnTo>
                <a:lnTo>
                  <a:pt x="12202" y="15730"/>
                </a:lnTo>
                <a:close/>
                <a:moveTo>
                  <a:pt x="19968" y="15730"/>
                </a:moveTo>
                <a:lnTo>
                  <a:pt x="19968" y="19490"/>
                </a:lnTo>
                <a:lnTo>
                  <a:pt x="16177" y="19490"/>
                </a:lnTo>
                <a:lnTo>
                  <a:pt x="16177" y="15730"/>
                </a:lnTo>
                <a:close/>
                <a:moveTo>
                  <a:pt x="23944" y="15730"/>
                </a:moveTo>
                <a:lnTo>
                  <a:pt x="23944" y="19490"/>
                </a:lnTo>
                <a:lnTo>
                  <a:pt x="20153" y="19490"/>
                </a:lnTo>
                <a:lnTo>
                  <a:pt x="20153" y="15730"/>
                </a:lnTo>
                <a:close/>
                <a:moveTo>
                  <a:pt x="27919" y="15730"/>
                </a:moveTo>
                <a:lnTo>
                  <a:pt x="27919" y="19490"/>
                </a:lnTo>
                <a:lnTo>
                  <a:pt x="24129" y="19490"/>
                </a:lnTo>
                <a:lnTo>
                  <a:pt x="24129" y="15730"/>
                </a:lnTo>
                <a:close/>
                <a:moveTo>
                  <a:pt x="31895" y="15730"/>
                </a:moveTo>
                <a:lnTo>
                  <a:pt x="31895" y="19490"/>
                </a:lnTo>
                <a:lnTo>
                  <a:pt x="28104" y="19490"/>
                </a:lnTo>
                <a:lnTo>
                  <a:pt x="28104" y="15730"/>
                </a:lnTo>
                <a:close/>
                <a:moveTo>
                  <a:pt x="35870" y="15730"/>
                </a:moveTo>
                <a:lnTo>
                  <a:pt x="35870" y="19490"/>
                </a:lnTo>
                <a:lnTo>
                  <a:pt x="32079" y="19490"/>
                </a:lnTo>
                <a:lnTo>
                  <a:pt x="32079" y="15730"/>
                </a:lnTo>
                <a:close/>
                <a:moveTo>
                  <a:pt x="39845" y="15730"/>
                </a:moveTo>
                <a:lnTo>
                  <a:pt x="39845" y="19490"/>
                </a:lnTo>
                <a:lnTo>
                  <a:pt x="36054" y="19490"/>
                </a:lnTo>
                <a:lnTo>
                  <a:pt x="36054" y="15730"/>
                </a:lnTo>
                <a:close/>
                <a:moveTo>
                  <a:pt x="43821" y="15730"/>
                </a:moveTo>
                <a:lnTo>
                  <a:pt x="43821" y="19490"/>
                </a:lnTo>
                <a:lnTo>
                  <a:pt x="40029" y="19490"/>
                </a:lnTo>
                <a:lnTo>
                  <a:pt x="40029" y="15730"/>
                </a:lnTo>
                <a:close/>
                <a:moveTo>
                  <a:pt x="47796" y="15730"/>
                </a:moveTo>
                <a:lnTo>
                  <a:pt x="47796" y="19490"/>
                </a:lnTo>
                <a:lnTo>
                  <a:pt x="44005" y="19490"/>
                </a:lnTo>
                <a:lnTo>
                  <a:pt x="44005" y="15730"/>
                </a:lnTo>
                <a:close/>
                <a:moveTo>
                  <a:pt x="51771" y="15730"/>
                </a:moveTo>
                <a:lnTo>
                  <a:pt x="51771" y="19490"/>
                </a:lnTo>
                <a:lnTo>
                  <a:pt x="47980" y="19490"/>
                </a:lnTo>
                <a:lnTo>
                  <a:pt x="47980" y="15730"/>
                </a:lnTo>
                <a:close/>
                <a:moveTo>
                  <a:pt x="55746" y="15730"/>
                </a:moveTo>
                <a:lnTo>
                  <a:pt x="55746" y="19490"/>
                </a:lnTo>
                <a:lnTo>
                  <a:pt x="51956" y="19490"/>
                </a:lnTo>
                <a:lnTo>
                  <a:pt x="51956" y="15730"/>
                </a:lnTo>
                <a:close/>
                <a:moveTo>
                  <a:pt x="59721" y="15730"/>
                </a:moveTo>
                <a:lnTo>
                  <a:pt x="59721" y="19490"/>
                </a:lnTo>
                <a:lnTo>
                  <a:pt x="55931" y="19490"/>
                </a:lnTo>
                <a:lnTo>
                  <a:pt x="55931" y="15730"/>
                </a:lnTo>
                <a:close/>
                <a:moveTo>
                  <a:pt x="63696" y="15730"/>
                </a:moveTo>
                <a:lnTo>
                  <a:pt x="63696" y="19490"/>
                </a:lnTo>
                <a:lnTo>
                  <a:pt x="59906" y="19490"/>
                </a:lnTo>
                <a:lnTo>
                  <a:pt x="59906" y="15730"/>
                </a:lnTo>
                <a:close/>
                <a:moveTo>
                  <a:pt x="67672" y="15730"/>
                </a:moveTo>
                <a:lnTo>
                  <a:pt x="67672" y="19490"/>
                </a:lnTo>
                <a:lnTo>
                  <a:pt x="63881" y="19490"/>
                </a:lnTo>
                <a:lnTo>
                  <a:pt x="63881" y="15730"/>
                </a:lnTo>
                <a:close/>
                <a:moveTo>
                  <a:pt x="71648" y="15730"/>
                </a:moveTo>
                <a:lnTo>
                  <a:pt x="71648" y="19490"/>
                </a:lnTo>
                <a:lnTo>
                  <a:pt x="67857" y="19490"/>
                </a:lnTo>
                <a:lnTo>
                  <a:pt x="67857" y="15730"/>
                </a:lnTo>
                <a:close/>
                <a:moveTo>
                  <a:pt x="75623" y="15730"/>
                </a:moveTo>
                <a:lnTo>
                  <a:pt x="75623" y="19490"/>
                </a:lnTo>
                <a:lnTo>
                  <a:pt x="71832" y="19490"/>
                </a:lnTo>
                <a:lnTo>
                  <a:pt x="71832" y="15730"/>
                </a:lnTo>
                <a:close/>
                <a:moveTo>
                  <a:pt x="79598" y="15730"/>
                </a:moveTo>
                <a:lnTo>
                  <a:pt x="79598" y="19490"/>
                </a:lnTo>
                <a:lnTo>
                  <a:pt x="75807" y="19490"/>
                </a:lnTo>
                <a:lnTo>
                  <a:pt x="75807" y="15730"/>
                </a:lnTo>
                <a:close/>
                <a:moveTo>
                  <a:pt x="83573" y="15730"/>
                </a:moveTo>
                <a:lnTo>
                  <a:pt x="83573" y="19490"/>
                </a:lnTo>
                <a:lnTo>
                  <a:pt x="79782" y="19490"/>
                </a:lnTo>
                <a:lnTo>
                  <a:pt x="79782" y="15730"/>
                </a:lnTo>
                <a:close/>
                <a:moveTo>
                  <a:pt x="87549" y="15730"/>
                </a:moveTo>
                <a:lnTo>
                  <a:pt x="87549" y="19490"/>
                </a:lnTo>
                <a:lnTo>
                  <a:pt x="83757" y="19490"/>
                </a:lnTo>
                <a:lnTo>
                  <a:pt x="83757" y="15730"/>
                </a:lnTo>
                <a:close/>
                <a:moveTo>
                  <a:pt x="91524" y="15730"/>
                </a:moveTo>
                <a:lnTo>
                  <a:pt x="91524" y="19490"/>
                </a:lnTo>
                <a:lnTo>
                  <a:pt x="87733" y="19490"/>
                </a:lnTo>
                <a:lnTo>
                  <a:pt x="87733" y="15730"/>
                </a:lnTo>
                <a:close/>
                <a:moveTo>
                  <a:pt x="95499" y="15730"/>
                </a:moveTo>
                <a:lnTo>
                  <a:pt x="95499" y="19490"/>
                </a:lnTo>
                <a:lnTo>
                  <a:pt x="91708" y="19490"/>
                </a:lnTo>
                <a:lnTo>
                  <a:pt x="91708" y="15730"/>
                </a:lnTo>
                <a:close/>
                <a:moveTo>
                  <a:pt x="99474" y="15730"/>
                </a:moveTo>
                <a:lnTo>
                  <a:pt x="99474" y="19490"/>
                </a:lnTo>
                <a:lnTo>
                  <a:pt x="95684" y="19490"/>
                </a:lnTo>
                <a:lnTo>
                  <a:pt x="95684" y="15730"/>
                </a:lnTo>
                <a:close/>
                <a:moveTo>
                  <a:pt x="103449" y="15730"/>
                </a:moveTo>
                <a:lnTo>
                  <a:pt x="103449" y="19490"/>
                </a:lnTo>
                <a:lnTo>
                  <a:pt x="99659" y="19490"/>
                </a:lnTo>
                <a:lnTo>
                  <a:pt x="99659" y="15730"/>
                </a:lnTo>
                <a:close/>
                <a:moveTo>
                  <a:pt x="107424" y="15730"/>
                </a:moveTo>
                <a:lnTo>
                  <a:pt x="107424" y="19490"/>
                </a:lnTo>
                <a:lnTo>
                  <a:pt x="103634" y="19490"/>
                </a:lnTo>
                <a:lnTo>
                  <a:pt x="103634" y="15730"/>
                </a:lnTo>
                <a:close/>
                <a:moveTo>
                  <a:pt x="111400" y="15730"/>
                </a:moveTo>
                <a:lnTo>
                  <a:pt x="111400" y="19490"/>
                </a:lnTo>
                <a:lnTo>
                  <a:pt x="107609" y="19490"/>
                </a:lnTo>
                <a:lnTo>
                  <a:pt x="107609" y="15730"/>
                </a:lnTo>
                <a:close/>
                <a:moveTo>
                  <a:pt x="115376" y="15730"/>
                </a:moveTo>
                <a:lnTo>
                  <a:pt x="115376" y="19490"/>
                </a:lnTo>
                <a:lnTo>
                  <a:pt x="111585" y="19490"/>
                </a:lnTo>
                <a:lnTo>
                  <a:pt x="111585" y="15730"/>
                </a:lnTo>
                <a:close/>
                <a:moveTo>
                  <a:pt x="119351" y="15730"/>
                </a:moveTo>
                <a:lnTo>
                  <a:pt x="119351" y="19490"/>
                </a:lnTo>
                <a:lnTo>
                  <a:pt x="115560" y="19490"/>
                </a:lnTo>
                <a:lnTo>
                  <a:pt x="115560" y="15730"/>
                </a:lnTo>
                <a:close/>
                <a:moveTo>
                  <a:pt x="123326" y="15730"/>
                </a:moveTo>
                <a:lnTo>
                  <a:pt x="123326" y="19490"/>
                </a:lnTo>
                <a:lnTo>
                  <a:pt x="119535" y="19490"/>
                </a:lnTo>
                <a:lnTo>
                  <a:pt x="119535" y="15730"/>
                </a:lnTo>
                <a:close/>
                <a:moveTo>
                  <a:pt x="127301" y="15730"/>
                </a:moveTo>
                <a:lnTo>
                  <a:pt x="127301" y="19490"/>
                </a:lnTo>
                <a:lnTo>
                  <a:pt x="123510" y="19490"/>
                </a:lnTo>
                <a:lnTo>
                  <a:pt x="123510" y="15730"/>
                </a:lnTo>
                <a:close/>
                <a:moveTo>
                  <a:pt x="131277" y="15730"/>
                </a:moveTo>
                <a:lnTo>
                  <a:pt x="131277" y="19490"/>
                </a:lnTo>
                <a:lnTo>
                  <a:pt x="127485" y="19490"/>
                </a:lnTo>
                <a:lnTo>
                  <a:pt x="127485" y="15730"/>
                </a:lnTo>
                <a:close/>
                <a:moveTo>
                  <a:pt x="135252" y="15730"/>
                </a:moveTo>
                <a:lnTo>
                  <a:pt x="135252" y="19490"/>
                </a:lnTo>
                <a:lnTo>
                  <a:pt x="131461" y="19490"/>
                </a:lnTo>
                <a:lnTo>
                  <a:pt x="131461" y="15730"/>
                </a:lnTo>
                <a:close/>
                <a:moveTo>
                  <a:pt x="139227" y="15730"/>
                </a:moveTo>
                <a:lnTo>
                  <a:pt x="139227" y="19490"/>
                </a:lnTo>
                <a:lnTo>
                  <a:pt x="135436" y="19490"/>
                </a:lnTo>
                <a:lnTo>
                  <a:pt x="135436" y="15730"/>
                </a:lnTo>
                <a:close/>
                <a:moveTo>
                  <a:pt x="143202" y="15730"/>
                </a:moveTo>
                <a:lnTo>
                  <a:pt x="143202" y="19490"/>
                </a:lnTo>
                <a:lnTo>
                  <a:pt x="139411" y="19490"/>
                </a:lnTo>
                <a:lnTo>
                  <a:pt x="139411" y="15730"/>
                </a:lnTo>
                <a:close/>
                <a:moveTo>
                  <a:pt x="147177" y="15730"/>
                </a:moveTo>
                <a:lnTo>
                  <a:pt x="147177" y="19490"/>
                </a:lnTo>
                <a:lnTo>
                  <a:pt x="143387" y="19490"/>
                </a:lnTo>
                <a:lnTo>
                  <a:pt x="143387" y="15730"/>
                </a:lnTo>
                <a:close/>
                <a:moveTo>
                  <a:pt x="151224" y="15730"/>
                </a:moveTo>
                <a:lnTo>
                  <a:pt x="151224" y="19490"/>
                </a:lnTo>
                <a:lnTo>
                  <a:pt x="147362" y="19490"/>
                </a:lnTo>
                <a:lnTo>
                  <a:pt x="147362" y="15730"/>
                </a:lnTo>
                <a:close/>
                <a:moveTo>
                  <a:pt x="4068" y="19673"/>
                </a:moveTo>
                <a:lnTo>
                  <a:pt x="4068" y="23432"/>
                </a:lnTo>
                <a:lnTo>
                  <a:pt x="184" y="23432"/>
                </a:lnTo>
                <a:lnTo>
                  <a:pt x="184" y="19673"/>
                </a:lnTo>
                <a:close/>
                <a:moveTo>
                  <a:pt x="8043" y="19673"/>
                </a:moveTo>
                <a:lnTo>
                  <a:pt x="8043" y="23432"/>
                </a:lnTo>
                <a:lnTo>
                  <a:pt x="4252" y="23432"/>
                </a:lnTo>
                <a:lnTo>
                  <a:pt x="4252" y="19673"/>
                </a:lnTo>
                <a:close/>
                <a:moveTo>
                  <a:pt x="12018" y="19673"/>
                </a:moveTo>
                <a:lnTo>
                  <a:pt x="12018" y="23432"/>
                </a:lnTo>
                <a:lnTo>
                  <a:pt x="8227" y="23432"/>
                </a:lnTo>
                <a:lnTo>
                  <a:pt x="8227" y="19673"/>
                </a:lnTo>
                <a:close/>
                <a:moveTo>
                  <a:pt x="15993" y="19673"/>
                </a:moveTo>
                <a:lnTo>
                  <a:pt x="15993" y="23432"/>
                </a:lnTo>
                <a:lnTo>
                  <a:pt x="12202" y="23432"/>
                </a:lnTo>
                <a:lnTo>
                  <a:pt x="12202" y="19673"/>
                </a:lnTo>
                <a:close/>
                <a:moveTo>
                  <a:pt x="19968" y="19673"/>
                </a:moveTo>
                <a:lnTo>
                  <a:pt x="19968" y="23432"/>
                </a:lnTo>
                <a:lnTo>
                  <a:pt x="16177" y="23432"/>
                </a:lnTo>
                <a:lnTo>
                  <a:pt x="16177" y="19673"/>
                </a:lnTo>
                <a:close/>
                <a:moveTo>
                  <a:pt x="23944" y="19673"/>
                </a:moveTo>
                <a:lnTo>
                  <a:pt x="23944" y="23432"/>
                </a:lnTo>
                <a:lnTo>
                  <a:pt x="20153" y="23432"/>
                </a:lnTo>
                <a:lnTo>
                  <a:pt x="20153" y="19673"/>
                </a:lnTo>
                <a:close/>
                <a:moveTo>
                  <a:pt x="27919" y="19673"/>
                </a:moveTo>
                <a:lnTo>
                  <a:pt x="27919" y="23432"/>
                </a:lnTo>
                <a:lnTo>
                  <a:pt x="24129" y="23432"/>
                </a:lnTo>
                <a:lnTo>
                  <a:pt x="24129" y="19673"/>
                </a:lnTo>
                <a:close/>
                <a:moveTo>
                  <a:pt x="31895" y="19673"/>
                </a:moveTo>
                <a:lnTo>
                  <a:pt x="31895" y="23432"/>
                </a:lnTo>
                <a:lnTo>
                  <a:pt x="28104" y="23432"/>
                </a:lnTo>
                <a:lnTo>
                  <a:pt x="28104" y="19673"/>
                </a:lnTo>
                <a:close/>
                <a:moveTo>
                  <a:pt x="35870" y="19673"/>
                </a:moveTo>
                <a:lnTo>
                  <a:pt x="35870" y="23432"/>
                </a:lnTo>
                <a:lnTo>
                  <a:pt x="32079" y="23432"/>
                </a:lnTo>
                <a:lnTo>
                  <a:pt x="32079" y="19673"/>
                </a:lnTo>
                <a:close/>
                <a:moveTo>
                  <a:pt x="39845" y="19673"/>
                </a:moveTo>
                <a:lnTo>
                  <a:pt x="39845" y="23432"/>
                </a:lnTo>
                <a:lnTo>
                  <a:pt x="36054" y="23432"/>
                </a:lnTo>
                <a:lnTo>
                  <a:pt x="36054" y="19673"/>
                </a:lnTo>
                <a:close/>
                <a:moveTo>
                  <a:pt x="43821" y="19673"/>
                </a:moveTo>
                <a:lnTo>
                  <a:pt x="43821" y="23432"/>
                </a:lnTo>
                <a:lnTo>
                  <a:pt x="40029" y="23432"/>
                </a:lnTo>
                <a:lnTo>
                  <a:pt x="40029" y="19673"/>
                </a:lnTo>
                <a:close/>
                <a:moveTo>
                  <a:pt x="47796" y="19673"/>
                </a:moveTo>
                <a:lnTo>
                  <a:pt x="47796" y="23432"/>
                </a:lnTo>
                <a:lnTo>
                  <a:pt x="44005" y="23432"/>
                </a:lnTo>
                <a:lnTo>
                  <a:pt x="44005" y="19673"/>
                </a:lnTo>
                <a:close/>
                <a:moveTo>
                  <a:pt x="51771" y="19673"/>
                </a:moveTo>
                <a:lnTo>
                  <a:pt x="51771" y="23432"/>
                </a:lnTo>
                <a:lnTo>
                  <a:pt x="47980" y="23432"/>
                </a:lnTo>
                <a:lnTo>
                  <a:pt x="47980" y="19673"/>
                </a:lnTo>
                <a:close/>
                <a:moveTo>
                  <a:pt x="55746" y="19673"/>
                </a:moveTo>
                <a:lnTo>
                  <a:pt x="55746" y="23432"/>
                </a:lnTo>
                <a:lnTo>
                  <a:pt x="51956" y="23432"/>
                </a:lnTo>
                <a:lnTo>
                  <a:pt x="51956" y="19673"/>
                </a:lnTo>
                <a:close/>
                <a:moveTo>
                  <a:pt x="59721" y="19673"/>
                </a:moveTo>
                <a:lnTo>
                  <a:pt x="59721" y="23432"/>
                </a:lnTo>
                <a:lnTo>
                  <a:pt x="55931" y="23432"/>
                </a:lnTo>
                <a:lnTo>
                  <a:pt x="55931" y="19673"/>
                </a:lnTo>
                <a:close/>
                <a:moveTo>
                  <a:pt x="63696" y="19673"/>
                </a:moveTo>
                <a:lnTo>
                  <a:pt x="63696" y="23432"/>
                </a:lnTo>
                <a:lnTo>
                  <a:pt x="59906" y="23432"/>
                </a:lnTo>
                <a:lnTo>
                  <a:pt x="59906" y="19673"/>
                </a:lnTo>
                <a:close/>
                <a:moveTo>
                  <a:pt x="67672" y="19673"/>
                </a:moveTo>
                <a:lnTo>
                  <a:pt x="67672" y="23432"/>
                </a:lnTo>
                <a:lnTo>
                  <a:pt x="63881" y="23432"/>
                </a:lnTo>
                <a:lnTo>
                  <a:pt x="63881" y="19673"/>
                </a:lnTo>
                <a:close/>
                <a:moveTo>
                  <a:pt x="71648" y="19673"/>
                </a:moveTo>
                <a:lnTo>
                  <a:pt x="71648" y="23432"/>
                </a:lnTo>
                <a:lnTo>
                  <a:pt x="67857" y="23432"/>
                </a:lnTo>
                <a:lnTo>
                  <a:pt x="67857" y="19673"/>
                </a:lnTo>
                <a:close/>
                <a:moveTo>
                  <a:pt x="75623" y="19673"/>
                </a:moveTo>
                <a:lnTo>
                  <a:pt x="75623" y="23432"/>
                </a:lnTo>
                <a:lnTo>
                  <a:pt x="71832" y="23432"/>
                </a:lnTo>
                <a:lnTo>
                  <a:pt x="71832" y="19673"/>
                </a:lnTo>
                <a:close/>
                <a:moveTo>
                  <a:pt x="79598" y="19673"/>
                </a:moveTo>
                <a:lnTo>
                  <a:pt x="79598" y="23432"/>
                </a:lnTo>
                <a:lnTo>
                  <a:pt x="75807" y="23432"/>
                </a:lnTo>
                <a:lnTo>
                  <a:pt x="75807" y="19673"/>
                </a:lnTo>
                <a:close/>
                <a:moveTo>
                  <a:pt x="83573" y="19673"/>
                </a:moveTo>
                <a:lnTo>
                  <a:pt x="83573" y="23432"/>
                </a:lnTo>
                <a:lnTo>
                  <a:pt x="79782" y="23432"/>
                </a:lnTo>
                <a:lnTo>
                  <a:pt x="79782" y="19673"/>
                </a:lnTo>
                <a:close/>
                <a:moveTo>
                  <a:pt x="87549" y="19673"/>
                </a:moveTo>
                <a:lnTo>
                  <a:pt x="87549" y="23432"/>
                </a:lnTo>
                <a:lnTo>
                  <a:pt x="83757" y="23432"/>
                </a:lnTo>
                <a:lnTo>
                  <a:pt x="83757" y="19673"/>
                </a:lnTo>
                <a:close/>
                <a:moveTo>
                  <a:pt x="91524" y="19673"/>
                </a:moveTo>
                <a:lnTo>
                  <a:pt x="91524" y="23432"/>
                </a:lnTo>
                <a:lnTo>
                  <a:pt x="87733" y="23432"/>
                </a:lnTo>
                <a:lnTo>
                  <a:pt x="87733" y="19673"/>
                </a:lnTo>
                <a:close/>
                <a:moveTo>
                  <a:pt x="95499" y="19673"/>
                </a:moveTo>
                <a:lnTo>
                  <a:pt x="95499" y="23432"/>
                </a:lnTo>
                <a:lnTo>
                  <a:pt x="91708" y="23432"/>
                </a:lnTo>
                <a:lnTo>
                  <a:pt x="91708" y="19673"/>
                </a:lnTo>
                <a:close/>
                <a:moveTo>
                  <a:pt x="99474" y="19673"/>
                </a:moveTo>
                <a:lnTo>
                  <a:pt x="99474" y="23432"/>
                </a:lnTo>
                <a:lnTo>
                  <a:pt x="95684" y="23432"/>
                </a:lnTo>
                <a:lnTo>
                  <a:pt x="95684" y="19673"/>
                </a:lnTo>
                <a:close/>
                <a:moveTo>
                  <a:pt x="103449" y="19673"/>
                </a:moveTo>
                <a:lnTo>
                  <a:pt x="103449" y="23432"/>
                </a:lnTo>
                <a:lnTo>
                  <a:pt x="99659" y="23432"/>
                </a:lnTo>
                <a:lnTo>
                  <a:pt x="99659" y="19673"/>
                </a:lnTo>
                <a:close/>
                <a:moveTo>
                  <a:pt x="107424" y="19673"/>
                </a:moveTo>
                <a:lnTo>
                  <a:pt x="107424" y="23432"/>
                </a:lnTo>
                <a:lnTo>
                  <a:pt x="103634" y="23432"/>
                </a:lnTo>
                <a:lnTo>
                  <a:pt x="103634" y="19673"/>
                </a:lnTo>
                <a:close/>
                <a:moveTo>
                  <a:pt x="111400" y="19673"/>
                </a:moveTo>
                <a:lnTo>
                  <a:pt x="111400" y="23432"/>
                </a:lnTo>
                <a:lnTo>
                  <a:pt x="107609" y="23432"/>
                </a:lnTo>
                <a:lnTo>
                  <a:pt x="107609" y="19673"/>
                </a:lnTo>
                <a:close/>
                <a:moveTo>
                  <a:pt x="115376" y="19673"/>
                </a:moveTo>
                <a:lnTo>
                  <a:pt x="115376" y="23432"/>
                </a:lnTo>
                <a:lnTo>
                  <a:pt x="111585" y="23432"/>
                </a:lnTo>
                <a:lnTo>
                  <a:pt x="111585" y="19673"/>
                </a:lnTo>
                <a:close/>
                <a:moveTo>
                  <a:pt x="119351" y="19673"/>
                </a:moveTo>
                <a:lnTo>
                  <a:pt x="119351" y="23432"/>
                </a:lnTo>
                <a:lnTo>
                  <a:pt x="115560" y="23432"/>
                </a:lnTo>
                <a:lnTo>
                  <a:pt x="115560" y="19673"/>
                </a:lnTo>
                <a:close/>
                <a:moveTo>
                  <a:pt x="123326" y="19673"/>
                </a:moveTo>
                <a:lnTo>
                  <a:pt x="123326" y="23432"/>
                </a:lnTo>
                <a:lnTo>
                  <a:pt x="119535" y="23432"/>
                </a:lnTo>
                <a:lnTo>
                  <a:pt x="119535" y="19673"/>
                </a:lnTo>
                <a:close/>
                <a:moveTo>
                  <a:pt x="127301" y="19673"/>
                </a:moveTo>
                <a:lnTo>
                  <a:pt x="127301" y="23432"/>
                </a:lnTo>
                <a:lnTo>
                  <a:pt x="123510" y="23432"/>
                </a:lnTo>
                <a:lnTo>
                  <a:pt x="123510" y="19673"/>
                </a:lnTo>
                <a:close/>
                <a:moveTo>
                  <a:pt x="131277" y="19673"/>
                </a:moveTo>
                <a:lnTo>
                  <a:pt x="131277" y="23432"/>
                </a:lnTo>
                <a:lnTo>
                  <a:pt x="127485" y="23432"/>
                </a:lnTo>
                <a:lnTo>
                  <a:pt x="127485" y="19673"/>
                </a:lnTo>
                <a:close/>
                <a:moveTo>
                  <a:pt x="135252" y="19673"/>
                </a:moveTo>
                <a:lnTo>
                  <a:pt x="135252" y="23432"/>
                </a:lnTo>
                <a:lnTo>
                  <a:pt x="131461" y="23432"/>
                </a:lnTo>
                <a:lnTo>
                  <a:pt x="131461" y="19673"/>
                </a:lnTo>
                <a:close/>
                <a:moveTo>
                  <a:pt x="139227" y="19673"/>
                </a:moveTo>
                <a:lnTo>
                  <a:pt x="139227" y="23432"/>
                </a:lnTo>
                <a:lnTo>
                  <a:pt x="135436" y="23432"/>
                </a:lnTo>
                <a:lnTo>
                  <a:pt x="135436" y="19673"/>
                </a:lnTo>
                <a:close/>
                <a:moveTo>
                  <a:pt x="143202" y="19673"/>
                </a:moveTo>
                <a:lnTo>
                  <a:pt x="143202" y="23432"/>
                </a:lnTo>
                <a:lnTo>
                  <a:pt x="139411" y="23432"/>
                </a:lnTo>
                <a:lnTo>
                  <a:pt x="139411" y="19673"/>
                </a:lnTo>
                <a:close/>
                <a:moveTo>
                  <a:pt x="147177" y="19673"/>
                </a:moveTo>
                <a:lnTo>
                  <a:pt x="147177" y="23432"/>
                </a:lnTo>
                <a:lnTo>
                  <a:pt x="143387" y="23432"/>
                </a:lnTo>
                <a:lnTo>
                  <a:pt x="143387" y="19673"/>
                </a:lnTo>
                <a:close/>
                <a:moveTo>
                  <a:pt x="151224" y="19673"/>
                </a:moveTo>
                <a:lnTo>
                  <a:pt x="151224" y="23432"/>
                </a:lnTo>
                <a:lnTo>
                  <a:pt x="147362" y="23432"/>
                </a:lnTo>
                <a:lnTo>
                  <a:pt x="147362" y="19673"/>
                </a:lnTo>
                <a:close/>
                <a:moveTo>
                  <a:pt x="4068" y="23615"/>
                </a:moveTo>
                <a:lnTo>
                  <a:pt x="4068" y="27376"/>
                </a:lnTo>
                <a:lnTo>
                  <a:pt x="184" y="27376"/>
                </a:lnTo>
                <a:lnTo>
                  <a:pt x="184" y="23615"/>
                </a:lnTo>
                <a:close/>
                <a:moveTo>
                  <a:pt x="8043" y="23615"/>
                </a:moveTo>
                <a:lnTo>
                  <a:pt x="8043" y="27376"/>
                </a:lnTo>
                <a:lnTo>
                  <a:pt x="4252" y="27376"/>
                </a:lnTo>
                <a:lnTo>
                  <a:pt x="4252" y="23615"/>
                </a:lnTo>
                <a:close/>
                <a:moveTo>
                  <a:pt x="12018" y="23615"/>
                </a:moveTo>
                <a:lnTo>
                  <a:pt x="12018" y="27376"/>
                </a:lnTo>
                <a:lnTo>
                  <a:pt x="8227" y="27376"/>
                </a:lnTo>
                <a:lnTo>
                  <a:pt x="8227" y="23615"/>
                </a:lnTo>
                <a:close/>
                <a:moveTo>
                  <a:pt x="15993" y="23615"/>
                </a:moveTo>
                <a:lnTo>
                  <a:pt x="15993" y="27376"/>
                </a:lnTo>
                <a:lnTo>
                  <a:pt x="12202" y="27376"/>
                </a:lnTo>
                <a:lnTo>
                  <a:pt x="12202" y="23615"/>
                </a:lnTo>
                <a:close/>
                <a:moveTo>
                  <a:pt x="19968" y="23615"/>
                </a:moveTo>
                <a:lnTo>
                  <a:pt x="19968" y="27376"/>
                </a:lnTo>
                <a:lnTo>
                  <a:pt x="16177" y="27376"/>
                </a:lnTo>
                <a:lnTo>
                  <a:pt x="16177" y="23615"/>
                </a:lnTo>
                <a:close/>
                <a:moveTo>
                  <a:pt x="23944" y="23615"/>
                </a:moveTo>
                <a:lnTo>
                  <a:pt x="23944" y="27376"/>
                </a:lnTo>
                <a:lnTo>
                  <a:pt x="20153" y="27376"/>
                </a:lnTo>
                <a:lnTo>
                  <a:pt x="20153" y="23615"/>
                </a:lnTo>
                <a:close/>
                <a:moveTo>
                  <a:pt x="27919" y="23615"/>
                </a:moveTo>
                <a:lnTo>
                  <a:pt x="27919" y="27376"/>
                </a:lnTo>
                <a:lnTo>
                  <a:pt x="24129" y="27376"/>
                </a:lnTo>
                <a:lnTo>
                  <a:pt x="24129" y="23615"/>
                </a:lnTo>
                <a:close/>
                <a:moveTo>
                  <a:pt x="31895" y="23615"/>
                </a:moveTo>
                <a:lnTo>
                  <a:pt x="31895" y="27376"/>
                </a:lnTo>
                <a:lnTo>
                  <a:pt x="28104" y="27376"/>
                </a:lnTo>
                <a:lnTo>
                  <a:pt x="28104" y="23615"/>
                </a:lnTo>
                <a:close/>
                <a:moveTo>
                  <a:pt x="35870" y="23615"/>
                </a:moveTo>
                <a:lnTo>
                  <a:pt x="35870" y="27376"/>
                </a:lnTo>
                <a:lnTo>
                  <a:pt x="32079" y="27376"/>
                </a:lnTo>
                <a:lnTo>
                  <a:pt x="32079" y="23615"/>
                </a:lnTo>
                <a:close/>
                <a:moveTo>
                  <a:pt x="39845" y="23615"/>
                </a:moveTo>
                <a:lnTo>
                  <a:pt x="39845" y="27376"/>
                </a:lnTo>
                <a:lnTo>
                  <a:pt x="36054" y="27376"/>
                </a:lnTo>
                <a:lnTo>
                  <a:pt x="36054" y="23615"/>
                </a:lnTo>
                <a:close/>
                <a:moveTo>
                  <a:pt x="43821" y="23615"/>
                </a:moveTo>
                <a:lnTo>
                  <a:pt x="43821" y="27376"/>
                </a:lnTo>
                <a:lnTo>
                  <a:pt x="40029" y="27376"/>
                </a:lnTo>
                <a:lnTo>
                  <a:pt x="40029" y="23615"/>
                </a:lnTo>
                <a:close/>
                <a:moveTo>
                  <a:pt x="47796" y="23615"/>
                </a:moveTo>
                <a:lnTo>
                  <a:pt x="47796" y="27376"/>
                </a:lnTo>
                <a:lnTo>
                  <a:pt x="44005" y="27376"/>
                </a:lnTo>
                <a:lnTo>
                  <a:pt x="44005" y="23615"/>
                </a:lnTo>
                <a:close/>
                <a:moveTo>
                  <a:pt x="51771" y="23615"/>
                </a:moveTo>
                <a:lnTo>
                  <a:pt x="51771" y="27376"/>
                </a:lnTo>
                <a:lnTo>
                  <a:pt x="47980" y="27376"/>
                </a:lnTo>
                <a:lnTo>
                  <a:pt x="47980" y="23615"/>
                </a:lnTo>
                <a:close/>
                <a:moveTo>
                  <a:pt x="55746" y="23615"/>
                </a:moveTo>
                <a:lnTo>
                  <a:pt x="55746" y="27376"/>
                </a:lnTo>
                <a:lnTo>
                  <a:pt x="51956" y="27376"/>
                </a:lnTo>
                <a:lnTo>
                  <a:pt x="51956" y="23615"/>
                </a:lnTo>
                <a:close/>
                <a:moveTo>
                  <a:pt x="59721" y="23615"/>
                </a:moveTo>
                <a:lnTo>
                  <a:pt x="59721" y="27376"/>
                </a:lnTo>
                <a:lnTo>
                  <a:pt x="55931" y="27376"/>
                </a:lnTo>
                <a:lnTo>
                  <a:pt x="55931" y="23615"/>
                </a:lnTo>
                <a:close/>
                <a:moveTo>
                  <a:pt x="63696" y="23615"/>
                </a:moveTo>
                <a:lnTo>
                  <a:pt x="63696" y="27376"/>
                </a:lnTo>
                <a:lnTo>
                  <a:pt x="59906" y="27376"/>
                </a:lnTo>
                <a:lnTo>
                  <a:pt x="59906" y="23615"/>
                </a:lnTo>
                <a:close/>
                <a:moveTo>
                  <a:pt x="67672" y="23615"/>
                </a:moveTo>
                <a:lnTo>
                  <a:pt x="67672" y="27376"/>
                </a:lnTo>
                <a:lnTo>
                  <a:pt x="63881" y="27376"/>
                </a:lnTo>
                <a:lnTo>
                  <a:pt x="63881" y="23615"/>
                </a:lnTo>
                <a:close/>
                <a:moveTo>
                  <a:pt x="71648" y="23615"/>
                </a:moveTo>
                <a:lnTo>
                  <a:pt x="71648" y="27376"/>
                </a:lnTo>
                <a:lnTo>
                  <a:pt x="67857" y="27376"/>
                </a:lnTo>
                <a:lnTo>
                  <a:pt x="67857" y="23615"/>
                </a:lnTo>
                <a:close/>
                <a:moveTo>
                  <a:pt x="75623" y="23615"/>
                </a:moveTo>
                <a:lnTo>
                  <a:pt x="75623" y="27376"/>
                </a:lnTo>
                <a:lnTo>
                  <a:pt x="71832" y="27376"/>
                </a:lnTo>
                <a:lnTo>
                  <a:pt x="71832" y="23615"/>
                </a:lnTo>
                <a:close/>
                <a:moveTo>
                  <a:pt x="79598" y="23615"/>
                </a:moveTo>
                <a:lnTo>
                  <a:pt x="79598" y="27376"/>
                </a:lnTo>
                <a:lnTo>
                  <a:pt x="75807" y="27376"/>
                </a:lnTo>
                <a:lnTo>
                  <a:pt x="75807" y="23615"/>
                </a:lnTo>
                <a:close/>
                <a:moveTo>
                  <a:pt x="83573" y="23615"/>
                </a:moveTo>
                <a:lnTo>
                  <a:pt x="83573" y="27376"/>
                </a:lnTo>
                <a:lnTo>
                  <a:pt x="79782" y="27376"/>
                </a:lnTo>
                <a:lnTo>
                  <a:pt x="79782" y="23615"/>
                </a:lnTo>
                <a:close/>
                <a:moveTo>
                  <a:pt x="87549" y="23615"/>
                </a:moveTo>
                <a:lnTo>
                  <a:pt x="87549" y="27376"/>
                </a:lnTo>
                <a:lnTo>
                  <a:pt x="83757" y="27376"/>
                </a:lnTo>
                <a:lnTo>
                  <a:pt x="83757" y="23615"/>
                </a:lnTo>
                <a:close/>
                <a:moveTo>
                  <a:pt x="91524" y="23615"/>
                </a:moveTo>
                <a:lnTo>
                  <a:pt x="91524" y="27376"/>
                </a:lnTo>
                <a:lnTo>
                  <a:pt x="87733" y="27376"/>
                </a:lnTo>
                <a:lnTo>
                  <a:pt x="87733" y="23615"/>
                </a:lnTo>
                <a:close/>
                <a:moveTo>
                  <a:pt x="95499" y="23615"/>
                </a:moveTo>
                <a:lnTo>
                  <a:pt x="95499" y="27376"/>
                </a:lnTo>
                <a:lnTo>
                  <a:pt x="91708" y="27376"/>
                </a:lnTo>
                <a:lnTo>
                  <a:pt x="91708" y="23615"/>
                </a:lnTo>
                <a:close/>
                <a:moveTo>
                  <a:pt x="99474" y="23615"/>
                </a:moveTo>
                <a:lnTo>
                  <a:pt x="99474" y="27376"/>
                </a:lnTo>
                <a:lnTo>
                  <a:pt x="95684" y="27376"/>
                </a:lnTo>
                <a:lnTo>
                  <a:pt x="95684" y="23615"/>
                </a:lnTo>
                <a:close/>
                <a:moveTo>
                  <a:pt x="103449" y="23615"/>
                </a:moveTo>
                <a:lnTo>
                  <a:pt x="103449" y="27376"/>
                </a:lnTo>
                <a:lnTo>
                  <a:pt x="99659" y="27376"/>
                </a:lnTo>
                <a:lnTo>
                  <a:pt x="99659" y="23615"/>
                </a:lnTo>
                <a:close/>
                <a:moveTo>
                  <a:pt x="107424" y="23615"/>
                </a:moveTo>
                <a:lnTo>
                  <a:pt x="107424" y="27376"/>
                </a:lnTo>
                <a:lnTo>
                  <a:pt x="103634" y="27376"/>
                </a:lnTo>
                <a:lnTo>
                  <a:pt x="103634" y="23615"/>
                </a:lnTo>
                <a:close/>
                <a:moveTo>
                  <a:pt x="111400" y="23615"/>
                </a:moveTo>
                <a:lnTo>
                  <a:pt x="111400" y="27376"/>
                </a:lnTo>
                <a:lnTo>
                  <a:pt x="107609" y="27376"/>
                </a:lnTo>
                <a:lnTo>
                  <a:pt x="107609" y="23615"/>
                </a:lnTo>
                <a:close/>
                <a:moveTo>
                  <a:pt x="115376" y="23615"/>
                </a:moveTo>
                <a:lnTo>
                  <a:pt x="115376" y="27376"/>
                </a:lnTo>
                <a:lnTo>
                  <a:pt x="111585" y="27376"/>
                </a:lnTo>
                <a:lnTo>
                  <a:pt x="111585" y="23615"/>
                </a:lnTo>
                <a:close/>
                <a:moveTo>
                  <a:pt x="119351" y="23615"/>
                </a:moveTo>
                <a:lnTo>
                  <a:pt x="119351" y="27376"/>
                </a:lnTo>
                <a:lnTo>
                  <a:pt x="115560" y="27376"/>
                </a:lnTo>
                <a:lnTo>
                  <a:pt x="115560" y="23615"/>
                </a:lnTo>
                <a:close/>
                <a:moveTo>
                  <a:pt x="123326" y="23615"/>
                </a:moveTo>
                <a:lnTo>
                  <a:pt x="123326" y="27376"/>
                </a:lnTo>
                <a:lnTo>
                  <a:pt x="119535" y="27376"/>
                </a:lnTo>
                <a:lnTo>
                  <a:pt x="119535" y="23615"/>
                </a:lnTo>
                <a:close/>
                <a:moveTo>
                  <a:pt x="127301" y="23615"/>
                </a:moveTo>
                <a:lnTo>
                  <a:pt x="127301" y="27376"/>
                </a:lnTo>
                <a:lnTo>
                  <a:pt x="123510" y="27376"/>
                </a:lnTo>
                <a:lnTo>
                  <a:pt x="123510" y="23615"/>
                </a:lnTo>
                <a:close/>
                <a:moveTo>
                  <a:pt x="131277" y="23615"/>
                </a:moveTo>
                <a:lnTo>
                  <a:pt x="131277" y="27376"/>
                </a:lnTo>
                <a:lnTo>
                  <a:pt x="127485" y="27376"/>
                </a:lnTo>
                <a:lnTo>
                  <a:pt x="127485" y="23615"/>
                </a:lnTo>
                <a:close/>
                <a:moveTo>
                  <a:pt x="135252" y="23615"/>
                </a:moveTo>
                <a:lnTo>
                  <a:pt x="135252" y="27376"/>
                </a:lnTo>
                <a:lnTo>
                  <a:pt x="131461" y="27376"/>
                </a:lnTo>
                <a:lnTo>
                  <a:pt x="131461" y="23615"/>
                </a:lnTo>
                <a:close/>
                <a:moveTo>
                  <a:pt x="139227" y="23615"/>
                </a:moveTo>
                <a:lnTo>
                  <a:pt x="139227" y="27376"/>
                </a:lnTo>
                <a:lnTo>
                  <a:pt x="135436" y="27376"/>
                </a:lnTo>
                <a:lnTo>
                  <a:pt x="135436" y="23615"/>
                </a:lnTo>
                <a:close/>
                <a:moveTo>
                  <a:pt x="143202" y="23615"/>
                </a:moveTo>
                <a:lnTo>
                  <a:pt x="143202" y="27376"/>
                </a:lnTo>
                <a:lnTo>
                  <a:pt x="139411" y="27376"/>
                </a:lnTo>
                <a:lnTo>
                  <a:pt x="139411" y="23615"/>
                </a:lnTo>
                <a:close/>
                <a:moveTo>
                  <a:pt x="147177" y="23615"/>
                </a:moveTo>
                <a:lnTo>
                  <a:pt x="147177" y="27376"/>
                </a:lnTo>
                <a:lnTo>
                  <a:pt x="143387" y="27376"/>
                </a:lnTo>
                <a:lnTo>
                  <a:pt x="143387" y="23615"/>
                </a:lnTo>
                <a:close/>
                <a:moveTo>
                  <a:pt x="151224" y="23615"/>
                </a:moveTo>
                <a:lnTo>
                  <a:pt x="151224" y="27376"/>
                </a:lnTo>
                <a:lnTo>
                  <a:pt x="147362" y="27376"/>
                </a:lnTo>
                <a:lnTo>
                  <a:pt x="147362" y="23615"/>
                </a:lnTo>
                <a:close/>
                <a:moveTo>
                  <a:pt x="4068" y="27559"/>
                </a:moveTo>
                <a:lnTo>
                  <a:pt x="4068" y="31318"/>
                </a:lnTo>
                <a:lnTo>
                  <a:pt x="184" y="31318"/>
                </a:lnTo>
                <a:lnTo>
                  <a:pt x="184" y="27559"/>
                </a:lnTo>
                <a:close/>
                <a:moveTo>
                  <a:pt x="8043" y="27559"/>
                </a:moveTo>
                <a:lnTo>
                  <a:pt x="8043" y="31318"/>
                </a:lnTo>
                <a:lnTo>
                  <a:pt x="4252" y="31318"/>
                </a:lnTo>
                <a:lnTo>
                  <a:pt x="4252" y="27559"/>
                </a:lnTo>
                <a:close/>
                <a:moveTo>
                  <a:pt x="12018" y="27559"/>
                </a:moveTo>
                <a:lnTo>
                  <a:pt x="12018" y="31318"/>
                </a:lnTo>
                <a:lnTo>
                  <a:pt x="8227" y="31318"/>
                </a:lnTo>
                <a:lnTo>
                  <a:pt x="8227" y="27559"/>
                </a:lnTo>
                <a:close/>
                <a:moveTo>
                  <a:pt x="15993" y="27559"/>
                </a:moveTo>
                <a:lnTo>
                  <a:pt x="15993" y="31318"/>
                </a:lnTo>
                <a:lnTo>
                  <a:pt x="12202" y="31318"/>
                </a:lnTo>
                <a:lnTo>
                  <a:pt x="12202" y="27559"/>
                </a:lnTo>
                <a:close/>
                <a:moveTo>
                  <a:pt x="19968" y="27559"/>
                </a:moveTo>
                <a:lnTo>
                  <a:pt x="19968" y="31318"/>
                </a:lnTo>
                <a:lnTo>
                  <a:pt x="16177" y="31318"/>
                </a:lnTo>
                <a:lnTo>
                  <a:pt x="16177" y="27559"/>
                </a:lnTo>
                <a:close/>
                <a:moveTo>
                  <a:pt x="23944" y="27559"/>
                </a:moveTo>
                <a:lnTo>
                  <a:pt x="23944" y="31318"/>
                </a:lnTo>
                <a:lnTo>
                  <a:pt x="20153" y="31318"/>
                </a:lnTo>
                <a:lnTo>
                  <a:pt x="20153" y="27559"/>
                </a:lnTo>
                <a:close/>
                <a:moveTo>
                  <a:pt x="27919" y="27559"/>
                </a:moveTo>
                <a:lnTo>
                  <a:pt x="27919" y="31318"/>
                </a:lnTo>
                <a:lnTo>
                  <a:pt x="24129" y="31318"/>
                </a:lnTo>
                <a:lnTo>
                  <a:pt x="24129" y="27559"/>
                </a:lnTo>
                <a:close/>
                <a:moveTo>
                  <a:pt x="31895" y="27559"/>
                </a:moveTo>
                <a:lnTo>
                  <a:pt x="31895" y="31318"/>
                </a:lnTo>
                <a:lnTo>
                  <a:pt x="28104" y="31318"/>
                </a:lnTo>
                <a:lnTo>
                  <a:pt x="28104" y="27559"/>
                </a:lnTo>
                <a:close/>
                <a:moveTo>
                  <a:pt x="35870" y="27559"/>
                </a:moveTo>
                <a:lnTo>
                  <a:pt x="35870" y="31318"/>
                </a:lnTo>
                <a:lnTo>
                  <a:pt x="32079" y="31318"/>
                </a:lnTo>
                <a:lnTo>
                  <a:pt x="32079" y="27559"/>
                </a:lnTo>
                <a:close/>
                <a:moveTo>
                  <a:pt x="39845" y="27559"/>
                </a:moveTo>
                <a:lnTo>
                  <a:pt x="39845" y="31318"/>
                </a:lnTo>
                <a:lnTo>
                  <a:pt x="36054" y="31318"/>
                </a:lnTo>
                <a:lnTo>
                  <a:pt x="36054" y="27559"/>
                </a:lnTo>
                <a:close/>
                <a:moveTo>
                  <a:pt x="43821" y="27559"/>
                </a:moveTo>
                <a:lnTo>
                  <a:pt x="43821" y="31318"/>
                </a:lnTo>
                <a:lnTo>
                  <a:pt x="40029" y="31318"/>
                </a:lnTo>
                <a:lnTo>
                  <a:pt x="40029" y="27559"/>
                </a:lnTo>
                <a:close/>
                <a:moveTo>
                  <a:pt x="47796" y="27559"/>
                </a:moveTo>
                <a:lnTo>
                  <a:pt x="47796" y="31318"/>
                </a:lnTo>
                <a:lnTo>
                  <a:pt x="44005" y="31318"/>
                </a:lnTo>
                <a:lnTo>
                  <a:pt x="44005" y="27559"/>
                </a:lnTo>
                <a:close/>
                <a:moveTo>
                  <a:pt x="51771" y="27559"/>
                </a:moveTo>
                <a:lnTo>
                  <a:pt x="51771" y="31318"/>
                </a:lnTo>
                <a:lnTo>
                  <a:pt x="47980" y="31318"/>
                </a:lnTo>
                <a:lnTo>
                  <a:pt x="47980" y="27559"/>
                </a:lnTo>
                <a:close/>
                <a:moveTo>
                  <a:pt x="55746" y="27559"/>
                </a:moveTo>
                <a:lnTo>
                  <a:pt x="55746" y="31318"/>
                </a:lnTo>
                <a:lnTo>
                  <a:pt x="51956" y="31318"/>
                </a:lnTo>
                <a:lnTo>
                  <a:pt x="51956" y="27559"/>
                </a:lnTo>
                <a:close/>
                <a:moveTo>
                  <a:pt x="59721" y="27559"/>
                </a:moveTo>
                <a:lnTo>
                  <a:pt x="59721" y="31318"/>
                </a:lnTo>
                <a:lnTo>
                  <a:pt x="55931" y="31318"/>
                </a:lnTo>
                <a:lnTo>
                  <a:pt x="55931" y="27559"/>
                </a:lnTo>
                <a:close/>
                <a:moveTo>
                  <a:pt x="63696" y="27559"/>
                </a:moveTo>
                <a:lnTo>
                  <a:pt x="63696" y="31318"/>
                </a:lnTo>
                <a:lnTo>
                  <a:pt x="59906" y="31318"/>
                </a:lnTo>
                <a:lnTo>
                  <a:pt x="59906" y="27559"/>
                </a:lnTo>
                <a:close/>
                <a:moveTo>
                  <a:pt x="67672" y="27559"/>
                </a:moveTo>
                <a:lnTo>
                  <a:pt x="67672" y="31318"/>
                </a:lnTo>
                <a:lnTo>
                  <a:pt x="63881" y="31318"/>
                </a:lnTo>
                <a:lnTo>
                  <a:pt x="63881" y="27559"/>
                </a:lnTo>
                <a:close/>
                <a:moveTo>
                  <a:pt x="71648" y="27559"/>
                </a:moveTo>
                <a:lnTo>
                  <a:pt x="71648" y="31318"/>
                </a:lnTo>
                <a:lnTo>
                  <a:pt x="67857" y="31318"/>
                </a:lnTo>
                <a:lnTo>
                  <a:pt x="67857" y="27559"/>
                </a:lnTo>
                <a:close/>
                <a:moveTo>
                  <a:pt x="75623" y="27559"/>
                </a:moveTo>
                <a:lnTo>
                  <a:pt x="75623" y="31318"/>
                </a:lnTo>
                <a:lnTo>
                  <a:pt x="71832" y="31318"/>
                </a:lnTo>
                <a:lnTo>
                  <a:pt x="71832" y="27559"/>
                </a:lnTo>
                <a:close/>
                <a:moveTo>
                  <a:pt x="79598" y="27559"/>
                </a:moveTo>
                <a:lnTo>
                  <a:pt x="79598" y="31318"/>
                </a:lnTo>
                <a:lnTo>
                  <a:pt x="75807" y="31318"/>
                </a:lnTo>
                <a:lnTo>
                  <a:pt x="75807" y="27559"/>
                </a:lnTo>
                <a:close/>
                <a:moveTo>
                  <a:pt x="83573" y="27559"/>
                </a:moveTo>
                <a:lnTo>
                  <a:pt x="83573" y="31318"/>
                </a:lnTo>
                <a:lnTo>
                  <a:pt x="79782" y="31318"/>
                </a:lnTo>
                <a:lnTo>
                  <a:pt x="79782" y="27559"/>
                </a:lnTo>
                <a:close/>
                <a:moveTo>
                  <a:pt x="87549" y="27559"/>
                </a:moveTo>
                <a:lnTo>
                  <a:pt x="87549" y="31318"/>
                </a:lnTo>
                <a:lnTo>
                  <a:pt x="83757" y="31318"/>
                </a:lnTo>
                <a:lnTo>
                  <a:pt x="83757" y="27559"/>
                </a:lnTo>
                <a:close/>
                <a:moveTo>
                  <a:pt x="91524" y="27559"/>
                </a:moveTo>
                <a:lnTo>
                  <a:pt x="91524" y="31318"/>
                </a:lnTo>
                <a:lnTo>
                  <a:pt x="87733" y="31318"/>
                </a:lnTo>
                <a:lnTo>
                  <a:pt x="87733" y="27559"/>
                </a:lnTo>
                <a:close/>
                <a:moveTo>
                  <a:pt x="95499" y="27559"/>
                </a:moveTo>
                <a:lnTo>
                  <a:pt x="95499" y="31318"/>
                </a:lnTo>
                <a:lnTo>
                  <a:pt x="91708" y="31318"/>
                </a:lnTo>
                <a:lnTo>
                  <a:pt x="91708" y="27559"/>
                </a:lnTo>
                <a:close/>
                <a:moveTo>
                  <a:pt x="99474" y="27559"/>
                </a:moveTo>
                <a:lnTo>
                  <a:pt x="99474" y="31318"/>
                </a:lnTo>
                <a:lnTo>
                  <a:pt x="95684" y="31318"/>
                </a:lnTo>
                <a:lnTo>
                  <a:pt x="95684" y="27559"/>
                </a:lnTo>
                <a:close/>
                <a:moveTo>
                  <a:pt x="103449" y="27559"/>
                </a:moveTo>
                <a:lnTo>
                  <a:pt x="103449" y="31318"/>
                </a:lnTo>
                <a:lnTo>
                  <a:pt x="99659" y="31318"/>
                </a:lnTo>
                <a:lnTo>
                  <a:pt x="99659" y="27559"/>
                </a:lnTo>
                <a:close/>
                <a:moveTo>
                  <a:pt x="107424" y="27559"/>
                </a:moveTo>
                <a:lnTo>
                  <a:pt x="107424" y="31318"/>
                </a:lnTo>
                <a:lnTo>
                  <a:pt x="103634" y="31318"/>
                </a:lnTo>
                <a:lnTo>
                  <a:pt x="103634" y="27559"/>
                </a:lnTo>
                <a:close/>
                <a:moveTo>
                  <a:pt x="111400" y="27559"/>
                </a:moveTo>
                <a:lnTo>
                  <a:pt x="111400" y="31318"/>
                </a:lnTo>
                <a:lnTo>
                  <a:pt x="107609" y="31318"/>
                </a:lnTo>
                <a:lnTo>
                  <a:pt x="107609" y="27559"/>
                </a:lnTo>
                <a:close/>
                <a:moveTo>
                  <a:pt x="115376" y="27559"/>
                </a:moveTo>
                <a:lnTo>
                  <a:pt x="115376" y="31318"/>
                </a:lnTo>
                <a:lnTo>
                  <a:pt x="111585" y="31318"/>
                </a:lnTo>
                <a:lnTo>
                  <a:pt x="111585" y="27559"/>
                </a:lnTo>
                <a:close/>
                <a:moveTo>
                  <a:pt x="119351" y="27559"/>
                </a:moveTo>
                <a:lnTo>
                  <a:pt x="119351" y="31318"/>
                </a:lnTo>
                <a:lnTo>
                  <a:pt x="115560" y="31318"/>
                </a:lnTo>
                <a:lnTo>
                  <a:pt x="115560" y="27559"/>
                </a:lnTo>
                <a:close/>
                <a:moveTo>
                  <a:pt x="123326" y="27559"/>
                </a:moveTo>
                <a:lnTo>
                  <a:pt x="123326" y="31318"/>
                </a:lnTo>
                <a:lnTo>
                  <a:pt x="119535" y="31318"/>
                </a:lnTo>
                <a:lnTo>
                  <a:pt x="119535" y="27559"/>
                </a:lnTo>
                <a:close/>
                <a:moveTo>
                  <a:pt x="127301" y="27559"/>
                </a:moveTo>
                <a:lnTo>
                  <a:pt x="127301" y="31318"/>
                </a:lnTo>
                <a:lnTo>
                  <a:pt x="123510" y="31318"/>
                </a:lnTo>
                <a:lnTo>
                  <a:pt x="123510" y="27559"/>
                </a:lnTo>
                <a:close/>
                <a:moveTo>
                  <a:pt x="131277" y="27559"/>
                </a:moveTo>
                <a:lnTo>
                  <a:pt x="131277" y="31318"/>
                </a:lnTo>
                <a:lnTo>
                  <a:pt x="127485" y="31318"/>
                </a:lnTo>
                <a:lnTo>
                  <a:pt x="127485" y="27559"/>
                </a:lnTo>
                <a:close/>
                <a:moveTo>
                  <a:pt x="135252" y="27559"/>
                </a:moveTo>
                <a:lnTo>
                  <a:pt x="135252" y="31318"/>
                </a:lnTo>
                <a:lnTo>
                  <a:pt x="131461" y="31318"/>
                </a:lnTo>
                <a:lnTo>
                  <a:pt x="131461" y="27559"/>
                </a:lnTo>
                <a:close/>
                <a:moveTo>
                  <a:pt x="139227" y="27559"/>
                </a:moveTo>
                <a:lnTo>
                  <a:pt x="139227" y="31318"/>
                </a:lnTo>
                <a:lnTo>
                  <a:pt x="135436" y="31318"/>
                </a:lnTo>
                <a:lnTo>
                  <a:pt x="135436" y="27559"/>
                </a:lnTo>
                <a:close/>
                <a:moveTo>
                  <a:pt x="143202" y="27559"/>
                </a:moveTo>
                <a:lnTo>
                  <a:pt x="143202" y="31318"/>
                </a:lnTo>
                <a:lnTo>
                  <a:pt x="139411" y="31318"/>
                </a:lnTo>
                <a:lnTo>
                  <a:pt x="139411" y="27559"/>
                </a:lnTo>
                <a:close/>
                <a:moveTo>
                  <a:pt x="147177" y="27559"/>
                </a:moveTo>
                <a:lnTo>
                  <a:pt x="147177" y="31318"/>
                </a:lnTo>
                <a:lnTo>
                  <a:pt x="143387" y="31318"/>
                </a:lnTo>
                <a:lnTo>
                  <a:pt x="143387" y="27559"/>
                </a:lnTo>
                <a:close/>
                <a:moveTo>
                  <a:pt x="151224" y="27559"/>
                </a:moveTo>
                <a:lnTo>
                  <a:pt x="151224" y="31318"/>
                </a:lnTo>
                <a:lnTo>
                  <a:pt x="147362" y="31318"/>
                </a:lnTo>
                <a:lnTo>
                  <a:pt x="147362" y="27559"/>
                </a:lnTo>
                <a:close/>
                <a:moveTo>
                  <a:pt x="4068" y="31501"/>
                </a:moveTo>
                <a:lnTo>
                  <a:pt x="4068" y="35261"/>
                </a:lnTo>
                <a:lnTo>
                  <a:pt x="184" y="35261"/>
                </a:lnTo>
                <a:lnTo>
                  <a:pt x="184" y="31501"/>
                </a:lnTo>
                <a:close/>
                <a:moveTo>
                  <a:pt x="8043" y="31501"/>
                </a:moveTo>
                <a:lnTo>
                  <a:pt x="8043" y="35261"/>
                </a:lnTo>
                <a:lnTo>
                  <a:pt x="4252" y="35261"/>
                </a:lnTo>
                <a:lnTo>
                  <a:pt x="4252" y="31501"/>
                </a:lnTo>
                <a:close/>
                <a:moveTo>
                  <a:pt x="12018" y="31501"/>
                </a:moveTo>
                <a:lnTo>
                  <a:pt x="12018" y="35261"/>
                </a:lnTo>
                <a:lnTo>
                  <a:pt x="8227" y="35261"/>
                </a:lnTo>
                <a:lnTo>
                  <a:pt x="8227" y="31501"/>
                </a:lnTo>
                <a:close/>
                <a:moveTo>
                  <a:pt x="15993" y="31501"/>
                </a:moveTo>
                <a:lnTo>
                  <a:pt x="15993" y="35261"/>
                </a:lnTo>
                <a:lnTo>
                  <a:pt x="12202" y="35261"/>
                </a:lnTo>
                <a:lnTo>
                  <a:pt x="12202" y="31501"/>
                </a:lnTo>
                <a:close/>
                <a:moveTo>
                  <a:pt x="19968" y="31501"/>
                </a:moveTo>
                <a:lnTo>
                  <a:pt x="19968" y="35261"/>
                </a:lnTo>
                <a:lnTo>
                  <a:pt x="16177" y="35261"/>
                </a:lnTo>
                <a:lnTo>
                  <a:pt x="16177" y="31501"/>
                </a:lnTo>
                <a:close/>
                <a:moveTo>
                  <a:pt x="23944" y="31501"/>
                </a:moveTo>
                <a:lnTo>
                  <a:pt x="23944" y="35261"/>
                </a:lnTo>
                <a:lnTo>
                  <a:pt x="20153" y="35261"/>
                </a:lnTo>
                <a:lnTo>
                  <a:pt x="20153" y="31501"/>
                </a:lnTo>
                <a:close/>
                <a:moveTo>
                  <a:pt x="27919" y="31501"/>
                </a:moveTo>
                <a:lnTo>
                  <a:pt x="27919" y="35261"/>
                </a:lnTo>
                <a:lnTo>
                  <a:pt x="24129" y="35261"/>
                </a:lnTo>
                <a:lnTo>
                  <a:pt x="24129" y="31501"/>
                </a:lnTo>
                <a:close/>
                <a:moveTo>
                  <a:pt x="31895" y="31501"/>
                </a:moveTo>
                <a:lnTo>
                  <a:pt x="31895" y="35261"/>
                </a:lnTo>
                <a:lnTo>
                  <a:pt x="28104" y="35261"/>
                </a:lnTo>
                <a:lnTo>
                  <a:pt x="28104" y="31501"/>
                </a:lnTo>
                <a:close/>
                <a:moveTo>
                  <a:pt x="35870" y="31501"/>
                </a:moveTo>
                <a:lnTo>
                  <a:pt x="35870" y="35261"/>
                </a:lnTo>
                <a:lnTo>
                  <a:pt x="32079" y="35261"/>
                </a:lnTo>
                <a:lnTo>
                  <a:pt x="32079" y="31501"/>
                </a:lnTo>
                <a:close/>
                <a:moveTo>
                  <a:pt x="39845" y="31501"/>
                </a:moveTo>
                <a:lnTo>
                  <a:pt x="39845" y="35261"/>
                </a:lnTo>
                <a:lnTo>
                  <a:pt x="36054" y="35261"/>
                </a:lnTo>
                <a:lnTo>
                  <a:pt x="36054" y="31501"/>
                </a:lnTo>
                <a:close/>
                <a:moveTo>
                  <a:pt x="43821" y="31501"/>
                </a:moveTo>
                <a:lnTo>
                  <a:pt x="43821" y="35261"/>
                </a:lnTo>
                <a:lnTo>
                  <a:pt x="40029" y="35261"/>
                </a:lnTo>
                <a:lnTo>
                  <a:pt x="40029" y="31501"/>
                </a:lnTo>
                <a:close/>
                <a:moveTo>
                  <a:pt x="47796" y="31501"/>
                </a:moveTo>
                <a:lnTo>
                  <a:pt x="47796" y="35261"/>
                </a:lnTo>
                <a:lnTo>
                  <a:pt x="44005" y="35261"/>
                </a:lnTo>
                <a:lnTo>
                  <a:pt x="44005" y="31501"/>
                </a:lnTo>
                <a:close/>
                <a:moveTo>
                  <a:pt x="51771" y="31501"/>
                </a:moveTo>
                <a:lnTo>
                  <a:pt x="51771" y="35261"/>
                </a:lnTo>
                <a:lnTo>
                  <a:pt x="47980" y="35261"/>
                </a:lnTo>
                <a:lnTo>
                  <a:pt x="47980" y="31501"/>
                </a:lnTo>
                <a:close/>
                <a:moveTo>
                  <a:pt x="55746" y="31501"/>
                </a:moveTo>
                <a:lnTo>
                  <a:pt x="55746" y="35261"/>
                </a:lnTo>
                <a:lnTo>
                  <a:pt x="51956" y="35261"/>
                </a:lnTo>
                <a:lnTo>
                  <a:pt x="51956" y="31501"/>
                </a:lnTo>
                <a:close/>
                <a:moveTo>
                  <a:pt x="59721" y="31501"/>
                </a:moveTo>
                <a:lnTo>
                  <a:pt x="59721" y="35261"/>
                </a:lnTo>
                <a:lnTo>
                  <a:pt x="55931" y="35261"/>
                </a:lnTo>
                <a:lnTo>
                  <a:pt x="55931" y="31501"/>
                </a:lnTo>
                <a:close/>
                <a:moveTo>
                  <a:pt x="63696" y="31501"/>
                </a:moveTo>
                <a:lnTo>
                  <a:pt x="63696" y="35261"/>
                </a:lnTo>
                <a:lnTo>
                  <a:pt x="59906" y="35261"/>
                </a:lnTo>
                <a:lnTo>
                  <a:pt x="59906" y="31501"/>
                </a:lnTo>
                <a:close/>
                <a:moveTo>
                  <a:pt x="67672" y="31501"/>
                </a:moveTo>
                <a:lnTo>
                  <a:pt x="67672" y="35261"/>
                </a:lnTo>
                <a:lnTo>
                  <a:pt x="63881" y="35261"/>
                </a:lnTo>
                <a:lnTo>
                  <a:pt x="63881" y="31501"/>
                </a:lnTo>
                <a:close/>
                <a:moveTo>
                  <a:pt x="71648" y="31501"/>
                </a:moveTo>
                <a:lnTo>
                  <a:pt x="71648" y="35261"/>
                </a:lnTo>
                <a:lnTo>
                  <a:pt x="67857" y="35261"/>
                </a:lnTo>
                <a:lnTo>
                  <a:pt x="67857" y="31501"/>
                </a:lnTo>
                <a:close/>
                <a:moveTo>
                  <a:pt x="75623" y="31501"/>
                </a:moveTo>
                <a:lnTo>
                  <a:pt x="75623" y="35261"/>
                </a:lnTo>
                <a:lnTo>
                  <a:pt x="71832" y="35261"/>
                </a:lnTo>
                <a:lnTo>
                  <a:pt x="71832" y="31501"/>
                </a:lnTo>
                <a:close/>
                <a:moveTo>
                  <a:pt x="79598" y="31501"/>
                </a:moveTo>
                <a:lnTo>
                  <a:pt x="79598" y="35261"/>
                </a:lnTo>
                <a:lnTo>
                  <a:pt x="75807" y="35261"/>
                </a:lnTo>
                <a:lnTo>
                  <a:pt x="75807" y="31501"/>
                </a:lnTo>
                <a:close/>
                <a:moveTo>
                  <a:pt x="83573" y="31501"/>
                </a:moveTo>
                <a:lnTo>
                  <a:pt x="83573" y="35261"/>
                </a:lnTo>
                <a:lnTo>
                  <a:pt x="79782" y="35261"/>
                </a:lnTo>
                <a:lnTo>
                  <a:pt x="79782" y="31501"/>
                </a:lnTo>
                <a:close/>
                <a:moveTo>
                  <a:pt x="87549" y="31501"/>
                </a:moveTo>
                <a:lnTo>
                  <a:pt x="87549" y="35261"/>
                </a:lnTo>
                <a:lnTo>
                  <a:pt x="83757" y="35261"/>
                </a:lnTo>
                <a:lnTo>
                  <a:pt x="83757" y="31501"/>
                </a:lnTo>
                <a:close/>
                <a:moveTo>
                  <a:pt x="91524" y="31501"/>
                </a:moveTo>
                <a:lnTo>
                  <a:pt x="91524" y="35261"/>
                </a:lnTo>
                <a:lnTo>
                  <a:pt x="87733" y="35261"/>
                </a:lnTo>
                <a:lnTo>
                  <a:pt x="87733" y="31501"/>
                </a:lnTo>
                <a:close/>
                <a:moveTo>
                  <a:pt x="95499" y="31501"/>
                </a:moveTo>
                <a:lnTo>
                  <a:pt x="95499" y="35261"/>
                </a:lnTo>
                <a:lnTo>
                  <a:pt x="91708" y="35261"/>
                </a:lnTo>
                <a:lnTo>
                  <a:pt x="91708" y="31501"/>
                </a:lnTo>
                <a:close/>
                <a:moveTo>
                  <a:pt x="99474" y="31501"/>
                </a:moveTo>
                <a:lnTo>
                  <a:pt x="99474" y="35261"/>
                </a:lnTo>
                <a:lnTo>
                  <a:pt x="95684" y="35261"/>
                </a:lnTo>
                <a:lnTo>
                  <a:pt x="95684" y="31501"/>
                </a:lnTo>
                <a:close/>
                <a:moveTo>
                  <a:pt x="103449" y="31501"/>
                </a:moveTo>
                <a:lnTo>
                  <a:pt x="103449" y="35261"/>
                </a:lnTo>
                <a:lnTo>
                  <a:pt x="99659" y="35261"/>
                </a:lnTo>
                <a:lnTo>
                  <a:pt x="99659" y="31501"/>
                </a:lnTo>
                <a:close/>
                <a:moveTo>
                  <a:pt x="107424" y="31501"/>
                </a:moveTo>
                <a:lnTo>
                  <a:pt x="107424" y="35261"/>
                </a:lnTo>
                <a:lnTo>
                  <a:pt x="103634" y="35261"/>
                </a:lnTo>
                <a:lnTo>
                  <a:pt x="103634" y="31501"/>
                </a:lnTo>
                <a:close/>
                <a:moveTo>
                  <a:pt x="111400" y="31501"/>
                </a:moveTo>
                <a:lnTo>
                  <a:pt x="111400" y="35261"/>
                </a:lnTo>
                <a:lnTo>
                  <a:pt x="107609" y="35261"/>
                </a:lnTo>
                <a:lnTo>
                  <a:pt x="107609" y="31501"/>
                </a:lnTo>
                <a:close/>
                <a:moveTo>
                  <a:pt x="115376" y="31501"/>
                </a:moveTo>
                <a:lnTo>
                  <a:pt x="115376" y="35261"/>
                </a:lnTo>
                <a:lnTo>
                  <a:pt x="111585" y="35261"/>
                </a:lnTo>
                <a:lnTo>
                  <a:pt x="111585" y="31501"/>
                </a:lnTo>
                <a:close/>
                <a:moveTo>
                  <a:pt x="119351" y="31501"/>
                </a:moveTo>
                <a:lnTo>
                  <a:pt x="119351" y="35261"/>
                </a:lnTo>
                <a:lnTo>
                  <a:pt x="115560" y="35261"/>
                </a:lnTo>
                <a:lnTo>
                  <a:pt x="115560" y="31501"/>
                </a:lnTo>
                <a:close/>
                <a:moveTo>
                  <a:pt x="123326" y="31501"/>
                </a:moveTo>
                <a:lnTo>
                  <a:pt x="123326" y="35261"/>
                </a:lnTo>
                <a:lnTo>
                  <a:pt x="119535" y="35261"/>
                </a:lnTo>
                <a:lnTo>
                  <a:pt x="119535" y="31501"/>
                </a:lnTo>
                <a:close/>
                <a:moveTo>
                  <a:pt x="127301" y="31501"/>
                </a:moveTo>
                <a:lnTo>
                  <a:pt x="127301" y="35261"/>
                </a:lnTo>
                <a:lnTo>
                  <a:pt x="123510" y="35261"/>
                </a:lnTo>
                <a:lnTo>
                  <a:pt x="123510" y="31501"/>
                </a:lnTo>
                <a:close/>
                <a:moveTo>
                  <a:pt x="131277" y="31501"/>
                </a:moveTo>
                <a:lnTo>
                  <a:pt x="131277" y="35261"/>
                </a:lnTo>
                <a:lnTo>
                  <a:pt x="127485" y="35261"/>
                </a:lnTo>
                <a:lnTo>
                  <a:pt x="127485" y="31501"/>
                </a:lnTo>
                <a:close/>
                <a:moveTo>
                  <a:pt x="135252" y="31501"/>
                </a:moveTo>
                <a:lnTo>
                  <a:pt x="135252" y="35261"/>
                </a:lnTo>
                <a:lnTo>
                  <a:pt x="131461" y="35261"/>
                </a:lnTo>
                <a:lnTo>
                  <a:pt x="131461" y="31501"/>
                </a:lnTo>
                <a:close/>
                <a:moveTo>
                  <a:pt x="139227" y="31501"/>
                </a:moveTo>
                <a:lnTo>
                  <a:pt x="139227" y="35261"/>
                </a:lnTo>
                <a:lnTo>
                  <a:pt x="135436" y="35261"/>
                </a:lnTo>
                <a:lnTo>
                  <a:pt x="135436" y="31501"/>
                </a:lnTo>
                <a:close/>
                <a:moveTo>
                  <a:pt x="143202" y="31501"/>
                </a:moveTo>
                <a:lnTo>
                  <a:pt x="143202" y="35261"/>
                </a:lnTo>
                <a:lnTo>
                  <a:pt x="139411" y="35261"/>
                </a:lnTo>
                <a:lnTo>
                  <a:pt x="139411" y="31501"/>
                </a:lnTo>
                <a:close/>
                <a:moveTo>
                  <a:pt x="147177" y="31501"/>
                </a:moveTo>
                <a:lnTo>
                  <a:pt x="147177" y="35261"/>
                </a:lnTo>
                <a:lnTo>
                  <a:pt x="143387" y="35261"/>
                </a:lnTo>
                <a:lnTo>
                  <a:pt x="143387" y="31501"/>
                </a:lnTo>
                <a:close/>
                <a:moveTo>
                  <a:pt x="151224" y="31501"/>
                </a:moveTo>
                <a:lnTo>
                  <a:pt x="151224" y="35261"/>
                </a:lnTo>
                <a:lnTo>
                  <a:pt x="147362" y="35261"/>
                </a:lnTo>
                <a:lnTo>
                  <a:pt x="147362" y="31501"/>
                </a:lnTo>
                <a:close/>
                <a:moveTo>
                  <a:pt x="4068" y="35444"/>
                </a:moveTo>
                <a:lnTo>
                  <a:pt x="4068" y="39203"/>
                </a:lnTo>
                <a:lnTo>
                  <a:pt x="184" y="39203"/>
                </a:lnTo>
                <a:lnTo>
                  <a:pt x="184" y="35444"/>
                </a:lnTo>
                <a:close/>
                <a:moveTo>
                  <a:pt x="8043" y="35444"/>
                </a:moveTo>
                <a:lnTo>
                  <a:pt x="8043" y="39203"/>
                </a:lnTo>
                <a:lnTo>
                  <a:pt x="4252" y="39203"/>
                </a:lnTo>
                <a:lnTo>
                  <a:pt x="4252" y="35444"/>
                </a:lnTo>
                <a:close/>
                <a:moveTo>
                  <a:pt x="12018" y="35444"/>
                </a:moveTo>
                <a:lnTo>
                  <a:pt x="12018" y="39203"/>
                </a:lnTo>
                <a:lnTo>
                  <a:pt x="8227" y="39203"/>
                </a:lnTo>
                <a:lnTo>
                  <a:pt x="8227" y="35444"/>
                </a:lnTo>
                <a:close/>
                <a:moveTo>
                  <a:pt x="15993" y="35444"/>
                </a:moveTo>
                <a:lnTo>
                  <a:pt x="15993" y="39203"/>
                </a:lnTo>
                <a:lnTo>
                  <a:pt x="12202" y="39203"/>
                </a:lnTo>
                <a:lnTo>
                  <a:pt x="12202" y="35444"/>
                </a:lnTo>
                <a:close/>
                <a:moveTo>
                  <a:pt x="19968" y="35444"/>
                </a:moveTo>
                <a:lnTo>
                  <a:pt x="19968" y="39203"/>
                </a:lnTo>
                <a:lnTo>
                  <a:pt x="16177" y="39203"/>
                </a:lnTo>
                <a:lnTo>
                  <a:pt x="16177" y="35444"/>
                </a:lnTo>
                <a:close/>
                <a:moveTo>
                  <a:pt x="23944" y="35444"/>
                </a:moveTo>
                <a:lnTo>
                  <a:pt x="23944" y="39203"/>
                </a:lnTo>
                <a:lnTo>
                  <a:pt x="20153" y="39203"/>
                </a:lnTo>
                <a:lnTo>
                  <a:pt x="20153" y="35444"/>
                </a:lnTo>
                <a:close/>
                <a:moveTo>
                  <a:pt x="27919" y="35444"/>
                </a:moveTo>
                <a:lnTo>
                  <a:pt x="27919" y="39203"/>
                </a:lnTo>
                <a:lnTo>
                  <a:pt x="24129" y="39203"/>
                </a:lnTo>
                <a:lnTo>
                  <a:pt x="24129" y="35444"/>
                </a:lnTo>
                <a:close/>
                <a:moveTo>
                  <a:pt x="31895" y="35444"/>
                </a:moveTo>
                <a:lnTo>
                  <a:pt x="31895" y="39203"/>
                </a:lnTo>
                <a:lnTo>
                  <a:pt x="28104" y="39203"/>
                </a:lnTo>
                <a:lnTo>
                  <a:pt x="28104" y="35444"/>
                </a:lnTo>
                <a:close/>
                <a:moveTo>
                  <a:pt x="35870" y="35444"/>
                </a:moveTo>
                <a:lnTo>
                  <a:pt x="35870" y="39203"/>
                </a:lnTo>
                <a:lnTo>
                  <a:pt x="32079" y="39203"/>
                </a:lnTo>
                <a:lnTo>
                  <a:pt x="32079" y="35444"/>
                </a:lnTo>
                <a:close/>
                <a:moveTo>
                  <a:pt x="39845" y="35444"/>
                </a:moveTo>
                <a:lnTo>
                  <a:pt x="39845" y="39203"/>
                </a:lnTo>
                <a:lnTo>
                  <a:pt x="36054" y="39203"/>
                </a:lnTo>
                <a:lnTo>
                  <a:pt x="36054" y="35444"/>
                </a:lnTo>
                <a:close/>
                <a:moveTo>
                  <a:pt x="43821" y="35444"/>
                </a:moveTo>
                <a:lnTo>
                  <a:pt x="43821" y="39203"/>
                </a:lnTo>
                <a:lnTo>
                  <a:pt x="40029" y="39203"/>
                </a:lnTo>
                <a:lnTo>
                  <a:pt x="40029" y="35444"/>
                </a:lnTo>
                <a:close/>
                <a:moveTo>
                  <a:pt x="47796" y="35444"/>
                </a:moveTo>
                <a:lnTo>
                  <a:pt x="47796" y="39203"/>
                </a:lnTo>
                <a:lnTo>
                  <a:pt x="44005" y="39203"/>
                </a:lnTo>
                <a:lnTo>
                  <a:pt x="44005" y="35444"/>
                </a:lnTo>
                <a:close/>
                <a:moveTo>
                  <a:pt x="51771" y="35444"/>
                </a:moveTo>
                <a:lnTo>
                  <a:pt x="51771" y="39203"/>
                </a:lnTo>
                <a:lnTo>
                  <a:pt x="47980" y="39203"/>
                </a:lnTo>
                <a:lnTo>
                  <a:pt x="47980" y="35444"/>
                </a:lnTo>
                <a:close/>
                <a:moveTo>
                  <a:pt x="55746" y="35444"/>
                </a:moveTo>
                <a:lnTo>
                  <a:pt x="55746" y="39203"/>
                </a:lnTo>
                <a:lnTo>
                  <a:pt x="51956" y="39203"/>
                </a:lnTo>
                <a:lnTo>
                  <a:pt x="51956" y="35444"/>
                </a:lnTo>
                <a:close/>
                <a:moveTo>
                  <a:pt x="59721" y="35444"/>
                </a:moveTo>
                <a:lnTo>
                  <a:pt x="59721" y="39203"/>
                </a:lnTo>
                <a:lnTo>
                  <a:pt x="55931" y="39203"/>
                </a:lnTo>
                <a:lnTo>
                  <a:pt x="55931" y="35444"/>
                </a:lnTo>
                <a:close/>
                <a:moveTo>
                  <a:pt x="63696" y="35444"/>
                </a:moveTo>
                <a:lnTo>
                  <a:pt x="63696" y="39203"/>
                </a:lnTo>
                <a:lnTo>
                  <a:pt x="59906" y="39203"/>
                </a:lnTo>
                <a:lnTo>
                  <a:pt x="59906" y="35444"/>
                </a:lnTo>
                <a:close/>
                <a:moveTo>
                  <a:pt x="67672" y="35444"/>
                </a:moveTo>
                <a:lnTo>
                  <a:pt x="67672" y="39203"/>
                </a:lnTo>
                <a:lnTo>
                  <a:pt x="63881" y="39203"/>
                </a:lnTo>
                <a:lnTo>
                  <a:pt x="63881" y="35444"/>
                </a:lnTo>
                <a:close/>
                <a:moveTo>
                  <a:pt x="71648" y="35444"/>
                </a:moveTo>
                <a:lnTo>
                  <a:pt x="71648" y="39203"/>
                </a:lnTo>
                <a:lnTo>
                  <a:pt x="67857" y="39203"/>
                </a:lnTo>
                <a:lnTo>
                  <a:pt x="67857" y="35444"/>
                </a:lnTo>
                <a:close/>
                <a:moveTo>
                  <a:pt x="75623" y="35444"/>
                </a:moveTo>
                <a:lnTo>
                  <a:pt x="75623" y="39203"/>
                </a:lnTo>
                <a:lnTo>
                  <a:pt x="71832" y="39203"/>
                </a:lnTo>
                <a:lnTo>
                  <a:pt x="71832" y="35444"/>
                </a:lnTo>
                <a:close/>
                <a:moveTo>
                  <a:pt x="79598" y="35444"/>
                </a:moveTo>
                <a:lnTo>
                  <a:pt x="79598" y="39203"/>
                </a:lnTo>
                <a:lnTo>
                  <a:pt x="75807" y="39203"/>
                </a:lnTo>
                <a:lnTo>
                  <a:pt x="75807" y="35444"/>
                </a:lnTo>
                <a:close/>
                <a:moveTo>
                  <a:pt x="83573" y="35444"/>
                </a:moveTo>
                <a:lnTo>
                  <a:pt x="83573" y="39203"/>
                </a:lnTo>
                <a:lnTo>
                  <a:pt x="79782" y="39203"/>
                </a:lnTo>
                <a:lnTo>
                  <a:pt x="79782" y="35444"/>
                </a:lnTo>
                <a:close/>
                <a:moveTo>
                  <a:pt x="87549" y="35444"/>
                </a:moveTo>
                <a:lnTo>
                  <a:pt x="87549" y="39203"/>
                </a:lnTo>
                <a:lnTo>
                  <a:pt x="83757" y="39203"/>
                </a:lnTo>
                <a:lnTo>
                  <a:pt x="83757" y="35444"/>
                </a:lnTo>
                <a:close/>
                <a:moveTo>
                  <a:pt x="91524" y="35444"/>
                </a:moveTo>
                <a:lnTo>
                  <a:pt x="91524" y="39203"/>
                </a:lnTo>
                <a:lnTo>
                  <a:pt x="87733" y="39203"/>
                </a:lnTo>
                <a:lnTo>
                  <a:pt x="87733" y="35444"/>
                </a:lnTo>
                <a:close/>
                <a:moveTo>
                  <a:pt x="95499" y="35444"/>
                </a:moveTo>
                <a:lnTo>
                  <a:pt x="95499" y="39203"/>
                </a:lnTo>
                <a:lnTo>
                  <a:pt x="91708" y="39203"/>
                </a:lnTo>
                <a:lnTo>
                  <a:pt x="91708" y="35444"/>
                </a:lnTo>
                <a:close/>
                <a:moveTo>
                  <a:pt x="99474" y="35444"/>
                </a:moveTo>
                <a:lnTo>
                  <a:pt x="99474" y="39203"/>
                </a:lnTo>
                <a:lnTo>
                  <a:pt x="95684" y="39203"/>
                </a:lnTo>
                <a:lnTo>
                  <a:pt x="95684" y="35444"/>
                </a:lnTo>
                <a:close/>
                <a:moveTo>
                  <a:pt x="103449" y="35444"/>
                </a:moveTo>
                <a:lnTo>
                  <a:pt x="103449" y="39203"/>
                </a:lnTo>
                <a:lnTo>
                  <a:pt x="99659" y="39203"/>
                </a:lnTo>
                <a:lnTo>
                  <a:pt x="99659" y="35444"/>
                </a:lnTo>
                <a:close/>
                <a:moveTo>
                  <a:pt x="107424" y="35444"/>
                </a:moveTo>
                <a:lnTo>
                  <a:pt x="107424" y="39203"/>
                </a:lnTo>
                <a:lnTo>
                  <a:pt x="103634" y="39203"/>
                </a:lnTo>
                <a:lnTo>
                  <a:pt x="103634" y="35444"/>
                </a:lnTo>
                <a:close/>
                <a:moveTo>
                  <a:pt x="111400" y="35444"/>
                </a:moveTo>
                <a:lnTo>
                  <a:pt x="111400" y="39203"/>
                </a:lnTo>
                <a:lnTo>
                  <a:pt x="107609" y="39203"/>
                </a:lnTo>
                <a:lnTo>
                  <a:pt x="107609" y="35444"/>
                </a:lnTo>
                <a:close/>
                <a:moveTo>
                  <a:pt x="115376" y="35444"/>
                </a:moveTo>
                <a:lnTo>
                  <a:pt x="115376" y="39203"/>
                </a:lnTo>
                <a:lnTo>
                  <a:pt x="111585" y="39203"/>
                </a:lnTo>
                <a:lnTo>
                  <a:pt x="111585" y="35444"/>
                </a:lnTo>
                <a:close/>
                <a:moveTo>
                  <a:pt x="119351" y="35444"/>
                </a:moveTo>
                <a:lnTo>
                  <a:pt x="119351" y="39203"/>
                </a:lnTo>
                <a:lnTo>
                  <a:pt x="115560" y="39203"/>
                </a:lnTo>
                <a:lnTo>
                  <a:pt x="115560" y="35444"/>
                </a:lnTo>
                <a:close/>
                <a:moveTo>
                  <a:pt x="123326" y="35444"/>
                </a:moveTo>
                <a:lnTo>
                  <a:pt x="123326" y="39203"/>
                </a:lnTo>
                <a:lnTo>
                  <a:pt x="119535" y="39203"/>
                </a:lnTo>
                <a:lnTo>
                  <a:pt x="119535" y="35444"/>
                </a:lnTo>
                <a:close/>
                <a:moveTo>
                  <a:pt x="127301" y="35444"/>
                </a:moveTo>
                <a:lnTo>
                  <a:pt x="127301" y="39203"/>
                </a:lnTo>
                <a:lnTo>
                  <a:pt x="123510" y="39203"/>
                </a:lnTo>
                <a:lnTo>
                  <a:pt x="123510" y="35444"/>
                </a:lnTo>
                <a:close/>
                <a:moveTo>
                  <a:pt x="131277" y="35444"/>
                </a:moveTo>
                <a:lnTo>
                  <a:pt x="131277" y="39203"/>
                </a:lnTo>
                <a:lnTo>
                  <a:pt x="127485" y="39203"/>
                </a:lnTo>
                <a:lnTo>
                  <a:pt x="127485" y="35444"/>
                </a:lnTo>
                <a:close/>
                <a:moveTo>
                  <a:pt x="135252" y="35444"/>
                </a:moveTo>
                <a:lnTo>
                  <a:pt x="135252" y="39203"/>
                </a:lnTo>
                <a:lnTo>
                  <a:pt x="131461" y="39203"/>
                </a:lnTo>
                <a:lnTo>
                  <a:pt x="131461" y="35444"/>
                </a:lnTo>
                <a:close/>
                <a:moveTo>
                  <a:pt x="139227" y="35444"/>
                </a:moveTo>
                <a:lnTo>
                  <a:pt x="139227" y="39203"/>
                </a:lnTo>
                <a:lnTo>
                  <a:pt x="135436" y="39203"/>
                </a:lnTo>
                <a:lnTo>
                  <a:pt x="135436" y="35444"/>
                </a:lnTo>
                <a:close/>
                <a:moveTo>
                  <a:pt x="143202" y="35444"/>
                </a:moveTo>
                <a:lnTo>
                  <a:pt x="143202" y="39203"/>
                </a:lnTo>
                <a:lnTo>
                  <a:pt x="139411" y="39203"/>
                </a:lnTo>
                <a:lnTo>
                  <a:pt x="139411" y="35444"/>
                </a:lnTo>
                <a:close/>
                <a:moveTo>
                  <a:pt x="147177" y="35444"/>
                </a:moveTo>
                <a:lnTo>
                  <a:pt x="147177" y="39203"/>
                </a:lnTo>
                <a:lnTo>
                  <a:pt x="143387" y="39203"/>
                </a:lnTo>
                <a:lnTo>
                  <a:pt x="143387" y="35444"/>
                </a:lnTo>
                <a:close/>
                <a:moveTo>
                  <a:pt x="151224" y="35444"/>
                </a:moveTo>
                <a:lnTo>
                  <a:pt x="151224" y="39203"/>
                </a:lnTo>
                <a:lnTo>
                  <a:pt x="147362" y="39203"/>
                </a:lnTo>
                <a:lnTo>
                  <a:pt x="147362" y="35444"/>
                </a:lnTo>
                <a:close/>
                <a:moveTo>
                  <a:pt x="4068" y="39386"/>
                </a:moveTo>
                <a:lnTo>
                  <a:pt x="4068" y="43147"/>
                </a:lnTo>
                <a:lnTo>
                  <a:pt x="184" y="43147"/>
                </a:lnTo>
                <a:lnTo>
                  <a:pt x="184" y="39386"/>
                </a:lnTo>
                <a:close/>
                <a:moveTo>
                  <a:pt x="8043" y="39386"/>
                </a:moveTo>
                <a:lnTo>
                  <a:pt x="8043" y="43147"/>
                </a:lnTo>
                <a:lnTo>
                  <a:pt x="4252" y="43147"/>
                </a:lnTo>
                <a:lnTo>
                  <a:pt x="4252" y="39386"/>
                </a:lnTo>
                <a:close/>
                <a:moveTo>
                  <a:pt x="12018" y="39386"/>
                </a:moveTo>
                <a:lnTo>
                  <a:pt x="12018" y="43147"/>
                </a:lnTo>
                <a:lnTo>
                  <a:pt x="8227" y="43147"/>
                </a:lnTo>
                <a:lnTo>
                  <a:pt x="8227" y="39386"/>
                </a:lnTo>
                <a:close/>
                <a:moveTo>
                  <a:pt x="15993" y="39386"/>
                </a:moveTo>
                <a:lnTo>
                  <a:pt x="15993" y="43147"/>
                </a:lnTo>
                <a:lnTo>
                  <a:pt x="12202" y="43147"/>
                </a:lnTo>
                <a:lnTo>
                  <a:pt x="12202" y="39386"/>
                </a:lnTo>
                <a:close/>
                <a:moveTo>
                  <a:pt x="19968" y="39386"/>
                </a:moveTo>
                <a:lnTo>
                  <a:pt x="19968" y="43147"/>
                </a:lnTo>
                <a:lnTo>
                  <a:pt x="16177" y="43147"/>
                </a:lnTo>
                <a:lnTo>
                  <a:pt x="16177" y="39386"/>
                </a:lnTo>
                <a:close/>
                <a:moveTo>
                  <a:pt x="23944" y="39386"/>
                </a:moveTo>
                <a:lnTo>
                  <a:pt x="23944" y="43147"/>
                </a:lnTo>
                <a:lnTo>
                  <a:pt x="20153" y="43147"/>
                </a:lnTo>
                <a:lnTo>
                  <a:pt x="20153" y="39386"/>
                </a:lnTo>
                <a:close/>
                <a:moveTo>
                  <a:pt x="27919" y="39386"/>
                </a:moveTo>
                <a:lnTo>
                  <a:pt x="27919" y="43147"/>
                </a:lnTo>
                <a:lnTo>
                  <a:pt x="24129" y="43147"/>
                </a:lnTo>
                <a:lnTo>
                  <a:pt x="24129" y="39386"/>
                </a:lnTo>
                <a:close/>
                <a:moveTo>
                  <a:pt x="31895" y="39386"/>
                </a:moveTo>
                <a:lnTo>
                  <a:pt x="31895" y="43147"/>
                </a:lnTo>
                <a:lnTo>
                  <a:pt x="28104" y="43147"/>
                </a:lnTo>
                <a:lnTo>
                  <a:pt x="28104" y="39386"/>
                </a:lnTo>
                <a:close/>
                <a:moveTo>
                  <a:pt x="35870" y="39386"/>
                </a:moveTo>
                <a:lnTo>
                  <a:pt x="35870" y="43147"/>
                </a:lnTo>
                <a:lnTo>
                  <a:pt x="32079" y="43147"/>
                </a:lnTo>
                <a:lnTo>
                  <a:pt x="32079" y="39386"/>
                </a:lnTo>
                <a:close/>
                <a:moveTo>
                  <a:pt x="39845" y="39386"/>
                </a:moveTo>
                <a:lnTo>
                  <a:pt x="39845" y="43147"/>
                </a:lnTo>
                <a:lnTo>
                  <a:pt x="36054" y="43147"/>
                </a:lnTo>
                <a:lnTo>
                  <a:pt x="36054" y="39386"/>
                </a:lnTo>
                <a:close/>
                <a:moveTo>
                  <a:pt x="43821" y="39386"/>
                </a:moveTo>
                <a:lnTo>
                  <a:pt x="43821" y="43147"/>
                </a:lnTo>
                <a:lnTo>
                  <a:pt x="40029" y="43147"/>
                </a:lnTo>
                <a:lnTo>
                  <a:pt x="40029" y="39386"/>
                </a:lnTo>
                <a:close/>
                <a:moveTo>
                  <a:pt x="47796" y="39386"/>
                </a:moveTo>
                <a:lnTo>
                  <a:pt x="47796" y="43147"/>
                </a:lnTo>
                <a:lnTo>
                  <a:pt x="44005" y="43147"/>
                </a:lnTo>
                <a:lnTo>
                  <a:pt x="44005" y="39386"/>
                </a:lnTo>
                <a:close/>
                <a:moveTo>
                  <a:pt x="51771" y="39386"/>
                </a:moveTo>
                <a:lnTo>
                  <a:pt x="51771" y="43147"/>
                </a:lnTo>
                <a:lnTo>
                  <a:pt x="47980" y="43147"/>
                </a:lnTo>
                <a:lnTo>
                  <a:pt x="47980" y="39386"/>
                </a:lnTo>
                <a:close/>
                <a:moveTo>
                  <a:pt x="55746" y="39386"/>
                </a:moveTo>
                <a:lnTo>
                  <a:pt x="55746" y="43147"/>
                </a:lnTo>
                <a:lnTo>
                  <a:pt x="51956" y="43147"/>
                </a:lnTo>
                <a:lnTo>
                  <a:pt x="51956" y="39386"/>
                </a:lnTo>
                <a:close/>
                <a:moveTo>
                  <a:pt x="59721" y="39386"/>
                </a:moveTo>
                <a:lnTo>
                  <a:pt x="59721" y="43147"/>
                </a:lnTo>
                <a:lnTo>
                  <a:pt x="55931" y="43147"/>
                </a:lnTo>
                <a:lnTo>
                  <a:pt x="55931" y="39386"/>
                </a:lnTo>
                <a:close/>
                <a:moveTo>
                  <a:pt x="63696" y="39386"/>
                </a:moveTo>
                <a:lnTo>
                  <a:pt x="63696" y="43147"/>
                </a:lnTo>
                <a:lnTo>
                  <a:pt x="59906" y="43147"/>
                </a:lnTo>
                <a:lnTo>
                  <a:pt x="59906" y="39386"/>
                </a:lnTo>
                <a:close/>
                <a:moveTo>
                  <a:pt x="67672" y="39386"/>
                </a:moveTo>
                <a:lnTo>
                  <a:pt x="67672" y="43147"/>
                </a:lnTo>
                <a:lnTo>
                  <a:pt x="63881" y="43147"/>
                </a:lnTo>
                <a:lnTo>
                  <a:pt x="63881" y="39386"/>
                </a:lnTo>
                <a:close/>
                <a:moveTo>
                  <a:pt x="71648" y="39386"/>
                </a:moveTo>
                <a:lnTo>
                  <a:pt x="71648" y="43147"/>
                </a:lnTo>
                <a:lnTo>
                  <a:pt x="67857" y="43147"/>
                </a:lnTo>
                <a:lnTo>
                  <a:pt x="67857" y="39386"/>
                </a:lnTo>
                <a:close/>
                <a:moveTo>
                  <a:pt x="75623" y="39386"/>
                </a:moveTo>
                <a:lnTo>
                  <a:pt x="75623" y="43147"/>
                </a:lnTo>
                <a:lnTo>
                  <a:pt x="71832" y="43147"/>
                </a:lnTo>
                <a:lnTo>
                  <a:pt x="71832" y="39386"/>
                </a:lnTo>
                <a:close/>
                <a:moveTo>
                  <a:pt x="79598" y="39386"/>
                </a:moveTo>
                <a:lnTo>
                  <a:pt x="79598" y="43147"/>
                </a:lnTo>
                <a:lnTo>
                  <a:pt x="75807" y="43147"/>
                </a:lnTo>
                <a:lnTo>
                  <a:pt x="75807" y="39386"/>
                </a:lnTo>
                <a:close/>
                <a:moveTo>
                  <a:pt x="83573" y="39386"/>
                </a:moveTo>
                <a:lnTo>
                  <a:pt x="83573" y="43147"/>
                </a:lnTo>
                <a:lnTo>
                  <a:pt x="79782" y="43147"/>
                </a:lnTo>
                <a:lnTo>
                  <a:pt x="79782" y="39386"/>
                </a:lnTo>
                <a:close/>
                <a:moveTo>
                  <a:pt x="87549" y="39386"/>
                </a:moveTo>
                <a:lnTo>
                  <a:pt x="87549" y="43147"/>
                </a:lnTo>
                <a:lnTo>
                  <a:pt x="83757" y="43147"/>
                </a:lnTo>
                <a:lnTo>
                  <a:pt x="83757" y="39386"/>
                </a:lnTo>
                <a:close/>
                <a:moveTo>
                  <a:pt x="91524" y="39386"/>
                </a:moveTo>
                <a:lnTo>
                  <a:pt x="91524" y="43147"/>
                </a:lnTo>
                <a:lnTo>
                  <a:pt x="87733" y="43147"/>
                </a:lnTo>
                <a:lnTo>
                  <a:pt x="87733" y="39386"/>
                </a:lnTo>
                <a:close/>
                <a:moveTo>
                  <a:pt x="95499" y="39386"/>
                </a:moveTo>
                <a:lnTo>
                  <a:pt x="95499" y="43147"/>
                </a:lnTo>
                <a:lnTo>
                  <a:pt x="91708" y="43147"/>
                </a:lnTo>
                <a:lnTo>
                  <a:pt x="91708" y="39386"/>
                </a:lnTo>
                <a:close/>
                <a:moveTo>
                  <a:pt x="99474" y="39386"/>
                </a:moveTo>
                <a:lnTo>
                  <a:pt x="99474" y="43147"/>
                </a:lnTo>
                <a:lnTo>
                  <a:pt x="95684" y="43147"/>
                </a:lnTo>
                <a:lnTo>
                  <a:pt x="95684" y="39386"/>
                </a:lnTo>
                <a:close/>
                <a:moveTo>
                  <a:pt x="103449" y="39386"/>
                </a:moveTo>
                <a:lnTo>
                  <a:pt x="103449" y="43147"/>
                </a:lnTo>
                <a:lnTo>
                  <a:pt x="99659" y="43147"/>
                </a:lnTo>
                <a:lnTo>
                  <a:pt x="99659" y="39386"/>
                </a:lnTo>
                <a:close/>
                <a:moveTo>
                  <a:pt x="107424" y="39386"/>
                </a:moveTo>
                <a:lnTo>
                  <a:pt x="107424" y="43147"/>
                </a:lnTo>
                <a:lnTo>
                  <a:pt x="103634" y="43147"/>
                </a:lnTo>
                <a:lnTo>
                  <a:pt x="103634" y="39386"/>
                </a:lnTo>
                <a:close/>
                <a:moveTo>
                  <a:pt x="111400" y="39386"/>
                </a:moveTo>
                <a:lnTo>
                  <a:pt x="111400" y="43147"/>
                </a:lnTo>
                <a:lnTo>
                  <a:pt x="107609" y="43147"/>
                </a:lnTo>
                <a:lnTo>
                  <a:pt x="107609" y="39386"/>
                </a:lnTo>
                <a:close/>
                <a:moveTo>
                  <a:pt x="115376" y="39386"/>
                </a:moveTo>
                <a:lnTo>
                  <a:pt x="115376" y="43147"/>
                </a:lnTo>
                <a:lnTo>
                  <a:pt x="111585" y="43147"/>
                </a:lnTo>
                <a:lnTo>
                  <a:pt x="111585" y="39386"/>
                </a:lnTo>
                <a:close/>
                <a:moveTo>
                  <a:pt x="119351" y="39386"/>
                </a:moveTo>
                <a:lnTo>
                  <a:pt x="119351" y="43147"/>
                </a:lnTo>
                <a:lnTo>
                  <a:pt x="115560" y="43147"/>
                </a:lnTo>
                <a:lnTo>
                  <a:pt x="115560" y="39386"/>
                </a:lnTo>
                <a:close/>
                <a:moveTo>
                  <a:pt x="123326" y="39386"/>
                </a:moveTo>
                <a:lnTo>
                  <a:pt x="123326" y="43147"/>
                </a:lnTo>
                <a:lnTo>
                  <a:pt x="119535" y="43147"/>
                </a:lnTo>
                <a:lnTo>
                  <a:pt x="119535" y="39386"/>
                </a:lnTo>
                <a:close/>
                <a:moveTo>
                  <a:pt x="127301" y="39386"/>
                </a:moveTo>
                <a:lnTo>
                  <a:pt x="127301" y="43147"/>
                </a:lnTo>
                <a:lnTo>
                  <a:pt x="123510" y="43147"/>
                </a:lnTo>
                <a:lnTo>
                  <a:pt x="123510" y="39386"/>
                </a:lnTo>
                <a:close/>
                <a:moveTo>
                  <a:pt x="131277" y="39386"/>
                </a:moveTo>
                <a:lnTo>
                  <a:pt x="131277" y="43147"/>
                </a:lnTo>
                <a:lnTo>
                  <a:pt x="127485" y="43147"/>
                </a:lnTo>
                <a:lnTo>
                  <a:pt x="127485" y="39386"/>
                </a:lnTo>
                <a:close/>
                <a:moveTo>
                  <a:pt x="135252" y="39386"/>
                </a:moveTo>
                <a:lnTo>
                  <a:pt x="135252" y="43147"/>
                </a:lnTo>
                <a:lnTo>
                  <a:pt x="131461" y="43147"/>
                </a:lnTo>
                <a:lnTo>
                  <a:pt x="131461" y="39386"/>
                </a:lnTo>
                <a:close/>
                <a:moveTo>
                  <a:pt x="139227" y="39386"/>
                </a:moveTo>
                <a:lnTo>
                  <a:pt x="139227" y="43147"/>
                </a:lnTo>
                <a:lnTo>
                  <a:pt x="135436" y="43147"/>
                </a:lnTo>
                <a:lnTo>
                  <a:pt x="135436" y="39386"/>
                </a:lnTo>
                <a:close/>
                <a:moveTo>
                  <a:pt x="143202" y="39386"/>
                </a:moveTo>
                <a:lnTo>
                  <a:pt x="143202" y="43147"/>
                </a:lnTo>
                <a:lnTo>
                  <a:pt x="139411" y="43147"/>
                </a:lnTo>
                <a:lnTo>
                  <a:pt x="139411" y="39386"/>
                </a:lnTo>
                <a:close/>
                <a:moveTo>
                  <a:pt x="147177" y="39386"/>
                </a:moveTo>
                <a:lnTo>
                  <a:pt x="147177" y="43147"/>
                </a:lnTo>
                <a:lnTo>
                  <a:pt x="143387" y="43147"/>
                </a:lnTo>
                <a:lnTo>
                  <a:pt x="143387" y="39386"/>
                </a:lnTo>
                <a:close/>
                <a:moveTo>
                  <a:pt x="151224" y="39386"/>
                </a:moveTo>
                <a:lnTo>
                  <a:pt x="151224" y="43147"/>
                </a:lnTo>
                <a:lnTo>
                  <a:pt x="147362" y="43147"/>
                </a:lnTo>
                <a:lnTo>
                  <a:pt x="147362" y="39386"/>
                </a:lnTo>
                <a:close/>
                <a:moveTo>
                  <a:pt x="4068" y="43330"/>
                </a:moveTo>
                <a:lnTo>
                  <a:pt x="4068" y="47089"/>
                </a:lnTo>
                <a:lnTo>
                  <a:pt x="184" y="47089"/>
                </a:lnTo>
                <a:lnTo>
                  <a:pt x="184" y="43330"/>
                </a:lnTo>
                <a:close/>
                <a:moveTo>
                  <a:pt x="8043" y="43330"/>
                </a:moveTo>
                <a:lnTo>
                  <a:pt x="8043" y="47089"/>
                </a:lnTo>
                <a:lnTo>
                  <a:pt x="4252" y="47089"/>
                </a:lnTo>
                <a:lnTo>
                  <a:pt x="4252" y="43330"/>
                </a:lnTo>
                <a:close/>
                <a:moveTo>
                  <a:pt x="12018" y="43330"/>
                </a:moveTo>
                <a:lnTo>
                  <a:pt x="12018" y="47089"/>
                </a:lnTo>
                <a:lnTo>
                  <a:pt x="8227" y="47089"/>
                </a:lnTo>
                <a:lnTo>
                  <a:pt x="8227" y="43330"/>
                </a:lnTo>
                <a:close/>
                <a:moveTo>
                  <a:pt x="15993" y="43330"/>
                </a:moveTo>
                <a:lnTo>
                  <a:pt x="15993" y="47089"/>
                </a:lnTo>
                <a:lnTo>
                  <a:pt x="12202" y="47089"/>
                </a:lnTo>
                <a:lnTo>
                  <a:pt x="12202" y="43330"/>
                </a:lnTo>
                <a:close/>
                <a:moveTo>
                  <a:pt x="19968" y="43330"/>
                </a:moveTo>
                <a:lnTo>
                  <a:pt x="19968" y="47089"/>
                </a:lnTo>
                <a:lnTo>
                  <a:pt x="16177" y="47089"/>
                </a:lnTo>
                <a:lnTo>
                  <a:pt x="16177" y="43330"/>
                </a:lnTo>
                <a:close/>
                <a:moveTo>
                  <a:pt x="23944" y="43330"/>
                </a:moveTo>
                <a:lnTo>
                  <a:pt x="23944" y="47089"/>
                </a:lnTo>
                <a:lnTo>
                  <a:pt x="20153" y="47089"/>
                </a:lnTo>
                <a:lnTo>
                  <a:pt x="20153" y="43330"/>
                </a:lnTo>
                <a:close/>
                <a:moveTo>
                  <a:pt x="27919" y="43330"/>
                </a:moveTo>
                <a:lnTo>
                  <a:pt x="27919" y="47089"/>
                </a:lnTo>
                <a:lnTo>
                  <a:pt x="24129" y="47089"/>
                </a:lnTo>
                <a:lnTo>
                  <a:pt x="24129" y="43330"/>
                </a:lnTo>
                <a:close/>
                <a:moveTo>
                  <a:pt x="31895" y="43330"/>
                </a:moveTo>
                <a:lnTo>
                  <a:pt x="31895" y="47089"/>
                </a:lnTo>
                <a:lnTo>
                  <a:pt x="28104" y="47089"/>
                </a:lnTo>
                <a:lnTo>
                  <a:pt x="28104" y="43330"/>
                </a:lnTo>
                <a:close/>
                <a:moveTo>
                  <a:pt x="35870" y="43330"/>
                </a:moveTo>
                <a:lnTo>
                  <a:pt x="35870" y="47089"/>
                </a:lnTo>
                <a:lnTo>
                  <a:pt x="32079" y="47089"/>
                </a:lnTo>
                <a:lnTo>
                  <a:pt x="32079" y="43330"/>
                </a:lnTo>
                <a:close/>
                <a:moveTo>
                  <a:pt x="39845" y="43330"/>
                </a:moveTo>
                <a:lnTo>
                  <a:pt x="39845" y="47089"/>
                </a:lnTo>
                <a:lnTo>
                  <a:pt x="36054" y="47089"/>
                </a:lnTo>
                <a:lnTo>
                  <a:pt x="36054" y="43330"/>
                </a:lnTo>
                <a:close/>
                <a:moveTo>
                  <a:pt x="43821" y="43330"/>
                </a:moveTo>
                <a:lnTo>
                  <a:pt x="43821" y="47089"/>
                </a:lnTo>
                <a:lnTo>
                  <a:pt x="40029" y="47089"/>
                </a:lnTo>
                <a:lnTo>
                  <a:pt x="40029" y="43330"/>
                </a:lnTo>
                <a:close/>
                <a:moveTo>
                  <a:pt x="47796" y="43330"/>
                </a:moveTo>
                <a:lnTo>
                  <a:pt x="47796" y="47089"/>
                </a:lnTo>
                <a:lnTo>
                  <a:pt x="44005" y="47089"/>
                </a:lnTo>
                <a:lnTo>
                  <a:pt x="44005" y="43330"/>
                </a:lnTo>
                <a:close/>
                <a:moveTo>
                  <a:pt x="51771" y="43330"/>
                </a:moveTo>
                <a:lnTo>
                  <a:pt x="51771" y="47089"/>
                </a:lnTo>
                <a:lnTo>
                  <a:pt x="47980" y="47089"/>
                </a:lnTo>
                <a:lnTo>
                  <a:pt x="47980" y="43330"/>
                </a:lnTo>
                <a:close/>
                <a:moveTo>
                  <a:pt x="55746" y="43330"/>
                </a:moveTo>
                <a:lnTo>
                  <a:pt x="55746" y="47089"/>
                </a:lnTo>
                <a:lnTo>
                  <a:pt x="51956" y="47089"/>
                </a:lnTo>
                <a:lnTo>
                  <a:pt x="51956" y="43330"/>
                </a:lnTo>
                <a:close/>
                <a:moveTo>
                  <a:pt x="59721" y="43330"/>
                </a:moveTo>
                <a:lnTo>
                  <a:pt x="59721" y="47089"/>
                </a:lnTo>
                <a:lnTo>
                  <a:pt x="55931" y="47089"/>
                </a:lnTo>
                <a:lnTo>
                  <a:pt x="55931" y="43330"/>
                </a:lnTo>
                <a:close/>
                <a:moveTo>
                  <a:pt x="63696" y="43330"/>
                </a:moveTo>
                <a:lnTo>
                  <a:pt x="63696" y="47089"/>
                </a:lnTo>
                <a:lnTo>
                  <a:pt x="59906" y="47089"/>
                </a:lnTo>
                <a:lnTo>
                  <a:pt x="59906" y="43330"/>
                </a:lnTo>
                <a:close/>
                <a:moveTo>
                  <a:pt x="67672" y="43330"/>
                </a:moveTo>
                <a:lnTo>
                  <a:pt x="67672" y="47089"/>
                </a:lnTo>
                <a:lnTo>
                  <a:pt x="63881" y="47089"/>
                </a:lnTo>
                <a:lnTo>
                  <a:pt x="63881" y="43330"/>
                </a:lnTo>
                <a:close/>
                <a:moveTo>
                  <a:pt x="71648" y="43330"/>
                </a:moveTo>
                <a:lnTo>
                  <a:pt x="71648" y="47089"/>
                </a:lnTo>
                <a:lnTo>
                  <a:pt x="67857" y="47089"/>
                </a:lnTo>
                <a:lnTo>
                  <a:pt x="67857" y="43330"/>
                </a:lnTo>
                <a:close/>
                <a:moveTo>
                  <a:pt x="75623" y="43330"/>
                </a:moveTo>
                <a:lnTo>
                  <a:pt x="75623" y="47089"/>
                </a:lnTo>
                <a:lnTo>
                  <a:pt x="71832" y="47089"/>
                </a:lnTo>
                <a:lnTo>
                  <a:pt x="71832" y="43330"/>
                </a:lnTo>
                <a:close/>
                <a:moveTo>
                  <a:pt x="79598" y="43330"/>
                </a:moveTo>
                <a:lnTo>
                  <a:pt x="79598" y="47089"/>
                </a:lnTo>
                <a:lnTo>
                  <a:pt x="75807" y="47089"/>
                </a:lnTo>
                <a:lnTo>
                  <a:pt x="75807" y="43330"/>
                </a:lnTo>
                <a:close/>
                <a:moveTo>
                  <a:pt x="83573" y="43330"/>
                </a:moveTo>
                <a:lnTo>
                  <a:pt x="83573" y="47089"/>
                </a:lnTo>
                <a:lnTo>
                  <a:pt x="79782" y="47089"/>
                </a:lnTo>
                <a:lnTo>
                  <a:pt x="79782" y="43330"/>
                </a:lnTo>
                <a:close/>
                <a:moveTo>
                  <a:pt x="87549" y="43330"/>
                </a:moveTo>
                <a:lnTo>
                  <a:pt x="87549" y="47089"/>
                </a:lnTo>
                <a:lnTo>
                  <a:pt x="83757" y="47089"/>
                </a:lnTo>
                <a:lnTo>
                  <a:pt x="83757" y="43330"/>
                </a:lnTo>
                <a:close/>
                <a:moveTo>
                  <a:pt x="91524" y="43330"/>
                </a:moveTo>
                <a:lnTo>
                  <a:pt x="91524" y="47089"/>
                </a:lnTo>
                <a:lnTo>
                  <a:pt x="87733" y="47089"/>
                </a:lnTo>
                <a:lnTo>
                  <a:pt x="87733" y="43330"/>
                </a:lnTo>
                <a:close/>
                <a:moveTo>
                  <a:pt x="95499" y="43330"/>
                </a:moveTo>
                <a:lnTo>
                  <a:pt x="95499" y="47089"/>
                </a:lnTo>
                <a:lnTo>
                  <a:pt x="91708" y="47089"/>
                </a:lnTo>
                <a:lnTo>
                  <a:pt x="91708" y="43330"/>
                </a:lnTo>
                <a:close/>
                <a:moveTo>
                  <a:pt x="99474" y="43330"/>
                </a:moveTo>
                <a:lnTo>
                  <a:pt x="99474" y="47089"/>
                </a:lnTo>
                <a:lnTo>
                  <a:pt x="95684" y="47089"/>
                </a:lnTo>
                <a:lnTo>
                  <a:pt x="95684" y="43330"/>
                </a:lnTo>
                <a:close/>
                <a:moveTo>
                  <a:pt x="103449" y="43330"/>
                </a:moveTo>
                <a:lnTo>
                  <a:pt x="103449" y="47089"/>
                </a:lnTo>
                <a:lnTo>
                  <a:pt x="99659" y="47089"/>
                </a:lnTo>
                <a:lnTo>
                  <a:pt x="99659" y="43330"/>
                </a:lnTo>
                <a:close/>
                <a:moveTo>
                  <a:pt x="107424" y="43330"/>
                </a:moveTo>
                <a:lnTo>
                  <a:pt x="107424" y="47089"/>
                </a:lnTo>
                <a:lnTo>
                  <a:pt x="103634" y="47089"/>
                </a:lnTo>
                <a:lnTo>
                  <a:pt x="103634" y="43330"/>
                </a:lnTo>
                <a:close/>
                <a:moveTo>
                  <a:pt x="111400" y="43330"/>
                </a:moveTo>
                <a:lnTo>
                  <a:pt x="111400" y="47089"/>
                </a:lnTo>
                <a:lnTo>
                  <a:pt x="107609" y="47089"/>
                </a:lnTo>
                <a:lnTo>
                  <a:pt x="107609" y="43330"/>
                </a:lnTo>
                <a:close/>
                <a:moveTo>
                  <a:pt x="115376" y="43330"/>
                </a:moveTo>
                <a:lnTo>
                  <a:pt x="115376" y="47089"/>
                </a:lnTo>
                <a:lnTo>
                  <a:pt x="111585" y="47089"/>
                </a:lnTo>
                <a:lnTo>
                  <a:pt x="111585" y="43330"/>
                </a:lnTo>
                <a:close/>
                <a:moveTo>
                  <a:pt x="119351" y="43330"/>
                </a:moveTo>
                <a:lnTo>
                  <a:pt x="119351" y="47089"/>
                </a:lnTo>
                <a:lnTo>
                  <a:pt x="115560" y="47089"/>
                </a:lnTo>
                <a:lnTo>
                  <a:pt x="115560" y="43330"/>
                </a:lnTo>
                <a:close/>
                <a:moveTo>
                  <a:pt x="123326" y="43330"/>
                </a:moveTo>
                <a:lnTo>
                  <a:pt x="123326" y="47089"/>
                </a:lnTo>
                <a:lnTo>
                  <a:pt x="119535" y="47089"/>
                </a:lnTo>
                <a:lnTo>
                  <a:pt x="119535" y="43330"/>
                </a:lnTo>
                <a:close/>
                <a:moveTo>
                  <a:pt x="127301" y="43330"/>
                </a:moveTo>
                <a:lnTo>
                  <a:pt x="127301" y="47089"/>
                </a:lnTo>
                <a:lnTo>
                  <a:pt x="123510" y="47089"/>
                </a:lnTo>
                <a:lnTo>
                  <a:pt x="123510" y="43330"/>
                </a:lnTo>
                <a:close/>
                <a:moveTo>
                  <a:pt x="131277" y="43330"/>
                </a:moveTo>
                <a:lnTo>
                  <a:pt x="131277" y="47089"/>
                </a:lnTo>
                <a:lnTo>
                  <a:pt x="127485" y="47089"/>
                </a:lnTo>
                <a:lnTo>
                  <a:pt x="127485" y="43330"/>
                </a:lnTo>
                <a:close/>
                <a:moveTo>
                  <a:pt x="135252" y="43330"/>
                </a:moveTo>
                <a:lnTo>
                  <a:pt x="135252" y="47089"/>
                </a:lnTo>
                <a:lnTo>
                  <a:pt x="131461" y="47089"/>
                </a:lnTo>
                <a:lnTo>
                  <a:pt x="131461" y="43330"/>
                </a:lnTo>
                <a:close/>
                <a:moveTo>
                  <a:pt x="139227" y="43330"/>
                </a:moveTo>
                <a:lnTo>
                  <a:pt x="139227" y="47089"/>
                </a:lnTo>
                <a:lnTo>
                  <a:pt x="135436" y="47089"/>
                </a:lnTo>
                <a:lnTo>
                  <a:pt x="135436" y="43330"/>
                </a:lnTo>
                <a:close/>
                <a:moveTo>
                  <a:pt x="143202" y="43330"/>
                </a:moveTo>
                <a:lnTo>
                  <a:pt x="143202" y="47089"/>
                </a:lnTo>
                <a:lnTo>
                  <a:pt x="139411" y="47089"/>
                </a:lnTo>
                <a:lnTo>
                  <a:pt x="139411" y="43330"/>
                </a:lnTo>
                <a:close/>
                <a:moveTo>
                  <a:pt x="147177" y="43330"/>
                </a:moveTo>
                <a:lnTo>
                  <a:pt x="147177" y="47089"/>
                </a:lnTo>
                <a:lnTo>
                  <a:pt x="143387" y="47089"/>
                </a:lnTo>
                <a:lnTo>
                  <a:pt x="143387" y="43330"/>
                </a:lnTo>
                <a:close/>
                <a:moveTo>
                  <a:pt x="151224" y="43330"/>
                </a:moveTo>
                <a:lnTo>
                  <a:pt x="151224" y="47089"/>
                </a:lnTo>
                <a:lnTo>
                  <a:pt x="147362" y="47089"/>
                </a:lnTo>
                <a:lnTo>
                  <a:pt x="147362" y="43330"/>
                </a:lnTo>
                <a:close/>
                <a:moveTo>
                  <a:pt x="4068" y="47272"/>
                </a:moveTo>
                <a:lnTo>
                  <a:pt x="4068" y="51032"/>
                </a:lnTo>
                <a:lnTo>
                  <a:pt x="184" y="51032"/>
                </a:lnTo>
                <a:lnTo>
                  <a:pt x="184" y="47272"/>
                </a:lnTo>
                <a:close/>
                <a:moveTo>
                  <a:pt x="8043" y="47272"/>
                </a:moveTo>
                <a:lnTo>
                  <a:pt x="8043" y="51032"/>
                </a:lnTo>
                <a:lnTo>
                  <a:pt x="4252" y="51032"/>
                </a:lnTo>
                <a:lnTo>
                  <a:pt x="4252" y="47272"/>
                </a:lnTo>
                <a:close/>
                <a:moveTo>
                  <a:pt x="12018" y="47272"/>
                </a:moveTo>
                <a:lnTo>
                  <a:pt x="12018" y="51032"/>
                </a:lnTo>
                <a:lnTo>
                  <a:pt x="8227" y="51032"/>
                </a:lnTo>
                <a:lnTo>
                  <a:pt x="8227" y="47272"/>
                </a:lnTo>
                <a:close/>
                <a:moveTo>
                  <a:pt x="15993" y="47272"/>
                </a:moveTo>
                <a:lnTo>
                  <a:pt x="15993" y="51032"/>
                </a:lnTo>
                <a:lnTo>
                  <a:pt x="12202" y="51032"/>
                </a:lnTo>
                <a:lnTo>
                  <a:pt x="12202" y="47272"/>
                </a:lnTo>
                <a:close/>
                <a:moveTo>
                  <a:pt x="19968" y="47272"/>
                </a:moveTo>
                <a:lnTo>
                  <a:pt x="19968" y="51032"/>
                </a:lnTo>
                <a:lnTo>
                  <a:pt x="16177" y="51032"/>
                </a:lnTo>
                <a:lnTo>
                  <a:pt x="16177" y="47272"/>
                </a:lnTo>
                <a:close/>
                <a:moveTo>
                  <a:pt x="23944" y="47272"/>
                </a:moveTo>
                <a:lnTo>
                  <a:pt x="23944" y="51032"/>
                </a:lnTo>
                <a:lnTo>
                  <a:pt x="20153" y="51032"/>
                </a:lnTo>
                <a:lnTo>
                  <a:pt x="20153" y="47272"/>
                </a:lnTo>
                <a:close/>
                <a:moveTo>
                  <a:pt x="27919" y="47272"/>
                </a:moveTo>
                <a:lnTo>
                  <a:pt x="27919" y="51032"/>
                </a:lnTo>
                <a:lnTo>
                  <a:pt x="24129" y="51032"/>
                </a:lnTo>
                <a:lnTo>
                  <a:pt x="24129" y="47272"/>
                </a:lnTo>
                <a:close/>
                <a:moveTo>
                  <a:pt x="31895" y="47272"/>
                </a:moveTo>
                <a:lnTo>
                  <a:pt x="31895" y="51032"/>
                </a:lnTo>
                <a:lnTo>
                  <a:pt x="28104" y="51032"/>
                </a:lnTo>
                <a:lnTo>
                  <a:pt x="28104" y="47272"/>
                </a:lnTo>
                <a:close/>
                <a:moveTo>
                  <a:pt x="35870" y="47272"/>
                </a:moveTo>
                <a:lnTo>
                  <a:pt x="35870" y="51032"/>
                </a:lnTo>
                <a:lnTo>
                  <a:pt x="32079" y="51032"/>
                </a:lnTo>
                <a:lnTo>
                  <a:pt x="32079" y="47272"/>
                </a:lnTo>
                <a:close/>
                <a:moveTo>
                  <a:pt x="39845" y="47272"/>
                </a:moveTo>
                <a:lnTo>
                  <a:pt x="39845" y="51032"/>
                </a:lnTo>
                <a:lnTo>
                  <a:pt x="36054" y="51032"/>
                </a:lnTo>
                <a:lnTo>
                  <a:pt x="36054" y="47272"/>
                </a:lnTo>
                <a:close/>
                <a:moveTo>
                  <a:pt x="43821" y="47272"/>
                </a:moveTo>
                <a:lnTo>
                  <a:pt x="43821" y="51032"/>
                </a:lnTo>
                <a:lnTo>
                  <a:pt x="40029" y="51032"/>
                </a:lnTo>
                <a:lnTo>
                  <a:pt x="40029" y="47272"/>
                </a:lnTo>
                <a:close/>
                <a:moveTo>
                  <a:pt x="47796" y="47272"/>
                </a:moveTo>
                <a:lnTo>
                  <a:pt x="47796" y="51032"/>
                </a:lnTo>
                <a:lnTo>
                  <a:pt x="44005" y="51032"/>
                </a:lnTo>
                <a:lnTo>
                  <a:pt x="44005" y="47272"/>
                </a:lnTo>
                <a:close/>
                <a:moveTo>
                  <a:pt x="51771" y="47272"/>
                </a:moveTo>
                <a:lnTo>
                  <a:pt x="51771" y="51032"/>
                </a:lnTo>
                <a:lnTo>
                  <a:pt x="47980" y="51032"/>
                </a:lnTo>
                <a:lnTo>
                  <a:pt x="47980" y="47272"/>
                </a:lnTo>
                <a:close/>
                <a:moveTo>
                  <a:pt x="55746" y="47272"/>
                </a:moveTo>
                <a:lnTo>
                  <a:pt x="55746" y="51032"/>
                </a:lnTo>
                <a:lnTo>
                  <a:pt x="51955" y="51032"/>
                </a:lnTo>
                <a:lnTo>
                  <a:pt x="51955" y="47272"/>
                </a:lnTo>
                <a:close/>
                <a:moveTo>
                  <a:pt x="59721" y="47272"/>
                </a:moveTo>
                <a:lnTo>
                  <a:pt x="59721" y="51032"/>
                </a:lnTo>
                <a:lnTo>
                  <a:pt x="55931" y="51032"/>
                </a:lnTo>
                <a:lnTo>
                  <a:pt x="55931" y="47272"/>
                </a:lnTo>
                <a:close/>
                <a:moveTo>
                  <a:pt x="63696" y="47272"/>
                </a:moveTo>
                <a:lnTo>
                  <a:pt x="63696" y="51032"/>
                </a:lnTo>
                <a:lnTo>
                  <a:pt x="59906" y="51032"/>
                </a:lnTo>
                <a:lnTo>
                  <a:pt x="59906" y="47272"/>
                </a:lnTo>
                <a:close/>
                <a:moveTo>
                  <a:pt x="67672" y="47272"/>
                </a:moveTo>
                <a:lnTo>
                  <a:pt x="67672" y="51032"/>
                </a:lnTo>
                <a:lnTo>
                  <a:pt x="63881" y="51032"/>
                </a:lnTo>
                <a:lnTo>
                  <a:pt x="63881" y="47272"/>
                </a:lnTo>
                <a:close/>
                <a:moveTo>
                  <a:pt x="71648" y="47272"/>
                </a:moveTo>
                <a:lnTo>
                  <a:pt x="71648" y="51032"/>
                </a:lnTo>
                <a:lnTo>
                  <a:pt x="67857" y="51032"/>
                </a:lnTo>
                <a:lnTo>
                  <a:pt x="67857" y="47272"/>
                </a:lnTo>
                <a:close/>
                <a:moveTo>
                  <a:pt x="75623" y="47272"/>
                </a:moveTo>
                <a:lnTo>
                  <a:pt x="75623" y="51032"/>
                </a:lnTo>
                <a:lnTo>
                  <a:pt x="71832" y="51032"/>
                </a:lnTo>
                <a:lnTo>
                  <a:pt x="71832" y="47272"/>
                </a:lnTo>
                <a:close/>
                <a:moveTo>
                  <a:pt x="79598" y="47272"/>
                </a:moveTo>
                <a:lnTo>
                  <a:pt x="79598" y="51032"/>
                </a:lnTo>
                <a:lnTo>
                  <a:pt x="75807" y="51032"/>
                </a:lnTo>
                <a:lnTo>
                  <a:pt x="75807" y="47272"/>
                </a:lnTo>
                <a:close/>
                <a:moveTo>
                  <a:pt x="83573" y="47272"/>
                </a:moveTo>
                <a:lnTo>
                  <a:pt x="83573" y="51032"/>
                </a:lnTo>
                <a:lnTo>
                  <a:pt x="79782" y="51032"/>
                </a:lnTo>
                <a:lnTo>
                  <a:pt x="79782" y="47272"/>
                </a:lnTo>
                <a:close/>
                <a:moveTo>
                  <a:pt x="87549" y="47272"/>
                </a:moveTo>
                <a:lnTo>
                  <a:pt x="87549" y="51032"/>
                </a:lnTo>
                <a:lnTo>
                  <a:pt x="83757" y="51032"/>
                </a:lnTo>
                <a:lnTo>
                  <a:pt x="83757" y="47272"/>
                </a:lnTo>
                <a:close/>
                <a:moveTo>
                  <a:pt x="91524" y="47272"/>
                </a:moveTo>
                <a:lnTo>
                  <a:pt x="91524" y="51032"/>
                </a:lnTo>
                <a:lnTo>
                  <a:pt x="87733" y="51032"/>
                </a:lnTo>
                <a:lnTo>
                  <a:pt x="87733" y="47272"/>
                </a:lnTo>
                <a:close/>
                <a:moveTo>
                  <a:pt x="95499" y="47272"/>
                </a:moveTo>
                <a:lnTo>
                  <a:pt x="95499" y="51032"/>
                </a:lnTo>
                <a:lnTo>
                  <a:pt x="91708" y="51032"/>
                </a:lnTo>
                <a:lnTo>
                  <a:pt x="91708" y="47272"/>
                </a:lnTo>
                <a:close/>
                <a:moveTo>
                  <a:pt x="99474" y="47272"/>
                </a:moveTo>
                <a:lnTo>
                  <a:pt x="99474" y="51032"/>
                </a:lnTo>
                <a:lnTo>
                  <a:pt x="95684" y="51032"/>
                </a:lnTo>
                <a:lnTo>
                  <a:pt x="95684" y="47272"/>
                </a:lnTo>
                <a:close/>
                <a:moveTo>
                  <a:pt x="103449" y="47272"/>
                </a:moveTo>
                <a:lnTo>
                  <a:pt x="103449" y="51032"/>
                </a:lnTo>
                <a:lnTo>
                  <a:pt x="99659" y="51032"/>
                </a:lnTo>
                <a:lnTo>
                  <a:pt x="99659" y="47272"/>
                </a:lnTo>
                <a:close/>
                <a:moveTo>
                  <a:pt x="107424" y="47272"/>
                </a:moveTo>
                <a:lnTo>
                  <a:pt x="107424" y="51032"/>
                </a:lnTo>
                <a:lnTo>
                  <a:pt x="103634" y="51032"/>
                </a:lnTo>
                <a:lnTo>
                  <a:pt x="103634" y="47272"/>
                </a:lnTo>
                <a:close/>
                <a:moveTo>
                  <a:pt x="111400" y="47272"/>
                </a:moveTo>
                <a:lnTo>
                  <a:pt x="111400" y="51032"/>
                </a:lnTo>
                <a:lnTo>
                  <a:pt x="107609" y="51032"/>
                </a:lnTo>
                <a:lnTo>
                  <a:pt x="107609" y="47272"/>
                </a:lnTo>
                <a:close/>
                <a:moveTo>
                  <a:pt x="115376" y="47272"/>
                </a:moveTo>
                <a:lnTo>
                  <a:pt x="115376" y="51032"/>
                </a:lnTo>
                <a:lnTo>
                  <a:pt x="111585" y="51032"/>
                </a:lnTo>
                <a:lnTo>
                  <a:pt x="111585" y="47272"/>
                </a:lnTo>
                <a:close/>
                <a:moveTo>
                  <a:pt x="119351" y="47272"/>
                </a:moveTo>
                <a:lnTo>
                  <a:pt x="119351" y="51032"/>
                </a:lnTo>
                <a:lnTo>
                  <a:pt x="115560" y="51032"/>
                </a:lnTo>
                <a:lnTo>
                  <a:pt x="115560" y="47272"/>
                </a:lnTo>
                <a:close/>
                <a:moveTo>
                  <a:pt x="123326" y="47272"/>
                </a:moveTo>
                <a:lnTo>
                  <a:pt x="123326" y="51032"/>
                </a:lnTo>
                <a:lnTo>
                  <a:pt x="119535" y="51032"/>
                </a:lnTo>
                <a:lnTo>
                  <a:pt x="119535" y="47272"/>
                </a:lnTo>
                <a:close/>
                <a:moveTo>
                  <a:pt x="127301" y="47272"/>
                </a:moveTo>
                <a:lnTo>
                  <a:pt x="127301" y="51032"/>
                </a:lnTo>
                <a:lnTo>
                  <a:pt x="123510" y="51032"/>
                </a:lnTo>
                <a:lnTo>
                  <a:pt x="123510" y="47272"/>
                </a:lnTo>
                <a:close/>
                <a:moveTo>
                  <a:pt x="131277" y="47272"/>
                </a:moveTo>
                <a:lnTo>
                  <a:pt x="131277" y="51032"/>
                </a:lnTo>
                <a:lnTo>
                  <a:pt x="127485" y="51032"/>
                </a:lnTo>
                <a:lnTo>
                  <a:pt x="127485" y="47272"/>
                </a:lnTo>
                <a:close/>
                <a:moveTo>
                  <a:pt x="135252" y="47272"/>
                </a:moveTo>
                <a:lnTo>
                  <a:pt x="135252" y="51032"/>
                </a:lnTo>
                <a:lnTo>
                  <a:pt x="131461" y="51032"/>
                </a:lnTo>
                <a:lnTo>
                  <a:pt x="131461" y="47272"/>
                </a:lnTo>
                <a:close/>
                <a:moveTo>
                  <a:pt x="139227" y="47272"/>
                </a:moveTo>
                <a:lnTo>
                  <a:pt x="139227" y="51032"/>
                </a:lnTo>
                <a:lnTo>
                  <a:pt x="135436" y="51032"/>
                </a:lnTo>
                <a:lnTo>
                  <a:pt x="135436" y="47272"/>
                </a:lnTo>
                <a:close/>
                <a:moveTo>
                  <a:pt x="143202" y="47272"/>
                </a:moveTo>
                <a:lnTo>
                  <a:pt x="143202" y="51032"/>
                </a:lnTo>
                <a:lnTo>
                  <a:pt x="139411" y="51032"/>
                </a:lnTo>
                <a:lnTo>
                  <a:pt x="139411" y="47272"/>
                </a:lnTo>
                <a:close/>
                <a:moveTo>
                  <a:pt x="147177" y="47272"/>
                </a:moveTo>
                <a:lnTo>
                  <a:pt x="147177" y="51032"/>
                </a:lnTo>
                <a:lnTo>
                  <a:pt x="143387" y="51032"/>
                </a:lnTo>
                <a:lnTo>
                  <a:pt x="143387" y="47272"/>
                </a:lnTo>
                <a:close/>
                <a:moveTo>
                  <a:pt x="151224" y="47272"/>
                </a:moveTo>
                <a:lnTo>
                  <a:pt x="151224" y="51032"/>
                </a:lnTo>
                <a:lnTo>
                  <a:pt x="147362" y="51032"/>
                </a:lnTo>
                <a:lnTo>
                  <a:pt x="147362" y="47272"/>
                </a:lnTo>
                <a:close/>
                <a:moveTo>
                  <a:pt x="4068" y="51215"/>
                </a:moveTo>
                <a:lnTo>
                  <a:pt x="4068" y="54974"/>
                </a:lnTo>
                <a:lnTo>
                  <a:pt x="184" y="54974"/>
                </a:lnTo>
                <a:lnTo>
                  <a:pt x="184" y="51215"/>
                </a:lnTo>
                <a:close/>
                <a:moveTo>
                  <a:pt x="8043" y="51215"/>
                </a:moveTo>
                <a:lnTo>
                  <a:pt x="8043" y="54974"/>
                </a:lnTo>
                <a:lnTo>
                  <a:pt x="4252" y="54974"/>
                </a:lnTo>
                <a:lnTo>
                  <a:pt x="4252" y="51215"/>
                </a:lnTo>
                <a:close/>
                <a:moveTo>
                  <a:pt x="12018" y="51215"/>
                </a:moveTo>
                <a:lnTo>
                  <a:pt x="12018" y="54974"/>
                </a:lnTo>
                <a:lnTo>
                  <a:pt x="8227" y="54974"/>
                </a:lnTo>
                <a:lnTo>
                  <a:pt x="8227" y="51215"/>
                </a:lnTo>
                <a:close/>
                <a:moveTo>
                  <a:pt x="15993" y="51215"/>
                </a:moveTo>
                <a:lnTo>
                  <a:pt x="15993" y="54974"/>
                </a:lnTo>
                <a:lnTo>
                  <a:pt x="12202" y="54974"/>
                </a:lnTo>
                <a:lnTo>
                  <a:pt x="12202" y="51215"/>
                </a:lnTo>
                <a:close/>
                <a:moveTo>
                  <a:pt x="19968" y="51215"/>
                </a:moveTo>
                <a:lnTo>
                  <a:pt x="19968" y="54974"/>
                </a:lnTo>
                <a:lnTo>
                  <a:pt x="16177" y="54974"/>
                </a:lnTo>
                <a:lnTo>
                  <a:pt x="16177" y="51215"/>
                </a:lnTo>
                <a:close/>
                <a:moveTo>
                  <a:pt x="23944" y="51215"/>
                </a:moveTo>
                <a:lnTo>
                  <a:pt x="23944" y="54974"/>
                </a:lnTo>
                <a:lnTo>
                  <a:pt x="20153" y="54974"/>
                </a:lnTo>
                <a:lnTo>
                  <a:pt x="20153" y="51215"/>
                </a:lnTo>
                <a:close/>
                <a:moveTo>
                  <a:pt x="27919" y="51215"/>
                </a:moveTo>
                <a:lnTo>
                  <a:pt x="27919" y="54974"/>
                </a:lnTo>
                <a:lnTo>
                  <a:pt x="24129" y="54974"/>
                </a:lnTo>
                <a:lnTo>
                  <a:pt x="24129" y="51215"/>
                </a:lnTo>
                <a:close/>
                <a:moveTo>
                  <a:pt x="31895" y="51215"/>
                </a:moveTo>
                <a:lnTo>
                  <a:pt x="31895" y="54974"/>
                </a:lnTo>
                <a:lnTo>
                  <a:pt x="28104" y="54974"/>
                </a:lnTo>
                <a:lnTo>
                  <a:pt x="28104" y="51215"/>
                </a:lnTo>
                <a:close/>
                <a:moveTo>
                  <a:pt x="35870" y="51215"/>
                </a:moveTo>
                <a:lnTo>
                  <a:pt x="35870" y="54974"/>
                </a:lnTo>
                <a:lnTo>
                  <a:pt x="32079" y="54974"/>
                </a:lnTo>
                <a:lnTo>
                  <a:pt x="32079" y="51215"/>
                </a:lnTo>
                <a:close/>
                <a:moveTo>
                  <a:pt x="39845" y="51215"/>
                </a:moveTo>
                <a:lnTo>
                  <a:pt x="39845" y="54974"/>
                </a:lnTo>
                <a:lnTo>
                  <a:pt x="36054" y="54974"/>
                </a:lnTo>
                <a:lnTo>
                  <a:pt x="36054" y="51215"/>
                </a:lnTo>
                <a:close/>
                <a:moveTo>
                  <a:pt x="43821" y="51215"/>
                </a:moveTo>
                <a:lnTo>
                  <a:pt x="43821" y="54974"/>
                </a:lnTo>
                <a:lnTo>
                  <a:pt x="40029" y="54974"/>
                </a:lnTo>
                <a:lnTo>
                  <a:pt x="40029" y="51215"/>
                </a:lnTo>
                <a:close/>
                <a:moveTo>
                  <a:pt x="47796" y="51215"/>
                </a:moveTo>
                <a:lnTo>
                  <a:pt x="47796" y="54974"/>
                </a:lnTo>
                <a:lnTo>
                  <a:pt x="44005" y="54974"/>
                </a:lnTo>
                <a:lnTo>
                  <a:pt x="44005" y="51215"/>
                </a:lnTo>
                <a:close/>
                <a:moveTo>
                  <a:pt x="51771" y="51215"/>
                </a:moveTo>
                <a:lnTo>
                  <a:pt x="51771" y="54974"/>
                </a:lnTo>
                <a:lnTo>
                  <a:pt x="47980" y="54974"/>
                </a:lnTo>
                <a:lnTo>
                  <a:pt x="47980" y="51215"/>
                </a:lnTo>
                <a:close/>
                <a:moveTo>
                  <a:pt x="55746" y="51215"/>
                </a:moveTo>
                <a:lnTo>
                  <a:pt x="55746" y="54974"/>
                </a:lnTo>
                <a:lnTo>
                  <a:pt x="51955" y="54974"/>
                </a:lnTo>
                <a:lnTo>
                  <a:pt x="51955" y="51215"/>
                </a:lnTo>
                <a:close/>
                <a:moveTo>
                  <a:pt x="59721" y="51215"/>
                </a:moveTo>
                <a:lnTo>
                  <a:pt x="59721" y="54974"/>
                </a:lnTo>
                <a:lnTo>
                  <a:pt x="55931" y="54974"/>
                </a:lnTo>
                <a:lnTo>
                  <a:pt x="55931" y="51215"/>
                </a:lnTo>
                <a:close/>
                <a:moveTo>
                  <a:pt x="63696" y="51215"/>
                </a:moveTo>
                <a:lnTo>
                  <a:pt x="63696" y="54974"/>
                </a:lnTo>
                <a:lnTo>
                  <a:pt x="59906" y="54974"/>
                </a:lnTo>
                <a:lnTo>
                  <a:pt x="59906" y="51215"/>
                </a:lnTo>
                <a:close/>
                <a:moveTo>
                  <a:pt x="67672" y="51215"/>
                </a:moveTo>
                <a:lnTo>
                  <a:pt x="67672" y="54974"/>
                </a:lnTo>
                <a:lnTo>
                  <a:pt x="63881" y="54974"/>
                </a:lnTo>
                <a:lnTo>
                  <a:pt x="63881" y="51215"/>
                </a:lnTo>
                <a:close/>
                <a:moveTo>
                  <a:pt x="71648" y="51215"/>
                </a:moveTo>
                <a:lnTo>
                  <a:pt x="71648" y="54974"/>
                </a:lnTo>
                <a:lnTo>
                  <a:pt x="67857" y="54974"/>
                </a:lnTo>
                <a:lnTo>
                  <a:pt x="67857" y="51215"/>
                </a:lnTo>
                <a:close/>
                <a:moveTo>
                  <a:pt x="75623" y="51215"/>
                </a:moveTo>
                <a:lnTo>
                  <a:pt x="75623" y="54974"/>
                </a:lnTo>
                <a:lnTo>
                  <a:pt x="71832" y="54974"/>
                </a:lnTo>
                <a:lnTo>
                  <a:pt x="71832" y="51215"/>
                </a:lnTo>
                <a:close/>
                <a:moveTo>
                  <a:pt x="79598" y="51215"/>
                </a:moveTo>
                <a:lnTo>
                  <a:pt x="79598" y="54974"/>
                </a:lnTo>
                <a:lnTo>
                  <a:pt x="75807" y="54974"/>
                </a:lnTo>
                <a:lnTo>
                  <a:pt x="75807" y="51215"/>
                </a:lnTo>
                <a:close/>
                <a:moveTo>
                  <a:pt x="83573" y="51215"/>
                </a:moveTo>
                <a:lnTo>
                  <a:pt x="83573" y="54974"/>
                </a:lnTo>
                <a:lnTo>
                  <a:pt x="79782" y="54974"/>
                </a:lnTo>
                <a:lnTo>
                  <a:pt x="79782" y="51215"/>
                </a:lnTo>
                <a:close/>
                <a:moveTo>
                  <a:pt x="87549" y="51215"/>
                </a:moveTo>
                <a:lnTo>
                  <a:pt x="87549" y="54974"/>
                </a:lnTo>
                <a:lnTo>
                  <a:pt x="83757" y="54974"/>
                </a:lnTo>
                <a:lnTo>
                  <a:pt x="83757" y="51215"/>
                </a:lnTo>
                <a:close/>
                <a:moveTo>
                  <a:pt x="91524" y="51215"/>
                </a:moveTo>
                <a:lnTo>
                  <a:pt x="91524" y="54974"/>
                </a:lnTo>
                <a:lnTo>
                  <a:pt x="87733" y="54974"/>
                </a:lnTo>
                <a:lnTo>
                  <a:pt x="87733" y="51215"/>
                </a:lnTo>
                <a:close/>
                <a:moveTo>
                  <a:pt x="95499" y="51215"/>
                </a:moveTo>
                <a:lnTo>
                  <a:pt x="95499" y="54974"/>
                </a:lnTo>
                <a:lnTo>
                  <a:pt x="91708" y="54974"/>
                </a:lnTo>
                <a:lnTo>
                  <a:pt x="91708" y="51215"/>
                </a:lnTo>
                <a:close/>
                <a:moveTo>
                  <a:pt x="99474" y="51215"/>
                </a:moveTo>
                <a:lnTo>
                  <a:pt x="99474" y="54974"/>
                </a:lnTo>
                <a:lnTo>
                  <a:pt x="95684" y="54974"/>
                </a:lnTo>
                <a:lnTo>
                  <a:pt x="95684" y="51215"/>
                </a:lnTo>
                <a:close/>
                <a:moveTo>
                  <a:pt x="103449" y="51215"/>
                </a:moveTo>
                <a:lnTo>
                  <a:pt x="103449" y="54974"/>
                </a:lnTo>
                <a:lnTo>
                  <a:pt x="99659" y="54974"/>
                </a:lnTo>
                <a:lnTo>
                  <a:pt x="99659" y="51215"/>
                </a:lnTo>
                <a:close/>
                <a:moveTo>
                  <a:pt x="107424" y="51215"/>
                </a:moveTo>
                <a:lnTo>
                  <a:pt x="107424" y="54974"/>
                </a:lnTo>
                <a:lnTo>
                  <a:pt x="103634" y="54974"/>
                </a:lnTo>
                <a:lnTo>
                  <a:pt x="103634" y="51215"/>
                </a:lnTo>
                <a:close/>
                <a:moveTo>
                  <a:pt x="111400" y="51215"/>
                </a:moveTo>
                <a:lnTo>
                  <a:pt x="111400" y="54974"/>
                </a:lnTo>
                <a:lnTo>
                  <a:pt x="107609" y="54974"/>
                </a:lnTo>
                <a:lnTo>
                  <a:pt x="107609" y="51215"/>
                </a:lnTo>
                <a:close/>
                <a:moveTo>
                  <a:pt x="115376" y="51215"/>
                </a:moveTo>
                <a:lnTo>
                  <a:pt x="115376" y="54974"/>
                </a:lnTo>
                <a:lnTo>
                  <a:pt x="111585" y="54974"/>
                </a:lnTo>
                <a:lnTo>
                  <a:pt x="111585" y="51215"/>
                </a:lnTo>
                <a:close/>
                <a:moveTo>
                  <a:pt x="119351" y="51215"/>
                </a:moveTo>
                <a:lnTo>
                  <a:pt x="119351" y="54974"/>
                </a:lnTo>
                <a:lnTo>
                  <a:pt x="115560" y="54974"/>
                </a:lnTo>
                <a:lnTo>
                  <a:pt x="115560" y="51215"/>
                </a:lnTo>
                <a:close/>
                <a:moveTo>
                  <a:pt x="123326" y="51215"/>
                </a:moveTo>
                <a:lnTo>
                  <a:pt x="123326" y="54974"/>
                </a:lnTo>
                <a:lnTo>
                  <a:pt x="119535" y="54974"/>
                </a:lnTo>
                <a:lnTo>
                  <a:pt x="119535" y="51215"/>
                </a:lnTo>
                <a:close/>
                <a:moveTo>
                  <a:pt x="127301" y="51215"/>
                </a:moveTo>
                <a:lnTo>
                  <a:pt x="127301" y="54974"/>
                </a:lnTo>
                <a:lnTo>
                  <a:pt x="123510" y="54974"/>
                </a:lnTo>
                <a:lnTo>
                  <a:pt x="123510" y="51215"/>
                </a:lnTo>
                <a:close/>
                <a:moveTo>
                  <a:pt x="131277" y="51215"/>
                </a:moveTo>
                <a:lnTo>
                  <a:pt x="131277" y="54974"/>
                </a:lnTo>
                <a:lnTo>
                  <a:pt x="127485" y="54974"/>
                </a:lnTo>
                <a:lnTo>
                  <a:pt x="127485" y="51215"/>
                </a:lnTo>
                <a:close/>
                <a:moveTo>
                  <a:pt x="135252" y="51215"/>
                </a:moveTo>
                <a:lnTo>
                  <a:pt x="135252" y="54974"/>
                </a:lnTo>
                <a:lnTo>
                  <a:pt x="131461" y="54974"/>
                </a:lnTo>
                <a:lnTo>
                  <a:pt x="131461" y="51215"/>
                </a:lnTo>
                <a:close/>
                <a:moveTo>
                  <a:pt x="139227" y="51215"/>
                </a:moveTo>
                <a:lnTo>
                  <a:pt x="139227" y="54974"/>
                </a:lnTo>
                <a:lnTo>
                  <a:pt x="135436" y="54974"/>
                </a:lnTo>
                <a:lnTo>
                  <a:pt x="135436" y="51215"/>
                </a:lnTo>
                <a:close/>
                <a:moveTo>
                  <a:pt x="143202" y="51215"/>
                </a:moveTo>
                <a:lnTo>
                  <a:pt x="143202" y="54974"/>
                </a:lnTo>
                <a:lnTo>
                  <a:pt x="139411" y="54974"/>
                </a:lnTo>
                <a:lnTo>
                  <a:pt x="139411" y="51215"/>
                </a:lnTo>
                <a:close/>
                <a:moveTo>
                  <a:pt x="147177" y="51215"/>
                </a:moveTo>
                <a:lnTo>
                  <a:pt x="147177" y="54974"/>
                </a:lnTo>
                <a:lnTo>
                  <a:pt x="143387" y="54974"/>
                </a:lnTo>
                <a:lnTo>
                  <a:pt x="143387" y="51215"/>
                </a:lnTo>
                <a:close/>
                <a:moveTo>
                  <a:pt x="151224" y="51215"/>
                </a:moveTo>
                <a:lnTo>
                  <a:pt x="151224" y="54974"/>
                </a:lnTo>
                <a:lnTo>
                  <a:pt x="147362" y="54974"/>
                </a:lnTo>
                <a:lnTo>
                  <a:pt x="147362" y="51215"/>
                </a:lnTo>
                <a:close/>
                <a:moveTo>
                  <a:pt x="4068" y="55157"/>
                </a:moveTo>
                <a:lnTo>
                  <a:pt x="4068" y="58918"/>
                </a:lnTo>
                <a:lnTo>
                  <a:pt x="184" y="58918"/>
                </a:lnTo>
                <a:lnTo>
                  <a:pt x="184" y="55157"/>
                </a:lnTo>
                <a:close/>
                <a:moveTo>
                  <a:pt x="8043" y="55157"/>
                </a:moveTo>
                <a:lnTo>
                  <a:pt x="8043" y="58918"/>
                </a:lnTo>
                <a:lnTo>
                  <a:pt x="4252" y="58918"/>
                </a:lnTo>
                <a:lnTo>
                  <a:pt x="4252" y="55157"/>
                </a:lnTo>
                <a:close/>
                <a:moveTo>
                  <a:pt x="12018" y="55157"/>
                </a:moveTo>
                <a:lnTo>
                  <a:pt x="12018" y="58918"/>
                </a:lnTo>
                <a:lnTo>
                  <a:pt x="8227" y="58918"/>
                </a:lnTo>
                <a:lnTo>
                  <a:pt x="8227" y="55157"/>
                </a:lnTo>
                <a:close/>
                <a:moveTo>
                  <a:pt x="15993" y="55157"/>
                </a:moveTo>
                <a:lnTo>
                  <a:pt x="15993" y="58918"/>
                </a:lnTo>
                <a:lnTo>
                  <a:pt x="12202" y="58918"/>
                </a:lnTo>
                <a:lnTo>
                  <a:pt x="12202" y="55157"/>
                </a:lnTo>
                <a:close/>
                <a:moveTo>
                  <a:pt x="19968" y="55157"/>
                </a:moveTo>
                <a:lnTo>
                  <a:pt x="19968" y="58918"/>
                </a:lnTo>
                <a:lnTo>
                  <a:pt x="16177" y="58918"/>
                </a:lnTo>
                <a:lnTo>
                  <a:pt x="16177" y="55157"/>
                </a:lnTo>
                <a:close/>
                <a:moveTo>
                  <a:pt x="23944" y="55157"/>
                </a:moveTo>
                <a:lnTo>
                  <a:pt x="23944" y="58918"/>
                </a:lnTo>
                <a:lnTo>
                  <a:pt x="20153" y="58918"/>
                </a:lnTo>
                <a:lnTo>
                  <a:pt x="20153" y="55157"/>
                </a:lnTo>
                <a:close/>
                <a:moveTo>
                  <a:pt x="27919" y="55157"/>
                </a:moveTo>
                <a:lnTo>
                  <a:pt x="27919" y="58918"/>
                </a:lnTo>
                <a:lnTo>
                  <a:pt x="24129" y="58918"/>
                </a:lnTo>
                <a:lnTo>
                  <a:pt x="24129" y="55157"/>
                </a:lnTo>
                <a:close/>
                <a:moveTo>
                  <a:pt x="31895" y="55157"/>
                </a:moveTo>
                <a:lnTo>
                  <a:pt x="31895" y="58918"/>
                </a:lnTo>
                <a:lnTo>
                  <a:pt x="28104" y="58918"/>
                </a:lnTo>
                <a:lnTo>
                  <a:pt x="28104" y="55157"/>
                </a:lnTo>
                <a:close/>
                <a:moveTo>
                  <a:pt x="35870" y="55157"/>
                </a:moveTo>
                <a:lnTo>
                  <a:pt x="35870" y="58918"/>
                </a:lnTo>
                <a:lnTo>
                  <a:pt x="32079" y="58918"/>
                </a:lnTo>
                <a:lnTo>
                  <a:pt x="32079" y="55157"/>
                </a:lnTo>
                <a:close/>
                <a:moveTo>
                  <a:pt x="39845" y="55157"/>
                </a:moveTo>
                <a:lnTo>
                  <a:pt x="39845" y="58918"/>
                </a:lnTo>
                <a:lnTo>
                  <a:pt x="36054" y="58918"/>
                </a:lnTo>
                <a:lnTo>
                  <a:pt x="36054" y="55157"/>
                </a:lnTo>
                <a:close/>
                <a:moveTo>
                  <a:pt x="43821" y="55157"/>
                </a:moveTo>
                <a:lnTo>
                  <a:pt x="43821" y="58918"/>
                </a:lnTo>
                <a:lnTo>
                  <a:pt x="40029" y="58918"/>
                </a:lnTo>
                <a:lnTo>
                  <a:pt x="40029" y="55157"/>
                </a:lnTo>
                <a:close/>
                <a:moveTo>
                  <a:pt x="47796" y="55157"/>
                </a:moveTo>
                <a:lnTo>
                  <a:pt x="47796" y="58918"/>
                </a:lnTo>
                <a:lnTo>
                  <a:pt x="44005" y="58918"/>
                </a:lnTo>
                <a:lnTo>
                  <a:pt x="44005" y="55157"/>
                </a:lnTo>
                <a:close/>
                <a:moveTo>
                  <a:pt x="51771" y="55157"/>
                </a:moveTo>
                <a:lnTo>
                  <a:pt x="51771" y="58918"/>
                </a:lnTo>
                <a:lnTo>
                  <a:pt x="47980" y="58918"/>
                </a:lnTo>
                <a:lnTo>
                  <a:pt x="47980" y="55157"/>
                </a:lnTo>
                <a:close/>
                <a:moveTo>
                  <a:pt x="55746" y="55157"/>
                </a:moveTo>
                <a:lnTo>
                  <a:pt x="55746" y="58918"/>
                </a:lnTo>
                <a:lnTo>
                  <a:pt x="51955" y="58918"/>
                </a:lnTo>
                <a:lnTo>
                  <a:pt x="51955" y="55157"/>
                </a:lnTo>
                <a:close/>
                <a:moveTo>
                  <a:pt x="59721" y="55157"/>
                </a:moveTo>
                <a:lnTo>
                  <a:pt x="59721" y="58918"/>
                </a:lnTo>
                <a:lnTo>
                  <a:pt x="55931" y="58918"/>
                </a:lnTo>
                <a:lnTo>
                  <a:pt x="55931" y="55157"/>
                </a:lnTo>
                <a:close/>
                <a:moveTo>
                  <a:pt x="63696" y="55157"/>
                </a:moveTo>
                <a:lnTo>
                  <a:pt x="63696" y="58918"/>
                </a:lnTo>
                <a:lnTo>
                  <a:pt x="59906" y="58918"/>
                </a:lnTo>
                <a:lnTo>
                  <a:pt x="59906" y="55157"/>
                </a:lnTo>
                <a:close/>
                <a:moveTo>
                  <a:pt x="67672" y="55157"/>
                </a:moveTo>
                <a:lnTo>
                  <a:pt x="67672" y="58918"/>
                </a:lnTo>
                <a:lnTo>
                  <a:pt x="63881" y="58918"/>
                </a:lnTo>
                <a:lnTo>
                  <a:pt x="63881" y="55157"/>
                </a:lnTo>
                <a:close/>
                <a:moveTo>
                  <a:pt x="71648" y="55157"/>
                </a:moveTo>
                <a:lnTo>
                  <a:pt x="71648" y="58918"/>
                </a:lnTo>
                <a:lnTo>
                  <a:pt x="67857" y="58918"/>
                </a:lnTo>
                <a:lnTo>
                  <a:pt x="67857" y="55157"/>
                </a:lnTo>
                <a:close/>
                <a:moveTo>
                  <a:pt x="75623" y="55157"/>
                </a:moveTo>
                <a:lnTo>
                  <a:pt x="75623" y="58918"/>
                </a:lnTo>
                <a:lnTo>
                  <a:pt x="71832" y="58918"/>
                </a:lnTo>
                <a:lnTo>
                  <a:pt x="71832" y="55157"/>
                </a:lnTo>
                <a:close/>
                <a:moveTo>
                  <a:pt x="79598" y="55157"/>
                </a:moveTo>
                <a:lnTo>
                  <a:pt x="79598" y="58918"/>
                </a:lnTo>
                <a:lnTo>
                  <a:pt x="75807" y="58918"/>
                </a:lnTo>
                <a:lnTo>
                  <a:pt x="75807" y="55157"/>
                </a:lnTo>
                <a:close/>
                <a:moveTo>
                  <a:pt x="83573" y="55157"/>
                </a:moveTo>
                <a:lnTo>
                  <a:pt x="83573" y="58918"/>
                </a:lnTo>
                <a:lnTo>
                  <a:pt x="79782" y="58918"/>
                </a:lnTo>
                <a:lnTo>
                  <a:pt x="79782" y="55157"/>
                </a:lnTo>
                <a:close/>
                <a:moveTo>
                  <a:pt x="87549" y="55157"/>
                </a:moveTo>
                <a:lnTo>
                  <a:pt x="87549" y="58918"/>
                </a:lnTo>
                <a:lnTo>
                  <a:pt x="83757" y="58918"/>
                </a:lnTo>
                <a:lnTo>
                  <a:pt x="83757" y="55157"/>
                </a:lnTo>
                <a:close/>
                <a:moveTo>
                  <a:pt x="91524" y="55157"/>
                </a:moveTo>
                <a:lnTo>
                  <a:pt x="91524" y="58918"/>
                </a:lnTo>
                <a:lnTo>
                  <a:pt x="87733" y="58918"/>
                </a:lnTo>
                <a:lnTo>
                  <a:pt x="87733" y="55157"/>
                </a:lnTo>
                <a:close/>
                <a:moveTo>
                  <a:pt x="95499" y="55157"/>
                </a:moveTo>
                <a:lnTo>
                  <a:pt x="95499" y="58918"/>
                </a:lnTo>
                <a:lnTo>
                  <a:pt x="91708" y="58918"/>
                </a:lnTo>
                <a:lnTo>
                  <a:pt x="91708" y="55157"/>
                </a:lnTo>
                <a:close/>
                <a:moveTo>
                  <a:pt x="99474" y="55157"/>
                </a:moveTo>
                <a:lnTo>
                  <a:pt x="99474" y="58918"/>
                </a:lnTo>
                <a:lnTo>
                  <a:pt x="95684" y="58918"/>
                </a:lnTo>
                <a:lnTo>
                  <a:pt x="95684" y="55157"/>
                </a:lnTo>
                <a:close/>
                <a:moveTo>
                  <a:pt x="103449" y="55157"/>
                </a:moveTo>
                <a:lnTo>
                  <a:pt x="103449" y="58918"/>
                </a:lnTo>
                <a:lnTo>
                  <a:pt x="99659" y="58918"/>
                </a:lnTo>
                <a:lnTo>
                  <a:pt x="99659" y="55157"/>
                </a:lnTo>
                <a:close/>
                <a:moveTo>
                  <a:pt x="107424" y="55157"/>
                </a:moveTo>
                <a:lnTo>
                  <a:pt x="107424" y="58918"/>
                </a:lnTo>
                <a:lnTo>
                  <a:pt x="103634" y="58918"/>
                </a:lnTo>
                <a:lnTo>
                  <a:pt x="103634" y="55157"/>
                </a:lnTo>
                <a:close/>
                <a:moveTo>
                  <a:pt x="111400" y="55157"/>
                </a:moveTo>
                <a:lnTo>
                  <a:pt x="111400" y="58918"/>
                </a:lnTo>
                <a:lnTo>
                  <a:pt x="107609" y="58918"/>
                </a:lnTo>
                <a:lnTo>
                  <a:pt x="107609" y="55157"/>
                </a:lnTo>
                <a:close/>
                <a:moveTo>
                  <a:pt x="115376" y="55157"/>
                </a:moveTo>
                <a:lnTo>
                  <a:pt x="115376" y="58918"/>
                </a:lnTo>
                <a:lnTo>
                  <a:pt x="111585" y="58918"/>
                </a:lnTo>
                <a:lnTo>
                  <a:pt x="111585" y="55157"/>
                </a:lnTo>
                <a:close/>
                <a:moveTo>
                  <a:pt x="119351" y="55157"/>
                </a:moveTo>
                <a:lnTo>
                  <a:pt x="119351" y="58918"/>
                </a:lnTo>
                <a:lnTo>
                  <a:pt x="115560" y="58918"/>
                </a:lnTo>
                <a:lnTo>
                  <a:pt x="115560" y="55157"/>
                </a:lnTo>
                <a:close/>
                <a:moveTo>
                  <a:pt x="123326" y="55157"/>
                </a:moveTo>
                <a:lnTo>
                  <a:pt x="123326" y="58918"/>
                </a:lnTo>
                <a:lnTo>
                  <a:pt x="119535" y="58918"/>
                </a:lnTo>
                <a:lnTo>
                  <a:pt x="119535" y="55157"/>
                </a:lnTo>
                <a:close/>
                <a:moveTo>
                  <a:pt x="127301" y="55157"/>
                </a:moveTo>
                <a:lnTo>
                  <a:pt x="127301" y="58918"/>
                </a:lnTo>
                <a:lnTo>
                  <a:pt x="123510" y="58918"/>
                </a:lnTo>
                <a:lnTo>
                  <a:pt x="123510" y="55157"/>
                </a:lnTo>
                <a:close/>
                <a:moveTo>
                  <a:pt x="131277" y="55157"/>
                </a:moveTo>
                <a:lnTo>
                  <a:pt x="131277" y="58918"/>
                </a:lnTo>
                <a:lnTo>
                  <a:pt x="127485" y="58918"/>
                </a:lnTo>
                <a:lnTo>
                  <a:pt x="127485" y="55157"/>
                </a:lnTo>
                <a:close/>
                <a:moveTo>
                  <a:pt x="135252" y="55157"/>
                </a:moveTo>
                <a:lnTo>
                  <a:pt x="135252" y="58918"/>
                </a:lnTo>
                <a:lnTo>
                  <a:pt x="131461" y="58918"/>
                </a:lnTo>
                <a:lnTo>
                  <a:pt x="131461" y="55157"/>
                </a:lnTo>
                <a:close/>
                <a:moveTo>
                  <a:pt x="139227" y="55157"/>
                </a:moveTo>
                <a:lnTo>
                  <a:pt x="139227" y="58918"/>
                </a:lnTo>
                <a:lnTo>
                  <a:pt x="135436" y="58918"/>
                </a:lnTo>
                <a:lnTo>
                  <a:pt x="135436" y="55157"/>
                </a:lnTo>
                <a:close/>
                <a:moveTo>
                  <a:pt x="143202" y="55157"/>
                </a:moveTo>
                <a:lnTo>
                  <a:pt x="143202" y="58918"/>
                </a:lnTo>
                <a:lnTo>
                  <a:pt x="139411" y="58918"/>
                </a:lnTo>
                <a:lnTo>
                  <a:pt x="139411" y="55157"/>
                </a:lnTo>
                <a:close/>
                <a:moveTo>
                  <a:pt x="147177" y="55157"/>
                </a:moveTo>
                <a:lnTo>
                  <a:pt x="147177" y="58918"/>
                </a:lnTo>
                <a:lnTo>
                  <a:pt x="143387" y="58918"/>
                </a:lnTo>
                <a:lnTo>
                  <a:pt x="143387" y="55157"/>
                </a:lnTo>
                <a:close/>
                <a:moveTo>
                  <a:pt x="151224" y="55157"/>
                </a:moveTo>
                <a:lnTo>
                  <a:pt x="151224" y="58918"/>
                </a:lnTo>
                <a:lnTo>
                  <a:pt x="147362" y="58918"/>
                </a:lnTo>
                <a:lnTo>
                  <a:pt x="147362" y="55157"/>
                </a:lnTo>
                <a:close/>
                <a:moveTo>
                  <a:pt x="4068" y="59101"/>
                </a:moveTo>
                <a:lnTo>
                  <a:pt x="4068" y="62861"/>
                </a:lnTo>
                <a:lnTo>
                  <a:pt x="184" y="62861"/>
                </a:lnTo>
                <a:lnTo>
                  <a:pt x="184" y="59101"/>
                </a:lnTo>
                <a:close/>
                <a:moveTo>
                  <a:pt x="8043" y="59101"/>
                </a:moveTo>
                <a:lnTo>
                  <a:pt x="8043" y="62861"/>
                </a:lnTo>
                <a:lnTo>
                  <a:pt x="4252" y="62861"/>
                </a:lnTo>
                <a:lnTo>
                  <a:pt x="4252" y="59101"/>
                </a:lnTo>
                <a:close/>
                <a:moveTo>
                  <a:pt x="12018" y="59101"/>
                </a:moveTo>
                <a:lnTo>
                  <a:pt x="12018" y="62861"/>
                </a:lnTo>
                <a:lnTo>
                  <a:pt x="8227" y="62861"/>
                </a:lnTo>
                <a:lnTo>
                  <a:pt x="8227" y="59101"/>
                </a:lnTo>
                <a:close/>
                <a:moveTo>
                  <a:pt x="15993" y="59101"/>
                </a:moveTo>
                <a:lnTo>
                  <a:pt x="15993" y="62861"/>
                </a:lnTo>
                <a:lnTo>
                  <a:pt x="12202" y="62861"/>
                </a:lnTo>
                <a:lnTo>
                  <a:pt x="12202" y="59101"/>
                </a:lnTo>
                <a:close/>
                <a:moveTo>
                  <a:pt x="19968" y="59101"/>
                </a:moveTo>
                <a:lnTo>
                  <a:pt x="19968" y="62861"/>
                </a:lnTo>
                <a:lnTo>
                  <a:pt x="16177" y="62861"/>
                </a:lnTo>
                <a:lnTo>
                  <a:pt x="16177" y="59101"/>
                </a:lnTo>
                <a:close/>
                <a:moveTo>
                  <a:pt x="23944" y="59101"/>
                </a:moveTo>
                <a:lnTo>
                  <a:pt x="23944" y="62861"/>
                </a:lnTo>
                <a:lnTo>
                  <a:pt x="20153" y="62861"/>
                </a:lnTo>
                <a:lnTo>
                  <a:pt x="20153" y="59101"/>
                </a:lnTo>
                <a:close/>
                <a:moveTo>
                  <a:pt x="27919" y="59101"/>
                </a:moveTo>
                <a:lnTo>
                  <a:pt x="27919" y="62861"/>
                </a:lnTo>
                <a:lnTo>
                  <a:pt x="24129" y="62861"/>
                </a:lnTo>
                <a:lnTo>
                  <a:pt x="24129" y="59101"/>
                </a:lnTo>
                <a:close/>
                <a:moveTo>
                  <a:pt x="31895" y="59101"/>
                </a:moveTo>
                <a:lnTo>
                  <a:pt x="31895" y="62861"/>
                </a:lnTo>
                <a:lnTo>
                  <a:pt x="28104" y="62861"/>
                </a:lnTo>
                <a:lnTo>
                  <a:pt x="28104" y="59101"/>
                </a:lnTo>
                <a:close/>
                <a:moveTo>
                  <a:pt x="35870" y="59101"/>
                </a:moveTo>
                <a:lnTo>
                  <a:pt x="35870" y="62861"/>
                </a:lnTo>
                <a:lnTo>
                  <a:pt x="32079" y="62861"/>
                </a:lnTo>
                <a:lnTo>
                  <a:pt x="32079" y="59101"/>
                </a:lnTo>
                <a:close/>
                <a:moveTo>
                  <a:pt x="39845" y="59101"/>
                </a:moveTo>
                <a:lnTo>
                  <a:pt x="39845" y="62861"/>
                </a:lnTo>
                <a:lnTo>
                  <a:pt x="36054" y="62861"/>
                </a:lnTo>
                <a:lnTo>
                  <a:pt x="36054" y="59101"/>
                </a:lnTo>
                <a:close/>
                <a:moveTo>
                  <a:pt x="43821" y="59101"/>
                </a:moveTo>
                <a:lnTo>
                  <a:pt x="43821" y="62861"/>
                </a:lnTo>
                <a:lnTo>
                  <a:pt x="40029" y="62861"/>
                </a:lnTo>
                <a:lnTo>
                  <a:pt x="40029" y="59101"/>
                </a:lnTo>
                <a:close/>
                <a:moveTo>
                  <a:pt x="47796" y="59101"/>
                </a:moveTo>
                <a:lnTo>
                  <a:pt x="47796" y="62861"/>
                </a:lnTo>
                <a:lnTo>
                  <a:pt x="44005" y="62861"/>
                </a:lnTo>
                <a:lnTo>
                  <a:pt x="44005" y="59101"/>
                </a:lnTo>
                <a:close/>
                <a:moveTo>
                  <a:pt x="51771" y="59101"/>
                </a:moveTo>
                <a:lnTo>
                  <a:pt x="51771" y="62861"/>
                </a:lnTo>
                <a:lnTo>
                  <a:pt x="47980" y="62861"/>
                </a:lnTo>
                <a:lnTo>
                  <a:pt x="47980" y="59101"/>
                </a:lnTo>
                <a:close/>
                <a:moveTo>
                  <a:pt x="55746" y="59101"/>
                </a:moveTo>
                <a:lnTo>
                  <a:pt x="55746" y="62861"/>
                </a:lnTo>
                <a:lnTo>
                  <a:pt x="51955" y="62861"/>
                </a:lnTo>
                <a:lnTo>
                  <a:pt x="51955" y="59101"/>
                </a:lnTo>
                <a:close/>
                <a:moveTo>
                  <a:pt x="59721" y="59101"/>
                </a:moveTo>
                <a:lnTo>
                  <a:pt x="59721" y="62861"/>
                </a:lnTo>
                <a:lnTo>
                  <a:pt x="55931" y="62861"/>
                </a:lnTo>
                <a:lnTo>
                  <a:pt x="55931" y="59101"/>
                </a:lnTo>
                <a:close/>
                <a:moveTo>
                  <a:pt x="63696" y="59101"/>
                </a:moveTo>
                <a:lnTo>
                  <a:pt x="63696" y="62861"/>
                </a:lnTo>
                <a:lnTo>
                  <a:pt x="59906" y="62861"/>
                </a:lnTo>
                <a:lnTo>
                  <a:pt x="59906" y="59101"/>
                </a:lnTo>
                <a:close/>
                <a:moveTo>
                  <a:pt x="67672" y="59101"/>
                </a:moveTo>
                <a:lnTo>
                  <a:pt x="67672" y="62861"/>
                </a:lnTo>
                <a:lnTo>
                  <a:pt x="63881" y="62861"/>
                </a:lnTo>
                <a:lnTo>
                  <a:pt x="63881" y="59101"/>
                </a:lnTo>
                <a:close/>
                <a:moveTo>
                  <a:pt x="71648" y="59101"/>
                </a:moveTo>
                <a:lnTo>
                  <a:pt x="71648" y="62861"/>
                </a:lnTo>
                <a:lnTo>
                  <a:pt x="67857" y="62861"/>
                </a:lnTo>
                <a:lnTo>
                  <a:pt x="67857" y="59101"/>
                </a:lnTo>
                <a:close/>
                <a:moveTo>
                  <a:pt x="75623" y="59101"/>
                </a:moveTo>
                <a:lnTo>
                  <a:pt x="75623" y="62861"/>
                </a:lnTo>
                <a:lnTo>
                  <a:pt x="71832" y="62861"/>
                </a:lnTo>
                <a:lnTo>
                  <a:pt x="71832" y="59101"/>
                </a:lnTo>
                <a:close/>
                <a:moveTo>
                  <a:pt x="79598" y="59101"/>
                </a:moveTo>
                <a:lnTo>
                  <a:pt x="79598" y="62861"/>
                </a:lnTo>
                <a:lnTo>
                  <a:pt x="75807" y="62861"/>
                </a:lnTo>
                <a:lnTo>
                  <a:pt x="75807" y="59101"/>
                </a:lnTo>
                <a:close/>
                <a:moveTo>
                  <a:pt x="83573" y="59101"/>
                </a:moveTo>
                <a:lnTo>
                  <a:pt x="83573" y="62861"/>
                </a:lnTo>
                <a:lnTo>
                  <a:pt x="79782" y="62861"/>
                </a:lnTo>
                <a:lnTo>
                  <a:pt x="79782" y="59101"/>
                </a:lnTo>
                <a:close/>
                <a:moveTo>
                  <a:pt x="87549" y="59101"/>
                </a:moveTo>
                <a:lnTo>
                  <a:pt x="87549" y="62861"/>
                </a:lnTo>
                <a:lnTo>
                  <a:pt x="83757" y="62861"/>
                </a:lnTo>
                <a:lnTo>
                  <a:pt x="83757" y="59101"/>
                </a:lnTo>
                <a:close/>
                <a:moveTo>
                  <a:pt x="91524" y="59101"/>
                </a:moveTo>
                <a:lnTo>
                  <a:pt x="91524" y="62861"/>
                </a:lnTo>
                <a:lnTo>
                  <a:pt x="87733" y="62861"/>
                </a:lnTo>
                <a:lnTo>
                  <a:pt x="87733" y="59101"/>
                </a:lnTo>
                <a:close/>
                <a:moveTo>
                  <a:pt x="95499" y="59101"/>
                </a:moveTo>
                <a:lnTo>
                  <a:pt x="95499" y="62861"/>
                </a:lnTo>
                <a:lnTo>
                  <a:pt x="91708" y="62861"/>
                </a:lnTo>
                <a:lnTo>
                  <a:pt x="91708" y="59101"/>
                </a:lnTo>
                <a:close/>
                <a:moveTo>
                  <a:pt x="99474" y="59101"/>
                </a:moveTo>
                <a:lnTo>
                  <a:pt x="99474" y="62861"/>
                </a:lnTo>
                <a:lnTo>
                  <a:pt x="95684" y="62861"/>
                </a:lnTo>
                <a:lnTo>
                  <a:pt x="95684" y="59101"/>
                </a:lnTo>
                <a:close/>
                <a:moveTo>
                  <a:pt x="103449" y="59101"/>
                </a:moveTo>
                <a:lnTo>
                  <a:pt x="103449" y="62861"/>
                </a:lnTo>
                <a:lnTo>
                  <a:pt x="99659" y="62861"/>
                </a:lnTo>
                <a:lnTo>
                  <a:pt x="99659" y="59101"/>
                </a:lnTo>
                <a:close/>
                <a:moveTo>
                  <a:pt x="107424" y="59101"/>
                </a:moveTo>
                <a:lnTo>
                  <a:pt x="107424" y="62861"/>
                </a:lnTo>
                <a:lnTo>
                  <a:pt x="103634" y="62861"/>
                </a:lnTo>
                <a:lnTo>
                  <a:pt x="103634" y="59101"/>
                </a:lnTo>
                <a:close/>
                <a:moveTo>
                  <a:pt x="111400" y="59101"/>
                </a:moveTo>
                <a:lnTo>
                  <a:pt x="111400" y="62861"/>
                </a:lnTo>
                <a:lnTo>
                  <a:pt x="107609" y="62861"/>
                </a:lnTo>
                <a:lnTo>
                  <a:pt x="107609" y="59101"/>
                </a:lnTo>
                <a:close/>
                <a:moveTo>
                  <a:pt x="115376" y="59101"/>
                </a:moveTo>
                <a:lnTo>
                  <a:pt x="115376" y="62861"/>
                </a:lnTo>
                <a:lnTo>
                  <a:pt x="111585" y="62861"/>
                </a:lnTo>
                <a:lnTo>
                  <a:pt x="111585" y="59101"/>
                </a:lnTo>
                <a:close/>
                <a:moveTo>
                  <a:pt x="119351" y="59101"/>
                </a:moveTo>
                <a:lnTo>
                  <a:pt x="119351" y="62861"/>
                </a:lnTo>
                <a:lnTo>
                  <a:pt x="115560" y="62861"/>
                </a:lnTo>
                <a:lnTo>
                  <a:pt x="115560" y="59101"/>
                </a:lnTo>
                <a:close/>
                <a:moveTo>
                  <a:pt x="123326" y="59101"/>
                </a:moveTo>
                <a:lnTo>
                  <a:pt x="123326" y="62861"/>
                </a:lnTo>
                <a:lnTo>
                  <a:pt x="119535" y="62861"/>
                </a:lnTo>
                <a:lnTo>
                  <a:pt x="119535" y="59101"/>
                </a:lnTo>
                <a:close/>
                <a:moveTo>
                  <a:pt x="127301" y="59101"/>
                </a:moveTo>
                <a:lnTo>
                  <a:pt x="127301" y="62861"/>
                </a:lnTo>
                <a:lnTo>
                  <a:pt x="123510" y="62861"/>
                </a:lnTo>
                <a:lnTo>
                  <a:pt x="123510" y="59101"/>
                </a:lnTo>
                <a:close/>
                <a:moveTo>
                  <a:pt x="131277" y="59101"/>
                </a:moveTo>
                <a:lnTo>
                  <a:pt x="131277" y="62861"/>
                </a:lnTo>
                <a:lnTo>
                  <a:pt x="127485" y="62861"/>
                </a:lnTo>
                <a:lnTo>
                  <a:pt x="127485" y="59101"/>
                </a:lnTo>
                <a:close/>
                <a:moveTo>
                  <a:pt x="135252" y="59101"/>
                </a:moveTo>
                <a:lnTo>
                  <a:pt x="135252" y="62861"/>
                </a:lnTo>
                <a:lnTo>
                  <a:pt x="131461" y="62861"/>
                </a:lnTo>
                <a:lnTo>
                  <a:pt x="131461" y="59101"/>
                </a:lnTo>
                <a:close/>
                <a:moveTo>
                  <a:pt x="139227" y="59101"/>
                </a:moveTo>
                <a:lnTo>
                  <a:pt x="139227" y="62861"/>
                </a:lnTo>
                <a:lnTo>
                  <a:pt x="135436" y="62861"/>
                </a:lnTo>
                <a:lnTo>
                  <a:pt x="135436" y="59101"/>
                </a:lnTo>
                <a:close/>
                <a:moveTo>
                  <a:pt x="143202" y="59101"/>
                </a:moveTo>
                <a:lnTo>
                  <a:pt x="143202" y="62861"/>
                </a:lnTo>
                <a:lnTo>
                  <a:pt x="139411" y="62861"/>
                </a:lnTo>
                <a:lnTo>
                  <a:pt x="139411" y="59101"/>
                </a:lnTo>
                <a:close/>
                <a:moveTo>
                  <a:pt x="147177" y="59101"/>
                </a:moveTo>
                <a:lnTo>
                  <a:pt x="147177" y="62861"/>
                </a:lnTo>
                <a:lnTo>
                  <a:pt x="143387" y="62861"/>
                </a:lnTo>
                <a:lnTo>
                  <a:pt x="143387" y="59101"/>
                </a:lnTo>
                <a:close/>
                <a:moveTo>
                  <a:pt x="151224" y="59101"/>
                </a:moveTo>
                <a:lnTo>
                  <a:pt x="151224" y="62861"/>
                </a:lnTo>
                <a:lnTo>
                  <a:pt x="147362" y="62861"/>
                </a:lnTo>
                <a:lnTo>
                  <a:pt x="147362" y="59101"/>
                </a:lnTo>
                <a:close/>
                <a:moveTo>
                  <a:pt x="4068" y="63043"/>
                </a:moveTo>
                <a:lnTo>
                  <a:pt x="4068" y="66803"/>
                </a:lnTo>
                <a:lnTo>
                  <a:pt x="184" y="66803"/>
                </a:lnTo>
                <a:lnTo>
                  <a:pt x="184" y="63043"/>
                </a:lnTo>
                <a:close/>
                <a:moveTo>
                  <a:pt x="8043" y="63043"/>
                </a:moveTo>
                <a:lnTo>
                  <a:pt x="8043" y="66803"/>
                </a:lnTo>
                <a:lnTo>
                  <a:pt x="4252" y="66803"/>
                </a:lnTo>
                <a:lnTo>
                  <a:pt x="4252" y="63043"/>
                </a:lnTo>
                <a:close/>
                <a:moveTo>
                  <a:pt x="12018" y="63043"/>
                </a:moveTo>
                <a:lnTo>
                  <a:pt x="12018" y="66803"/>
                </a:lnTo>
                <a:lnTo>
                  <a:pt x="8227" y="66803"/>
                </a:lnTo>
                <a:lnTo>
                  <a:pt x="8227" y="63043"/>
                </a:lnTo>
                <a:close/>
                <a:moveTo>
                  <a:pt x="15993" y="63043"/>
                </a:moveTo>
                <a:lnTo>
                  <a:pt x="15993" y="66803"/>
                </a:lnTo>
                <a:lnTo>
                  <a:pt x="12202" y="66803"/>
                </a:lnTo>
                <a:lnTo>
                  <a:pt x="12202" y="63043"/>
                </a:lnTo>
                <a:close/>
                <a:moveTo>
                  <a:pt x="19968" y="63043"/>
                </a:moveTo>
                <a:lnTo>
                  <a:pt x="19968" y="66803"/>
                </a:lnTo>
                <a:lnTo>
                  <a:pt x="16177" y="66803"/>
                </a:lnTo>
                <a:lnTo>
                  <a:pt x="16177" y="63043"/>
                </a:lnTo>
                <a:close/>
                <a:moveTo>
                  <a:pt x="23944" y="63043"/>
                </a:moveTo>
                <a:lnTo>
                  <a:pt x="23944" y="66803"/>
                </a:lnTo>
                <a:lnTo>
                  <a:pt x="20153" y="66803"/>
                </a:lnTo>
                <a:lnTo>
                  <a:pt x="20153" y="63043"/>
                </a:lnTo>
                <a:close/>
                <a:moveTo>
                  <a:pt x="27919" y="63043"/>
                </a:moveTo>
                <a:lnTo>
                  <a:pt x="27919" y="66803"/>
                </a:lnTo>
                <a:lnTo>
                  <a:pt x="24129" y="66803"/>
                </a:lnTo>
                <a:lnTo>
                  <a:pt x="24129" y="63043"/>
                </a:lnTo>
                <a:close/>
                <a:moveTo>
                  <a:pt x="31895" y="63043"/>
                </a:moveTo>
                <a:lnTo>
                  <a:pt x="31895" y="66803"/>
                </a:lnTo>
                <a:lnTo>
                  <a:pt x="28104" y="66803"/>
                </a:lnTo>
                <a:lnTo>
                  <a:pt x="28104" y="63043"/>
                </a:lnTo>
                <a:close/>
                <a:moveTo>
                  <a:pt x="35870" y="63043"/>
                </a:moveTo>
                <a:lnTo>
                  <a:pt x="35870" y="66803"/>
                </a:lnTo>
                <a:lnTo>
                  <a:pt x="32079" y="66803"/>
                </a:lnTo>
                <a:lnTo>
                  <a:pt x="32079" y="63043"/>
                </a:lnTo>
                <a:close/>
                <a:moveTo>
                  <a:pt x="39845" y="63043"/>
                </a:moveTo>
                <a:lnTo>
                  <a:pt x="39845" y="66803"/>
                </a:lnTo>
                <a:lnTo>
                  <a:pt x="36054" y="66803"/>
                </a:lnTo>
                <a:lnTo>
                  <a:pt x="36054" y="63043"/>
                </a:lnTo>
                <a:close/>
                <a:moveTo>
                  <a:pt x="43821" y="63043"/>
                </a:moveTo>
                <a:lnTo>
                  <a:pt x="43821" y="66803"/>
                </a:lnTo>
                <a:lnTo>
                  <a:pt x="40029" y="66803"/>
                </a:lnTo>
                <a:lnTo>
                  <a:pt x="40029" y="63043"/>
                </a:lnTo>
                <a:close/>
                <a:moveTo>
                  <a:pt x="47796" y="63043"/>
                </a:moveTo>
                <a:lnTo>
                  <a:pt x="47796" y="66803"/>
                </a:lnTo>
                <a:lnTo>
                  <a:pt x="44005" y="66803"/>
                </a:lnTo>
                <a:lnTo>
                  <a:pt x="44005" y="63043"/>
                </a:lnTo>
                <a:close/>
                <a:moveTo>
                  <a:pt x="51771" y="63043"/>
                </a:moveTo>
                <a:lnTo>
                  <a:pt x="51771" y="66803"/>
                </a:lnTo>
                <a:lnTo>
                  <a:pt x="47980" y="66803"/>
                </a:lnTo>
                <a:lnTo>
                  <a:pt x="47980" y="63043"/>
                </a:lnTo>
                <a:close/>
                <a:moveTo>
                  <a:pt x="55746" y="63043"/>
                </a:moveTo>
                <a:lnTo>
                  <a:pt x="55746" y="66803"/>
                </a:lnTo>
                <a:lnTo>
                  <a:pt x="51955" y="66803"/>
                </a:lnTo>
                <a:lnTo>
                  <a:pt x="51955" y="63043"/>
                </a:lnTo>
                <a:close/>
                <a:moveTo>
                  <a:pt x="59721" y="63043"/>
                </a:moveTo>
                <a:lnTo>
                  <a:pt x="59721" y="66803"/>
                </a:lnTo>
                <a:lnTo>
                  <a:pt x="55931" y="66803"/>
                </a:lnTo>
                <a:lnTo>
                  <a:pt x="55931" y="63043"/>
                </a:lnTo>
                <a:close/>
                <a:moveTo>
                  <a:pt x="63696" y="63043"/>
                </a:moveTo>
                <a:lnTo>
                  <a:pt x="63696" y="66803"/>
                </a:lnTo>
                <a:lnTo>
                  <a:pt x="59906" y="66803"/>
                </a:lnTo>
                <a:lnTo>
                  <a:pt x="59906" y="63043"/>
                </a:lnTo>
                <a:close/>
                <a:moveTo>
                  <a:pt x="67672" y="63043"/>
                </a:moveTo>
                <a:lnTo>
                  <a:pt x="67672" y="66803"/>
                </a:lnTo>
                <a:lnTo>
                  <a:pt x="63881" y="66803"/>
                </a:lnTo>
                <a:lnTo>
                  <a:pt x="63881" y="63043"/>
                </a:lnTo>
                <a:close/>
                <a:moveTo>
                  <a:pt x="71648" y="63043"/>
                </a:moveTo>
                <a:lnTo>
                  <a:pt x="71648" y="66803"/>
                </a:lnTo>
                <a:lnTo>
                  <a:pt x="67857" y="66803"/>
                </a:lnTo>
                <a:lnTo>
                  <a:pt x="67857" y="63043"/>
                </a:lnTo>
                <a:close/>
                <a:moveTo>
                  <a:pt x="75623" y="63043"/>
                </a:moveTo>
                <a:lnTo>
                  <a:pt x="75623" y="66803"/>
                </a:lnTo>
                <a:lnTo>
                  <a:pt x="71832" y="66803"/>
                </a:lnTo>
                <a:lnTo>
                  <a:pt x="71832" y="63043"/>
                </a:lnTo>
                <a:close/>
                <a:moveTo>
                  <a:pt x="79598" y="63043"/>
                </a:moveTo>
                <a:lnTo>
                  <a:pt x="79598" y="66803"/>
                </a:lnTo>
                <a:lnTo>
                  <a:pt x="75807" y="66803"/>
                </a:lnTo>
                <a:lnTo>
                  <a:pt x="75807" y="63043"/>
                </a:lnTo>
                <a:close/>
                <a:moveTo>
                  <a:pt x="83573" y="63043"/>
                </a:moveTo>
                <a:lnTo>
                  <a:pt x="83573" y="66803"/>
                </a:lnTo>
                <a:lnTo>
                  <a:pt x="79782" y="66803"/>
                </a:lnTo>
                <a:lnTo>
                  <a:pt x="79782" y="63043"/>
                </a:lnTo>
                <a:close/>
                <a:moveTo>
                  <a:pt x="87549" y="63043"/>
                </a:moveTo>
                <a:lnTo>
                  <a:pt x="87549" y="66803"/>
                </a:lnTo>
                <a:lnTo>
                  <a:pt x="83757" y="66803"/>
                </a:lnTo>
                <a:lnTo>
                  <a:pt x="83757" y="63043"/>
                </a:lnTo>
                <a:close/>
                <a:moveTo>
                  <a:pt x="91524" y="63043"/>
                </a:moveTo>
                <a:lnTo>
                  <a:pt x="91524" y="66803"/>
                </a:lnTo>
                <a:lnTo>
                  <a:pt x="87733" y="66803"/>
                </a:lnTo>
                <a:lnTo>
                  <a:pt x="87733" y="63043"/>
                </a:lnTo>
                <a:close/>
                <a:moveTo>
                  <a:pt x="95499" y="63043"/>
                </a:moveTo>
                <a:lnTo>
                  <a:pt x="95499" y="66803"/>
                </a:lnTo>
                <a:lnTo>
                  <a:pt x="91708" y="66803"/>
                </a:lnTo>
                <a:lnTo>
                  <a:pt x="91708" y="63043"/>
                </a:lnTo>
                <a:close/>
                <a:moveTo>
                  <a:pt x="99474" y="63043"/>
                </a:moveTo>
                <a:lnTo>
                  <a:pt x="99474" y="66803"/>
                </a:lnTo>
                <a:lnTo>
                  <a:pt x="95684" y="66803"/>
                </a:lnTo>
                <a:lnTo>
                  <a:pt x="95684" y="63043"/>
                </a:lnTo>
                <a:close/>
                <a:moveTo>
                  <a:pt x="103449" y="63043"/>
                </a:moveTo>
                <a:lnTo>
                  <a:pt x="103449" y="66803"/>
                </a:lnTo>
                <a:lnTo>
                  <a:pt x="99659" y="66803"/>
                </a:lnTo>
                <a:lnTo>
                  <a:pt x="99659" y="63043"/>
                </a:lnTo>
                <a:close/>
                <a:moveTo>
                  <a:pt x="107424" y="63043"/>
                </a:moveTo>
                <a:lnTo>
                  <a:pt x="107424" y="66803"/>
                </a:lnTo>
                <a:lnTo>
                  <a:pt x="103634" y="66803"/>
                </a:lnTo>
                <a:lnTo>
                  <a:pt x="103634" y="63043"/>
                </a:lnTo>
                <a:close/>
                <a:moveTo>
                  <a:pt x="111400" y="63043"/>
                </a:moveTo>
                <a:lnTo>
                  <a:pt x="111400" y="66803"/>
                </a:lnTo>
                <a:lnTo>
                  <a:pt x="107609" y="66803"/>
                </a:lnTo>
                <a:lnTo>
                  <a:pt x="107609" y="63043"/>
                </a:lnTo>
                <a:close/>
                <a:moveTo>
                  <a:pt x="115376" y="63043"/>
                </a:moveTo>
                <a:lnTo>
                  <a:pt x="115376" y="66803"/>
                </a:lnTo>
                <a:lnTo>
                  <a:pt x="111585" y="66803"/>
                </a:lnTo>
                <a:lnTo>
                  <a:pt x="111585" y="63043"/>
                </a:lnTo>
                <a:close/>
                <a:moveTo>
                  <a:pt x="119351" y="63044"/>
                </a:moveTo>
                <a:lnTo>
                  <a:pt x="119351" y="66803"/>
                </a:lnTo>
                <a:lnTo>
                  <a:pt x="115560" y="66803"/>
                </a:lnTo>
                <a:lnTo>
                  <a:pt x="115560" y="63044"/>
                </a:lnTo>
                <a:close/>
                <a:moveTo>
                  <a:pt x="123326" y="63044"/>
                </a:moveTo>
                <a:lnTo>
                  <a:pt x="123326" y="66803"/>
                </a:lnTo>
                <a:lnTo>
                  <a:pt x="119535" y="66803"/>
                </a:lnTo>
                <a:lnTo>
                  <a:pt x="119535" y="63044"/>
                </a:lnTo>
                <a:close/>
                <a:moveTo>
                  <a:pt x="127301" y="63044"/>
                </a:moveTo>
                <a:lnTo>
                  <a:pt x="127301" y="66803"/>
                </a:lnTo>
                <a:lnTo>
                  <a:pt x="123510" y="66803"/>
                </a:lnTo>
                <a:lnTo>
                  <a:pt x="123510" y="63044"/>
                </a:lnTo>
                <a:close/>
                <a:moveTo>
                  <a:pt x="131277" y="63044"/>
                </a:moveTo>
                <a:lnTo>
                  <a:pt x="131277" y="66803"/>
                </a:lnTo>
                <a:lnTo>
                  <a:pt x="127485" y="66803"/>
                </a:lnTo>
                <a:lnTo>
                  <a:pt x="127485" y="63044"/>
                </a:lnTo>
                <a:close/>
                <a:moveTo>
                  <a:pt x="135252" y="63044"/>
                </a:moveTo>
                <a:lnTo>
                  <a:pt x="135252" y="66803"/>
                </a:lnTo>
                <a:lnTo>
                  <a:pt x="131461" y="66803"/>
                </a:lnTo>
                <a:lnTo>
                  <a:pt x="131461" y="63044"/>
                </a:lnTo>
                <a:close/>
                <a:moveTo>
                  <a:pt x="139227" y="63044"/>
                </a:moveTo>
                <a:lnTo>
                  <a:pt x="139227" y="66803"/>
                </a:lnTo>
                <a:lnTo>
                  <a:pt x="135436" y="66803"/>
                </a:lnTo>
                <a:lnTo>
                  <a:pt x="135436" y="63044"/>
                </a:lnTo>
                <a:close/>
                <a:moveTo>
                  <a:pt x="143202" y="63044"/>
                </a:moveTo>
                <a:lnTo>
                  <a:pt x="143202" y="66803"/>
                </a:lnTo>
                <a:lnTo>
                  <a:pt x="139411" y="66803"/>
                </a:lnTo>
                <a:lnTo>
                  <a:pt x="139411" y="63044"/>
                </a:lnTo>
                <a:close/>
                <a:moveTo>
                  <a:pt x="147177" y="63044"/>
                </a:moveTo>
                <a:lnTo>
                  <a:pt x="147177" y="66803"/>
                </a:lnTo>
                <a:lnTo>
                  <a:pt x="143387" y="66803"/>
                </a:lnTo>
                <a:lnTo>
                  <a:pt x="143387" y="63044"/>
                </a:lnTo>
                <a:close/>
                <a:moveTo>
                  <a:pt x="151224" y="63044"/>
                </a:moveTo>
                <a:lnTo>
                  <a:pt x="151224" y="66803"/>
                </a:lnTo>
                <a:lnTo>
                  <a:pt x="147362" y="66803"/>
                </a:lnTo>
                <a:lnTo>
                  <a:pt x="147362" y="63044"/>
                </a:lnTo>
                <a:close/>
                <a:moveTo>
                  <a:pt x="4068" y="66986"/>
                </a:moveTo>
                <a:lnTo>
                  <a:pt x="4068" y="70746"/>
                </a:lnTo>
                <a:lnTo>
                  <a:pt x="184" y="70746"/>
                </a:lnTo>
                <a:lnTo>
                  <a:pt x="184" y="66986"/>
                </a:lnTo>
                <a:close/>
                <a:moveTo>
                  <a:pt x="8043" y="66986"/>
                </a:moveTo>
                <a:lnTo>
                  <a:pt x="8043" y="70746"/>
                </a:lnTo>
                <a:lnTo>
                  <a:pt x="4252" y="70746"/>
                </a:lnTo>
                <a:lnTo>
                  <a:pt x="4252" y="66986"/>
                </a:lnTo>
                <a:close/>
                <a:moveTo>
                  <a:pt x="12018" y="66986"/>
                </a:moveTo>
                <a:lnTo>
                  <a:pt x="12018" y="70746"/>
                </a:lnTo>
                <a:lnTo>
                  <a:pt x="8227" y="70746"/>
                </a:lnTo>
                <a:lnTo>
                  <a:pt x="8227" y="66986"/>
                </a:lnTo>
                <a:close/>
                <a:moveTo>
                  <a:pt x="15993" y="66986"/>
                </a:moveTo>
                <a:lnTo>
                  <a:pt x="15993" y="70746"/>
                </a:lnTo>
                <a:lnTo>
                  <a:pt x="12202" y="70746"/>
                </a:lnTo>
                <a:lnTo>
                  <a:pt x="12202" y="66986"/>
                </a:lnTo>
                <a:close/>
                <a:moveTo>
                  <a:pt x="19968" y="66986"/>
                </a:moveTo>
                <a:lnTo>
                  <a:pt x="19968" y="70746"/>
                </a:lnTo>
                <a:lnTo>
                  <a:pt x="16177" y="70746"/>
                </a:lnTo>
                <a:lnTo>
                  <a:pt x="16177" y="66986"/>
                </a:lnTo>
                <a:close/>
                <a:moveTo>
                  <a:pt x="23944" y="66986"/>
                </a:moveTo>
                <a:lnTo>
                  <a:pt x="23944" y="70746"/>
                </a:lnTo>
                <a:lnTo>
                  <a:pt x="20153" y="70746"/>
                </a:lnTo>
                <a:lnTo>
                  <a:pt x="20153" y="66986"/>
                </a:lnTo>
                <a:close/>
                <a:moveTo>
                  <a:pt x="27919" y="66986"/>
                </a:moveTo>
                <a:lnTo>
                  <a:pt x="27919" y="70746"/>
                </a:lnTo>
                <a:lnTo>
                  <a:pt x="24129" y="70746"/>
                </a:lnTo>
                <a:lnTo>
                  <a:pt x="24129" y="66986"/>
                </a:lnTo>
                <a:close/>
                <a:moveTo>
                  <a:pt x="31895" y="66986"/>
                </a:moveTo>
                <a:lnTo>
                  <a:pt x="31895" y="70746"/>
                </a:lnTo>
                <a:lnTo>
                  <a:pt x="28104" y="70746"/>
                </a:lnTo>
                <a:lnTo>
                  <a:pt x="28104" y="66986"/>
                </a:lnTo>
                <a:close/>
                <a:moveTo>
                  <a:pt x="35870" y="66986"/>
                </a:moveTo>
                <a:lnTo>
                  <a:pt x="35870" y="70746"/>
                </a:lnTo>
                <a:lnTo>
                  <a:pt x="32079" y="70746"/>
                </a:lnTo>
                <a:lnTo>
                  <a:pt x="32079" y="66986"/>
                </a:lnTo>
                <a:close/>
                <a:moveTo>
                  <a:pt x="39845" y="66986"/>
                </a:moveTo>
                <a:lnTo>
                  <a:pt x="39845" y="70746"/>
                </a:lnTo>
                <a:lnTo>
                  <a:pt x="36054" y="70746"/>
                </a:lnTo>
                <a:lnTo>
                  <a:pt x="36054" y="66986"/>
                </a:lnTo>
                <a:close/>
                <a:moveTo>
                  <a:pt x="43821" y="66986"/>
                </a:moveTo>
                <a:lnTo>
                  <a:pt x="43821" y="70746"/>
                </a:lnTo>
                <a:lnTo>
                  <a:pt x="40029" y="70746"/>
                </a:lnTo>
                <a:lnTo>
                  <a:pt x="40029" y="66986"/>
                </a:lnTo>
                <a:close/>
                <a:moveTo>
                  <a:pt x="47796" y="66986"/>
                </a:moveTo>
                <a:lnTo>
                  <a:pt x="47796" y="70746"/>
                </a:lnTo>
                <a:lnTo>
                  <a:pt x="44005" y="70746"/>
                </a:lnTo>
                <a:lnTo>
                  <a:pt x="44005" y="66986"/>
                </a:lnTo>
                <a:close/>
                <a:moveTo>
                  <a:pt x="51771" y="66986"/>
                </a:moveTo>
                <a:lnTo>
                  <a:pt x="51771" y="70746"/>
                </a:lnTo>
                <a:lnTo>
                  <a:pt x="47980" y="70746"/>
                </a:lnTo>
                <a:lnTo>
                  <a:pt x="47980" y="66986"/>
                </a:lnTo>
                <a:close/>
                <a:moveTo>
                  <a:pt x="55746" y="66986"/>
                </a:moveTo>
                <a:lnTo>
                  <a:pt x="55746" y="70746"/>
                </a:lnTo>
                <a:lnTo>
                  <a:pt x="51955" y="70746"/>
                </a:lnTo>
                <a:lnTo>
                  <a:pt x="51955" y="66986"/>
                </a:lnTo>
                <a:close/>
                <a:moveTo>
                  <a:pt x="59721" y="66986"/>
                </a:moveTo>
                <a:lnTo>
                  <a:pt x="59721" y="70746"/>
                </a:lnTo>
                <a:lnTo>
                  <a:pt x="55931" y="70746"/>
                </a:lnTo>
                <a:lnTo>
                  <a:pt x="55931" y="66986"/>
                </a:lnTo>
                <a:close/>
                <a:moveTo>
                  <a:pt x="63696" y="66986"/>
                </a:moveTo>
                <a:lnTo>
                  <a:pt x="63696" y="70746"/>
                </a:lnTo>
                <a:lnTo>
                  <a:pt x="59906" y="70746"/>
                </a:lnTo>
                <a:lnTo>
                  <a:pt x="59906" y="66986"/>
                </a:lnTo>
                <a:close/>
                <a:moveTo>
                  <a:pt x="67672" y="66986"/>
                </a:moveTo>
                <a:lnTo>
                  <a:pt x="67672" y="70746"/>
                </a:lnTo>
                <a:lnTo>
                  <a:pt x="63881" y="70746"/>
                </a:lnTo>
                <a:lnTo>
                  <a:pt x="63881" y="66986"/>
                </a:lnTo>
                <a:close/>
                <a:moveTo>
                  <a:pt x="71648" y="66986"/>
                </a:moveTo>
                <a:lnTo>
                  <a:pt x="71648" y="70746"/>
                </a:lnTo>
                <a:lnTo>
                  <a:pt x="67857" y="70746"/>
                </a:lnTo>
                <a:lnTo>
                  <a:pt x="67857" y="66986"/>
                </a:lnTo>
                <a:close/>
                <a:moveTo>
                  <a:pt x="75623" y="66986"/>
                </a:moveTo>
                <a:lnTo>
                  <a:pt x="75623" y="70746"/>
                </a:lnTo>
                <a:lnTo>
                  <a:pt x="71832" y="70746"/>
                </a:lnTo>
                <a:lnTo>
                  <a:pt x="71832" y="66986"/>
                </a:lnTo>
                <a:close/>
                <a:moveTo>
                  <a:pt x="79598" y="66986"/>
                </a:moveTo>
                <a:lnTo>
                  <a:pt x="79598" y="70746"/>
                </a:lnTo>
                <a:lnTo>
                  <a:pt x="75807" y="70746"/>
                </a:lnTo>
                <a:lnTo>
                  <a:pt x="75807" y="66986"/>
                </a:lnTo>
                <a:close/>
                <a:moveTo>
                  <a:pt x="83573" y="66986"/>
                </a:moveTo>
                <a:lnTo>
                  <a:pt x="83573" y="70746"/>
                </a:lnTo>
                <a:lnTo>
                  <a:pt x="79782" y="70746"/>
                </a:lnTo>
                <a:lnTo>
                  <a:pt x="79782" y="66986"/>
                </a:lnTo>
                <a:close/>
                <a:moveTo>
                  <a:pt x="87549" y="66986"/>
                </a:moveTo>
                <a:lnTo>
                  <a:pt x="87549" y="70746"/>
                </a:lnTo>
                <a:lnTo>
                  <a:pt x="83757" y="70746"/>
                </a:lnTo>
                <a:lnTo>
                  <a:pt x="83757" y="66986"/>
                </a:lnTo>
                <a:close/>
                <a:moveTo>
                  <a:pt x="91524" y="66986"/>
                </a:moveTo>
                <a:lnTo>
                  <a:pt x="91524" y="70746"/>
                </a:lnTo>
                <a:lnTo>
                  <a:pt x="87733" y="70746"/>
                </a:lnTo>
                <a:lnTo>
                  <a:pt x="87733" y="66986"/>
                </a:lnTo>
                <a:close/>
                <a:moveTo>
                  <a:pt x="95499" y="66986"/>
                </a:moveTo>
                <a:lnTo>
                  <a:pt x="95499" y="70746"/>
                </a:lnTo>
                <a:lnTo>
                  <a:pt x="91708" y="70746"/>
                </a:lnTo>
                <a:lnTo>
                  <a:pt x="91708" y="66986"/>
                </a:lnTo>
                <a:close/>
                <a:moveTo>
                  <a:pt x="99474" y="66986"/>
                </a:moveTo>
                <a:lnTo>
                  <a:pt x="99474" y="70746"/>
                </a:lnTo>
                <a:lnTo>
                  <a:pt x="95684" y="70746"/>
                </a:lnTo>
                <a:lnTo>
                  <a:pt x="95684" y="66986"/>
                </a:lnTo>
                <a:close/>
                <a:moveTo>
                  <a:pt x="103449" y="66986"/>
                </a:moveTo>
                <a:lnTo>
                  <a:pt x="103449" y="70746"/>
                </a:lnTo>
                <a:lnTo>
                  <a:pt x="99659" y="70746"/>
                </a:lnTo>
                <a:lnTo>
                  <a:pt x="99659" y="66986"/>
                </a:lnTo>
                <a:close/>
                <a:moveTo>
                  <a:pt x="107424" y="66986"/>
                </a:moveTo>
                <a:lnTo>
                  <a:pt x="107424" y="70746"/>
                </a:lnTo>
                <a:lnTo>
                  <a:pt x="103634" y="70746"/>
                </a:lnTo>
                <a:lnTo>
                  <a:pt x="103634" y="66986"/>
                </a:lnTo>
                <a:close/>
                <a:moveTo>
                  <a:pt x="111400" y="66986"/>
                </a:moveTo>
                <a:lnTo>
                  <a:pt x="111400" y="70746"/>
                </a:lnTo>
                <a:lnTo>
                  <a:pt x="107609" y="70746"/>
                </a:lnTo>
                <a:lnTo>
                  <a:pt x="107609" y="66986"/>
                </a:lnTo>
                <a:close/>
                <a:moveTo>
                  <a:pt x="115376" y="66986"/>
                </a:moveTo>
                <a:lnTo>
                  <a:pt x="115376" y="70746"/>
                </a:lnTo>
                <a:lnTo>
                  <a:pt x="111585" y="70746"/>
                </a:lnTo>
                <a:lnTo>
                  <a:pt x="111585" y="66986"/>
                </a:lnTo>
                <a:close/>
                <a:moveTo>
                  <a:pt x="119351" y="66986"/>
                </a:moveTo>
                <a:lnTo>
                  <a:pt x="119351" y="70746"/>
                </a:lnTo>
                <a:lnTo>
                  <a:pt x="115560" y="70746"/>
                </a:lnTo>
                <a:lnTo>
                  <a:pt x="115560" y="66986"/>
                </a:lnTo>
                <a:close/>
                <a:moveTo>
                  <a:pt x="123326" y="66986"/>
                </a:moveTo>
                <a:lnTo>
                  <a:pt x="123326" y="70746"/>
                </a:lnTo>
                <a:lnTo>
                  <a:pt x="119535" y="70746"/>
                </a:lnTo>
                <a:lnTo>
                  <a:pt x="119535" y="66986"/>
                </a:lnTo>
                <a:close/>
                <a:moveTo>
                  <a:pt x="127301" y="66986"/>
                </a:moveTo>
                <a:lnTo>
                  <a:pt x="127301" y="70746"/>
                </a:lnTo>
                <a:lnTo>
                  <a:pt x="123510" y="70746"/>
                </a:lnTo>
                <a:lnTo>
                  <a:pt x="123510" y="66986"/>
                </a:lnTo>
                <a:close/>
                <a:moveTo>
                  <a:pt x="131277" y="66986"/>
                </a:moveTo>
                <a:lnTo>
                  <a:pt x="131277" y="70746"/>
                </a:lnTo>
                <a:lnTo>
                  <a:pt x="127485" y="70746"/>
                </a:lnTo>
                <a:lnTo>
                  <a:pt x="127485" y="66986"/>
                </a:lnTo>
                <a:close/>
                <a:moveTo>
                  <a:pt x="135252" y="66986"/>
                </a:moveTo>
                <a:lnTo>
                  <a:pt x="135252" y="70746"/>
                </a:lnTo>
                <a:lnTo>
                  <a:pt x="131461" y="70746"/>
                </a:lnTo>
                <a:lnTo>
                  <a:pt x="131461" y="66986"/>
                </a:lnTo>
                <a:close/>
                <a:moveTo>
                  <a:pt x="139227" y="66986"/>
                </a:moveTo>
                <a:lnTo>
                  <a:pt x="139227" y="70746"/>
                </a:lnTo>
                <a:lnTo>
                  <a:pt x="135436" y="70746"/>
                </a:lnTo>
                <a:lnTo>
                  <a:pt x="135436" y="66986"/>
                </a:lnTo>
                <a:close/>
                <a:moveTo>
                  <a:pt x="143202" y="66986"/>
                </a:moveTo>
                <a:lnTo>
                  <a:pt x="143202" y="70746"/>
                </a:lnTo>
                <a:lnTo>
                  <a:pt x="139411" y="70746"/>
                </a:lnTo>
                <a:lnTo>
                  <a:pt x="139411" y="66986"/>
                </a:lnTo>
                <a:close/>
                <a:moveTo>
                  <a:pt x="147177" y="66986"/>
                </a:moveTo>
                <a:lnTo>
                  <a:pt x="147177" y="70746"/>
                </a:lnTo>
                <a:lnTo>
                  <a:pt x="143387" y="70746"/>
                </a:lnTo>
                <a:lnTo>
                  <a:pt x="143387" y="66986"/>
                </a:lnTo>
                <a:close/>
                <a:moveTo>
                  <a:pt x="151224" y="66986"/>
                </a:moveTo>
                <a:lnTo>
                  <a:pt x="151224" y="70746"/>
                </a:lnTo>
                <a:lnTo>
                  <a:pt x="147362" y="70746"/>
                </a:lnTo>
                <a:lnTo>
                  <a:pt x="147362" y="66986"/>
                </a:lnTo>
                <a:close/>
                <a:moveTo>
                  <a:pt x="4068" y="70929"/>
                </a:moveTo>
                <a:lnTo>
                  <a:pt x="4068" y="74689"/>
                </a:lnTo>
                <a:lnTo>
                  <a:pt x="184" y="74689"/>
                </a:lnTo>
                <a:lnTo>
                  <a:pt x="184" y="70929"/>
                </a:lnTo>
                <a:close/>
                <a:moveTo>
                  <a:pt x="8043" y="70929"/>
                </a:moveTo>
                <a:lnTo>
                  <a:pt x="8043" y="74689"/>
                </a:lnTo>
                <a:lnTo>
                  <a:pt x="4252" y="74689"/>
                </a:lnTo>
                <a:lnTo>
                  <a:pt x="4252" y="70929"/>
                </a:lnTo>
                <a:close/>
                <a:moveTo>
                  <a:pt x="12018" y="70929"/>
                </a:moveTo>
                <a:lnTo>
                  <a:pt x="12018" y="74689"/>
                </a:lnTo>
                <a:lnTo>
                  <a:pt x="8227" y="74689"/>
                </a:lnTo>
                <a:lnTo>
                  <a:pt x="8227" y="70929"/>
                </a:lnTo>
                <a:close/>
                <a:moveTo>
                  <a:pt x="15993" y="70929"/>
                </a:moveTo>
                <a:lnTo>
                  <a:pt x="15993" y="74689"/>
                </a:lnTo>
                <a:lnTo>
                  <a:pt x="12202" y="74689"/>
                </a:lnTo>
                <a:lnTo>
                  <a:pt x="12202" y="70929"/>
                </a:lnTo>
                <a:close/>
                <a:moveTo>
                  <a:pt x="19968" y="70929"/>
                </a:moveTo>
                <a:lnTo>
                  <a:pt x="19968" y="74689"/>
                </a:lnTo>
                <a:lnTo>
                  <a:pt x="16177" y="74689"/>
                </a:lnTo>
                <a:lnTo>
                  <a:pt x="16177" y="70929"/>
                </a:lnTo>
                <a:close/>
                <a:moveTo>
                  <a:pt x="23944" y="70929"/>
                </a:moveTo>
                <a:lnTo>
                  <a:pt x="23944" y="74689"/>
                </a:lnTo>
                <a:lnTo>
                  <a:pt x="20153" y="74689"/>
                </a:lnTo>
                <a:lnTo>
                  <a:pt x="20153" y="70929"/>
                </a:lnTo>
                <a:close/>
                <a:moveTo>
                  <a:pt x="27919" y="70929"/>
                </a:moveTo>
                <a:lnTo>
                  <a:pt x="27919" y="74689"/>
                </a:lnTo>
                <a:lnTo>
                  <a:pt x="24129" y="74689"/>
                </a:lnTo>
                <a:lnTo>
                  <a:pt x="24129" y="70929"/>
                </a:lnTo>
                <a:close/>
                <a:moveTo>
                  <a:pt x="31895" y="70929"/>
                </a:moveTo>
                <a:lnTo>
                  <a:pt x="31895" y="74689"/>
                </a:lnTo>
                <a:lnTo>
                  <a:pt x="28104" y="74689"/>
                </a:lnTo>
                <a:lnTo>
                  <a:pt x="28104" y="70929"/>
                </a:lnTo>
                <a:close/>
                <a:moveTo>
                  <a:pt x="35870" y="70929"/>
                </a:moveTo>
                <a:lnTo>
                  <a:pt x="35870" y="74689"/>
                </a:lnTo>
                <a:lnTo>
                  <a:pt x="32079" y="74689"/>
                </a:lnTo>
                <a:lnTo>
                  <a:pt x="32079" y="70929"/>
                </a:lnTo>
                <a:close/>
                <a:moveTo>
                  <a:pt x="39845" y="70929"/>
                </a:moveTo>
                <a:lnTo>
                  <a:pt x="39845" y="74689"/>
                </a:lnTo>
                <a:lnTo>
                  <a:pt x="36054" y="74689"/>
                </a:lnTo>
                <a:lnTo>
                  <a:pt x="36054" y="70929"/>
                </a:lnTo>
                <a:close/>
                <a:moveTo>
                  <a:pt x="43821" y="70929"/>
                </a:moveTo>
                <a:lnTo>
                  <a:pt x="43821" y="74689"/>
                </a:lnTo>
                <a:lnTo>
                  <a:pt x="40029" y="74689"/>
                </a:lnTo>
                <a:lnTo>
                  <a:pt x="40029" y="70929"/>
                </a:lnTo>
                <a:close/>
                <a:moveTo>
                  <a:pt x="47796" y="70929"/>
                </a:moveTo>
                <a:lnTo>
                  <a:pt x="47796" y="74689"/>
                </a:lnTo>
                <a:lnTo>
                  <a:pt x="44005" y="74689"/>
                </a:lnTo>
                <a:lnTo>
                  <a:pt x="44005" y="70929"/>
                </a:lnTo>
                <a:close/>
                <a:moveTo>
                  <a:pt x="51771" y="70929"/>
                </a:moveTo>
                <a:lnTo>
                  <a:pt x="51771" y="74689"/>
                </a:lnTo>
                <a:lnTo>
                  <a:pt x="47980" y="74689"/>
                </a:lnTo>
                <a:lnTo>
                  <a:pt x="47980" y="70929"/>
                </a:lnTo>
                <a:close/>
                <a:moveTo>
                  <a:pt x="55746" y="70929"/>
                </a:moveTo>
                <a:lnTo>
                  <a:pt x="55746" y="74689"/>
                </a:lnTo>
                <a:lnTo>
                  <a:pt x="51955" y="74689"/>
                </a:lnTo>
                <a:lnTo>
                  <a:pt x="51955" y="70929"/>
                </a:lnTo>
                <a:close/>
                <a:moveTo>
                  <a:pt x="59721" y="70929"/>
                </a:moveTo>
                <a:lnTo>
                  <a:pt x="59721" y="74689"/>
                </a:lnTo>
                <a:lnTo>
                  <a:pt x="55931" y="74689"/>
                </a:lnTo>
                <a:lnTo>
                  <a:pt x="55931" y="70929"/>
                </a:lnTo>
                <a:close/>
                <a:moveTo>
                  <a:pt x="63696" y="70929"/>
                </a:moveTo>
                <a:lnTo>
                  <a:pt x="63696" y="74689"/>
                </a:lnTo>
                <a:lnTo>
                  <a:pt x="59906" y="74689"/>
                </a:lnTo>
                <a:lnTo>
                  <a:pt x="59906" y="70929"/>
                </a:lnTo>
                <a:close/>
                <a:moveTo>
                  <a:pt x="67672" y="70929"/>
                </a:moveTo>
                <a:lnTo>
                  <a:pt x="67672" y="74689"/>
                </a:lnTo>
                <a:lnTo>
                  <a:pt x="63881" y="74689"/>
                </a:lnTo>
                <a:lnTo>
                  <a:pt x="63881" y="70929"/>
                </a:lnTo>
                <a:close/>
                <a:moveTo>
                  <a:pt x="71648" y="70929"/>
                </a:moveTo>
                <a:lnTo>
                  <a:pt x="71648" y="74689"/>
                </a:lnTo>
                <a:lnTo>
                  <a:pt x="67857" y="74689"/>
                </a:lnTo>
                <a:lnTo>
                  <a:pt x="67857" y="70929"/>
                </a:lnTo>
                <a:close/>
                <a:moveTo>
                  <a:pt x="75623" y="70929"/>
                </a:moveTo>
                <a:lnTo>
                  <a:pt x="75623" y="74689"/>
                </a:lnTo>
                <a:lnTo>
                  <a:pt x="71832" y="74689"/>
                </a:lnTo>
                <a:lnTo>
                  <a:pt x="71832" y="70929"/>
                </a:lnTo>
                <a:close/>
                <a:moveTo>
                  <a:pt x="79598" y="70929"/>
                </a:moveTo>
                <a:lnTo>
                  <a:pt x="79598" y="74689"/>
                </a:lnTo>
                <a:lnTo>
                  <a:pt x="75807" y="74689"/>
                </a:lnTo>
                <a:lnTo>
                  <a:pt x="75807" y="70929"/>
                </a:lnTo>
                <a:close/>
                <a:moveTo>
                  <a:pt x="83573" y="70929"/>
                </a:moveTo>
                <a:lnTo>
                  <a:pt x="83573" y="74689"/>
                </a:lnTo>
                <a:lnTo>
                  <a:pt x="79782" y="74689"/>
                </a:lnTo>
                <a:lnTo>
                  <a:pt x="79782" y="70929"/>
                </a:lnTo>
                <a:close/>
                <a:moveTo>
                  <a:pt x="87549" y="70929"/>
                </a:moveTo>
                <a:lnTo>
                  <a:pt x="87549" y="74689"/>
                </a:lnTo>
                <a:lnTo>
                  <a:pt x="83757" y="74689"/>
                </a:lnTo>
                <a:lnTo>
                  <a:pt x="83757" y="70929"/>
                </a:lnTo>
                <a:close/>
                <a:moveTo>
                  <a:pt x="91524" y="70929"/>
                </a:moveTo>
                <a:lnTo>
                  <a:pt x="91524" y="74689"/>
                </a:lnTo>
                <a:lnTo>
                  <a:pt x="87733" y="74689"/>
                </a:lnTo>
                <a:lnTo>
                  <a:pt x="87733" y="70929"/>
                </a:lnTo>
                <a:close/>
                <a:moveTo>
                  <a:pt x="95499" y="70929"/>
                </a:moveTo>
                <a:lnTo>
                  <a:pt x="95499" y="74689"/>
                </a:lnTo>
                <a:lnTo>
                  <a:pt x="91708" y="74689"/>
                </a:lnTo>
                <a:lnTo>
                  <a:pt x="91708" y="70929"/>
                </a:lnTo>
                <a:close/>
                <a:moveTo>
                  <a:pt x="99474" y="70929"/>
                </a:moveTo>
                <a:lnTo>
                  <a:pt x="99474" y="74689"/>
                </a:lnTo>
                <a:lnTo>
                  <a:pt x="95684" y="74689"/>
                </a:lnTo>
                <a:lnTo>
                  <a:pt x="95684" y="70929"/>
                </a:lnTo>
                <a:close/>
                <a:moveTo>
                  <a:pt x="103449" y="70929"/>
                </a:moveTo>
                <a:lnTo>
                  <a:pt x="103449" y="74689"/>
                </a:lnTo>
                <a:lnTo>
                  <a:pt x="99659" y="74689"/>
                </a:lnTo>
                <a:lnTo>
                  <a:pt x="99659" y="70929"/>
                </a:lnTo>
                <a:close/>
                <a:moveTo>
                  <a:pt x="107424" y="70929"/>
                </a:moveTo>
                <a:lnTo>
                  <a:pt x="107424" y="74689"/>
                </a:lnTo>
                <a:lnTo>
                  <a:pt x="103634" y="74689"/>
                </a:lnTo>
                <a:lnTo>
                  <a:pt x="103634" y="70929"/>
                </a:lnTo>
                <a:close/>
                <a:moveTo>
                  <a:pt x="111400" y="70929"/>
                </a:moveTo>
                <a:lnTo>
                  <a:pt x="111400" y="74689"/>
                </a:lnTo>
                <a:lnTo>
                  <a:pt x="107609" y="74689"/>
                </a:lnTo>
                <a:lnTo>
                  <a:pt x="107609" y="70929"/>
                </a:lnTo>
                <a:close/>
                <a:moveTo>
                  <a:pt x="115376" y="70929"/>
                </a:moveTo>
                <a:lnTo>
                  <a:pt x="115376" y="74689"/>
                </a:lnTo>
                <a:lnTo>
                  <a:pt x="111585" y="74689"/>
                </a:lnTo>
                <a:lnTo>
                  <a:pt x="111585" y="70929"/>
                </a:lnTo>
                <a:close/>
                <a:moveTo>
                  <a:pt x="119351" y="70929"/>
                </a:moveTo>
                <a:lnTo>
                  <a:pt x="119351" y="74689"/>
                </a:lnTo>
                <a:lnTo>
                  <a:pt x="115560" y="74689"/>
                </a:lnTo>
                <a:lnTo>
                  <a:pt x="115560" y="70929"/>
                </a:lnTo>
                <a:close/>
                <a:moveTo>
                  <a:pt x="123326" y="70929"/>
                </a:moveTo>
                <a:lnTo>
                  <a:pt x="123326" y="74689"/>
                </a:lnTo>
                <a:lnTo>
                  <a:pt x="119535" y="74689"/>
                </a:lnTo>
                <a:lnTo>
                  <a:pt x="119535" y="70929"/>
                </a:lnTo>
                <a:close/>
                <a:moveTo>
                  <a:pt x="127301" y="70929"/>
                </a:moveTo>
                <a:lnTo>
                  <a:pt x="127301" y="74689"/>
                </a:lnTo>
                <a:lnTo>
                  <a:pt x="123510" y="74689"/>
                </a:lnTo>
                <a:lnTo>
                  <a:pt x="123510" y="70929"/>
                </a:lnTo>
                <a:close/>
                <a:moveTo>
                  <a:pt x="131277" y="70929"/>
                </a:moveTo>
                <a:lnTo>
                  <a:pt x="131277" y="74689"/>
                </a:lnTo>
                <a:lnTo>
                  <a:pt x="127485" y="74689"/>
                </a:lnTo>
                <a:lnTo>
                  <a:pt x="127485" y="70929"/>
                </a:lnTo>
                <a:close/>
                <a:moveTo>
                  <a:pt x="135252" y="70929"/>
                </a:moveTo>
                <a:lnTo>
                  <a:pt x="135252" y="74689"/>
                </a:lnTo>
                <a:lnTo>
                  <a:pt x="131461" y="74689"/>
                </a:lnTo>
                <a:lnTo>
                  <a:pt x="131461" y="70929"/>
                </a:lnTo>
                <a:close/>
                <a:moveTo>
                  <a:pt x="139227" y="70929"/>
                </a:moveTo>
                <a:lnTo>
                  <a:pt x="139227" y="74689"/>
                </a:lnTo>
                <a:lnTo>
                  <a:pt x="135436" y="74689"/>
                </a:lnTo>
                <a:lnTo>
                  <a:pt x="135436" y="70929"/>
                </a:lnTo>
                <a:close/>
                <a:moveTo>
                  <a:pt x="143202" y="70929"/>
                </a:moveTo>
                <a:lnTo>
                  <a:pt x="143202" y="74689"/>
                </a:lnTo>
                <a:lnTo>
                  <a:pt x="139411" y="74689"/>
                </a:lnTo>
                <a:lnTo>
                  <a:pt x="139411" y="70929"/>
                </a:lnTo>
                <a:close/>
                <a:moveTo>
                  <a:pt x="147177" y="70929"/>
                </a:moveTo>
                <a:lnTo>
                  <a:pt x="147177" y="74689"/>
                </a:lnTo>
                <a:lnTo>
                  <a:pt x="143387" y="74689"/>
                </a:lnTo>
                <a:lnTo>
                  <a:pt x="143387" y="70929"/>
                </a:lnTo>
                <a:close/>
                <a:moveTo>
                  <a:pt x="151224" y="70929"/>
                </a:moveTo>
                <a:lnTo>
                  <a:pt x="151224" y="74689"/>
                </a:lnTo>
                <a:lnTo>
                  <a:pt x="147362" y="74689"/>
                </a:lnTo>
                <a:lnTo>
                  <a:pt x="147362" y="70929"/>
                </a:lnTo>
                <a:close/>
                <a:moveTo>
                  <a:pt x="4068" y="74872"/>
                </a:moveTo>
                <a:lnTo>
                  <a:pt x="4068" y="78632"/>
                </a:lnTo>
                <a:lnTo>
                  <a:pt x="184" y="78632"/>
                </a:lnTo>
                <a:lnTo>
                  <a:pt x="184" y="74872"/>
                </a:lnTo>
                <a:close/>
                <a:moveTo>
                  <a:pt x="8043" y="74872"/>
                </a:moveTo>
                <a:lnTo>
                  <a:pt x="8043" y="78632"/>
                </a:lnTo>
                <a:lnTo>
                  <a:pt x="4252" y="78632"/>
                </a:lnTo>
                <a:lnTo>
                  <a:pt x="4252" y="74872"/>
                </a:lnTo>
                <a:close/>
                <a:moveTo>
                  <a:pt x="12018" y="74872"/>
                </a:moveTo>
                <a:lnTo>
                  <a:pt x="12018" y="78632"/>
                </a:lnTo>
                <a:lnTo>
                  <a:pt x="8227" y="78632"/>
                </a:lnTo>
                <a:lnTo>
                  <a:pt x="8227" y="74872"/>
                </a:lnTo>
                <a:close/>
                <a:moveTo>
                  <a:pt x="15993" y="74872"/>
                </a:moveTo>
                <a:lnTo>
                  <a:pt x="15993" y="78632"/>
                </a:lnTo>
                <a:lnTo>
                  <a:pt x="12202" y="78632"/>
                </a:lnTo>
                <a:lnTo>
                  <a:pt x="12202" y="74872"/>
                </a:lnTo>
                <a:close/>
                <a:moveTo>
                  <a:pt x="19968" y="74872"/>
                </a:moveTo>
                <a:lnTo>
                  <a:pt x="19968" y="78632"/>
                </a:lnTo>
                <a:lnTo>
                  <a:pt x="16177" y="78632"/>
                </a:lnTo>
                <a:lnTo>
                  <a:pt x="16177" y="74872"/>
                </a:lnTo>
                <a:close/>
                <a:moveTo>
                  <a:pt x="23944" y="74872"/>
                </a:moveTo>
                <a:lnTo>
                  <a:pt x="23944" y="78632"/>
                </a:lnTo>
                <a:lnTo>
                  <a:pt x="20153" y="78632"/>
                </a:lnTo>
                <a:lnTo>
                  <a:pt x="20153" y="74872"/>
                </a:lnTo>
                <a:close/>
                <a:moveTo>
                  <a:pt x="27919" y="74872"/>
                </a:moveTo>
                <a:lnTo>
                  <a:pt x="27919" y="78632"/>
                </a:lnTo>
                <a:lnTo>
                  <a:pt x="24129" y="78632"/>
                </a:lnTo>
                <a:lnTo>
                  <a:pt x="24129" y="74872"/>
                </a:lnTo>
                <a:close/>
                <a:moveTo>
                  <a:pt x="31895" y="74872"/>
                </a:moveTo>
                <a:lnTo>
                  <a:pt x="31895" y="78632"/>
                </a:lnTo>
                <a:lnTo>
                  <a:pt x="28104" y="78632"/>
                </a:lnTo>
                <a:lnTo>
                  <a:pt x="28104" y="74872"/>
                </a:lnTo>
                <a:close/>
                <a:moveTo>
                  <a:pt x="35870" y="74872"/>
                </a:moveTo>
                <a:lnTo>
                  <a:pt x="35870" y="78632"/>
                </a:lnTo>
                <a:lnTo>
                  <a:pt x="32079" y="78632"/>
                </a:lnTo>
                <a:lnTo>
                  <a:pt x="32079" y="74872"/>
                </a:lnTo>
                <a:close/>
                <a:moveTo>
                  <a:pt x="39845" y="74872"/>
                </a:moveTo>
                <a:lnTo>
                  <a:pt x="39845" y="78632"/>
                </a:lnTo>
                <a:lnTo>
                  <a:pt x="36054" y="78632"/>
                </a:lnTo>
                <a:lnTo>
                  <a:pt x="36054" y="74872"/>
                </a:lnTo>
                <a:close/>
                <a:moveTo>
                  <a:pt x="43821" y="74872"/>
                </a:moveTo>
                <a:lnTo>
                  <a:pt x="43821" y="78632"/>
                </a:lnTo>
                <a:lnTo>
                  <a:pt x="40029" y="78632"/>
                </a:lnTo>
                <a:lnTo>
                  <a:pt x="40029" y="74872"/>
                </a:lnTo>
                <a:close/>
                <a:moveTo>
                  <a:pt x="47796" y="74872"/>
                </a:moveTo>
                <a:lnTo>
                  <a:pt x="47796" y="78632"/>
                </a:lnTo>
                <a:lnTo>
                  <a:pt x="44005" y="78632"/>
                </a:lnTo>
                <a:lnTo>
                  <a:pt x="44005" y="74872"/>
                </a:lnTo>
                <a:close/>
                <a:moveTo>
                  <a:pt x="51771" y="74872"/>
                </a:moveTo>
                <a:lnTo>
                  <a:pt x="51771" y="78632"/>
                </a:lnTo>
                <a:lnTo>
                  <a:pt x="47980" y="78632"/>
                </a:lnTo>
                <a:lnTo>
                  <a:pt x="47980" y="74872"/>
                </a:lnTo>
                <a:close/>
                <a:moveTo>
                  <a:pt x="55746" y="74872"/>
                </a:moveTo>
                <a:lnTo>
                  <a:pt x="55746" y="78632"/>
                </a:lnTo>
                <a:lnTo>
                  <a:pt x="51955" y="78632"/>
                </a:lnTo>
                <a:lnTo>
                  <a:pt x="51955" y="74872"/>
                </a:lnTo>
                <a:close/>
                <a:moveTo>
                  <a:pt x="59721" y="74872"/>
                </a:moveTo>
                <a:lnTo>
                  <a:pt x="59721" y="78632"/>
                </a:lnTo>
                <a:lnTo>
                  <a:pt x="55931" y="78632"/>
                </a:lnTo>
                <a:lnTo>
                  <a:pt x="55931" y="74872"/>
                </a:lnTo>
                <a:close/>
                <a:moveTo>
                  <a:pt x="63696" y="74872"/>
                </a:moveTo>
                <a:lnTo>
                  <a:pt x="63696" y="78632"/>
                </a:lnTo>
                <a:lnTo>
                  <a:pt x="59906" y="78632"/>
                </a:lnTo>
                <a:lnTo>
                  <a:pt x="59906" y="74872"/>
                </a:lnTo>
                <a:close/>
                <a:moveTo>
                  <a:pt x="67672" y="74872"/>
                </a:moveTo>
                <a:lnTo>
                  <a:pt x="67672" y="78632"/>
                </a:lnTo>
                <a:lnTo>
                  <a:pt x="63881" y="78632"/>
                </a:lnTo>
                <a:lnTo>
                  <a:pt x="63881" y="74872"/>
                </a:lnTo>
                <a:close/>
                <a:moveTo>
                  <a:pt x="71648" y="74872"/>
                </a:moveTo>
                <a:lnTo>
                  <a:pt x="71648" y="78632"/>
                </a:lnTo>
                <a:lnTo>
                  <a:pt x="67857" y="78632"/>
                </a:lnTo>
                <a:lnTo>
                  <a:pt x="67857" y="74872"/>
                </a:lnTo>
                <a:close/>
                <a:moveTo>
                  <a:pt x="75623" y="74872"/>
                </a:moveTo>
                <a:lnTo>
                  <a:pt x="75623" y="78632"/>
                </a:lnTo>
                <a:lnTo>
                  <a:pt x="71832" y="78632"/>
                </a:lnTo>
                <a:lnTo>
                  <a:pt x="71832" y="74872"/>
                </a:lnTo>
                <a:close/>
                <a:moveTo>
                  <a:pt x="79598" y="74872"/>
                </a:moveTo>
                <a:lnTo>
                  <a:pt x="79598" y="78632"/>
                </a:lnTo>
                <a:lnTo>
                  <a:pt x="75807" y="78632"/>
                </a:lnTo>
                <a:lnTo>
                  <a:pt x="75807" y="74872"/>
                </a:lnTo>
                <a:close/>
                <a:moveTo>
                  <a:pt x="83573" y="74872"/>
                </a:moveTo>
                <a:lnTo>
                  <a:pt x="83573" y="78632"/>
                </a:lnTo>
                <a:lnTo>
                  <a:pt x="79782" y="78632"/>
                </a:lnTo>
                <a:lnTo>
                  <a:pt x="79782" y="74872"/>
                </a:lnTo>
                <a:close/>
                <a:moveTo>
                  <a:pt x="87549" y="74872"/>
                </a:moveTo>
                <a:lnTo>
                  <a:pt x="87549" y="78632"/>
                </a:lnTo>
                <a:lnTo>
                  <a:pt x="83757" y="78632"/>
                </a:lnTo>
                <a:lnTo>
                  <a:pt x="83757" y="74872"/>
                </a:lnTo>
                <a:close/>
                <a:moveTo>
                  <a:pt x="91524" y="74872"/>
                </a:moveTo>
                <a:lnTo>
                  <a:pt x="91524" y="78632"/>
                </a:lnTo>
                <a:lnTo>
                  <a:pt x="87733" y="78632"/>
                </a:lnTo>
                <a:lnTo>
                  <a:pt x="87733" y="74872"/>
                </a:lnTo>
                <a:close/>
                <a:moveTo>
                  <a:pt x="95499" y="74872"/>
                </a:moveTo>
                <a:lnTo>
                  <a:pt x="95499" y="78632"/>
                </a:lnTo>
                <a:lnTo>
                  <a:pt x="91708" y="78632"/>
                </a:lnTo>
                <a:lnTo>
                  <a:pt x="91708" y="74872"/>
                </a:lnTo>
                <a:close/>
                <a:moveTo>
                  <a:pt x="99474" y="74872"/>
                </a:moveTo>
                <a:lnTo>
                  <a:pt x="99474" y="78632"/>
                </a:lnTo>
                <a:lnTo>
                  <a:pt x="95684" y="78632"/>
                </a:lnTo>
                <a:lnTo>
                  <a:pt x="95684" y="74872"/>
                </a:lnTo>
                <a:close/>
                <a:moveTo>
                  <a:pt x="103449" y="74872"/>
                </a:moveTo>
                <a:lnTo>
                  <a:pt x="103449" y="78632"/>
                </a:lnTo>
                <a:lnTo>
                  <a:pt x="99659" y="78632"/>
                </a:lnTo>
                <a:lnTo>
                  <a:pt x="99659" y="74872"/>
                </a:lnTo>
                <a:close/>
                <a:moveTo>
                  <a:pt x="107424" y="74872"/>
                </a:moveTo>
                <a:lnTo>
                  <a:pt x="107424" y="78632"/>
                </a:lnTo>
                <a:lnTo>
                  <a:pt x="103634" y="78632"/>
                </a:lnTo>
                <a:lnTo>
                  <a:pt x="103634" y="74872"/>
                </a:lnTo>
                <a:close/>
                <a:moveTo>
                  <a:pt x="111400" y="74872"/>
                </a:moveTo>
                <a:lnTo>
                  <a:pt x="111400" y="78632"/>
                </a:lnTo>
                <a:lnTo>
                  <a:pt x="107609" y="78632"/>
                </a:lnTo>
                <a:lnTo>
                  <a:pt x="107609" y="74872"/>
                </a:lnTo>
                <a:close/>
                <a:moveTo>
                  <a:pt x="115376" y="74872"/>
                </a:moveTo>
                <a:lnTo>
                  <a:pt x="115376" y="78632"/>
                </a:lnTo>
                <a:lnTo>
                  <a:pt x="111585" y="78632"/>
                </a:lnTo>
                <a:lnTo>
                  <a:pt x="111585" y="74872"/>
                </a:lnTo>
                <a:close/>
                <a:moveTo>
                  <a:pt x="119351" y="74872"/>
                </a:moveTo>
                <a:lnTo>
                  <a:pt x="119351" y="78632"/>
                </a:lnTo>
                <a:lnTo>
                  <a:pt x="115560" y="78632"/>
                </a:lnTo>
                <a:lnTo>
                  <a:pt x="115560" y="74872"/>
                </a:lnTo>
                <a:close/>
                <a:moveTo>
                  <a:pt x="123326" y="74872"/>
                </a:moveTo>
                <a:lnTo>
                  <a:pt x="123326" y="78632"/>
                </a:lnTo>
                <a:lnTo>
                  <a:pt x="119535" y="78632"/>
                </a:lnTo>
                <a:lnTo>
                  <a:pt x="119535" y="74872"/>
                </a:lnTo>
                <a:close/>
                <a:moveTo>
                  <a:pt x="127301" y="74872"/>
                </a:moveTo>
                <a:lnTo>
                  <a:pt x="127301" y="78632"/>
                </a:lnTo>
                <a:lnTo>
                  <a:pt x="123510" y="78632"/>
                </a:lnTo>
                <a:lnTo>
                  <a:pt x="123510" y="74872"/>
                </a:lnTo>
                <a:close/>
                <a:moveTo>
                  <a:pt x="131277" y="74872"/>
                </a:moveTo>
                <a:lnTo>
                  <a:pt x="131277" y="78632"/>
                </a:lnTo>
                <a:lnTo>
                  <a:pt x="127485" y="78632"/>
                </a:lnTo>
                <a:lnTo>
                  <a:pt x="127485" y="74872"/>
                </a:lnTo>
                <a:close/>
                <a:moveTo>
                  <a:pt x="135252" y="74872"/>
                </a:moveTo>
                <a:lnTo>
                  <a:pt x="135252" y="78632"/>
                </a:lnTo>
                <a:lnTo>
                  <a:pt x="131461" y="78632"/>
                </a:lnTo>
                <a:lnTo>
                  <a:pt x="131461" y="74872"/>
                </a:lnTo>
                <a:close/>
                <a:moveTo>
                  <a:pt x="139227" y="74872"/>
                </a:moveTo>
                <a:lnTo>
                  <a:pt x="139227" y="78632"/>
                </a:lnTo>
                <a:lnTo>
                  <a:pt x="135436" y="78632"/>
                </a:lnTo>
                <a:lnTo>
                  <a:pt x="135436" y="74872"/>
                </a:lnTo>
                <a:close/>
                <a:moveTo>
                  <a:pt x="143202" y="74872"/>
                </a:moveTo>
                <a:lnTo>
                  <a:pt x="143202" y="78632"/>
                </a:lnTo>
                <a:lnTo>
                  <a:pt x="139411" y="78632"/>
                </a:lnTo>
                <a:lnTo>
                  <a:pt x="139411" y="74872"/>
                </a:lnTo>
                <a:close/>
                <a:moveTo>
                  <a:pt x="147177" y="74872"/>
                </a:moveTo>
                <a:lnTo>
                  <a:pt x="147177" y="78632"/>
                </a:lnTo>
                <a:lnTo>
                  <a:pt x="143387" y="78632"/>
                </a:lnTo>
                <a:lnTo>
                  <a:pt x="143387" y="74872"/>
                </a:lnTo>
                <a:close/>
                <a:moveTo>
                  <a:pt x="151224" y="74872"/>
                </a:moveTo>
                <a:lnTo>
                  <a:pt x="151224" y="78632"/>
                </a:lnTo>
                <a:lnTo>
                  <a:pt x="147362" y="78632"/>
                </a:lnTo>
                <a:lnTo>
                  <a:pt x="147362" y="74872"/>
                </a:lnTo>
                <a:close/>
                <a:moveTo>
                  <a:pt x="4068" y="78815"/>
                </a:moveTo>
                <a:lnTo>
                  <a:pt x="4068" y="82574"/>
                </a:lnTo>
                <a:lnTo>
                  <a:pt x="184" y="82574"/>
                </a:lnTo>
                <a:lnTo>
                  <a:pt x="184" y="78815"/>
                </a:lnTo>
                <a:close/>
                <a:moveTo>
                  <a:pt x="8043" y="78815"/>
                </a:moveTo>
                <a:lnTo>
                  <a:pt x="8043" y="82574"/>
                </a:lnTo>
                <a:lnTo>
                  <a:pt x="4252" y="82574"/>
                </a:lnTo>
                <a:lnTo>
                  <a:pt x="4252" y="78815"/>
                </a:lnTo>
                <a:close/>
                <a:moveTo>
                  <a:pt x="12018" y="78815"/>
                </a:moveTo>
                <a:lnTo>
                  <a:pt x="12018" y="82574"/>
                </a:lnTo>
                <a:lnTo>
                  <a:pt x="8227" y="82574"/>
                </a:lnTo>
                <a:lnTo>
                  <a:pt x="8227" y="78815"/>
                </a:lnTo>
                <a:close/>
                <a:moveTo>
                  <a:pt x="15993" y="78815"/>
                </a:moveTo>
                <a:lnTo>
                  <a:pt x="15993" y="82574"/>
                </a:lnTo>
                <a:lnTo>
                  <a:pt x="12202" y="82574"/>
                </a:lnTo>
                <a:lnTo>
                  <a:pt x="12202" y="78815"/>
                </a:lnTo>
                <a:close/>
                <a:moveTo>
                  <a:pt x="19968" y="78815"/>
                </a:moveTo>
                <a:lnTo>
                  <a:pt x="19968" y="82574"/>
                </a:lnTo>
                <a:lnTo>
                  <a:pt x="16177" y="82574"/>
                </a:lnTo>
                <a:lnTo>
                  <a:pt x="16177" y="78815"/>
                </a:lnTo>
                <a:close/>
                <a:moveTo>
                  <a:pt x="23944" y="78815"/>
                </a:moveTo>
                <a:lnTo>
                  <a:pt x="23944" y="82574"/>
                </a:lnTo>
                <a:lnTo>
                  <a:pt x="20152" y="82574"/>
                </a:lnTo>
                <a:lnTo>
                  <a:pt x="20152" y="78815"/>
                </a:lnTo>
                <a:close/>
                <a:moveTo>
                  <a:pt x="27919" y="78815"/>
                </a:moveTo>
                <a:lnTo>
                  <a:pt x="27919" y="82574"/>
                </a:lnTo>
                <a:lnTo>
                  <a:pt x="24129" y="82574"/>
                </a:lnTo>
                <a:lnTo>
                  <a:pt x="24129" y="78815"/>
                </a:lnTo>
                <a:close/>
                <a:moveTo>
                  <a:pt x="31895" y="78815"/>
                </a:moveTo>
                <a:lnTo>
                  <a:pt x="31895" y="82574"/>
                </a:lnTo>
                <a:lnTo>
                  <a:pt x="28104" y="82574"/>
                </a:lnTo>
                <a:lnTo>
                  <a:pt x="28104" y="78815"/>
                </a:lnTo>
                <a:close/>
                <a:moveTo>
                  <a:pt x="35870" y="78815"/>
                </a:moveTo>
                <a:lnTo>
                  <a:pt x="35870" y="82574"/>
                </a:lnTo>
                <a:lnTo>
                  <a:pt x="32079" y="82574"/>
                </a:lnTo>
                <a:lnTo>
                  <a:pt x="32079" y="78815"/>
                </a:lnTo>
                <a:close/>
                <a:moveTo>
                  <a:pt x="39845" y="78815"/>
                </a:moveTo>
                <a:lnTo>
                  <a:pt x="39845" y="82574"/>
                </a:lnTo>
                <a:lnTo>
                  <a:pt x="36054" y="82574"/>
                </a:lnTo>
                <a:lnTo>
                  <a:pt x="36054" y="78815"/>
                </a:lnTo>
                <a:close/>
                <a:moveTo>
                  <a:pt x="43821" y="78815"/>
                </a:moveTo>
                <a:lnTo>
                  <a:pt x="43821" y="82574"/>
                </a:lnTo>
                <a:lnTo>
                  <a:pt x="40029" y="82574"/>
                </a:lnTo>
                <a:lnTo>
                  <a:pt x="40029" y="78815"/>
                </a:lnTo>
                <a:close/>
                <a:moveTo>
                  <a:pt x="47796" y="78815"/>
                </a:moveTo>
                <a:lnTo>
                  <a:pt x="47796" y="82574"/>
                </a:lnTo>
                <a:lnTo>
                  <a:pt x="44005" y="82574"/>
                </a:lnTo>
                <a:lnTo>
                  <a:pt x="44005" y="78815"/>
                </a:lnTo>
                <a:close/>
                <a:moveTo>
                  <a:pt x="51771" y="78815"/>
                </a:moveTo>
                <a:lnTo>
                  <a:pt x="51771" y="82574"/>
                </a:lnTo>
                <a:lnTo>
                  <a:pt x="47980" y="82574"/>
                </a:lnTo>
                <a:lnTo>
                  <a:pt x="47980" y="78815"/>
                </a:lnTo>
                <a:close/>
                <a:moveTo>
                  <a:pt x="55746" y="78815"/>
                </a:moveTo>
                <a:lnTo>
                  <a:pt x="55746" y="82574"/>
                </a:lnTo>
                <a:lnTo>
                  <a:pt x="51955" y="82574"/>
                </a:lnTo>
                <a:lnTo>
                  <a:pt x="51955" y="78815"/>
                </a:lnTo>
                <a:close/>
                <a:moveTo>
                  <a:pt x="59721" y="78815"/>
                </a:moveTo>
                <a:lnTo>
                  <a:pt x="59721" y="82574"/>
                </a:lnTo>
                <a:lnTo>
                  <a:pt x="55931" y="82574"/>
                </a:lnTo>
                <a:lnTo>
                  <a:pt x="55931" y="78815"/>
                </a:lnTo>
                <a:close/>
                <a:moveTo>
                  <a:pt x="63696" y="78815"/>
                </a:moveTo>
                <a:lnTo>
                  <a:pt x="63696" y="82574"/>
                </a:lnTo>
                <a:lnTo>
                  <a:pt x="59906" y="82574"/>
                </a:lnTo>
                <a:lnTo>
                  <a:pt x="59906" y="78815"/>
                </a:lnTo>
                <a:close/>
                <a:moveTo>
                  <a:pt x="67672" y="78815"/>
                </a:moveTo>
                <a:lnTo>
                  <a:pt x="67672" y="82574"/>
                </a:lnTo>
                <a:lnTo>
                  <a:pt x="63881" y="82574"/>
                </a:lnTo>
                <a:lnTo>
                  <a:pt x="63881" y="78815"/>
                </a:lnTo>
                <a:close/>
                <a:moveTo>
                  <a:pt x="71648" y="78815"/>
                </a:moveTo>
                <a:lnTo>
                  <a:pt x="71648" y="82574"/>
                </a:lnTo>
                <a:lnTo>
                  <a:pt x="67857" y="82574"/>
                </a:lnTo>
                <a:lnTo>
                  <a:pt x="67857" y="78815"/>
                </a:lnTo>
                <a:close/>
                <a:moveTo>
                  <a:pt x="75623" y="78815"/>
                </a:moveTo>
                <a:lnTo>
                  <a:pt x="75623" y="82574"/>
                </a:lnTo>
                <a:lnTo>
                  <a:pt x="71832" y="82574"/>
                </a:lnTo>
                <a:lnTo>
                  <a:pt x="71832" y="78815"/>
                </a:lnTo>
                <a:close/>
                <a:moveTo>
                  <a:pt x="79598" y="78815"/>
                </a:moveTo>
                <a:lnTo>
                  <a:pt x="79598" y="82574"/>
                </a:lnTo>
                <a:lnTo>
                  <a:pt x="75807" y="82574"/>
                </a:lnTo>
                <a:lnTo>
                  <a:pt x="75807" y="78815"/>
                </a:lnTo>
                <a:close/>
                <a:moveTo>
                  <a:pt x="83573" y="78815"/>
                </a:moveTo>
                <a:lnTo>
                  <a:pt x="83573" y="82574"/>
                </a:lnTo>
                <a:lnTo>
                  <a:pt x="79782" y="82574"/>
                </a:lnTo>
                <a:lnTo>
                  <a:pt x="79782" y="78815"/>
                </a:lnTo>
                <a:close/>
                <a:moveTo>
                  <a:pt x="87549" y="78815"/>
                </a:moveTo>
                <a:lnTo>
                  <a:pt x="87549" y="82574"/>
                </a:lnTo>
                <a:lnTo>
                  <a:pt x="83757" y="82574"/>
                </a:lnTo>
                <a:lnTo>
                  <a:pt x="83757" y="78815"/>
                </a:lnTo>
                <a:close/>
                <a:moveTo>
                  <a:pt x="91524" y="78815"/>
                </a:moveTo>
                <a:lnTo>
                  <a:pt x="91524" y="82574"/>
                </a:lnTo>
                <a:lnTo>
                  <a:pt x="87733" y="82574"/>
                </a:lnTo>
                <a:lnTo>
                  <a:pt x="87733" y="78815"/>
                </a:lnTo>
                <a:close/>
                <a:moveTo>
                  <a:pt x="95499" y="78815"/>
                </a:moveTo>
                <a:lnTo>
                  <a:pt x="95499" y="82574"/>
                </a:lnTo>
                <a:lnTo>
                  <a:pt x="91708" y="82574"/>
                </a:lnTo>
                <a:lnTo>
                  <a:pt x="91708" y="78815"/>
                </a:lnTo>
                <a:close/>
                <a:moveTo>
                  <a:pt x="99474" y="78815"/>
                </a:moveTo>
                <a:lnTo>
                  <a:pt x="99474" y="82574"/>
                </a:lnTo>
                <a:lnTo>
                  <a:pt x="95684" y="82574"/>
                </a:lnTo>
                <a:lnTo>
                  <a:pt x="95684" y="78815"/>
                </a:lnTo>
                <a:close/>
                <a:moveTo>
                  <a:pt x="103449" y="78815"/>
                </a:moveTo>
                <a:lnTo>
                  <a:pt x="103449" y="82574"/>
                </a:lnTo>
                <a:lnTo>
                  <a:pt x="99659" y="82574"/>
                </a:lnTo>
                <a:lnTo>
                  <a:pt x="99659" y="78815"/>
                </a:lnTo>
                <a:close/>
                <a:moveTo>
                  <a:pt x="107424" y="78815"/>
                </a:moveTo>
                <a:lnTo>
                  <a:pt x="107424" y="82574"/>
                </a:lnTo>
                <a:lnTo>
                  <a:pt x="103634" y="82574"/>
                </a:lnTo>
                <a:lnTo>
                  <a:pt x="103634" y="78815"/>
                </a:lnTo>
                <a:close/>
                <a:moveTo>
                  <a:pt x="111400" y="78815"/>
                </a:moveTo>
                <a:lnTo>
                  <a:pt x="111400" y="82574"/>
                </a:lnTo>
                <a:lnTo>
                  <a:pt x="107609" y="82574"/>
                </a:lnTo>
                <a:lnTo>
                  <a:pt x="107609" y="78815"/>
                </a:lnTo>
                <a:close/>
                <a:moveTo>
                  <a:pt x="115376" y="78815"/>
                </a:moveTo>
                <a:lnTo>
                  <a:pt x="115376" y="82574"/>
                </a:lnTo>
                <a:lnTo>
                  <a:pt x="111585" y="82574"/>
                </a:lnTo>
                <a:lnTo>
                  <a:pt x="111585" y="78815"/>
                </a:lnTo>
                <a:close/>
                <a:moveTo>
                  <a:pt x="119351" y="78815"/>
                </a:moveTo>
                <a:lnTo>
                  <a:pt x="119351" y="82574"/>
                </a:lnTo>
                <a:lnTo>
                  <a:pt x="115560" y="82574"/>
                </a:lnTo>
                <a:lnTo>
                  <a:pt x="115560" y="78815"/>
                </a:lnTo>
                <a:close/>
                <a:moveTo>
                  <a:pt x="123326" y="78815"/>
                </a:moveTo>
                <a:lnTo>
                  <a:pt x="123326" y="82574"/>
                </a:lnTo>
                <a:lnTo>
                  <a:pt x="119535" y="82574"/>
                </a:lnTo>
                <a:lnTo>
                  <a:pt x="119535" y="78815"/>
                </a:lnTo>
                <a:close/>
                <a:moveTo>
                  <a:pt x="127301" y="78815"/>
                </a:moveTo>
                <a:lnTo>
                  <a:pt x="127301" y="82574"/>
                </a:lnTo>
                <a:lnTo>
                  <a:pt x="123510" y="82574"/>
                </a:lnTo>
                <a:lnTo>
                  <a:pt x="123510" y="78815"/>
                </a:lnTo>
                <a:close/>
                <a:moveTo>
                  <a:pt x="131277" y="78815"/>
                </a:moveTo>
                <a:lnTo>
                  <a:pt x="131277" y="82574"/>
                </a:lnTo>
                <a:lnTo>
                  <a:pt x="127485" y="82574"/>
                </a:lnTo>
                <a:lnTo>
                  <a:pt x="127485" y="78815"/>
                </a:lnTo>
                <a:close/>
                <a:moveTo>
                  <a:pt x="135252" y="78815"/>
                </a:moveTo>
                <a:lnTo>
                  <a:pt x="135252" y="82574"/>
                </a:lnTo>
                <a:lnTo>
                  <a:pt x="131461" y="82574"/>
                </a:lnTo>
                <a:lnTo>
                  <a:pt x="131461" y="78815"/>
                </a:lnTo>
                <a:close/>
                <a:moveTo>
                  <a:pt x="139227" y="78815"/>
                </a:moveTo>
                <a:lnTo>
                  <a:pt x="139227" y="82574"/>
                </a:lnTo>
                <a:lnTo>
                  <a:pt x="135436" y="82574"/>
                </a:lnTo>
                <a:lnTo>
                  <a:pt x="135436" y="78815"/>
                </a:lnTo>
                <a:close/>
                <a:moveTo>
                  <a:pt x="143202" y="78815"/>
                </a:moveTo>
                <a:lnTo>
                  <a:pt x="143202" y="82574"/>
                </a:lnTo>
                <a:lnTo>
                  <a:pt x="139411" y="82574"/>
                </a:lnTo>
                <a:lnTo>
                  <a:pt x="139411" y="78815"/>
                </a:lnTo>
                <a:close/>
                <a:moveTo>
                  <a:pt x="147177" y="78815"/>
                </a:moveTo>
                <a:lnTo>
                  <a:pt x="147177" y="82574"/>
                </a:lnTo>
                <a:lnTo>
                  <a:pt x="143387" y="82574"/>
                </a:lnTo>
                <a:lnTo>
                  <a:pt x="143387" y="78815"/>
                </a:lnTo>
                <a:close/>
                <a:moveTo>
                  <a:pt x="151224" y="78815"/>
                </a:moveTo>
                <a:lnTo>
                  <a:pt x="151224" y="82574"/>
                </a:lnTo>
                <a:lnTo>
                  <a:pt x="147362" y="82574"/>
                </a:lnTo>
                <a:lnTo>
                  <a:pt x="147362" y="78815"/>
                </a:lnTo>
                <a:close/>
                <a:moveTo>
                  <a:pt x="4068" y="82757"/>
                </a:moveTo>
                <a:lnTo>
                  <a:pt x="4068" y="86517"/>
                </a:lnTo>
                <a:lnTo>
                  <a:pt x="184" y="86517"/>
                </a:lnTo>
                <a:lnTo>
                  <a:pt x="184" y="82757"/>
                </a:lnTo>
                <a:close/>
                <a:moveTo>
                  <a:pt x="8043" y="82757"/>
                </a:moveTo>
                <a:lnTo>
                  <a:pt x="8043" y="86517"/>
                </a:lnTo>
                <a:lnTo>
                  <a:pt x="4252" y="86517"/>
                </a:lnTo>
                <a:lnTo>
                  <a:pt x="4252" y="82757"/>
                </a:lnTo>
                <a:close/>
                <a:moveTo>
                  <a:pt x="12018" y="82757"/>
                </a:moveTo>
                <a:lnTo>
                  <a:pt x="12018" y="86517"/>
                </a:lnTo>
                <a:lnTo>
                  <a:pt x="8227" y="86517"/>
                </a:lnTo>
                <a:lnTo>
                  <a:pt x="8227" y="82757"/>
                </a:lnTo>
                <a:close/>
                <a:moveTo>
                  <a:pt x="15993" y="82757"/>
                </a:moveTo>
                <a:lnTo>
                  <a:pt x="15993" y="86517"/>
                </a:lnTo>
                <a:lnTo>
                  <a:pt x="12202" y="86517"/>
                </a:lnTo>
                <a:lnTo>
                  <a:pt x="12202" y="82757"/>
                </a:lnTo>
                <a:close/>
                <a:moveTo>
                  <a:pt x="19968" y="82757"/>
                </a:moveTo>
                <a:lnTo>
                  <a:pt x="19968" y="86517"/>
                </a:lnTo>
                <a:lnTo>
                  <a:pt x="16177" y="86517"/>
                </a:lnTo>
                <a:lnTo>
                  <a:pt x="16177" y="82757"/>
                </a:lnTo>
                <a:close/>
                <a:moveTo>
                  <a:pt x="23944" y="82757"/>
                </a:moveTo>
                <a:lnTo>
                  <a:pt x="23944" y="86517"/>
                </a:lnTo>
                <a:lnTo>
                  <a:pt x="20152" y="86517"/>
                </a:lnTo>
                <a:lnTo>
                  <a:pt x="20152" y="82757"/>
                </a:lnTo>
                <a:close/>
                <a:moveTo>
                  <a:pt x="27919" y="82757"/>
                </a:moveTo>
                <a:lnTo>
                  <a:pt x="27919" y="86517"/>
                </a:lnTo>
                <a:lnTo>
                  <a:pt x="24129" y="86517"/>
                </a:lnTo>
                <a:lnTo>
                  <a:pt x="24129" y="82757"/>
                </a:lnTo>
                <a:close/>
                <a:moveTo>
                  <a:pt x="31895" y="82757"/>
                </a:moveTo>
                <a:lnTo>
                  <a:pt x="31895" y="86517"/>
                </a:lnTo>
                <a:lnTo>
                  <a:pt x="28104" y="86517"/>
                </a:lnTo>
                <a:lnTo>
                  <a:pt x="28104" y="82757"/>
                </a:lnTo>
                <a:close/>
                <a:moveTo>
                  <a:pt x="35870" y="82757"/>
                </a:moveTo>
                <a:lnTo>
                  <a:pt x="35870" y="86517"/>
                </a:lnTo>
                <a:lnTo>
                  <a:pt x="32079" y="86517"/>
                </a:lnTo>
                <a:lnTo>
                  <a:pt x="32079" y="82757"/>
                </a:lnTo>
                <a:close/>
                <a:moveTo>
                  <a:pt x="39845" y="82757"/>
                </a:moveTo>
                <a:lnTo>
                  <a:pt x="39845" y="86517"/>
                </a:lnTo>
                <a:lnTo>
                  <a:pt x="36054" y="86517"/>
                </a:lnTo>
                <a:lnTo>
                  <a:pt x="36054" y="82757"/>
                </a:lnTo>
                <a:close/>
                <a:moveTo>
                  <a:pt x="43821" y="82757"/>
                </a:moveTo>
                <a:lnTo>
                  <a:pt x="43821" y="86517"/>
                </a:lnTo>
                <a:lnTo>
                  <a:pt x="40029" y="86517"/>
                </a:lnTo>
                <a:lnTo>
                  <a:pt x="40029" y="82757"/>
                </a:lnTo>
                <a:close/>
                <a:moveTo>
                  <a:pt x="47796" y="82757"/>
                </a:moveTo>
                <a:lnTo>
                  <a:pt x="47796" y="86517"/>
                </a:lnTo>
                <a:lnTo>
                  <a:pt x="44005" y="86517"/>
                </a:lnTo>
                <a:lnTo>
                  <a:pt x="44005" y="82757"/>
                </a:lnTo>
                <a:close/>
                <a:moveTo>
                  <a:pt x="51771" y="82757"/>
                </a:moveTo>
                <a:lnTo>
                  <a:pt x="51771" y="86517"/>
                </a:lnTo>
                <a:lnTo>
                  <a:pt x="47980" y="86517"/>
                </a:lnTo>
                <a:lnTo>
                  <a:pt x="47980" y="82757"/>
                </a:lnTo>
                <a:close/>
                <a:moveTo>
                  <a:pt x="55746" y="82757"/>
                </a:moveTo>
                <a:lnTo>
                  <a:pt x="55746" y="86517"/>
                </a:lnTo>
                <a:lnTo>
                  <a:pt x="51955" y="86517"/>
                </a:lnTo>
                <a:lnTo>
                  <a:pt x="51955" y="82757"/>
                </a:lnTo>
                <a:close/>
                <a:moveTo>
                  <a:pt x="59721" y="82757"/>
                </a:moveTo>
                <a:lnTo>
                  <a:pt x="59721" y="86517"/>
                </a:lnTo>
                <a:lnTo>
                  <a:pt x="55931" y="86517"/>
                </a:lnTo>
                <a:lnTo>
                  <a:pt x="55931" y="82757"/>
                </a:lnTo>
                <a:close/>
                <a:moveTo>
                  <a:pt x="63696" y="82757"/>
                </a:moveTo>
                <a:lnTo>
                  <a:pt x="63696" y="86517"/>
                </a:lnTo>
                <a:lnTo>
                  <a:pt x="59906" y="86517"/>
                </a:lnTo>
                <a:lnTo>
                  <a:pt x="59906" y="82757"/>
                </a:lnTo>
                <a:close/>
                <a:moveTo>
                  <a:pt x="67672" y="82757"/>
                </a:moveTo>
                <a:lnTo>
                  <a:pt x="67672" y="86517"/>
                </a:lnTo>
                <a:lnTo>
                  <a:pt x="63881" y="86517"/>
                </a:lnTo>
                <a:lnTo>
                  <a:pt x="63881" y="82757"/>
                </a:lnTo>
                <a:close/>
                <a:moveTo>
                  <a:pt x="71648" y="82757"/>
                </a:moveTo>
                <a:lnTo>
                  <a:pt x="71648" y="86517"/>
                </a:lnTo>
                <a:lnTo>
                  <a:pt x="67857" y="86517"/>
                </a:lnTo>
                <a:lnTo>
                  <a:pt x="67857" y="82757"/>
                </a:lnTo>
                <a:close/>
                <a:moveTo>
                  <a:pt x="75623" y="82757"/>
                </a:moveTo>
                <a:lnTo>
                  <a:pt x="75623" y="86517"/>
                </a:lnTo>
                <a:lnTo>
                  <a:pt x="71832" y="86517"/>
                </a:lnTo>
                <a:lnTo>
                  <a:pt x="71832" y="82757"/>
                </a:lnTo>
                <a:close/>
                <a:moveTo>
                  <a:pt x="79598" y="82757"/>
                </a:moveTo>
                <a:lnTo>
                  <a:pt x="79598" y="86517"/>
                </a:lnTo>
                <a:lnTo>
                  <a:pt x="75807" y="86517"/>
                </a:lnTo>
                <a:lnTo>
                  <a:pt x="75807" y="82757"/>
                </a:lnTo>
                <a:close/>
                <a:moveTo>
                  <a:pt x="83573" y="82757"/>
                </a:moveTo>
                <a:lnTo>
                  <a:pt x="83573" y="86517"/>
                </a:lnTo>
                <a:lnTo>
                  <a:pt x="79782" y="86517"/>
                </a:lnTo>
                <a:lnTo>
                  <a:pt x="79782" y="82757"/>
                </a:lnTo>
                <a:close/>
                <a:moveTo>
                  <a:pt x="87549" y="82757"/>
                </a:moveTo>
                <a:lnTo>
                  <a:pt x="87549" y="86517"/>
                </a:lnTo>
                <a:lnTo>
                  <a:pt x="83757" y="86517"/>
                </a:lnTo>
                <a:lnTo>
                  <a:pt x="83757" y="82757"/>
                </a:lnTo>
                <a:close/>
                <a:moveTo>
                  <a:pt x="91524" y="82757"/>
                </a:moveTo>
                <a:lnTo>
                  <a:pt x="91524" y="86517"/>
                </a:lnTo>
                <a:lnTo>
                  <a:pt x="87733" y="86517"/>
                </a:lnTo>
                <a:lnTo>
                  <a:pt x="87733" y="82757"/>
                </a:lnTo>
                <a:close/>
                <a:moveTo>
                  <a:pt x="95499" y="82757"/>
                </a:moveTo>
                <a:lnTo>
                  <a:pt x="95499" y="86517"/>
                </a:lnTo>
                <a:lnTo>
                  <a:pt x="91708" y="86517"/>
                </a:lnTo>
                <a:lnTo>
                  <a:pt x="91708" y="82757"/>
                </a:lnTo>
                <a:close/>
                <a:moveTo>
                  <a:pt x="99474" y="82757"/>
                </a:moveTo>
                <a:lnTo>
                  <a:pt x="99474" y="86517"/>
                </a:lnTo>
                <a:lnTo>
                  <a:pt x="95684" y="86517"/>
                </a:lnTo>
                <a:lnTo>
                  <a:pt x="95684" y="82757"/>
                </a:lnTo>
                <a:close/>
                <a:moveTo>
                  <a:pt x="103449" y="82757"/>
                </a:moveTo>
                <a:lnTo>
                  <a:pt x="103449" y="86517"/>
                </a:lnTo>
                <a:lnTo>
                  <a:pt x="99659" y="86517"/>
                </a:lnTo>
                <a:lnTo>
                  <a:pt x="99659" y="82757"/>
                </a:lnTo>
                <a:close/>
                <a:moveTo>
                  <a:pt x="107424" y="82757"/>
                </a:moveTo>
                <a:lnTo>
                  <a:pt x="107424" y="86517"/>
                </a:lnTo>
                <a:lnTo>
                  <a:pt x="103634" y="86517"/>
                </a:lnTo>
                <a:lnTo>
                  <a:pt x="103634" y="82757"/>
                </a:lnTo>
                <a:close/>
                <a:moveTo>
                  <a:pt x="111400" y="82757"/>
                </a:moveTo>
                <a:lnTo>
                  <a:pt x="111400" y="86517"/>
                </a:lnTo>
                <a:lnTo>
                  <a:pt x="107609" y="86517"/>
                </a:lnTo>
                <a:lnTo>
                  <a:pt x="107609" y="82757"/>
                </a:lnTo>
                <a:close/>
                <a:moveTo>
                  <a:pt x="115376" y="82757"/>
                </a:moveTo>
                <a:lnTo>
                  <a:pt x="115376" y="86517"/>
                </a:lnTo>
                <a:lnTo>
                  <a:pt x="111585" y="86517"/>
                </a:lnTo>
                <a:lnTo>
                  <a:pt x="111585" y="82757"/>
                </a:lnTo>
                <a:close/>
                <a:moveTo>
                  <a:pt x="119351" y="82757"/>
                </a:moveTo>
                <a:lnTo>
                  <a:pt x="119351" y="86517"/>
                </a:lnTo>
                <a:lnTo>
                  <a:pt x="115560" y="86517"/>
                </a:lnTo>
                <a:lnTo>
                  <a:pt x="115560" y="82757"/>
                </a:lnTo>
                <a:close/>
                <a:moveTo>
                  <a:pt x="123326" y="82757"/>
                </a:moveTo>
                <a:lnTo>
                  <a:pt x="123326" y="86517"/>
                </a:lnTo>
                <a:lnTo>
                  <a:pt x="119535" y="86517"/>
                </a:lnTo>
                <a:lnTo>
                  <a:pt x="119535" y="82757"/>
                </a:lnTo>
                <a:close/>
                <a:moveTo>
                  <a:pt x="127301" y="82757"/>
                </a:moveTo>
                <a:lnTo>
                  <a:pt x="127301" y="86517"/>
                </a:lnTo>
                <a:lnTo>
                  <a:pt x="123510" y="86517"/>
                </a:lnTo>
                <a:lnTo>
                  <a:pt x="123510" y="82757"/>
                </a:lnTo>
                <a:close/>
                <a:moveTo>
                  <a:pt x="131277" y="82757"/>
                </a:moveTo>
                <a:lnTo>
                  <a:pt x="131277" y="86517"/>
                </a:lnTo>
                <a:lnTo>
                  <a:pt x="127485" y="86517"/>
                </a:lnTo>
                <a:lnTo>
                  <a:pt x="127485" y="82757"/>
                </a:lnTo>
                <a:close/>
                <a:moveTo>
                  <a:pt x="135252" y="82757"/>
                </a:moveTo>
                <a:lnTo>
                  <a:pt x="135252" y="86517"/>
                </a:lnTo>
                <a:lnTo>
                  <a:pt x="131461" y="86517"/>
                </a:lnTo>
                <a:lnTo>
                  <a:pt x="131461" y="82757"/>
                </a:lnTo>
                <a:close/>
                <a:moveTo>
                  <a:pt x="139227" y="82757"/>
                </a:moveTo>
                <a:lnTo>
                  <a:pt x="139227" y="86517"/>
                </a:lnTo>
                <a:lnTo>
                  <a:pt x="135436" y="86517"/>
                </a:lnTo>
                <a:lnTo>
                  <a:pt x="135436" y="82757"/>
                </a:lnTo>
                <a:close/>
                <a:moveTo>
                  <a:pt x="143202" y="82757"/>
                </a:moveTo>
                <a:lnTo>
                  <a:pt x="143202" y="86517"/>
                </a:lnTo>
                <a:lnTo>
                  <a:pt x="139411" y="86517"/>
                </a:lnTo>
                <a:lnTo>
                  <a:pt x="139411" y="82757"/>
                </a:lnTo>
                <a:close/>
                <a:moveTo>
                  <a:pt x="147177" y="82757"/>
                </a:moveTo>
                <a:lnTo>
                  <a:pt x="147177" y="86517"/>
                </a:lnTo>
                <a:lnTo>
                  <a:pt x="143387" y="86517"/>
                </a:lnTo>
                <a:lnTo>
                  <a:pt x="143387" y="82757"/>
                </a:lnTo>
                <a:close/>
                <a:moveTo>
                  <a:pt x="151224" y="82757"/>
                </a:moveTo>
                <a:lnTo>
                  <a:pt x="151224" y="86517"/>
                </a:lnTo>
                <a:lnTo>
                  <a:pt x="147362" y="86517"/>
                </a:lnTo>
                <a:lnTo>
                  <a:pt x="147362" y="82757"/>
                </a:lnTo>
                <a:close/>
                <a:moveTo>
                  <a:pt x="4068" y="86700"/>
                </a:moveTo>
                <a:lnTo>
                  <a:pt x="4068" y="90460"/>
                </a:lnTo>
                <a:lnTo>
                  <a:pt x="184" y="90460"/>
                </a:lnTo>
                <a:lnTo>
                  <a:pt x="184" y="86700"/>
                </a:lnTo>
                <a:close/>
                <a:moveTo>
                  <a:pt x="8043" y="86700"/>
                </a:moveTo>
                <a:lnTo>
                  <a:pt x="8043" y="90460"/>
                </a:lnTo>
                <a:lnTo>
                  <a:pt x="4252" y="90460"/>
                </a:lnTo>
                <a:lnTo>
                  <a:pt x="4252" y="86700"/>
                </a:lnTo>
                <a:close/>
                <a:moveTo>
                  <a:pt x="12018" y="86700"/>
                </a:moveTo>
                <a:lnTo>
                  <a:pt x="12018" y="90460"/>
                </a:lnTo>
                <a:lnTo>
                  <a:pt x="8227" y="90460"/>
                </a:lnTo>
                <a:lnTo>
                  <a:pt x="8227" y="86700"/>
                </a:lnTo>
                <a:close/>
                <a:moveTo>
                  <a:pt x="15993" y="86700"/>
                </a:moveTo>
                <a:lnTo>
                  <a:pt x="15993" y="90460"/>
                </a:lnTo>
                <a:lnTo>
                  <a:pt x="12202" y="90460"/>
                </a:lnTo>
                <a:lnTo>
                  <a:pt x="12202" y="86700"/>
                </a:lnTo>
                <a:close/>
                <a:moveTo>
                  <a:pt x="19968" y="86700"/>
                </a:moveTo>
                <a:lnTo>
                  <a:pt x="19968" y="90460"/>
                </a:lnTo>
                <a:lnTo>
                  <a:pt x="16177" y="90460"/>
                </a:lnTo>
                <a:lnTo>
                  <a:pt x="16177" y="86700"/>
                </a:lnTo>
                <a:close/>
                <a:moveTo>
                  <a:pt x="23944" y="86700"/>
                </a:moveTo>
                <a:lnTo>
                  <a:pt x="23944" y="90460"/>
                </a:lnTo>
                <a:lnTo>
                  <a:pt x="20152" y="90460"/>
                </a:lnTo>
                <a:lnTo>
                  <a:pt x="20152" y="86700"/>
                </a:lnTo>
                <a:close/>
                <a:moveTo>
                  <a:pt x="27919" y="86700"/>
                </a:moveTo>
                <a:lnTo>
                  <a:pt x="27919" y="90460"/>
                </a:lnTo>
                <a:lnTo>
                  <a:pt x="24129" y="90460"/>
                </a:lnTo>
                <a:lnTo>
                  <a:pt x="24129" y="86700"/>
                </a:lnTo>
                <a:close/>
                <a:moveTo>
                  <a:pt x="31895" y="86700"/>
                </a:moveTo>
                <a:lnTo>
                  <a:pt x="31895" y="90460"/>
                </a:lnTo>
                <a:lnTo>
                  <a:pt x="28104" y="90460"/>
                </a:lnTo>
                <a:lnTo>
                  <a:pt x="28104" y="86700"/>
                </a:lnTo>
                <a:close/>
                <a:moveTo>
                  <a:pt x="35870" y="86700"/>
                </a:moveTo>
                <a:lnTo>
                  <a:pt x="35870" y="90460"/>
                </a:lnTo>
                <a:lnTo>
                  <a:pt x="32079" y="90460"/>
                </a:lnTo>
                <a:lnTo>
                  <a:pt x="32079" y="86700"/>
                </a:lnTo>
                <a:close/>
                <a:moveTo>
                  <a:pt x="39845" y="86700"/>
                </a:moveTo>
                <a:lnTo>
                  <a:pt x="39845" y="90460"/>
                </a:lnTo>
                <a:lnTo>
                  <a:pt x="36054" y="90460"/>
                </a:lnTo>
                <a:lnTo>
                  <a:pt x="36054" y="86700"/>
                </a:lnTo>
                <a:close/>
                <a:moveTo>
                  <a:pt x="43821" y="86700"/>
                </a:moveTo>
                <a:lnTo>
                  <a:pt x="43821" y="90460"/>
                </a:lnTo>
                <a:lnTo>
                  <a:pt x="40029" y="90460"/>
                </a:lnTo>
                <a:lnTo>
                  <a:pt x="40029" y="86700"/>
                </a:lnTo>
                <a:close/>
                <a:moveTo>
                  <a:pt x="47796" y="86700"/>
                </a:moveTo>
                <a:lnTo>
                  <a:pt x="47796" y="90460"/>
                </a:lnTo>
                <a:lnTo>
                  <a:pt x="44005" y="90460"/>
                </a:lnTo>
                <a:lnTo>
                  <a:pt x="44005" y="86700"/>
                </a:lnTo>
                <a:close/>
                <a:moveTo>
                  <a:pt x="51771" y="86700"/>
                </a:moveTo>
                <a:lnTo>
                  <a:pt x="51771" y="90460"/>
                </a:lnTo>
                <a:lnTo>
                  <a:pt x="47980" y="90460"/>
                </a:lnTo>
                <a:lnTo>
                  <a:pt x="47980" y="86700"/>
                </a:lnTo>
                <a:close/>
                <a:moveTo>
                  <a:pt x="55746" y="86700"/>
                </a:moveTo>
                <a:lnTo>
                  <a:pt x="55746" y="90460"/>
                </a:lnTo>
                <a:lnTo>
                  <a:pt x="51955" y="90460"/>
                </a:lnTo>
                <a:lnTo>
                  <a:pt x="51955" y="86700"/>
                </a:lnTo>
                <a:close/>
                <a:moveTo>
                  <a:pt x="59721" y="86700"/>
                </a:moveTo>
                <a:lnTo>
                  <a:pt x="59721" y="90460"/>
                </a:lnTo>
                <a:lnTo>
                  <a:pt x="55931" y="90460"/>
                </a:lnTo>
                <a:lnTo>
                  <a:pt x="55931" y="86700"/>
                </a:lnTo>
                <a:close/>
                <a:moveTo>
                  <a:pt x="63696" y="86700"/>
                </a:moveTo>
                <a:lnTo>
                  <a:pt x="63696" y="90460"/>
                </a:lnTo>
                <a:lnTo>
                  <a:pt x="59906" y="90460"/>
                </a:lnTo>
                <a:lnTo>
                  <a:pt x="59906" y="86700"/>
                </a:lnTo>
                <a:close/>
                <a:moveTo>
                  <a:pt x="67672" y="86700"/>
                </a:moveTo>
                <a:lnTo>
                  <a:pt x="67672" y="90460"/>
                </a:lnTo>
                <a:lnTo>
                  <a:pt x="63881" y="90460"/>
                </a:lnTo>
                <a:lnTo>
                  <a:pt x="63881" y="86700"/>
                </a:lnTo>
                <a:close/>
                <a:moveTo>
                  <a:pt x="71648" y="86700"/>
                </a:moveTo>
                <a:lnTo>
                  <a:pt x="71648" y="90460"/>
                </a:lnTo>
                <a:lnTo>
                  <a:pt x="67857" y="90460"/>
                </a:lnTo>
                <a:lnTo>
                  <a:pt x="67857" y="86700"/>
                </a:lnTo>
                <a:close/>
                <a:moveTo>
                  <a:pt x="75623" y="86700"/>
                </a:moveTo>
                <a:lnTo>
                  <a:pt x="75623" y="90460"/>
                </a:lnTo>
                <a:lnTo>
                  <a:pt x="71832" y="90460"/>
                </a:lnTo>
                <a:lnTo>
                  <a:pt x="71832" y="86700"/>
                </a:lnTo>
                <a:close/>
                <a:moveTo>
                  <a:pt x="79598" y="86700"/>
                </a:moveTo>
                <a:lnTo>
                  <a:pt x="79598" y="90460"/>
                </a:lnTo>
                <a:lnTo>
                  <a:pt x="75807" y="90460"/>
                </a:lnTo>
                <a:lnTo>
                  <a:pt x="75807" y="86700"/>
                </a:lnTo>
                <a:close/>
                <a:moveTo>
                  <a:pt x="83573" y="86700"/>
                </a:moveTo>
                <a:lnTo>
                  <a:pt x="83573" y="90460"/>
                </a:lnTo>
                <a:lnTo>
                  <a:pt x="79782" y="90460"/>
                </a:lnTo>
                <a:lnTo>
                  <a:pt x="79782" y="86700"/>
                </a:lnTo>
                <a:close/>
                <a:moveTo>
                  <a:pt x="87549" y="86700"/>
                </a:moveTo>
                <a:lnTo>
                  <a:pt x="87549" y="90460"/>
                </a:lnTo>
                <a:lnTo>
                  <a:pt x="83757" y="90460"/>
                </a:lnTo>
                <a:lnTo>
                  <a:pt x="83757" y="86700"/>
                </a:lnTo>
                <a:close/>
                <a:moveTo>
                  <a:pt x="91524" y="86700"/>
                </a:moveTo>
                <a:lnTo>
                  <a:pt x="91524" y="90460"/>
                </a:lnTo>
                <a:lnTo>
                  <a:pt x="87733" y="90460"/>
                </a:lnTo>
                <a:lnTo>
                  <a:pt x="87733" y="86700"/>
                </a:lnTo>
                <a:close/>
                <a:moveTo>
                  <a:pt x="95499" y="86700"/>
                </a:moveTo>
                <a:lnTo>
                  <a:pt x="95499" y="90460"/>
                </a:lnTo>
                <a:lnTo>
                  <a:pt x="91708" y="90460"/>
                </a:lnTo>
                <a:lnTo>
                  <a:pt x="91708" y="86700"/>
                </a:lnTo>
                <a:close/>
                <a:moveTo>
                  <a:pt x="99474" y="86700"/>
                </a:moveTo>
                <a:lnTo>
                  <a:pt x="99474" y="90460"/>
                </a:lnTo>
                <a:lnTo>
                  <a:pt x="95684" y="90460"/>
                </a:lnTo>
                <a:lnTo>
                  <a:pt x="95684" y="86700"/>
                </a:lnTo>
                <a:close/>
                <a:moveTo>
                  <a:pt x="103449" y="86700"/>
                </a:moveTo>
                <a:lnTo>
                  <a:pt x="103449" y="90460"/>
                </a:lnTo>
                <a:lnTo>
                  <a:pt x="99659" y="90460"/>
                </a:lnTo>
                <a:lnTo>
                  <a:pt x="99659" y="86700"/>
                </a:lnTo>
                <a:close/>
                <a:moveTo>
                  <a:pt x="107424" y="86700"/>
                </a:moveTo>
                <a:lnTo>
                  <a:pt x="107424" y="90460"/>
                </a:lnTo>
                <a:lnTo>
                  <a:pt x="103634" y="90460"/>
                </a:lnTo>
                <a:lnTo>
                  <a:pt x="103634" y="86700"/>
                </a:lnTo>
                <a:close/>
                <a:moveTo>
                  <a:pt x="111400" y="86700"/>
                </a:moveTo>
                <a:lnTo>
                  <a:pt x="111400" y="90460"/>
                </a:lnTo>
                <a:lnTo>
                  <a:pt x="107609" y="90460"/>
                </a:lnTo>
                <a:lnTo>
                  <a:pt x="107609" y="86700"/>
                </a:lnTo>
                <a:close/>
                <a:moveTo>
                  <a:pt x="115376" y="86700"/>
                </a:moveTo>
                <a:lnTo>
                  <a:pt x="115376" y="90460"/>
                </a:lnTo>
                <a:lnTo>
                  <a:pt x="111585" y="90460"/>
                </a:lnTo>
                <a:lnTo>
                  <a:pt x="111585" y="86700"/>
                </a:lnTo>
                <a:close/>
                <a:moveTo>
                  <a:pt x="119351" y="86700"/>
                </a:moveTo>
                <a:lnTo>
                  <a:pt x="119351" y="90460"/>
                </a:lnTo>
                <a:lnTo>
                  <a:pt x="115560" y="90460"/>
                </a:lnTo>
                <a:lnTo>
                  <a:pt x="115560" y="86700"/>
                </a:lnTo>
                <a:close/>
                <a:moveTo>
                  <a:pt x="123326" y="86700"/>
                </a:moveTo>
                <a:lnTo>
                  <a:pt x="123326" y="90460"/>
                </a:lnTo>
                <a:lnTo>
                  <a:pt x="119535" y="90460"/>
                </a:lnTo>
                <a:lnTo>
                  <a:pt x="119535" y="86700"/>
                </a:lnTo>
                <a:close/>
                <a:moveTo>
                  <a:pt x="127301" y="86700"/>
                </a:moveTo>
                <a:lnTo>
                  <a:pt x="127301" y="90460"/>
                </a:lnTo>
                <a:lnTo>
                  <a:pt x="123510" y="90460"/>
                </a:lnTo>
                <a:lnTo>
                  <a:pt x="123510" y="86700"/>
                </a:lnTo>
                <a:close/>
                <a:moveTo>
                  <a:pt x="131277" y="86700"/>
                </a:moveTo>
                <a:lnTo>
                  <a:pt x="131277" y="90460"/>
                </a:lnTo>
                <a:lnTo>
                  <a:pt x="127485" y="90460"/>
                </a:lnTo>
                <a:lnTo>
                  <a:pt x="127485" y="86700"/>
                </a:lnTo>
                <a:close/>
                <a:moveTo>
                  <a:pt x="135252" y="86700"/>
                </a:moveTo>
                <a:lnTo>
                  <a:pt x="135252" y="90460"/>
                </a:lnTo>
                <a:lnTo>
                  <a:pt x="131461" y="90460"/>
                </a:lnTo>
                <a:lnTo>
                  <a:pt x="131461" y="86700"/>
                </a:lnTo>
                <a:close/>
                <a:moveTo>
                  <a:pt x="139227" y="86700"/>
                </a:moveTo>
                <a:lnTo>
                  <a:pt x="139227" y="90460"/>
                </a:lnTo>
                <a:lnTo>
                  <a:pt x="135436" y="90460"/>
                </a:lnTo>
                <a:lnTo>
                  <a:pt x="135436" y="86700"/>
                </a:lnTo>
                <a:close/>
                <a:moveTo>
                  <a:pt x="143202" y="86700"/>
                </a:moveTo>
                <a:lnTo>
                  <a:pt x="143202" y="90460"/>
                </a:lnTo>
                <a:lnTo>
                  <a:pt x="139411" y="90460"/>
                </a:lnTo>
                <a:lnTo>
                  <a:pt x="139411" y="86700"/>
                </a:lnTo>
                <a:close/>
                <a:moveTo>
                  <a:pt x="147177" y="86700"/>
                </a:moveTo>
                <a:lnTo>
                  <a:pt x="147177" y="90460"/>
                </a:lnTo>
                <a:lnTo>
                  <a:pt x="143387" y="90460"/>
                </a:lnTo>
                <a:lnTo>
                  <a:pt x="143387" y="86700"/>
                </a:lnTo>
                <a:close/>
                <a:moveTo>
                  <a:pt x="151224" y="86700"/>
                </a:moveTo>
                <a:lnTo>
                  <a:pt x="151224" y="90460"/>
                </a:lnTo>
                <a:lnTo>
                  <a:pt x="147362" y="90460"/>
                </a:lnTo>
                <a:lnTo>
                  <a:pt x="147362" y="86700"/>
                </a:lnTo>
                <a:close/>
                <a:moveTo>
                  <a:pt x="4068" y="90643"/>
                </a:moveTo>
                <a:lnTo>
                  <a:pt x="4068" y="94403"/>
                </a:lnTo>
                <a:lnTo>
                  <a:pt x="184" y="94403"/>
                </a:lnTo>
                <a:lnTo>
                  <a:pt x="184" y="90643"/>
                </a:lnTo>
                <a:close/>
                <a:moveTo>
                  <a:pt x="8043" y="90643"/>
                </a:moveTo>
                <a:lnTo>
                  <a:pt x="8043" y="94403"/>
                </a:lnTo>
                <a:lnTo>
                  <a:pt x="4252" y="94403"/>
                </a:lnTo>
                <a:lnTo>
                  <a:pt x="4252" y="90643"/>
                </a:lnTo>
                <a:close/>
                <a:moveTo>
                  <a:pt x="12018" y="90643"/>
                </a:moveTo>
                <a:lnTo>
                  <a:pt x="12018" y="94403"/>
                </a:lnTo>
                <a:lnTo>
                  <a:pt x="8227" y="94403"/>
                </a:lnTo>
                <a:lnTo>
                  <a:pt x="8227" y="90643"/>
                </a:lnTo>
                <a:close/>
                <a:moveTo>
                  <a:pt x="15993" y="90643"/>
                </a:moveTo>
                <a:lnTo>
                  <a:pt x="15993" y="94403"/>
                </a:lnTo>
                <a:lnTo>
                  <a:pt x="12202" y="94403"/>
                </a:lnTo>
                <a:lnTo>
                  <a:pt x="12202" y="90643"/>
                </a:lnTo>
                <a:close/>
                <a:moveTo>
                  <a:pt x="19968" y="90643"/>
                </a:moveTo>
                <a:lnTo>
                  <a:pt x="19968" y="94403"/>
                </a:lnTo>
                <a:lnTo>
                  <a:pt x="16177" y="94403"/>
                </a:lnTo>
                <a:lnTo>
                  <a:pt x="16177" y="90643"/>
                </a:lnTo>
                <a:close/>
                <a:moveTo>
                  <a:pt x="23944" y="90643"/>
                </a:moveTo>
                <a:lnTo>
                  <a:pt x="23944" y="94403"/>
                </a:lnTo>
                <a:lnTo>
                  <a:pt x="20152" y="94403"/>
                </a:lnTo>
                <a:lnTo>
                  <a:pt x="20152" y="90643"/>
                </a:lnTo>
                <a:close/>
                <a:moveTo>
                  <a:pt x="27919" y="90643"/>
                </a:moveTo>
                <a:lnTo>
                  <a:pt x="27919" y="94403"/>
                </a:lnTo>
                <a:lnTo>
                  <a:pt x="24129" y="94403"/>
                </a:lnTo>
                <a:lnTo>
                  <a:pt x="24129" y="90643"/>
                </a:lnTo>
                <a:close/>
                <a:moveTo>
                  <a:pt x="31895" y="90643"/>
                </a:moveTo>
                <a:lnTo>
                  <a:pt x="31895" y="94403"/>
                </a:lnTo>
                <a:lnTo>
                  <a:pt x="28104" y="94403"/>
                </a:lnTo>
                <a:lnTo>
                  <a:pt x="28104" y="90643"/>
                </a:lnTo>
                <a:close/>
                <a:moveTo>
                  <a:pt x="35870" y="90643"/>
                </a:moveTo>
                <a:lnTo>
                  <a:pt x="35870" y="94403"/>
                </a:lnTo>
                <a:lnTo>
                  <a:pt x="32079" y="94403"/>
                </a:lnTo>
                <a:lnTo>
                  <a:pt x="32079" y="90643"/>
                </a:lnTo>
                <a:close/>
                <a:moveTo>
                  <a:pt x="39845" y="90643"/>
                </a:moveTo>
                <a:lnTo>
                  <a:pt x="39845" y="94403"/>
                </a:lnTo>
                <a:lnTo>
                  <a:pt x="36054" y="94403"/>
                </a:lnTo>
                <a:lnTo>
                  <a:pt x="36054" y="90643"/>
                </a:lnTo>
                <a:close/>
                <a:moveTo>
                  <a:pt x="43821" y="90643"/>
                </a:moveTo>
                <a:lnTo>
                  <a:pt x="43821" y="94403"/>
                </a:lnTo>
                <a:lnTo>
                  <a:pt x="40029" y="94403"/>
                </a:lnTo>
                <a:lnTo>
                  <a:pt x="40029" y="90643"/>
                </a:lnTo>
                <a:close/>
                <a:moveTo>
                  <a:pt x="47796" y="90643"/>
                </a:moveTo>
                <a:lnTo>
                  <a:pt x="47796" y="94403"/>
                </a:lnTo>
                <a:lnTo>
                  <a:pt x="44005" y="94403"/>
                </a:lnTo>
                <a:lnTo>
                  <a:pt x="44005" y="90643"/>
                </a:lnTo>
                <a:close/>
                <a:moveTo>
                  <a:pt x="51771" y="90643"/>
                </a:moveTo>
                <a:lnTo>
                  <a:pt x="51771" y="94403"/>
                </a:lnTo>
                <a:lnTo>
                  <a:pt x="47980" y="94403"/>
                </a:lnTo>
                <a:lnTo>
                  <a:pt x="47980" y="90643"/>
                </a:lnTo>
                <a:close/>
                <a:moveTo>
                  <a:pt x="55746" y="90643"/>
                </a:moveTo>
                <a:lnTo>
                  <a:pt x="55746" y="94403"/>
                </a:lnTo>
                <a:lnTo>
                  <a:pt x="51955" y="94403"/>
                </a:lnTo>
                <a:lnTo>
                  <a:pt x="51955" y="90643"/>
                </a:lnTo>
                <a:close/>
                <a:moveTo>
                  <a:pt x="59721" y="90643"/>
                </a:moveTo>
                <a:lnTo>
                  <a:pt x="59721" y="94403"/>
                </a:lnTo>
                <a:lnTo>
                  <a:pt x="55931" y="94403"/>
                </a:lnTo>
                <a:lnTo>
                  <a:pt x="55931" y="90643"/>
                </a:lnTo>
                <a:close/>
                <a:moveTo>
                  <a:pt x="63696" y="90643"/>
                </a:moveTo>
                <a:lnTo>
                  <a:pt x="63696" y="94403"/>
                </a:lnTo>
                <a:lnTo>
                  <a:pt x="59906" y="94403"/>
                </a:lnTo>
                <a:lnTo>
                  <a:pt x="59906" y="90643"/>
                </a:lnTo>
                <a:close/>
                <a:moveTo>
                  <a:pt x="67672" y="90643"/>
                </a:moveTo>
                <a:lnTo>
                  <a:pt x="67672" y="94403"/>
                </a:lnTo>
                <a:lnTo>
                  <a:pt x="63881" y="94403"/>
                </a:lnTo>
                <a:lnTo>
                  <a:pt x="63881" y="90643"/>
                </a:lnTo>
                <a:close/>
                <a:moveTo>
                  <a:pt x="71648" y="90643"/>
                </a:moveTo>
                <a:lnTo>
                  <a:pt x="71648" y="94403"/>
                </a:lnTo>
                <a:lnTo>
                  <a:pt x="67857" y="94403"/>
                </a:lnTo>
                <a:lnTo>
                  <a:pt x="67857" y="90643"/>
                </a:lnTo>
                <a:close/>
                <a:moveTo>
                  <a:pt x="75623" y="90643"/>
                </a:moveTo>
                <a:lnTo>
                  <a:pt x="75623" y="94403"/>
                </a:lnTo>
                <a:lnTo>
                  <a:pt x="71832" y="94403"/>
                </a:lnTo>
                <a:lnTo>
                  <a:pt x="71832" y="90643"/>
                </a:lnTo>
                <a:close/>
                <a:moveTo>
                  <a:pt x="79598" y="90643"/>
                </a:moveTo>
                <a:lnTo>
                  <a:pt x="79598" y="94403"/>
                </a:lnTo>
                <a:lnTo>
                  <a:pt x="75807" y="94403"/>
                </a:lnTo>
                <a:lnTo>
                  <a:pt x="75807" y="90643"/>
                </a:lnTo>
                <a:close/>
                <a:moveTo>
                  <a:pt x="83573" y="90643"/>
                </a:moveTo>
                <a:lnTo>
                  <a:pt x="83573" y="94403"/>
                </a:lnTo>
                <a:lnTo>
                  <a:pt x="79782" y="94403"/>
                </a:lnTo>
                <a:lnTo>
                  <a:pt x="79782" y="90643"/>
                </a:lnTo>
                <a:close/>
                <a:moveTo>
                  <a:pt x="87549" y="90643"/>
                </a:moveTo>
                <a:lnTo>
                  <a:pt x="87549" y="94403"/>
                </a:lnTo>
                <a:lnTo>
                  <a:pt x="83757" y="94403"/>
                </a:lnTo>
                <a:lnTo>
                  <a:pt x="83757" y="90643"/>
                </a:lnTo>
                <a:close/>
                <a:moveTo>
                  <a:pt x="91524" y="90643"/>
                </a:moveTo>
                <a:lnTo>
                  <a:pt x="91524" y="94403"/>
                </a:lnTo>
                <a:lnTo>
                  <a:pt x="87733" y="94403"/>
                </a:lnTo>
                <a:lnTo>
                  <a:pt x="87733" y="90643"/>
                </a:lnTo>
                <a:close/>
                <a:moveTo>
                  <a:pt x="95499" y="90643"/>
                </a:moveTo>
                <a:lnTo>
                  <a:pt x="95499" y="94403"/>
                </a:lnTo>
                <a:lnTo>
                  <a:pt x="91708" y="94403"/>
                </a:lnTo>
                <a:lnTo>
                  <a:pt x="91708" y="90643"/>
                </a:lnTo>
                <a:close/>
                <a:moveTo>
                  <a:pt x="99474" y="90643"/>
                </a:moveTo>
                <a:lnTo>
                  <a:pt x="99474" y="94403"/>
                </a:lnTo>
                <a:lnTo>
                  <a:pt x="95684" y="94403"/>
                </a:lnTo>
                <a:lnTo>
                  <a:pt x="95684" y="90643"/>
                </a:lnTo>
                <a:close/>
                <a:moveTo>
                  <a:pt x="103449" y="90643"/>
                </a:moveTo>
                <a:lnTo>
                  <a:pt x="103449" y="94403"/>
                </a:lnTo>
                <a:lnTo>
                  <a:pt x="99659" y="94403"/>
                </a:lnTo>
                <a:lnTo>
                  <a:pt x="99659" y="90643"/>
                </a:lnTo>
                <a:close/>
                <a:moveTo>
                  <a:pt x="107424" y="90643"/>
                </a:moveTo>
                <a:lnTo>
                  <a:pt x="107424" y="94403"/>
                </a:lnTo>
                <a:lnTo>
                  <a:pt x="103634" y="94403"/>
                </a:lnTo>
                <a:lnTo>
                  <a:pt x="103634" y="90643"/>
                </a:lnTo>
                <a:close/>
                <a:moveTo>
                  <a:pt x="111400" y="90643"/>
                </a:moveTo>
                <a:lnTo>
                  <a:pt x="111400" y="94403"/>
                </a:lnTo>
                <a:lnTo>
                  <a:pt x="107609" y="94403"/>
                </a:lnTo>
                <a:lnTo>
                  <a:pt x="107609" y="90643"/>
                </a:lnTo>
                <a:close/>
                <a:moveTo>
                  <a:pt x="115376" y="90643"/>
                </a:moveTo>
                <a:lnTo>
                  <a:pt x="115376" y="94403"/>
                </a:lnTo>
                <a:lnTo>
                  <a:pt x="111585" y="94403"/>
                </a:lnTo>
                <a:lnTo>
                  <a:pt x="111585" y="90643"/>
                </a:lnTo>
                <a:close/>
                <a:moveTo>
                  <a:pt x="119351" y="90643"/>
                </a:moveTo>
                <a:lnTo>
                  <a:pt x="119351" y="94403"/>
                </a:lnTo>
                <a:lnTo>
                  <a:pt x="115560" y="94403"/>
                </a:lnTo>
                <a:lnTo>
                  <a:pt x="115560" y="90643"/>
                </a:lnTo>
                <a:close/>
                <a:moveTo>
                  <a:pt x="123326" y="90643"/>
                </a:moveTo>
                <a:lnTo>
                  <a:pt x="123326" y="94403"/>
                </a:lnTo>
                <a:lnTo>
                  <a:pt x="119535" y="94403"/>
                </a:lnTo>
                <a:lnTo>
                  <a:pt x="119535" y="90643"/>
                </a:lnTo>
                <a:close/>
                <a:moveTo>
                  <a:pt x="127301" y="90643"/>
                </a:moveTo>
                <a:lnTo>
                  <a:pt x="127301" y="94403"/>
                </a:lnTo>
                <a:lnTo>
                  <a:pt x="123510" y="94403"/>
                </a:lnTo>
                <a:lnTo>
                  <a:pt x="123510" y="90643"/>
                </a:lnTo>
                <a:close/>
                <a:moveTo>
                  <a:pt x="131277" y="90643"/>
                </a:moveTo>
                <a:lnTo>
                  <a:pt x="131277" y="94403"/>
                </a:lnTo>
                <a:lnTo>
                  <a:pt x="127485" y="94403"/>
                </a:lnTo>
                <a:lnTo>
                  <a:pt x="127485" y="90643"/>
                </a:lnTo>
                <a:close/>
                <a:moveTo>
                  <a:pt x="135252" y="90643"/>
                </a:moveTo>
                <a:lnTo>
                  <a:pt x="135252" y="94403"/>
                </a:lnTo>
                <a:lnTo>
                  <a:pt x="131461" y="94403"/>
                </a:lnTo>
                <a:lnTo>
                  <a:pt x="131461" y="90643"/>
                </a:lnTo>
                <a:close/>
                <a:moveTo>
                  <a:pt x="139227" y="90643"/>
                </a:moveTo>
                <a:lnTo>
                  <a:pt x="139227" y="94403"/>
                </a:lnTo>
                <a:lnTo>
                  <a:pt x="135436" y="94403"/>
                </a:lnTo>
                <a:lnTo>
                  <a:pt x="135436" y="90643"/>
                </a:lnTo>
                <a:close/>
                <a:moveTo>
                  <a:pt x="143202" y="90643"/>
                </a:moveTo>
                <a:lnTo>
                  <a:pt x="143202" y="94403"/>
                </a:lnTo>
                <a:lnTo>
                  <a:pt x="139411" y="94403"/>
                </a:lnTo>
                <a:lnTo>
                  <a:pt x="139411" y="90643"/>
                </a:lnTo>
                <a:close/>
                <a:moveTo>
                  <a:pt x="147177" y="90643"/>
                </a:moveTo>
                <a:lnTo>
                  <a:pt x="147177" y="94403"/>
                </a:lnTo>
                <a:lnTo>
                  <a:pt x="143387" y="94403"/>
                </a:lnTo>
                <a:lnTo>
                  <a:pt x="143387" y="90643"/>
                </a:lnTo>
                <a:close/>
                <a:moveTo>
                  <a:pt x="151224" y="90643"/>
                </a:moveTo>
                <a:lnTo>
                  <a:pt x="151224" y="94403"/>
                </a:lnTo>
                <a:lnTo>
                  <a:pt x="147362" y="94403"/>
                </a:lnTo>
                <a:lnTo>
                  <a:pt x="147362" y="90643"/>
                </a:lnTo>
                <a:close/>
                <a:moveTo>
                  <a:pt x="4068" y="94586"/>
                </a:moveTo>
                <a:lnTo>
                  <a:pt x="4068" y="98345"/>
                </a:lnTo>
                <a:lnTo>
                  <a:pt x="184" y="98345"/>
                </a:lnTo>
                <a:lnTo>
                  <a:pt x="184" y="94586"/>
                </a:lnTo>
                <a:close/>
                <a:moveTo>
                  <a:pt x="8043" y="94586"/>
                </a:moveTo>
                <a:lnTo>
                  <a:pt x="8043" y="98345"/>
                </a:lnTo>
                <a:lnTo>
                  <a:pt x="4252" y="98345"/>
                </a:lnTo>
                <a:lnTo>
                  <a:pt x="4252" y="94586"/>
                </a:lnTo>
                <a:close/>
                <a:moveTo>
                  <a:pt x="12018" y="94586"/>
                </a:moveTo>
                <a:lnTo>
                  <a:pt x="12018" y="98345"/>
                </a:lnTo>
                <a:lnTo>
                  <a:pt x="8227" y="98345"/>
                </a:lnTo>
                <a:lnTo>
                  <a:pt x="8227" y="94586"/>
                </a:lnTo>
                <a:close/>
                <a:moveTo>
                  <a:pt x="15993" y="94586"/>
                </a:moveTo>
                <a:lnTo>
                  <a:pt x="15993" y="98345"/>
                </a:lnTo>
                <a:lnTo>
                  <a:pt x="12202" y="98345"/>
                </a:lnTo>
                <a:lnTo>
                  <a:pt x="12202" y="94586"/>
                </a:lnTo>
                <a:close/>
                <a:moveTo>
                  <a:pt x="19968" y="94586"/>
                </a:moveTo>
                <a:lnTo>
                  <a:pt x="19968" y="98345"/>
                </a:lnTo>
                <a:lnTo>
                  <a:pt x="16177" y="98345"/>
                </a:lnTo>
                <a:lnTo>
                  <a:pt x="16177" y="94586"/>
                </a:lnTo>
                <a:close/>
                <a:moveTo>
                  <a:pt x="23944" y="94586"/>
                </a:moveTo>
                <a:lnTo>
                  <a:pt x="23944" y="98345"/>
                </a:lnTo>
                <a:lnTo>
                  <a:pt x="20152" y="98345"/>
                </a:lnTo>
                <a:lnTo>
                  <a:pt x="20152" y="94586"/>
                </a:lnTo>
                <a:close/>
                <a:moveTo>
                  <a:pt x="27919" y="94586"/>
                </a:moveTo>
                <a:lnTo>
                  <a:pt x="27919" y="98345"/>
                </a:lnTo>
                <a:lnTo>
                  <a:pt x="24129" y="98345"/>
                </a:lnTo>
                <a:lnTo>
                  <a:pt x="24129" y="94586"/>
                </a:lnTo>
                <a:close/>
                <a:moveTo>
                  <a:pt x="31895" y="94586"/>
                </a:moveTo>
                <a:lnTo>
                  <a:pt x="31895" y="98345"/>
                </a:lnTo>
                <a:lnTo>
                  <a:pt x="28104" y="98345"/>
                </a:lnTo>
                <a:lnTo>
                  <a:pt x="28104" y="94586"/>
                </a:lnTo>
                <a:close/>
                <a:moveTo>
                  <a:pt x="35870" y="94586"/>
                </a:moveTo>
                <a:lnTo>
                  <a:pt x="35870" y="98345"/>
                </a:lnTo>
                <a:lnTo>
                  <a:pt x="32079" y="98345"/>
                </a:lnTo>
                <a:lnTo>
                  <a:pt x="32079" y="94586"/>
                </a:lnTo>
                <a:close/>
                <a:moveTo>
                  <a:pt x="39845" y="94586"/>
                </a:moveTo>
                <a:lnTo>
                  <a:pt x="39845" y="98345"/>
                </a:lnTo>
                <a:lnTo>
                  <a:pt x="36054" y="98345"/>
                </a:lnTo>
                <a:lnTo>
                  <a:pt x="36054" y="94586"/>
                </a:lnTo>
                <a:close/>
                <a:moveTo>
                  <a:pt x="43821" y="94586"/>
                </a:moveTo>
                <a:lnTo>
                  <a:pt x="43821" y="98345"/>
                </a:lnTo>
                <a:lnTo>
                  <a:pt x="40029" y="98345"/>
                </a:lnTo>
                <a:lnTo>
                  <a:pt x="40029" y="94586"/>
                </a:lnTo>
                <a:close/>
                <a:moveTo>
                  <a:pt x="47796" y="94586"/>
                </a:moveTo>
                <a:lnTo>
                  <a:pt x="47796" y="98345"/>
                </a:lnTo>
                <a:lnTo>
                  <a:pt x="44005" y="98345"/>
                </a:lnTo>
                <a:lnTo>
                  <a:pt x="44005" y="94586"/>
                </a:lnTo>
                <a:close/>
                <a:moveTo>
                  <a:pt x="51771" y="94586"/>
                </a:moveTo>
                <a:lnTo>
                  <a:pt x="51771" y="98345"/>
                </a:lnTo>
                <a:lnTo>
                  <a:pt x="47980" y="98345"/>
                </a:lnTo>
                <a:lnTo>
                  <a:pt x="47980" y="94586"/>
                </a:lnTo>
                <a:close/>
                <a:moveTo>
                  <a:pt x="55746" y="94586"/>
                </a:moveTo>
                <a:lnTo>
                  <a:pt x="55746" y="98345"/>
                </a:lnTo>
                <a:lnTo>
                  <a:pt x="51955" y="98345"/>
                </a:lnTo>
                <a:lnTo>
                  <a:pt x="51955" y="94586"/>
                </a:lnTo>
                <a:close/>
                <a:moveTo>
                  <a:pt x="59721" y="94586"/>
                </a:moveTo>
                <a:lnTo>
                  <a:pt x="59721" y="98345"/>
                </a:lnTo>
                <a:lnTo>
                  <a:pt x="55931" y="98345"/>
                </a:lnTo>
                <a:lnTo>
                  <a:pt x="55931" y="94586"/>
                </a:lnTo>
                <a:close/>
                <a:moveTo>
                  <a:pt x="63696" y="94586"/>
                </a:moveTo>
                <a:lnTo>
                  <a:pt x="63696" y="98345"/>
                </a:lnTo>
                <a:lnTo>
                  <a:pt x="59906" y="98345"/>
                </a:lnTo>
                <a:lnTo>
                  <a:pt x="59906" y="94586"/>
                </a:lnTo>
                <a:close/>
                <a:moveTo>
                  <a:pt x="67672" y="94586"/>
                </a:moveTo>
                <a:lnTo>
                  <a:pt x="67672" y="98345"/>
                </a:lnTo>
                <a:lnTo>
                  <a:pt x="63881" y="98345"/>
                </a:lnTo>
                <a:lnTo>
                  <a:pt x="63881" y="94586"/>
                </a:lnTo>
                <a:close/>
                <a:moveTo>
                  <a:pt x="71648" y="94586"/>
                </a:moveTo>
                <a:lnTo>
                  <a:pt x="71648" y="98345"/>
                </a:lnTo>
                <a:lnTo>
                  <a:pt x="67857" y="98345"/>
                </a:lnTo>
                <a:lnTo>
                  <a:pt x="67857" y="94586"/>
                </a:lnTo>
                <a:close/>
                <a:moveTo>
                  <a:pt x="75623" y="94586"/>
                </a:moveTo>
                <a:lnTo>
                  <a:pt x="75623" y="98345"/>
                </a:lnTo>
                <a:lnTo>
                  <a:pt x="71832" y="98345"/>
                </a:lnTo>
                <a:lnTo>
                  <a:pt x="71832" y="94586"/>
                </a:lnTo>
                <a:close/>
                <a:moveTo>
                  <a:pt x="79598" y="94586"/>
                </a:moveTo>
                <a:lnTo>
                  <a:pt x="79598" y="98345"/>
                </a:lnTo>
                <a:lnTo>
                  <a:pt x="75807" y="98345"/>
                </a:lnTo>
                <a:lnTo>
                  <a:pt x="75807" y="94586"/>
                </a:lnTo>
                <a:close/>
                <a:moveTo>
                  <a:pt x="83573" y="94586"/>
                </a:moveTo>
                <a:lnTo>
                  <a:pt x="83573" y="98345"/>
                </a:lnTo>
                <a:lnTo>
                  <a:pt x="79782" y="98345"/>
                </a:lnTo>
                <a:lnTo>
                  <a:pt x="79782" y="94586"/>
                </a:lnTo>
                <a:close/>
                <a:moveTo>
                  <a:pt x="87549" y="94586"/>
                </a:moveTo>
                <a:lnTo>
                  <a:pt x="87549" y="98345"/>
                </a:lnTo>
                <a:lnTo>
                  <a:pt x="83757" y="98345"/>
                </a:lnTo>
                <a:lnTo>
                  <a:pt x="83757" y="94586"/>
                </a:lnTo>
                <a:close/>
                <a:moveTo>
                  <a:pt x="91524" y="94586"/>
                </a:moveTo>
                <a:lnTo>
                  <a:pt x="91524" y="98345"/>
                </a:lnTo>
                <a:lnTo>
                  <a:pt x="87733" y="98345"/>
                </a:lnTo>
                <a:lnTo>
                  <a:pt x="87733" y="94586"/>
                </a:lnTo>
                <a:close/>
                <a:moveTo>
                  <a:pt x="95499" y="94586"/>
                </a:moveTo>
                <a:lnTo>
                  <a:pt x="95499" y="98345"/>
                </a:lnTo>
                <a:lnTo>
                  <a:pt x="91708" y="98345"/>
                </a:lnTo>
                <a:lnTo>
                  <a:pt x="91708" y="94586"/>
                </a:lnTo>
                <a:close/>
                <a:moveTo>
                  <a:pt x="99474" y="94586"/>
                </a:moveTo>
                <a:lnTo>
                  <a:pt x="99474" y="98345"/>
                </a:lnTo>
                <a:lnTo>
                  <a:pt x="95684" y="98345"/>
                </a:lnTo>
                <a:lnTo>
                  <a:pt x="95684" y="94586"/>
                </a:lnTo>
                <a:close/>
                <a:moveTo>
                  <a:pt x="103449" y="94586"/>
                </a:moveTo>
                <a:lnTo>
                  <a:pt x="103449" y="98345"/>
                </a:lnTo>
                <a:lnTo>
                  <a:pt x="99659" y="98345"/>
                </a:lnTo>
                <a:lnTo>
                  <a:pt x="99659" y="94586"/>
                </a:lnTo>
                <a:close/>
                <a:moveTo>
                  <a:pt x="107424" y="94586"/>
                </a:moveTo>
                <a:lnTo>
                  <a:pt x="107424" y="98345"/>
                </a:lnTo>
                <a:lnTo>
                  <a:pt x="103634" y="98345"/>
                </a:lnTo>
                <a:lnTo>
                  <a:pt x="103634" y="94586"/>
                </a:lnTo>
                <a:close/>
                <a:moveTo>
                  <a:pt x="111400" y="94586"/>
                </a:moveTo>
                <a:lnTo>
                  <a:pt x="111400" y="98345"/>
                </a:lnTo>
                <a:lnTo>
                  <a:pt x="107609" y="98345"/>
                </a:lnTo>
                <a:lnTo>
                  <a:pt x="107609" y="94586"/>
                </a:lnTo>
                <a:close/>
                <a:moveTo>
                  <a:pt x="115376" y="94586"/>
                </a:moveTo>
                <a:lnTo>
                  <a:pt x="115376" y="98345"/>
                </a:lnTo>
                <a:lnTo>
                  <a:pt x="111585" y="98345"/>
                </a:lnTo>
                <a:lnTo>
                  <a:pt x="111585" y="94586"/>
                </a:lnTo>
                <a:close/>
                <a:moveTo>
                  <a:pt x="119351" y="94586"/>
                </a:moveTo>
                <a:lnTo>
                  <a:pt x="119351" y="98345"/>
                </a:lnTo>
                <a:lnTo>
                  <a:pt x="115560" y="98345"/>
                </a:lnTo>
                <a:lnTo>
                  <a:pt x="115560" y="94586"/>
                </a:lnTo>
                <a:close/>
                <a:moveTo>
                  <a:pt x="123326" y="94586"/>
                </a:moveTo>
                <a:lnTo>
                  <a:pt x="123326" y="98345"/>
                </a:lnTo>
                <a:lnTo>
                  <a:pt x="119535" y="98345"/>
                </a:lnTo>
                <a:lnTo>
                  <a:pt x="119535" y="94586"/>
                </a:lnTo>
                <a:close/>
                <a:moveTo>
                  <a:pt x="127301" y="94586"/>
                </a:moveTo>
                <a:lnTo>
                  <a:pt x="127301" y="98345"/>
                </a:lnTo>
                <a:lnTo>
                  <a:pt x="123510" y="98345"/>
                </a:lnTo>
                <a:lnTo>
                  <a:pt x="123510" y="94586"/>
                </a:lnTo>
                <a:close/>
                <a:moveTo>
                  <a:pt x="131277" y="94586"/>
                </a:moveTo>
                <a:lnTo>
                  <a:pt x="131277" y="98345"/>
                </a:lnTo>
                <a:lnTo>
                  <a:pt x="127485" y="98345"/>
                </a:lnTo>
                <a:lnTo>
                  <a:pt x="127485" y="94586"/>
                </a:lnTo>
                <a:close/>
                <a:moveTo>
                  <a:pt x="135252" y="94586"/>
                </a:moveTo>
                <a:lnTo>
                  <a:pt x="135252" y="98345"/>
                </a:lnTo>
                <a:lnTo>
                  <a:pt x="131461" y="98345"/>
                </a:lnTo>
                <a:lnTo>
                  <a:pt x="131461" y="94586"/>
                </a:lnTo>
                <a:close/>
                <a:moveTo>
                  <a:pt x="139227" y="94586"/>
                </a:moveTo>
                <a:lnTo>
                  <a:pt x="139227" y="98345"/>
                </a:lnTo>
                <a:lnTo>
                  <a:pt x="135436" y="98345"/>
                </a:lnTo>
                <a:lnTo>
                  <a:pt x="135436" y="94586"/>
                </a:lnTo>
                <a:close/>
                <a:moveTo>
                  <a:pt x="143202" y="94586"/>
                </a:moveTo>
                <a:lnTo>
                  <a:pt x="143202" y="98345"/>
                </a:lnTo>
                <a:lnTo>
                  <a:pt x="139411" y="98345"/>
                </a:lnTo>
                <a:lnTo>
                  <a:pt x="139411" y="94586"/>
                </a:lnTo>
                <a:close/>
                <a:moveTo>
                  <a:pt x="147177" y="94586"/>
                </a:moveTo>
                <a:lnTo>
                  <a:pt x="147177" y="98345"/>
                </a:lnTo>
                <a:lnTo>
                  <a:pt x="143387" y="98345"/>
                </a:lnTo>
                <a:lnTo>
                  <a:pt x="143387" y="94586"/>
                </a:lnTo>
                <a:close/>
                <a:moveTo>
                  <a:pt x="151224" y="94586"/>
                </a:moveTo>
                <a:lnTo>
                  <a:pt x="151224" y="98345"/>
                </a:lnTo>
                <a:lnTo>
                  <a:pt x="147362" y="98345"/>
                </a:lnTo>
                <a:lnTo>
                  <a:pt x="147362" y="94586"/>
                </a:lnTo>
                <a:close/>
                <a:moveTo>
                  <a:pt x="4068" y="98528"/>
                </a:moveTo>
                <a:lnTo>
                  <a:pt x="4068" y="102167"/>
                </a:lnTo>
                <a:lnTo>
                  <a:pt x="184" y="102167"/>
                </a:lnTo>
                <a:lnTo>
                  <a:pt x="184" y="98528"/>
                </a:lnTo>
                <a:close/>
                <a:moveTo>
                  <a:pt x="8043" y="98528"/>
                </a:moveTo>
                <a:lnTo>
                  <a:pt x="8043" y="102167"/>
                </a:lnTo>
                <a:lnTo>
                  <a:pt x="4252" y="102167"/>
                </a:lnTo>
                <a:lnTo>
                  <a:pt x="4252" y="98528"/>
                </a:lnTo>
                <a:close/>
                <a:moveTo>
                  <a:pt x="12018" y="98528"/>
                </a:moveTo>
                <a:lnTo>
                  <a:pt x="12018" y="102167"/>
                </a:lnTo>
                <a:lnTo>
                  <a:pt x="8227" y="102167"/>
                </a:lnTo>
                <a:lnTo>
                  <a:pt x="8227" y="98528"/>
                </a:lnTo>
                <a:close/>
                <a:moveTo>
                  <a:pt x="15993" y="98528"/>
                </a:moveTo>
                <a:lnTo>
                  <a:pt x="15993" y="102167"/>
                </a:lnTo>
                <a:lnTo>
                  <a:pt x="12202" y="102167"/>
                </a:lnTo>
                <a:lnTo>
                  <a:pt x="12202" y="98528"/>
                </a:lnTo>
                <a:close/>
                <a:moveTo>
                  <a:pt x="19968" y="98528"/>
                </a:moveTo>
                <a:lnTo>
                  <a:pt x="19968" y="102167"/>
                </a:lnTo>
                <a:lnTo>
                  <a:pt x="16178" y="102167"/>
                </a:lnTo>
                <a:lnTo>
                  <a:pt x="16178" y="98528"/>
                </a:lnTo>
                <a:close/>
                <a:moveTo>
                  <a:pt x="23944" y="98528"/>
                </a:moveTo>
                <a:lnTo>
                  <a:pt x="23944" y="102167"/>
                </a:lnTo>
                <a:lnTo>
                  <a:pt x="20153" y="102167"/>
                </a:lnTo>
                <a:lnTo>
                  <a:pt x="20153" y="98528"/>
                </a:lnTo>
                <a:close/>
                <a:moveTo>
                  <a:pt x="27919" y="98528"/>
                </a:moveTo>
                <a:lnTo>
                  <a:pt x="27919" y="102167"/>
                </a:lnTo>
                <a:lnTo>
                  <a:pt x="24129" y="102167"/>
                </a:lnTo>
                <a:lnTo>
                  <a:pt x="24129" y="98528"/>
                </a:lnTo>
                <a:close/>
                <a:moveTo>
                  <a:pt x="31895" y="98528"/>
                </a:moveTo>
                <a:lnTo>
                  <a:pt x="31895" y="102167"/>
                </a:lnTo>
                <a:lnTo>
                  <a:pt x="28104" y="102167"/>
                </a:lnTo>
                <a:lnTo>
                  <a:pt x="28104" y="98528"/>
                </a:lnTo>
                <a:close/>
                <a:moveTo>
                  <a:pt x="35870" y="98528"/>
                </a:moveTo>
                <a:lnTo>
                  <a:pt x="35870" y="102167"/>
                </a:lnTo>
                <a:lnTo>
                  <a:pt x="32079" y="102167"/>
                </a:lnTo>
                <a:lnTo>
                  <a:pt x="32079" y="98528"/>
                </a:lnTo>
                <a:close/>
                <a:moveTo>
                  <a:pt x="39845" y="98528"/>
                </a:moveTo>
                <a:lnTo>
                  <a:pt x="39845" y="102167"/>
                </a:lnTo>
                <a:lnTo>
                  <a:pt x="36054" y="102167"/>
                </a:lnTo>
                <a:lnTo>
                  <a:pt x="36054" y="98528"/>
                </a:lnTo>
                <a:close/>
                <a:moveTo>
                  <a:pt x="43821" y="98528"/>
                </a:moveTo>
                <a:lnTo>
                  <a:pt x="43821" y="102167"/>
                </a:lnTo>
                <a:lnTo>
                  <a:pt x="40029" y="102167"/>
                </a:lnTo>
                <a:lnTo>
                  <a:pt x="40029" y="98528"/>
                </a:lnTo>
                <a:close/>
                <a:moveTo>
                  <a:pt x="47796" y="98528"/>
                </a:moveTo>
                <a:lnTo>
                  <a:pt x="47796" y="102167"/>
                </a:lnTo>
                <a:lnTo>
                  <a:pt x="44005" y="102167"/>
                </a:lnTo>
                <a:lnTo>
                  <a:pt x="44005" y="98528"/>
                </a:lnTo>
                <a:close/>
                <a:moveTo>
                  <a:pt x="51771" y="98528"/>
                </a:moveTo>
                <a:lnTo>
                  <a:pt x="51771" y="102167"/>
                </a:lnTo>
                <a:lnTo>
                  <a:pt x="47980" y="102167"/>
                </a:lnTo>
                <a:lnTo>
                  <a:pt x="47980" y="98528"/>
                </a:lnTo>
                <a:close/>
                <a:moveTo>
                  <a:pt x="55746" y="98528"/>
                </a:moveTo>
                <a:lnTo>
                  <a:pt x="55746" y="102167"/>
                </a:lnTo>
                <a:lnTo>
                  <a:pt x="51955" y="102167"/>
                </a:lnTo>
                <a:lnTo>
                  <a:pt x="51955" y="98528"/>
                </a:lnTo>
                <a:close/>
                <a:moveTo>
                  <a:pt x="59721" y="98528"/>
                </a:moveTo>
                <a:lnTo>
                  <a:pt x="59721" y="102167"/>
                </a:lnTo>
                <a:lnTo>
                  <a:pt x="55931" y="102167"/>
                </a:lnTo>
                <a:lnTo>
                  <a:pt x="55931" y="98528"/>
                </a:lnTo>
                <a:close/>
                <a:moveTo>
                  <a:pt x="63696" y="98528"/>
                </a:moveTo>
                <a:lnTo>
                  <a:pt x="63696" y="102167"/>
                </a:lnTo>
                <a:lnTo>
                  <a:pt x="59906" y="102167"/>
                </a:lnTo>
                <a:lnTo>
                  <a:pt x="59906" y="98528"/>
                </a:lnTo>
                <a:close/>
                <a:moveTo>
                  <a:pt x="67672" y="98528"/>
                </a:moveTo>
                <a:lnTo>
                  <a:pt x="67672" y="102167"/>
                </a:lnTo>
                <a:lnTo>
                  <a:pt x="63881" y="102167"/>
                </a:lnTo>
                <a:lnTo>
                  <a:pt x="63881" y="98528"/>
                </a:lnTo>
                <a:close/>
                <a:moveTo>
                  <a:pt x="71648" y="98528"/>
                </a:moveTo>
                <a:lnTo>
                  <a:pt x="71648" y="102167"/>
                </a:lnTo>
                <a:lnTo>
                  <a:pt x="67857" y="102167"/>
                </a:lnTo>
                <a:lnTo>
                  <a:pt x="67857" y="98528"/>
                </a:lnTo>
                <a:close/>
                <a:moveTo>
                  <a:pt x="75623" y="98528"/>
                </a:moveTo>
                <a:lnTo>
                  <a:pt x="75623" y="102167"/>
                </a:lnTo>
                <a:lnTo>
                  <a:pt x="71832" y="102167"/>
                </a:lnTo>
                <a:lnTo>
                  <a:pt x="71832" y="98528"/>
                </a:lnTo>
                <a:close/>
                <a:moveTo>
                  <a:pt x="79598" y="98528"/>
                </a:moveTo>
                <a:lnTo>
                  <a:pt x="79598" y="102167"/>
                </a:lnTo>
                <a:lnTo>
                  <a:pt x="75807" y="102167"/>
                </a:lnTo>
                <a:lnTo>
                  <a:pt x="75807" y="98528"/>
                </a:lnTo>
                <a:close/>
                <a:moveTo>
                  <a:pt x="83573" y="98528"/>
                </a:moveTo>
                <a:lnTo>
                  <a:pt x="83573" y="102167"/>
                </a:lnTo>
                <a:lnTo>
                  <a:pt x="79782" y="102167"/>
                </a:lnTo>
                <a:lnTo>
                  <a:pt x="79782" y="98528"/>
                </a:lnTo>
                <a:close/>
                <a:moveTo>
                  <a:pt x="87549" y="98528"/>
                </a:moveTo>
                <a:lnTo>
                  <a:pt x="87549" y="102167"/>
                </a:lnTo>
                <a:lnTo>
                  <a:pt x="83757" y="102167"/>
                </a:lnTo>
                <a:lnTo>
                  <a:pt x="83757" y="98528"/>
                </a:lnTo>
                <a:close/>
                <a:moveTo>
                  <a:pt x="91524" y="98528"/>
                </a:moveTo>
                <a:lnTo>
                  <a:pt x="91524" y="102167"/>
                </a:lnTo>
                <a:lnTo>
                  <a:pt x="87733" y="102167"/>
                </a:lnTo>
                <a:lnTo>
                  <a:pt x="87733" y="98528"/>
                </a:lnTo>
                <a:close/>
                <a:moveTo>
                  <a:pt x="95499" y="98528"/>
                </a:moveTo>
                <a:lnTo>
                  <a:pt x="95499" y="102167"/>
                </a:lnTo>
                <a:lnTo>
                  <a:pt x="91708" y="102167"/>
                </a:lnTo>
                <a:lnTo>
                  <a:pt x="91708" y="98528"/>
                </a:lnTo>
                <a:close/>
                <a:moveTo>
                  <a:pt x="99474" y="98528"/>
                </a:moveTo>
                <a:lnTo>
                  <a:pt x="99474" y="102167"/>
                </a:lnTo>
                <a:lnTo>
                  <a:pt x="95684" y="102167"/>
                </a:lnTo>
                <a:lnTo>
                  <a:pt x="95684" y="98528"/>
                </a:lnTo>
                <a:close/>
                <a:moveTo>
                  <a:pt x="103449" y="98528"/>
                </a:moveTo>
                <a:lnTo>
                  <a:pt x="103449" y="102167"/>
                </a:lnTo>
                <a:lnTo>
                  <a:pt x="99659" y="102167"/>
                </a:lnTo>
                <a:lnTo>
                  <a:pt x="99659" y="98528"/>
                </a:lnTo>
                <a:close/>
                <a:moveTo>
                  <a:pt x="107424" y="98528"/>
                </a:moveTo>
                <a:lnTo>
                  <a:pt x="107424" y="102167"/>
                </a:lnTo>
                <a:lnTo>
                  <a:pt x="103634" y="102167"/>
                </a:lnTo>
                <a:lnTo>
                  <a:pt x="103634" y="98528"/>
                </a:lnTo>
                <a:close/>
                <a:moveTo>
                  <a:pt x="111400" y="98528"/>
                </a:moveTo>
                <a:lnTo>
                  <a:pt x="111400" y="102167"/>
                </a:lnTo>
                <a:lnTo>
                  <a:pt x="107609" y="102167"/>
                </a:lnTo>
                <a:lnTo>
                  <a:pt x="107609" y="98528"/>
                </a:lnTo>
                <a:close/>
                <a:moveTo>
                  <a:pt x="115376" y="98528"/>
                </a:moveTo>
                <a:lnTo>
                  <a:pt x="115376" y="102167"/>
                </a:lnTo>
                <a:lnTo>
                  <a:pt x="111585" y="102167"/>
                </a:lnTo>
                <a:lnTo>
                  <a:pt x="111585" y="98528"/>
                </a:lnTo>
                <a:close/>
                <a:moveTo>
                  <a:pt x="119351" y="98528"/>
                </a:moveTo>
                <a:lnTo>
                  <a:pt x="119351" y="102167"/>
                </a:lnTo>
                <a:lnTo>
                  <a:pt x="115560" y="102167"/>
                </a:lnTo>
                <a:lnTo>
                  <a:pt x="115560" y="98528"/>
                </a:lnTo>
                <a:close/>
                <a:moveTo>
                  <a:pt x="123326" y="98528"/>
                </a:moveTo>
                <a:lnTo>
                  <a:pt x="123326" y="102167"/>
                </a:lnTo>
                <a:lnTo>
                  <a:pt x="119535" y="102167"/>
                </a:lnTo>
                <a:lnTo>
                  <a:pt x="119535" y="98528"/>
                </a:lnTo>
                <a:close/>
                <a:moveTo>
                  <a:pt x="127301" y="98528"/>
                </a:moveTo>
                <a:lnTo>
                  <a:pt x="127301" y="102167"/>
                </a:lnTo>
                <a:lnTo>
                  <a:pt x="123510" y="102167"/>
                </a:lnTo>
                <a:lnTo>
                  <a:pt x="123510" y="98528"/>
                </a:lnTo>
                <a:close/>
                <a:moveTo>
                  <a:pt x="131277" y="98528"/>
                </a:moveTo>
                <a:lnTo>
                  <a:pt x="131277" y="102167"/>
                </a:lnTo>
                <a:lnTo>
                  <a:pt x="127485" y="102167"/>
                </a:lnTo>
                <a:lnTo>
                  <a:pt x="127485" y="98528"/>
                </a:lnTo>
                <a:close/>
                <a:moveTo>
                  <a:pt x="135252" y="98528"/>
                </a:moveTo>
                <a:lnTo>
                  <a:pt x="135252" y="102167"/>
                </a:lnTo>
                <a:lnTo>
                  <a:pt x="131461" y="102167"/>
                </a:lnTo>
                <a:lnTo>
                  <a:pt x="131461" y="98528"/>
                </a:lnTo>
                <a:close/>
                <a:moveTo>
                  <a:pt x="139227" y="98528"/>
                </a:moveTo>
                <a:lnTo>
                  <a:pt x="139227" y="102167"/>
                </a:lnTo>
                <a:lnTo>
                  <a:pt x="135436" y="102167"/>
                </a:lnTo>
                <a:lnTo>
                  <a:pt x="135436" y="98528"/>
                </a:lnTo>
                <a:close/>
                <a:moveTo>
                  <a:pt x="143202" y="98528"/>
                </a:moveTo>
                <a:lnTo>
                  <a:pt x="143202" y="102167"/>
                </a:lnTo>
                <a:lnTo>
                  <a:pt x="139411" y="102167"/>
                </a:lnTo>
                <a:lnTo>
                  <a:pt x="139411" y="98528"/>
                </a:lnTo>
                <a:close/>
                <a:moveTo>
                  <a:pt x="147177" y="98528"/>
                </a:moveTo>
                <a:lnTo>
                  <a:pt x="147177" y="102167"/>
                </a:lnTo>
                <a:lnTo>
                  <a:pt x="143387" y="102167"/>
                </a:lnTo>
                <a:lnTo>
                  <a:pt x="143387" y="98528"/>
                </a:lnTo>
                <a:close/>
                <a:moveTo>
                  <a:pt x="151224" y="98528"/>
                </a:moveTo>
                <a:lnTo>
                  <a:pt x="151224" y="102167"/>
                </a:lnTo>
                <a:lnTo>
                  <a:pt x="147362" y="102167"/>
                </a:lnTo>
                <a:lnTo>
                  <a:pt x="147362" y="98528"/>
                </a:lnTo>
                <a:close/>
                <a:moveTo>
                  <a:pt x="93" y="0"/>
                </a:moveTo>
                <a:lnTo>
                  <a:pt x="93" y="92"/>
                </a:lnTo>
                <a:lnTo>
                  <a:pt x="0" y="92"/>
                </a:lnTo>
                <a:lnTo>
                  <a:pt x="0" y="102350"/>
                </a:lnTo>
                <a:lnTo>
                  <a:pt x="151408" y="102350"/>
                </a:lnTo>
                <a:lnTo>
                  <a:pt x="151408" y="102167"/>
                </a:lnTo>
                <a:lnTo>
                  <a:pt x="151408" y="98528"/>
                </a:lnTo>
                <a:lnTo>
                  <a:pt x="151408" y="98345"/>
                </a:lnTo>
                <a:lnTo>
                  <a:pt x="151408" y="94586"/>
                </a:lnTo>
                <a:lnTo>
                  <a:pt x="151408" y="94403"/>
                </a:lnTo>
                <a:lnTo>
                  <a:pt x="151408" y="90643"/>
                </a:lnTo>
                <a:lnTo>
                  <a:pt x="151408" y="90460"/>
                </a:lnTo>
                <a:lnTo>
                  <a:pt x="151408" y="86700"/>
                </a:lnTo>
                <a:lnTo>
                  <a:pt x="151408" y="86517"/>
                </a:lnTo>
                <a:lnTo>
                  <a:pt x="151408" y="82757"/>
                </a:lnTo>
                <a:lnTo>
                  <a:pt x="151408" y="82574"/>
                </a:lnTo>
                <a:lnTo>
                  <a:pt x="151408" y="78814"/>
                </a:lnTo>
                <a:lnTo>
                  <a:pt x="151408" y="78631"/>
                </a:lnTo>
                <a:lnTo>
                  <a:pt x="151408" y="74872"/>
                </a:lnTo>
                <a:lnTo>
                  <a:pt x="151408" y="74689"/>
                </a:lnTo>
                <a:lnTo>
                  <a:pt x="151408" y="70928"/>
                </a:lnTo>
                <a:lnTo>
                  <a:pt x="151408" y="70745"/>
                </a:lnTo>
                <a:lnTo>
                  <a:pt x="151408" y="66986"/>
                </a:lnTo>
                <a:lnTo>
                  <a:pt x="151408" y="66803"/>
                </a:lnTo>
                <a:lnTo>
                  <a:pt x="151408" y="63043"/>
                </a:lnTo>
                <a:lnTo>
                  <a:pt x="151408" y="62860"/>
                </a:lnTo>
                <a:lnTo>
                  <a:pt x="151408" y="59101"/>
                </a:lnTo>
                <a:lnTo>
                  <a:pt x="151408" y="58918"/>
                </a:lnTo>
                <a:lnTo>
                  <a:pt x="151408" y="55157"/>
                </a:lnTo>
                <a:lnTo>
                  <a:pt x="151408" y="54974"/>
                </a:lnTo>
                <a:lnTo>
                  <a:pt x="151408" y="51215"/>
                </a:lnTo>
                <a:lnTo>
                  <a:pt x="151408" y="51032"/>
                </a:lnTo>
                <a:lnTo>
                  <a:pt x="151408" y="47272"/>
                </a:lnTo>
                <a:lnTo>
                  <a:pt x="151408" y="47089"/>
                </a:lnTo>
                <a:lnTo>
                  <a:pt x="151408" y="43330"/>
                </a:lnTo>
                <a:lnTo>
                  <a:pt x="151408" y="43147"/>
                </a:lnTo>
                <a:lnTo>
                  <a:pt x="151408" y="39386"/>
                </a:lnTo>
                <a:lnTo>
                  <a:pt x="151408" y="39203"/>
                </a:lnTo>
                <a:lnTo>
                  <a:pt x="151408" y="35444"/>
                </a:lnTo>
                <a:lnTo>
                  <a:pt x="151408" y="35261"/>
                </a:lnTo>
                <a:lnTo>
                  <a:pt x="151408" y="31501"/>
                </a:lnTo>
                <a:lnTo>
                  <a:pt x="151408" y="31318"/>
                </a:lnTo>
                <a:lnTo>
                  <a:pt x="151408" y="27559"/>
                </a:lnTo>
                <a:lnTo>
                  <a:pt x="151408" y="27376"/>
                </a:lnTo>
                <a:lnTo>
                  <a:pt x="151408" y="23615"/>
                </a:lnTo>
                <a:lnTo>
                  <a:pt x="151408" y="23432"/>
                </a:lnTo>
                <a:lnTo>
                  <a:pt x="151408" y="19673"/>
                </a:lnTo>
                <a:lnTo>
                  <a:pt x="151408" y="19490"/>
                </a:lnTo>
                <a:lnTo>
                  <a:pt x="151408" y="15730"/>
                </a:lnTo>
                <a:lnTo>
                  <a:pt x="151408" y="15547"/>
                </a:lnTo>
                <a:lnTo>
                  <a:pt x="151408" y="11788"/>
                </a:lnTo>
                <a:lnTo>
                  <a:pt x="151408" y="11605"/>
                </a:lnTo>
                <a:lnTo>
                  <a:pt x="151408" y="7844"/>
                </a:lnTo>
                <a:lnTo>
                  <a:pt x="151408" y="7661"/>
                </a:lnTo>
                <a:lnTo>
                  <a:pt x="151408" y="3902"/>
                </a:lnTo>
                <a:lnTo>
                  <a:pt x="151408" y="3719"/>
                </a:lnTo>
                <a:lnTo>
                  <a:pt x="151408" y="183"/>
                </a:lnTo>
                <a:lnTo>
                  <a:pt x="151408" y="92"/>
                </a:lnTo>
                <a:lnTo>
                  <a:pt x="15140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3" name="Google Shape;1443;p34"/>
          <p:cNvGrpSpPr/>
          <p:nvPr/>
        </p:nvGrpSpPr>
        <p:grpSpPr>
          <a:xfrm>
            <a:off x="5410212" y="2127288"/>
            <a:ext cx="3457500" cy="2323350"/>
            <a:chOff x="4038612" y="1543850"/>
            <a:chExt cx="3457500" cy="2323350"/>
          </a:xfrm>
        </p:grpSpPr>
        <p:sp>
          <p:nvSpPr>
            <p:cNvPr id="1444" name="Google Shape;1444;p34"/>
            <p:cNvSpPr/>
            <p:nvPr/>
          </p:nvSpPr>
          <p:spPr>
            <a:xfrm>
              <a:off x="4038612" y="1543850"/>
              <a:ext cx="3457500" cy="426900"/>
            </a:xfrm>
            <a:prstGeom prst="roundRect">
              <a:avLst>
                <a:gd name="adj" fmla="val 26774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4"/>
            <p:cNvSpPr/>
            <p:nvPr/>
          </p:nvSpPr>
          <p:spPr>
            <a:xfrm>
              <a:off x="4041013" y="1875500"/>
              <a:ext cx="3455100" cy="199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6" name="Google Shape;1446;p34"/>
            <p:cNvGrpSpPr/>
            <p:nvPr/>
          </p:nvGrpSpPr>
          <p:grpSpPr>
            <a:xfrm>
              <a:off x="6703400" y="1613838"/>
              <a:ext cx="706370" cy="198722"/>
              <a:chOff x="7438100" y="656825"/>
              <a:chExt cx="706370" cy="198722"/>
            </a:xfrm>
          </p:grpSpPr>
          <p:sp>
            <p:nvSpPr>
              <p:cNvPr id="1447" name="Google Shape;1447;p34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34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34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34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34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34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34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34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34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34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4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4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4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60" name="Google Shape;1460;p34"/>
          <p:cNvGrpSpPr/>
          <p:nvPr/>
        </p:nvGrpSpPr>
        <p:grpSpPr>
          <a:xfrm>
            <a:off x="6422179" y="323841"/>
            <a:ext cx="671833" cy="565501"/>
            <a:chOff x="1743325" y="1842325"/>
            <a:chExt cx="908250" cy="764500"/>
          </a:xfrm>
        </p:grpSpPr>
        <p:sp>
          <p:nvSpPr>
            <p:cNvPr id="1461" name="Google Shape;1461;p34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4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4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4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5" name="Google Shape;1465;p34"/>
          <p:cNvGrpSpPr/>
          <p:nvPr/>
        </p:nvGrpSpPr>
        <p:grpSpPr>
          <a:xfrm>
            <a:off x="5574454" y="476241"/>
            <a:ext cx="671833" cy="565501"/>
            <a:chOff x="1743325" y="1842325"/>
            <a:chExt cx="908250" cy="764500"/>
          </a:xfrm>
        </p:grpSpPr>
        <p:sp>
          <p:nvSpPr>
            <p:cNvPr id="1466" name="Google Shape;1466;p34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4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4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4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34"/>
          <p:cNvGrpSpPr/>
          <p:nvPr/>
        </p:nvGrpSpPr>
        <p:grpSpPr>
          <a:xfrm>
            <a:off x="523887" y="476238"/>
            <a:ext cx="3457500" cy="2323350"/>
            <a:chOff x="4038612" y="1543850"/>
            <a:chExt cx="3457500" cy="2323350"/>
          </a:xfrm>
        </p:grpSpPr>
        <p:sp>
          <p:nvSpPr>
            <p:cNvPr id="1471" name="Google Shape;1471;p34"/>
            <p:cNvSpPr/>
            <p:nvPr/>
          </p:nvSpPr>
          <p:spPr>
            <a:xfrm>
              <a:off x="4038612" y="1543850"/>
              <a:ext cx="3457500" cy="426900"/>
            </a:xfrm>
            <a:prstGeom prst="roundRect">
              <a:avLst>
                <a:gd name="adj" fmla="val 26774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4"/>
            <p:cNvSpPr/>
            <p:nvPr/>
          </p:nvSpPr>
          <p:spPr>
            <a:xfrm>
              <a:off x="4041013" y="1875500"/>
              <a:ext cx="3455100" cy="199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3" name="Google Shape;1473;p34"/>
            <p:cNvGrpSpPr/>
            <p:nvPr/>
          </p:nvGrpSpPr>
          <p:grpSpPr>
            <a:xfrm>
              <a:off x="6703400" y="1613838"/>
              <a:ext cx="706370" cy="198722"/>
              <a:chOff x="7438100" y="656825"/>
              <a:chExt cx="706370" cy="198722"/>
            </a:xfrm>
          </p:grpSpPr>
          <p:sp>
            <p:nvSpPr>
              <p:cNvPr id="1474" name="Google Shape;1474;p34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34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34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34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34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4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4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4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4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34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34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34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34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7" name="Google Shape;1487;p34"/>
          <p:cNvGrpSpPr/>
          <p:nvPr/>
        </p:nvGrpSpPr>
        <p:grpSpPr>
          <a:xfrm>
            <a:off x="719999" y="701925"/>
            <a:ext cx="7938209" cy="3484350"/>
            <a:chOff x="719999" y="573225"/>
            <a:chExt cx="7938209" cy="3484350"/>
          </a:xfrm>
        </p:grpSpPr>
        <p:grpSp>
          <p:nvGrpSpPr>
            <p:cNvPr id="1488" name="Google Shape;1488;p34"/>
            <p:cNvGrpSpPr/>
            <p:nvPr/>
          </p:nvGrpSpPr>
          <p:grpSpPr>
            <a:xfrm>
              <a:off x="719999" y="573225"/>
              <a:ext cx="7938209" cy="3484350"/>
              <a:chOff x="720000" y="573225"/>
              <a:chExt cx="7704007" cy="3484350"/>
            </a:xfrm>
          </p:grpSpPr>
          <p:sp>
            <p:nvSpPr>
              <p:cNvPr id="1489" name="Google Shape;1489;p34"/>
              <p:cNvSpPr/>
              <p:nvPr/>
            </p:nvSpPr>
            <p:spPr>
              <a:xfrm>
                <a:off x="720000" y="573225"/>
                <a:ext cx="7704000" cy="426900"/>
              </a:xfrm>
              <a:prstGeom prst="roundRect">
                <a:avLst>
                  <a:gd name="adj" fmla="val 26774"/>
                </a:avLst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34"/>
              <p:cNvSpPr/>
              <p:nvPr/>
            </p:nvSpPr>
            <p:spPr>
              <a:xfrm>
                <a:off x="723907" y="904875"/>
                <a:ext cx="7700100" cy="31527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1" name="Google Shape;1491;p34"/>
            <p:cNvGrpSpPr/>
            <p:nvPr/>
          </p:nvGrpSpPr>
          <p:grpSpPr>
            <a:xfrm>
              <a:off x="7842475" y="646225"/>
              <a:ext cx="706370" cy="198722"/>
              <a:chOff x="7438100" y="656825"/>
              <a:chExt cx="706370" cy="198722"/>
            </a:xfrm>
          </p:grpSpPr>
          <p:sp>
            <p:nvSpPr>
              <p:cNvPr id="1492" name="Google Shape;1492;p34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4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4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4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4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4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4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4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4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4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4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4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4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5" name="Google Shape;1505;p34"/>
            <p:cNvSpPr/>
            <p:nvPr/>
          </p:nvSpPr>
          <p:spPr>
            <a:xfrm>
              <a:off x="8438217" y="904875"/>
              <a:ext cx="219900" cy="31527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4"/>
            <p:cNvSpPr/>
            <p:nvPr/>
          </p:nvSpPr>
          <p:spPr>
            <a:xfrm>
              <a:off x="8438215" y="904875"/>
              <a:ext cx="219900" cy="651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7" name="Google Shape;1507;p34"/>
          <p:cNvGrpSpPr/>
          <p:nvPr/>
        </p:nvGrpSpPr>
        <p:grpSpPr>
          <a:xfrm>
            <a:off x="523867" y="3973059"/>
            <a:ext cx="2552926" cy="477596"/>
            <a:chOff x="3667675" y="3227975"/>
            <a:chExt cx="1117450" cy="209050"/>
          </a:xfrm>
        </p:grpSpPr>
        <p:sp>
          <p:nvSpPr>
            <p:cNvPr id="1508" name="Google Shape;1508;p34"/>
            <p:cNvSpPr/>
            <p:nvPr/>
          </p:nvSpPr>
          <p:spPr>
            <a:xfrm>
              <a:off x="3677625" y="3238075"/>
              <a:ext cx="81550" cy="81525"/>
            </a:xfrm>
            <a:custGeom>
              <a:avLst/>
              <a:gdLst/>
              <a:ahLst/>
              <a:cxnLst/>
              <a:rect l="l" t="t" r="r" b="b"/>
              <a:pathLst>
                <a:path w="3262" h="3261" extrusionOk="0">
                  <a:moveTo>
                    <a:pt x="1630" y="0"/>
                  </a:moveTo>
                  <a:cubicBezTo>
                    <a:pt x="732" y="0"/>
                    <a:pt x="0" y="731"/>
                    <a:pt x="0" y="1630"/>
                  </a:cubicBezTo>
                  <a:cubicBezTo>
                    <a:pt x="0" y="2530"/>
                    <a:pt x="732" y="3260"/>
                    <a:pt x="1630" y="3260"/>
                  </a:cubicBezTo>
                  <a:cubicBezTo>
                    <a:pt x="2530" y="3260"/>
                    <a:pt x="3261" y="2530"/>
                    <a:pt x="3261" y="1630"/>
                  </a:cubicBezTo>
                  <a:cubicBezTo>
                    <a:pt x="3261" y="732"/>
                    <a:pt x="2530" y="0"/>
                    <a:pt x="1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4"/>
            <p:cNvSpPr/>
            <p:nvPr/>
          </p:nvSpPr>
          <p:spPr>
            <a:xfrm>
              <a:off x="3739475" y="3237975"/>
              <a:ext cx="973725" cy="189075"/>
            </a:xfrm>
            <a:custGeom>
              <a:avLst/>
              <a:gdLst/>
              <a:ahLst/>
              <a:cxnLst/>
              <a:rect l="l" t="t" r="r" b="b"/>
              <a:pathLst>
                <a:path w="38949" h="7563" extrusionOk="0">
                  <a:moveTo>
                    <a:pt x="12705" y="0"/>
                  </a:moveTo>
                  <a:cubicBezTo>
                    <a:pt x="10220" y="0"/>
                    <a:pt x="8959" y="1602"/>
                    <a:pt x="8038" y="2773"/>
                  </a:cubicBezTo>
                  <a:cubicBezTo>
                    <a:pt x="7226" y="3804"/>
                    <a:pt x="6798" y="4300"/>
                    <a:pt x="5936" y="4300"/>
                  </a:cubicBezTo>
                  <a:cubicBezTo>
                    <a:pt x="5074" y="4300"/>
                    <a:pt x="4645" y="3804"/>
                    <a:pt x="3834" y="2773"/>
                  </a:cubicBezTo>
                  <a:cubicBezTo>
                    <a:pt x="3108" y="1850"/>
                    <a:pt x="2169" y="660"/>
                    <a:pt x="587" y="197"/>
                  </a:cubicBezTo>
                  <a:lnTo>
                    <a:pt x="587" y="197"/>
                  </a:lnTo>
                  <a:cubicBezTo>
                    <a:pt x="956" y="564"/>
                    <a:pt x="1186" y="1073"/>
                    <a:pt x="1186" y="1634"/>
                  </a:cubicBezTo>
                  <a:cubicBezTo>
                    <a:pt x="1186" y="2452"/>
                    <a:pt x="699" y="3157"/>
                    <a:pt x="1" y="3478"/>
                  </a:cubicBezTo>
                  <a:cubicBezTo>
                    <a:pt x="406" y="3715"/>
                    <a:pt x="763" y="4149"/>
                    <a:pt x="1269" y="4791"/>
                  </a:cubicBezTo>
                  <a:cubicBezTo>
                    <a:pt x="2190" y="5962"/>
                    <a:pt x="3452" y="7563"/>
                    <a:pt x="5936" y="7563"/>
                  </a:cubicBezTo>
                  <a:cubicBezTo>
                    <a:pt x="8420" y="7563"/>
                    <a:pt x="9682" y="5962"/>
                    <a:pt x="10603" y="4791"/>
                  </a:cubicBezTo>
                  <a:cubicBezTo>
                    <a:pt x="11415" y="3760"/>
                    <a:pt x="11843" y="3264"/>
                    <a:pt x="12705" y="3264"/>
                  </a:cubicBezTo>
                  <a:cubicBezTo>
                    <a:pt x="13566" y="3264"/>
                    <a:pt x="13995" y="3760"/>
                    <a:pt x="14808" y="4791"/>
                  </a:cubicBezTo>
                  <a:cubicBezTo>
                    <a:pt x="15728" y="5962"/>
                    <a:pt x="16990" y="7563"/>
                    <a:pt x="19474" y="7563"/>
                  </a:cubicBezTo>
                  <a:cubicBezTo>
                    <a:pt x="21958" y="7563"/>
                    <a:pt x="23220" y="5962"/>
                    <a:pt x="24141" y="4791"/>
                  </a:cubicBezTo>
                  <a:cubicBezTo>
                    <a:pt x="24953" y="3760"/>
                    <a:pt x="25382" y="3264"/>
                    <a:pt x="26243" y="3264"/>
                  </a:cubicBezTo>
                  <a:cubicBezTo>
                    <a:pt x="27105" y="3264"/>
                    <a:pt x="27534" y="3760"/>
                    <a:pt x="28346" y="4791"/>
                  </a:cubicBezTo>
                  <a:cubicBezTo>
                    <a:pt x="29267" y="5962"/>
                    <a:pt x="30528" y="7563"/>
                    <a:pt x="33013" y="7563"/>
                  </a:cubicBezTo>
                  <a:cubicBezTo>
                    <a:pt x="35498" y="7563"/>
                    <a:pt x="36759" y="5962"/>
                    <a:pt x="37680" y="4791"/>
                  </a:cubicBezTo>
                  <a:cubicBezTo>
                    <a:pt x="38186" y="4149"/>
                    <a:pt x="38543" y="3715"/>
                    <a:pt x="38949" y="3478"/>
                  </a:cubicBezTo>
                  <a:cubicBezTo>
                    <a:pt x="38250" y="3157"/>
                    <a:pt x="37764" y="2451"/>
                    <a:pt x="37764" y="1632"/>
                  </a:cubicBezTo>
                  <a:cubicBezTo>
                    <a:pt x="37764" y="1073"/>
                    <a:pt x="37990" y="566"/>
                    <a:pt x="38357" y="199"/>
                  </a:cubicBezTo>
                  <a:lnTo>
                    <a:pt x="38357" y="199"/>
                  </a:lnTo>
                  <a:cubicBezTo>
                    <a:pt x="36778" y="662"/>
                    <a:pt x="35841" y="1851"/>
                    <a:pt x="35115" y="2773"/>
                  </a:cubicBezTo>
                  <a:cubicBezTo>
                    <a:pt x="34304" y="3804"/>
                    <a:pt x="33875" y="4300"/>
                    <a:pt x="33013" y="4300"/>
                  </a:cubicBezTo>
                  <a:cubicBezTo>
                    <a:pt x="32152" y="4300"/>
                    <a:pt x="31723" y="3804"/>
                    <a:pt x="30910" y="2773"/>
                  </a:cubicBezTo>
                  <a:cubicBezTo>
                    <a:pt x="29990" y="1602"/>
                    <a:pt x="28728" y="0"/>
                    <a:pt x="26243" y="0"/>
                  </a:cubicBezTo>
                  <a:cubicBezTo>
                    <a:pt x="23759" y="0"/>
                    <a:pt x="22498" y="1602"/>
                    <a:pt x="21576" y="2773"/>
                  </a:cubicBezTo>
                  <a:cubicBezTo>
                    <a:pt x="20765" y="3804"/>
                    <a:pt x="20336" y="4300"/>
                    <a:pt x="19474" y="4300"/>
                  </a:cubicBezTo>
                  <a:cubicBezTo>
                    <a:pt x="18612" y="4300"/>
                    <a:pt x="18183" y="3804"/>
                    <a:pt x="17372" y="2773"/>
                  </a:cubicBezTo>
                  <a:cubicBezTo>
                    <a:pt x="16450" y="1602"/>
                    <a:pt x="15190" y="0"/>
                    <a:pt x="127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4"/>
            <p:cNvSpPr/>
            <p:nvPr/>
          </p:nvSpPr>
          <p:spPr>
            <a:xfrm>
              <a:off x="4693475" y="3237950"/>
              <a:ext cx="81700" cy="81675"/>
            </a:xfrm>
            <a:custGeom>
              <a:avLst/>
              <a:gdLst/>
              <a:ahLst/>
              <a:cxnLst/>
              <a:rect l="l" t="t" r="r" b="b"/>
              <a:pathLst>
                <a:path w="3268" h="3267" extrusionOk="0">
                  <a:moveTo>
                    <a:pt x="1635" y="0"/>
                  </a:moveTo>
                  <a:cubicBezTo>
                    <a:pt x="1631" y="1"/>
                    <a:pt x="1627" y="1"/>
                    <a:pt x="1622" y="1"/>
                  </a:cubicBezTo>
                  <a:cubicBezTo>
                    <a:pt x="1615" y="1"/>
                    <a:pt x="1607" y="2"/>
                    <a:pt x="1600" y="2"/>
                  </a:cubicBezTo>
                  <a:cubicBezTo>
                    <a:pt x="715" y="20"/>
                    <a:pt x="1" y="744"/>
                    <a:pt x="1" y="1633"/>
                  </a:cubicBezTo>
                  <a:cubicBezTo>
                    <a:pt x="1" y="2534"/>
                    <a:pt x="733" y="3266"/>
                    <a:pt x="1634" y="3266"/>
                  </a:cubicBezTo>
                  <a:cubicBezTo>
                    <a:pt x="2534" y="3266"/>
                    <a:pt x="3267" y="2534"/>
                    <a:pt x="3267" y="1633"/>
                  </a:cubicBezTo>
                  <a:cubicBezTo>
                    <a:pt x="3267" y="733"/>
                    <a:pt x="2534" y="1"/>
                    <a:pt x="16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4"/>
            <p:cNvSpPr/>
            <p:nvPr/>
          </p:nvSpPr>
          <p:spPr>
            <a:xfrm>
              <a:off x="3718575" y="3319575"/>
              <a:ext cx="1015325" cy="117450"/>
            </a:xfrm>
            <a:custGeom>
              <a:avLst/>
              <a:gdLst/>
              <a:ahLst/>
              <a:cxnLst/>
              <a:rect l="l" t="t" r="r" b="b"/>
              <a:pathLst>
                <a:path w="40613" h="4698" extrusionOk="0">
                  <a:moveTo>
                    <a:pt x="13541" y="0"/>
                  </a:moveTo>
                  <a:cubicBezTo>
                    <a:pt x="12679" y="0"/>
                    <a:pt x="12250" y="496"/>
                    <a:pt x="11439" y="1527"/>
                  </a:cubicBezTo>
                  <a:cubicBezTo>
                    <a:pt x="10518" y="2698"/>
                    <a:pt x="9256" y="4299"/>
                    <a:pt x="6772" y="4299"/>
                  </a:cubicBezTo>
                  <a:cubicBezTo>
                    <a:pt x="4287" y="4299"/>
                    <a:pt x="3026" y="2698"/>
                    <a:pt x="2105" y="1527"/>
                  </a:cubicBezTo>
                  <a:cubicBezTo>
                    <a:pt x="1599" y="885"/>
                    <a:pt x="1242" y="451"/>
                    <a:pt x="837" y="214"/>
                  </a:cubicBezTo>
                  <a:cubicBezTo>
                    <a:pt x="582" y="331"/>
                    <a:pt x="298" y="397"/>
                    <a:pt x="1" y="399"/>
                  </a:cubicBezTo>
                  <a:lnTo>
                    <a:pt x="2" y="399"/>
                  </a:lnTo>
                  <a:cubicBezTo>
                    <a:pt x="626" y="399"/>
                    <a:pt x="927" y="675"/>
                    <a:pt x="1792" y="1774"/>
                  </a:cubicBezTo>
                  <a:cubicBezTo>
                    <a:pt x="2763" y="3008"/>
                    <a:pt x="4093" y="4697"/>
                    <a:pt x="6772" y="4697"/>
                  </a:cubicBezTo>
                  <a:cubicBezTo>
                    <a:pt x="9450" y="4697"/>
                    <a:pt x="10780" y="3008"/>
                    <a:pt x="11751" y="1774"/>
                  </a:cubicBezTo>
                  <a:cubicBezTo>
                    <a:pt x="12616" y="675"/>
                    <a:pt x="12917" y="399"/>
                    <a:pt x="13541" y="399"/>
                  </a:cubicBezTo>
                  <a:cubicBezTo>
                    <a:pt x="14164" y="399"/>
                    <a:pt x="14465" y="675"/>
                    <a:pt x="15330" y="1774"/>
                  </a:cubicBezTo>
                  <a:cubicBezTo>
                    <a:pt x="16302" y="3008"/>
                    <a:pt x="17633" y="4697"/>
                    <a:pt x="20310" y="4697"/>
                  </a:cubicBezTo>
                  <a:cubicBezTo>
                    <a:pt x="22988" y="4697"/>
                    <a:pt x="24318" y="3008"/>
                    <a:pt x="25290" y="1774"/>
                  </a:cubicBezTo>
                  <a:cubicBezTo>
                    <a:pt x="26154" y="675"/>
                    <a:pt x="26456" y="399"/>
                    <a:pt x="27079" y="399"/>
                  </a:cubicBezTo>
                  <a:cubicBezTo>
                    <a:pt x="27702" y="399"/>
                    <a:pt x="28004" y="675"/>
                    <a:pt x="28870" y="1774"/>
                  </a:cubicBezTo>
                  <a:cubicBezTo>
                    <a:pt x="29840" y="3008"/>
                    <a:pt x="31171" y="4697"/>
                    <a:pt x="33849" y="4697"/>
                  </a:cubicBezTo>
                  <a:cubicBezTo>
                    <a:pt x="36527" y="4697"/>
                    <a:pt x="37857" y="3008"/>
                    <a:pt x="38829" y="1774"/>
                  </a:cubicBezTo>
                  <a:cubicBezTo>
                    <a:pt x="39691" y="679"/>
                    <a:pt x="39993" y="401"/>
                    <a:pt x="40613" y="399"/>
                  </a:cubicBezTo>
                  <a:cubicBezTo>
                    <a:pt x="40318" y="396"/>
                    <a:pt x="40037" y="331"/>
                    <a:pt x="39785" y="214"/>
                  </a:cubicBezTo>
                  <a:cubicBezTo>
                    <a:pt x="39379" y="451"/>
                    <a:pt x="39022" y="885"/>
                    <a:pt x="38516" y="1527"/>
                  </a:cubicBezTo>
                  <a:cubicBezTo>
                    <a:pt x="37595" y="2698"/>
                    <a:pt x="36334" y="4299"/>
                    <a:pt x="33849" y="4299"/>
                  </a:cubicBezTo>
                  <a:cubicBezTo>
                    <a:pt x="31364" y="4299"/>
                    <a:pt x="30103" y="2698"/>
                    <a:pt x="29182" y="1527"/>
                  </a:cubicBezTo>
                  <a:cubicBezTo>
                    <a:pt x="28369" y="496"/>
                    <a:pt x="27941" y="0"/>
                    <a:pt x="27079" y="0"/>
                  </a:cubicBezTo>
                  <a:cubicBezTo>
                    <a:pt x="26217" y="0"/>
                    <a:pt x="25789" y="496"/>
                    <a:pt x="24977" y="1527"/>
                  </a:cubicBezTo>
                  <a:cubicBezTo>
                    <a:pt x="24056" y="2698"/>
                    <a:pt x="22794" y="4299"/>
                    <a:pt x="20310" y="4299"/>
                  </a:cubicBezTo>
                  <a:cubicBezTo>
                    <a:pt x="17826" y="4299"/>
                    <a:pt x="16564" y="2698"/>
                    <a:pt x="15643" y="1527"/>
                  </a:cubicBezTo>
                  <a:cubicBezTo>
                    <a:pt x="14831" y="496"/>
                    <a:pt x="14402" y="0"/>
                    <a:pt x="13541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4"/>
            <p:cNvSpPr/>
            <p:nvPr/>
          </p:nvSpPr>
          <p:spPr>
            <a:xfrm>
              <a:off x="4733450" y="3237950"/>
              <a:ext cx="900" cy="75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35" y="0"/>
                  </a:moveTo>
                  <a:cubicBezTo>
                    <a:pt x="25" y="0"/>
                    <a:pt x="15" y="2"/>
                    <a:pt x="5" y="2"/>
                  </a:cubicBezTo>
                  <a:lnTo>
                    <a:pt x="5" y="2"/>
                  </a:lnTo>
                  <a:cubicBezTo>
                    <a:pt x="11" y="2"/>
                    <a:pt x="17" y="1"/>
                    <a:pt x="23" y="1"/>
                  </a:cubicBezTo>
                  <a:cubicBezTo>
                    <a:pt x="28" y="1"/>
                    <a:pt x="32" y="0"/>
                    <a:pt x="36" y="0"/>
                  </a:cubicBezTo>
                  <a:close/>
                  <a:moveTo>
                    <a:pt x="5" y="2"/>
                  </a:moveTo>
                  <a:cubicBezTo>
                    <a:pt x="4" y="2"/>
                    <a:pt x="2" y="2"/>
                    <a:pt x="1" y="2"/>
                  </a:cubicBezTo>
                  <a:cubicBezTo>
                    <a:pt x="2" y="2"/>
                    <a:pt x="4" y="2"/>
                    <a:pt x="5" y="2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4"/>
            <p:cNvSpPr/>
            <p:nvPr/>
          </p:nvSpPr>
          <p:spPr>
            <a:xfrm>
              <a:off x="3717575" y="3228025"/>
              <a:ext cx="1013950" cy="117450"/>
            </a:xfrm>
            <a:custGeom>
              <a:avLst/>
              <a:gdLst/>
              <a:ahLst/>
              <a:cxnLst/>
              <a:rect l="l" t="t" r="r" b="b"/>
              <a:pathLst>
                <a:path w="40558" h="4698" extrusionOk="0">
                  <a:moveTo>
                    <a:pt x="42" y="1"/>
                  </a:moveTo>
                  <a:cubicBezTo>
                    <a:pt x="28" y="1"/>
                    <a:pt x="14" y="2"/>
                    <a:pt x="1" y="5"/>
                  </a:cubicBezTo>
                  <a:cubicBezTo>
                    <a:pt x="11" y="5"/>
                    <a:pt x="22" y="4"/>
                    <a:pt x="32" y="4"/>
                  </a:cubicBezTo>
                  <a:cubicBezTo>
                    <a:pt x="590" y="4"/>
                    <a:pt x="1095" y="230"/>
                    <a:pt x="1462" y="595"/>
                  </a:cubicBezTo>
                  <a:cubicBezTo>
                    <a:pt x="3045" y="1058"/>
                    <a:pt x="3984" y="2248"/>
                    <a:pt x="4710" y="3171"/>
                  </a:cubicBezTo>
                  <a:cubicBezTo>
                    <a:pt x="5521" y="4202"/>
                    <a:pt x="5950" y="4698"/>
                    <a:pt x="6812" y="4698"/>
                  </a:cubicBezTo>
                  <a:cubicBezTo>
                    <a:pt x="7674" y="4698"/>
                    <a:pt x="8102" y="4202"/>
                    <a:pt x="8914" y="3171"/>
                  </a:cubicBezTo>
                  <a:cubicBezTo>
                    <a:pt x="9835" y="2000"/>
                    <a:pt x="11096" y="398"/>
                    <a:pt x="13581" y="398"/>
                  </a:cubicBezTo>
                  <a:cubicBezTo>
                    <a:pt x="16065" y="398"/>
                    <a:pt x="17326" y="2000"/>
                    <a:pt x="18248" y="3171"/>
                  </a:cubicBezTo>
                  <a:cubicBezTo>
                    <a:pt x="19059" y="4202"/>
                    <a:pt x="19488" y="4698"/>
                    <a:pt x="20350" y="4698"/>
                  </a:cubicBezTo>
                  <a:cubicBezTo>
                    <a:pt x="21212" y="4698"/>
                    <a:pt x="21641" y="4202"/>
                    <a:pt x="22452" y="3171"/>
                  </a:cubicBezTo>
                  <a:cubicBezTo>
                    <a:pt x="23374" y="2000"/>
                    <a:pt x="24634" y="398"/>
                    <a:pt x="27119" y="398"/>
                  </a:cubicBezTo>
                  <a:cubicBezTo>
                    <a:pt x="29604" y="398"/>
                    <a:pt x="30866" y="2000"/>
                    <a:pt x="31786" y="3171"/>
                  </a:cubicBezTo>
                  <a:cubicBezTo>
                    <a:pt x="32599" y="4202"/>
                    <a:pt x="33026" y="4698"/>
                    <a:pt x="33889" y="4698"/>
                  </a:cubicBezTo>
                  <a:cubicBezTo>
                    <a:pt x="34751" y="4698"/>
                    <a:pt x="35180" y="4202"/>
                    <a:pt x="35991" y="3171"/>
                  </a:cubicBezTo>
                  <a:cubicBezTo>
                    <a:pt x="36717" y="2249"/>
                    <a:pt x="37654" y="1061"/>
                    <a:pt x="39233" y="597"/>
                  </a:cubicBezTo>
                  <a:cubicBezTo>
                    <a:pt x="39576" y="253"/>
                    <a:pt x="40041" y="31"/>
                    <a:pt x="40557" y="3"/>
                  </a:cubicBezTo>
                  <a:lnTo>
                    <a:pt x="40557" y="3"/>
                  </a:lnTo>
                  <a:cubicBezTo>
                    <a:pt x="37947" y="46"/>
                    <a:pt x="36638" y="1706"/>
                    <a:pt x="35679" y="2924"/>
                  </a:cubicBezTo>
                  <a:cubicBezTo>
                    <a:pt x="34814" y="4023"/>
                    <a:pt x="34513" y="4299"/>
                    <a:pt x="33889" y="4299"/>
                  </a:cubicBezTo>
                  <a:cubicBezTo>
                    <a:pt x="33265" y="4299"/>
                    <a:pt x="32964" y="4023"/>
                    <a:pt x="32099" y="2924"/>
                  </a:cubicBezTo>
                  <a:cubicBezTo>
                    <a:pt x="31128" y="1690"/>
                    <a:pt x="29797" y="1"/>
                    <a:pt x="27119" y="1"/>
                  </a:cubicBezTo>
                  <a:cubicBezTo>
                    <a:pt x="24441" y="1"/>
                    <a:pt x="23112" y="1690"/>
                    <a:pt x="22140" y="2924"/>
                  </a:cubicBezTo>
                  <a:cubicBezTo>
                    <a:pt x="21275" y="4023"/>
                    <a:pt x="20974" y="4299"/>
                    <a:pt x="20350" y="4299"/>
                  </a:cubicBezTo>
                  <a:cubicBezTo>
                    <a:pt x="19726" y="4299"/>
                    <a:pt x="19426" y="4023"/>
                    <a:pt x="18560" y="2924"/>
                  </a:cubicBezTo>
                  <a:cubicBezTo>
                    <a:pt x="17589" y="1690"/>
                    <a:pt x="16258" y="1"/>
                    <a:pt x="13581" y="1"/>
                  </a:cubicBezTo>
                  <a:cubicBezTo>
                    <a:pt x="10903" y="1"/>
                    <a:pt x="9572" y="1690"/>
                    <a:pt x="8601" y="2924"/>
                  </a:cubicBezTo>
                  <a:cubicBezTo>
                    <a:pt x="7736" y="4023"/>
                    <a:pt x="7435" y="4299"/>
                    <a:pt x="6812" y="4299"/>
                  </a:cubicBezTo>
                  <a:cubicBezTo>
                    <a:pt x="6188" y="4299"/>
                    <a:pt x="5887" y="4023"/>
                    <a:pt x="5022" y="2924"/>
                  </a:cubicBezTo>
                  <a:cubicBezTo>
                    <a:pt x="4051" y="1690"/>
                    <a:pt x="2720" y="1"/>
                    <a:pt x="4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683525" y="3227975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4064" h="4064" extrusionOk="0">
                  <a:moveTo>
                    <a:pt x="2033" y="399"/>
                  </a:moveTo>
                  <a:cubicBezTo>
                    <a:pt x="2933" y="400"/>
                    <a:pt x="3665" y="1132"/>
                    <a:pt x="3665" y="2032"/>
                  </a:cubicBezTo>
                  <a:cubicBezTo>
                    <a:pt x="3665" y="2933"/>
                    <a:pt x="2932" y="3665"/>
                    <a:pt x="2032" y="3665"/>
                  </a:cubicBezTo>
                  <a:cubicBezTo>
                    <a:pt x="1131" y="3665"/>
                    <a:pt x="399" y="2933"/>
                    <a:pt x="399" y="2032"/>
                  </a:cubicBezTo>
                  <a:cubicBezTo>
                    <a:pt x="399" y="1143"/>
                    <a:pt x="1113" y="419"/>
                    <a:pt x="1998" y="401"/>
                  </a:cubicBezTo>
                  <a:cubicBezTo>
                    <a:pt x="2010" y="400"/>
                    <a:pt x="2020" y="399"/>
                    <a:pt x="2032" y="399"/>
                  </a:cubicBezTo>
                  <a:close/>
                  <a:moveTo>
                    <a:pt x="2032" y="1"/>
                  </a:moveTo>
                  <a:cubicBezTo>
                    <a:pt x="1994" y="1"/>
                    <a:pt x="1957" y="3"/>
                    <a:pt x="1919" y="5"/>
                  </a:cubicBezTo>
                  <a:cubicBezTo>
                    <a:pt x="1403" y="33"/>
                    <a:pt x="938" y="255"/>
                    <a:pt x="595" y="599"/>
                  </a:cubicBezTo>
                  <a:cubicBezTo>
                    <a:pt x="228" y="966"/>
                    <a:pt x="1" y="1474"/>
                    <a:pt x="1" y="2032"/>
                  </a:cubicBezTo>
                  <a:cubicBezTo>
                    <a:pt x="1" y="2851"/>
                    <a:pt x="488" y="3557"/>
                    <a:pt x="1187" y="3879"/>
                  </a:cubicBezTo>
                  <a:cubicBezTo>
                    <a:pt x="1439" y="3995"/>
                    <a:pt x="1720" y="4060"/>
                    <a:pt x="2015" y="4063"/>
                  </a:cubicBezTo>
                  <a:cubicBezTo>
                    <a:pt x="2020" y="4063"/>
                    <a:pt x="2027" y="4064"/>
                    <a:pt x="2032" y="4064"/>
                  </a:cubicBezTo>
                  <a:cubicBezTo>
                    <a:pt x="3152" y="4064"/>
                    <a:pt x="4063" y="3153"/>
                    <a:pt x="4063" y="2032"/>
                  </a:cubicBezTo>
                  <a:cubicBezTo>
                    <a:pt x="4063" y="912"/>
                    <a:pt x="3152" y="1"/>
                    <a:pt x="203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4"/>
            <p:cNvSpPr/>
            <p:nvPr/>
          </p:nvSpPr>
          <p:spPr>
            <a:xfrm>
              <a:off x="3667675" y="3228125"/>
              <a:ext cx="101450" cy="101425"/>
            </a:xfrm>
            <a:custGeom>
              <a:avLst/>
              <a:gdLst/>
              <a:ahLst/>
              <a:cxnLst/>
              <a:rect l="l" t="t" r="r" b="b"/>
              <a:pathLst>
                <a:path w="4058" h="4057" extrusionOk="0">
                  <a:moveTo>
                    <a:pt x="2028" y="398"/>
                  </a:moveTo>
                  <a:cubicBezTo>
                    <a:pt x="2928" y="398"/>
                    <a:pt x="3659" y="1129"/>
                    <a:pt x="3659" y="2028"/>
                  </a:cubicBezTo>
                  <a:cubicBezTo>
                    <a:pt x="3659" y="2928"/>
                    <a:pt x="2928" y="3658"/>
                    <a:pt x="2028" y="3658"/>
                  </a:cubicBezTo>
                  <a:cubicBezTo>
                    <a:pt x="1130" y="3658"/>
                    <a:pt x="398" y="2928"/>
                    <a:pt x="398" y="2028"/>
                  </a:cubicBezTo>
                  <a:cubicBezTo>
                    <a:pt x="398" y="1130"/>
                    <a:pt x="1130" y="398"/>
                    <a:pt x="2028" y="398"/>
                  </a:cubicBezTo>
                  <a:close/>
                  <a:moveTo>
                    <a:pt x="2028" y="0"/>
                  </a:moveTo>
                  <a:cubicBezTo>
                    <a:pt x="2018" y="0"/>
                    <a:pt x="2007" y="1"/>
                    <a:pt x="1997" y="1"/>
                  </a:cubicBezTo>
                  <a:cubicBezTo>
                    <a:pt x="893" y="18"/>
                    <a:pt x="0" y="921"/>
                    <a:pt x="0" y="2028"/>
                  </a:cubicBezTo>
                  <a:cubicBezTo>
                    <a:pt x="0" y="3147"/>
                    <a:pt x="910" y="4057"/>
                    <a:pt x="2028" y="4057"/>
                  </a:cubicBezTo>
                  <a:lnTo>
                    <a:pt x="2037" y="4057"/>
                  </a:lnTo>
                  <a:cubicBezTo>
                    <a:pt x="2334" y="4054"/>
                    <a:pt x="2618" y="3989"/>
                    <a:pt x="2873" y="3872"/>
                  </a:cubicBezTo>
                  <a:cubicBezTo>
                    <a:pt x="3570" y="3551"/>
                    <a:pt x="4058" y="2846"/>
                    <a:pt x="4058" y="2028"/>
                  </a:cubicBezTo>
                  <a:cubicBezTo>
                    <a:pt x="4058" y="1467"/>
                    <a:pt x="3828" y="958"/>
                    <a:pt x="3458" y="591"/>
                  </a:cubicBezTo>
                  <a:cubicBezTo>
                    <a:pt x="3091" y="226"/>
                    <a:pt x="2586" y="0"/>
                    <a:pt x="2028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6" name="Google Shape;1516;p34"/>
          <p:cNvSpPr/>
          <p:nvPr/>
        </p:nvSpPr>
        <p:spPr>
          <a:xfrm rot="987208">
            <a:off x="8195092" y="1220981"/>
            <a:ext cx="312569" cy="312569"/>
          </a:xfrm>
          <a:custGeom>
            <a:avLst/>
            <a:gdLst/>
            <a:ahLst/>
            <a:cxnLst/>
            <a:rect l="l" t="t" r="r" b="b"/>
            <a:pathLst>
              <a:path w="16815" h="16815" extrusionOk="0">
                <a:moveTo>
                  <a:pt x="3504" y="0"/>
                </a:moveTo>
                <a:lnTo>
                  <a:pt x="0" y="3506"/>
                </a:lnTo>
                <a:lnTo>
                  <a:pt x="4903" y="8407"/>
                </a:lnTo>
                <a:lnTo>
                  <a:pt x="0" y="13309"/>
                </a:lnTo>
                <a:lnTo>
                  <a:pt x="3504" y="16814"/>
                </a:lnTo>
                <a:lnTo>
                  <a:pt x="8407" y="11912"/>
                </a:lnTo>
                <a:lnTo>
                  <a:pt x="13309" y="16814"/>
                </a:lnTo>
                <a:lnTo>
                  <a:pt x="16814" y="13309"/>
                </a:lnTo>
                <a:lnTo>
                  <a:pt x="11911" y="8407"/>
                </a:lnTo>
                <a:lnTo>
                  <a:pt x="16814" y="3506"/>
                </a:lnTo>
                <a:lnTo>
                  <a:pt x="13309" y="0"/>
                </a:lnTo>
                <a:lnTo>
                  <a:pt x="8407" y="4903"/>
                </a:lnTo>
                <a:lnTo>
                  <a:pt x="3504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34"/>
          <p:cNvSpPr/>
          <p:nvPr/>
        </p:nvSpPr>
        <p:spPr>
          <a:xfrm rot="-899833">
            <a:off x="621645" y="1652578"/>
            <a:ext cx="196711" cy="196711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34"/>
          <p:cNvSpPr/>
          <p:nvPr/>
        </p:nvSpPr>
        <p:spPr>
          <a:xfrm>
            <a:off x="5261902" y="4290963"/>
            <a:ext cx="312549" cy="312549"/>
          </a:xfrm>
          <a:custGeom>
            <a:avLst/>
            <a:gdLst/>
            <a:ahLst/>
            <a:cxnLst/>
            <a:rect l="l" t="t" r="r" b="b"/>
            <a:pathLst>
              <a:path w="16815" h="16815" extrusionOk="0">
                <a:moveTo>
                  <a:pt x="3504" y="0"/>
                </a:moveTo>
                <a:lnTo>
                  <a:pt x="0" y="3506"/>
                </a:lnTo>
                <a:lnTo>
                  <a:pt x="4903" y="8407"/>
                </a:lnTo>
                <a:lnTo>
                  <a:pt x="0" y="13309"/>
                </a:lnTo>
                <a:lnTo>
                  <a:pt x="3504" y="16814"/>
                </a:lnTo>
                <a:lnTo>
                  <a:pt x="8407" y="11912"/>
                </a:lnTo>
                <a:lnTo>
                  <a:pt x="13309" y="16814"/>
                </a:lnTo>
                <a:lnTo>
                  <a:pt x="16814" y="13309"/>
                </a:lnTo>
                <a:lnTo>
                  <a:pt x="11911" y="8407"/>
                </a:lnTo>
                <a:lnTo>
                  <a:pt x="16814" y="3506"/>
                </a:lnTo>
                <a:lnTo>
                  <a:pt x="13309" y="0"/>
                </a:lnTo>
                <a:lnTo>
                  <a:pt x="8407" y="4903"/>
                </a:lnTo>
                <a:lnTo>
                  <a:pt x="3504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9" name="Google Shape;1519;p34"/>
          <p:cNvGrpSpPr/>
          <p:nvPr/>
        </p:nvGrpSpPr>
        <p:grpSpPr>
          <a:xfrm>
            <a:off x="321438" y="2659313"/>
            <a:ext cx="612000" cy="809475"/>
            <a:chOff x="1624275" y="796950"/>
            <a:chExt cx="612000" cy="809475"/>
          </a:xfrm>
        </p:grpSpPr>
        <p:sp>
          <p:nvSpPr>
            <p:cNvPr id="1520" name="Google Shape;1520;p34"/>
            <p:cNvSpPr/>
            <p:nvPr/>
          </p:nvSpPr>
          <p:spPr>
            <a:xfrm>
              <a:off x="1629350" y="802025"/>
              <a:ext cx="601850" cy="799325"/>
            </a:xfrm>
            <a:custGeom>
              <a:avLst/>
              <a:gdLst/>
              <a:ahLst/>
              <a:cxnLst/>
              <a:rect l="l" t="t" r="r" b="b"/>
              <a:pathLst>
                <a:path w="24074" h="31973" extrusionOk="0">
                  <a:moveTo>
                    <a:pt x="0" y="0"/>
                  </a:moveTo>
                  <a:lnTo>
                    <a:pt x="0" y="31973"/>
                  </a:lnTo>
                  <a:lnTo>
                    <a:pt x="24073" y="31973"/>
                  </a:lnTo>
                  <a:lnTo>
                    <a:pt x="24073" y="5787"/>
                  </a:lnTo>
                  <a:lnTo>
                    <a:pt x="186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4"/>
            <p:cNvSpPr/>
            <p:nvPr/>
          </p:nvSpPr>
          <p:spPr>
            <a:xfrm>
              <a:off x="1624275" y="796950"/>
              <a:ext cx="612000" cy="809475"/>
            </a:xfrm>
            <a:custGeom>
              <a:avLst/>
              <a:gdLst/>
              <a:ahLst/>
              <a:cxnLst/>
              <a:rect l="l" t="t" r="r" b="b"/>
              <a:pathLst>
                <a:path w="24480" h="32379" extrusionOk="0">
                  <a:moveTo>
                    <a:pt x="18776" y="406"/>
                  </a:moveTo>
                  <a:lnTo>
                    <a:pt x="24073" y="6070"/>
                  </a:lnTo>
                  <a:lnTo>
                    <a:pt x="24073" y="31973"/>
                  </a:lnTo>
                  <a:lnTo>
                    <a:pt x="406" y="31973"/>
                  </a:lnTo>
                  <a:lnTo>
                    <a:pt x="406" y="406"/>
                  </a:lnTo>
                  <a:close/>
                  <a:moveTo>
                    <a:pt x="0" y="0"/>
                  </a:moveTo>
                  <a:lnTo>
                    <a:pt x="0" y="32379"/>
                  </a:lnTo>
                  <a:lnTo>
                    <a:pt x="24480" y="32379"/>
                  </a:lnTo>
                  <a:lnTo>
                    <a:pt x="24480" y="5909"/>
                  </a:lnTo>
                  <a:lnTo>
                    <a:pt x="189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4"/>
            <p:cNvSpPr/>
            <p:nvPr/>
          </p:nvSpPr>
          <p:spPr>
            <a:xfrm>
              <a:off x="2091050" y="799375"/>
              <a:ext cx="143275" cy="157375"/>
            </a:xfrm>
            <a:custGeom>
              <a:avLst/>
              <a:gdLst/>
              <a:ahLst/>
              <a:cxnLst/>
              <a:rect l="l" t="t" r="r" b="b"/>
              <a:pathLst>
                <a:path w="5731" h="6295" extrusionOk="0">
                  <a:moveTo>
                    <a:pt x="0" y="1"/>
                  </a:moveTo>
                  <a:lnTo>
                    <a:pt x="0" y="6295"/>
                  </a:lnTo>
                  <a:lnTo>
                    <a:pt x="5731" y="6295"/>
                  </a:lnTo>
                  <a:lnTo>
                    <a:pt x="5731" y="5889"/>
                  </a:lnTo>
                  <a:lnTo>
                    <a:pt x="407" y="5889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4"/>
            <p:cNvSpPr/>
            <p:nvPr/>
          </p:nvSpPr>
          <p:spPr>
            <a:xfrm>
              <a:off x="1721775" y="11307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4"/>
            <p:cNvSpPr/>
            <p:nvPr/>
          </p:nvSpPr>
          <p:spPr>
            <a:xfrm>
              <a:off x="1721775" y="12173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4"/>
            <p:cNvSpPr/>
            <p:nvPr/>
          </p:nvSpPr>
          <p:spPr>
            <a:xfrm>
              <a:off x="1721775" y="13038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1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4"/>
            <p:cNvSpPr/>
            <p:nvPr/>
          </p:nvSpPr>
          <p:spPr>
            <a:xfrm>
              <a:off x="1721775" y="13904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8"/>
                  </a:lnTo>
                  <a:lnTo>
                    <a:pt x="16678" y="408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34"/>
          <p:cNvGrpSpPr/>
          <p:nvPr/>
        </p:nvGrpSpPr>
        <p:grpSpPr>
          <a:xfrm>
            <a:off x="7993537" y="4348982"/>
            <a:ext cx="671802" cy="342063"/>
            <a:chOff x="1439237" y="4653782"/>
            <a:chExt cx="671802" cy="342063"/>
          </a:xfrm>
        </p:grpSpPr>
        <p:sp>
          <p:nvSpPr>
            <p:cNvPr id="1528" name="Google Shape;1528;p34"/>
            <p:cNvSpPr/>
            <p:nvPr/>
          </p:nvSpPr>
          <p:spPr>
            <a:xfrm>
              <a:off x="1775131" y="4659902"/>
              <a:ext cx="329798" cy="329825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1" y="1"/>
                  </a:moveTo>
                  <a:lnTo>
                    <a:pt x="1" y="10726"/>
                  </a:lnTo>
                  <a:lnTo>
                    <a:pt x="10726" y="10726"/>
                  </a:lnTo>
                  <a:lnTo>
                    <a:pt x="107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4"/>
            <p:cNvSpPr/>
            <p:nvPr/>
          </p:nvSpPr>
          <p:spPr>
            <a:xfrm>
              <a:off x="1445356" y="4659902"/>
              <a:ext cx="329798" cy="329825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1" y="1"/>
                  </a:moveTo>
                  <a:lnTo>
                    <a:pt x="1" y="10726"/>
                  </a:lnTo>
                  <a:lnTo>
                    <a:pt x="10726" y="10726"/>
                  </a:lnTo>
                  <a:lnTo>
                    <a:pt x="107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4"/>
            <p:cNvSpPr/>
            <p:nvPr/>
          </p:nvSpPr>
          <p:spPr>
            <a:xfrm>
              <a:off x="1775123" y="4659902"/>
              <a:ext cx="175783" cy="329825"/>
            </a:xfrm>
            <a:custGeom>
              <a:avLst/>
              <a:gdLst/>
              <a:ahLst/>
              <a:cxnLst/>
              <a:rect l="l" t="t" r="r" b="b"/>
              <a:pathLst>
                <a:path w="5717" h="10726" extrusionOk="0">
                  <a:moveTo>
                    <a:pt x="1" y="1"/>
                  </a:moveTo>
                  <a:lnTo>
                    <a:pt x="1" y="10726"/>
                  </a:lnTo>
                  <a:lnTo>
                    <a:pt x="5717" y="10726"/>
                  </a:lnTo>
                  <a:lnTo>
                    <a:pt x="5717" y="5718"/>
                  </a:lnTo>
                  <a:cubicBezTo>
                    <a:pt x="5717" y="2561"/>
                    <a:pt x="3158" y="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4"/>
            <p:cNvSpPr/>
            <p:nvPr/>
          </p:nvSpPr>
          <p:spPr>
            <a:xfrm>
              <a:off x="1439237" y="4653782"/>
              <a:ext cx="342035" cy="342063"/>
            </a:xfrm>
            <a:custGeom>
              <a:avLst/>
              <a:gdLst/>
              <a:ahLst/>
              <a:cxnLst/>
              <a:rect l="l" t="t" r="r" b="b"/>
              <a:pathLst>
                <a:path w="11124" h="11124" extrusionOk="0">
                  <a:moveTo>
                    <a:pt x="10725" y="399"/>
                  </a:moveTo>
                  <a:lnTo>
                    <a:pt x="10725" y="10725"/>
                  </a:lnTo>
                  <a:lnTo>
                    <a:pt x="398" y="10725"/>
                  </a:lnTo>
                  <a:lnTo>
                    <a:pt x="398" y="399"/>
                  </a:lnTo>
                  <a:close/>
                  <a:moveTo>
                    <a:pt x="0" y="1"/>
                  </a:moveTo>
                  <a:lnTo>
                    <a:pt x="0" y="11123"/>
                  </a:lnTo>
                  <a:lnTo>
                    <a:pt x="11123" y="11123"/>
                  </a:lnTo>
                  <a:lnTo>
                    <a:pt x="111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4"/>
            <p:cNvSpPr/>
            <p:nvPr/>
          </p:nvSpPr>
          <p:spPr>
            <a:xfrm>
              <a:off x="1769004" y="4653782"/>
              <a:ext cx="342035" cy="342063"/>
            </a:xfrm>
            <a:custGeom>
              <a:avLst/>
              <a:gdLst/>
              <a:ahLst/>
              <a:cxnLst/>
              <a:rect l="l" t="t" r="r" b="b"/>
              <a:pathLst>
                <a:path w="11124" h="11124" extrusionOk="0">
                  <a:moveTo>
                    <a:pt x="10725" y="399"/>
                  </a:moveTo>
                  <a:lnTo>
                    <a:pt x="10725" y="10725"/>
                  </a:lnTo>
                  <a:lnTo>
                    <a:pt x="398" y="10725"/>
                  </a:lnTo>
                  <a:lnTo>
                    <a:pt x="398" y="399"/>
                  </a:lnTo>
                  <a:close/>
                  <a:moveTo>
                    <a:pt x="0" y="1"/>
                  </a:moveTo>
                  <a:lnTo>
                    <a:pt x="0" y="11123"/>
                  </a:lnTo>
                  <a:lnTo>
                    <a:pt x="11124" y="11123"/>
                  </a:lnTo>
                  <a:lnTo>
                    <a:pt x="111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/>
          <p:nvPr/>
        </p:nvSpPr>
        <p:spPr>
          <a:xfrm>
            <a:off x="-34375" y="-542662"/>
            <a:ext cx="9214312" cy="6228826"/>
          </a:xfrm>
          <a:custGeom>
            <a:avLst/>
            <a:gdLst/>
            <a:ahLst/>
            <a:cxnLst/>
            <a:rect l="l" t="t" r="r" b="b"/>
            <a:pathLst>
              <a:path w="151408" h="102351" extrusionOk="0">
                <a:moveTo>
                  <a:pt x="4068" y="183"/>
                </a:moveTo>
                <a:lnTo>
                  <a:pt x="4068" y="3719"/>
                </a:lnTo>
                <a:lnTo>
                  <a:pt x="184" y="3719"/>
                </a:lnTo>
                <a:lnTo>
                  <a:pt x="184" y="183"/>
                </a:lnTo>
                <a:close/>
                <a:moveTo>
                  <a:pt x="8043" y="183"/>
                </a:moveTo>
                <a:lnTo>
                  <a:pt x="8043" y="3719"/>
                </a:lnTo>
                <a:lnTo>
                  <a:pt x="4252" y="3719"/>
                </a:lnTo>
                <a:lnTo>
                  <a:pt x="4252" y="183"/>
                </a:lnTo>
                <a:close/>
                <a:moveTo>
                  <a:pt x="12018" y="183"/>
                </a:moveTo>
                <a:lnTo>
                  <a:pt x="12018" y="3719"/>
                </a:lnTo>
                <a:lnTo>
                  <a:pt x="8227" y="3719"/>
                </a:lnTo>
                <a:lnTo>
                  <a:pt x="8227" y="183"/>
                </a:lnTo>
                <a:close/>
                <a:moveTo>
                  <a:pt x="15993" y="183"/>
                </a:moveTo>
                <a:lnTo>
                  <a:pt x="15993" y="3719"/>
                </a:lnTo>
                <a:lnTo>
                  <a:pt x="12202" y="3719"/>
                </a:lnTo>
                <a:lnTo>
                  <a:pt x="12202" y="183"/>
                </a:lnTo>
                <a:close/>
                <a:moveTo>
                  <a:pt x="19968" y="183"/>
                </a:moveTo>
                <a:lnTo>
                  <a:pt x="19968" y="3719"/>
                </a:lnTo>
                <a:lnTo>
                  <a:pt x="16177" y="3719"/>
                </a:lnTo>
                <a:lnTo>
                  <a:pt x="16177" y="183"/>
                </a:lnTo>
                <a:close/>
                <a:moveTo>
                  <a:pt x="23944" y="183"/>
                </a:moveTo>
                <a:lnTo>
                  <a:pt x="23944" y="3719"/>
                </a:lnTo>
                <a:lnTo>
                  <a:pt x="20153" y="3719"/>
                </a:lnTo>
                <a:lnTo>
                  <a:pt x="20153" y="183"/>
                </a:lnTo>
                <a:close/>
                <a:moveTo>
                  <a:pt x="27919" y="183"/>
                </a:moveTo>
                <a:lnTo>
                  <a:pt x="27919" y="3719"/>
                </a:lnTo>
                <a:lnTo>
                  <a:pt x="24129" y="3719"/>
                </a:lnTo>
                <a:lnTo>
                  <a:pt x="24129" y="183"/>
                </a:lnTo>
                <a:close/>
                <a:moveTo>
                  <a:pt x="31895" y="183"/>
                </a:moveTo>
                <a:lnTo>
                  <a:pt x="31895" y="3719"/>
                </a:lnTo>
                <a:lnTo>
                  <a:pt x="28104" y="3719"/>
                </a:lnTo>
                <a:lnTo>
                  <a:pt x="28104" y="183"/>
                </a:lnTo>
                <a:close/>
                <a:moveTo>
                  <a:pt x="35870" y="183"/>
                </a:moveTo>
                <a:lnTo>
                  <a:pt x="35870" y="3719"/>
                </a:lnTo>
                <a:lnTo>
                  <a:pt x="32079" y="3719"/>
                </a:lnTo>
                <a:lnTo>
                  <a:pt x="32079" y="183"/>
                </a:lnTo>
                <a:close/>
                <a:moveTo>
                  <a:pt x="39845" y="183"/>
                </a:moveTo>
                <a:lnTo>
                  <a:pt x="39845" y="3719"/>
                </a:lnTo>
                <a:lnTo>
                  <a:pt x="36054" y="3719"/>
                </a:lnTo>
                <a:lnTo>
                  <a:pt x="36054" y="183"/>
                </a:lnTo>
                <a:close/>
                <a:moveTo>
                  <a:pt x="43821" y="183"/>
                </a:moveTo>
                <a:lnTo>
                  <a:pt x="43821" y="3719"/>
                </a:lnTo>
                <a:lnTo>
                  <a:pt x="40029" y="3719"/>
                </a:lnTo>
                <a:lnTo>
                  <a:pt x="40029" y="183"/>
                </a:lnTo>
                <a:close/>
                <a:moveTo>
                  <a:pt x="47796" y="183"/>
                </a:moveTo>
                <a:lnTo>
                  <a:pt x="47796" y="3719"/>
                </a:lnTo>
                <a:lnTo>
                  <a:pt x="44005" y="3719"/>
                </a:lnTo>
                <a:lnTo>
                  <a:pt x="44005" y="183"/>
                </a:lnTo>
                <a:close/>
                <a:moveTo>
                  <a:pt x="51771" y="183"/>
                </a:moveTo>
                <a:lnTo>
                  <a:pt x="51771" y="3719"/>
                </a:lnTo>
                <a:lnTo>
                  <a:pt x="47980" y="3719"/>
                </a:lnTo>
                <a:lnTo>
                  <a:pt x="47980" y="183"/>
                </a:lnTo>
                <a:close/>
                <a:moveTo>
                  <a:pt x="55746" y="183"/>
                </a:moveTo>
                <a:lnTo>
                  <a:pt x="55746" y="3719"/>
                </a:lnTo>
                <a:lnTo>
                  <a:pt x="51956" y="3719"/>
                </a:lnTo>
                <a:lnTo>
                  <a:pt x="51956" y="183"/>
                </a:lnTo>
                <a:close/>
                <a:moveTo>
                  <a:pt x="59721" y="183"/>
                </a:moveTo>
                <a:lnTo>
                  <a:pt x="59721" y="3719"/>
                </a:lnTo>
                <a:lnTo>
                  <a:pt x="55931" y="3719"/>
                </a:lnTo>
                <a:lnTo>
                  <a:pt x="55931" y="183"/>
                </a:lnTo>
                <a:close/>
                <a:moveTo>
                  <a:pt x="63696" y="183"/>
                </a:moveTo>
                <a:lnTo>
                  <a:pt x="63696" y="3719"/>
                </a:lnTo>
                <a:lnTo>
                  <a:pt x="59906" y="3719"/>
                </a:lnTo>
                <a:lnTo>
                  <a:pt x="59906" y="183"/>
                </a:lnTo>
                <a:close/>
                <a:moveTo>
                  <a:pt x="67672" y="183"/>
                </a:moveTo>
                <a:lnTo>
                  <a:pt x="67672" y="3719"/>
                </a:lnTo>
                <a:lnTo>
                  <a:pt x="63881" y="3719"/>
                </a:lnTo>
                <a:lnTo>
                  <a:pt x="63881" y="183"/>
                </a:lnTo>
                <a:close/>
                <a:moveTo>
                  <a:pt x="71648" y="183"/>
                </a:moveTo>
                <a:lnTo>
                  <a:pt x="71648" y="3719"/>
                </a:lnTo>
                <a:lnTo>
                  <a:pt x="67857" y="3719"/>
                </a:lnTo>
                <a:lnTo>
                  <a:pt x="67857" y="183"/>
                </a:lnTo>
                <a:close/>
                <a:moveTo>
                  <a:pt x="75623" y="183"/>
                </a:moveTo>
                <a:lnTo>
                  <a:pt x="75623" y="3719"/>
                </a:lnTo>
                <a:lnTo>
                  <a:pt x="71832" y="3719"/>
                </a:lnTo>
                <a:lnTo>
                  <a:pt x="71832" y="183"/>
                </a:lnTo>
                <a:close/>
                <a:moveTo>
                  <a:pt x="79598" y="183"/>
                </a:moveTo>
                <a:lnTo>
                  <a:pt x="79598" y="3719"/>
                </a:lnTo>
                <a:lnTo>
                  <a:pt x="75807" y="3719"/>
                </a:lnTo>
                <a:lnTo>
                  <a:pt x="75807" y="183"/>
                </a:lnTo>
                <a:close/>
                <a:moveTo>
                  <a:pt x="83573" y="183"/>
                </a:moveTo>
                <a:lnTo>
                  <a:pt x="83573" y="3719"/>
                </a:lnTo>
                <a:lnTo>
                  <a:pt x="79782" y="3719"/>
                </a:lnTo>
                <a:lnTo>
                  <a:pt x="79782" y="183"/>
                </a:lnTo>
                <a:close/>
                <a:moveTo>
                  <a:pt x="87549" y="183"/>
                </a:moveTo>
                <a:lnTo>
                  <a:pt x="87549" y="3719"/>
                </a:lnTo>
                <a:lnTo>
                  <a:pt x="83757" y="3719"/>
                </a:lnTo>
                <a:lnTo>
                  <a:pt x="83757" y="183"/>
                </a:lnTo>
                <a:close/>
                <a:moveTo>
                  <a:pt x="91524" y="183"/>
                </a:moveTo>
                <a:lnTo>
                  <a:pt x="91524" y="3719"/>
                </a:lnTo>
                <a:lnTo>
                  <a:pt x="87733" y="3719"/>
                </a:lnTo>
                <a:lnTo>
                  <a:pt x="87733" y="183"/>
                </a:lnTo>
                <a:close/>
                <a:moveTo>
                  <a:pt x="95499" y="183"/>
                </a:moveTo>
                <a:lnTo>
                  <a:pt x="95499" y="3719"/>
                </a:lnTo>
                <a:lnTo>
                  <a:pt x="91708" y="3719"/>
                </a:lnTo>
                <a:lnTo>
                  <a:pt x="91708" y="183"/>
                </a:lnTo>
                <a:close/>
                <a:moveTo>
                  <a:pt x="99474" y="183"/>
                </a:moveTo>
                <a:lnTo>
                  <a:pt x="99474" y="3719"/>
                </a:lnTo>
                <a:lnTo>
                  <a:pt x="95684" y="3719"/>
                </a:lnTo>
                <a:lnTo>
                  <a:pt x="95684" y="183"/>
                </a:lnTo>
                <a:close/>
                <a:moveTo>
                  <a:pt x="103449" y="183"/>
                </a:moveTo>
                <a:lnTo>
                  <a:pt x="103449" y="3719"/>
                </a:lnTo>
                <a:lnTo>
                  <a:pt x="99659" y="3719"/>
                </a:lnTo>
                <a:lnTo>
                  <a:pt x="99659" y="183"/>
                </a:lnTo>
                <a:close/>
                <a:moveTo>
                  <a:pt x="107424" y="183"/>
                </a:moveTo>
                <a:lnTo>
                  <a:pt x="107424" y="3719"/>
                </a:lnTo>
                <a:lnTo>
                  <a:pt x="103634" y="3719"/>
                </a:lnTo>
                <a:lnTo>
                  <a:pt x="103634" y="183"/>
                </a:lnTo>
                <a:close/>
                <a:moveTo>
                  <a:pt x="111400" y="183"/>
                </a:moveTo>
                <a:lnTo>
                  <a:pt x="111400" y="3719"/>
                </a:lnTo>
                <a:lnTo>
                  <a:pt x="107609" y="3719"/>
                </a:lnTo>
                <a:lnTo>
                  <a:pt x="107609" y="183"/>
                </a:lnTo>
                <a:close/>
                <a:moveTo>
                  <a:pt x="115376" y="183"/>
                </a:moveTo>
                <a:lnTo>
                  <a:pt x="115376" y="3719"/>
                </a:lnTo>
                <a:lnTo>
                  <a:pt x="111585" y="3719"/>
                </a:lnTo>
                <a:lnTo>
                  <a:pt x="111585" y="183"/>
                </a:lnTo>
                <a:close/>
                <a:moveTo>
                  <a:pt x="119351" y="183"/>
                </a:moveTo>
                <a:lnTo>
                  <a:pt x="119351" y="3719"/>
                </a:lnTo>
                <a:lnTo>
                  <a:pt x="115560" y="3719"/>
                </a:lnTo>
                <a:lnTo>
                  <a:pt x="115560" y="183"/>
                </a:lnTo>
                <a:close/>
                <a:moveTo>
                  <a:pt x="123326" y="183"/>
                </a:moveTo>
                <a:lnTo>
                  <a:pt x="123326" y="3719"/>
                </a:lnTo>
                <a:lnTo>
                  <a:pt x="119535" y="3719"/>
                </a:lnTo>
                <a:lnTo>
                  <a:pt x="119535" y="183"/>
                </a:lnTo>
                <a:close/>
                <a:moveTo>
                  <a:pt x="127301" y="183"/>
                </a:moveTo>
                <a:lnTo>
                  <a:pt x="127301" y="3719"/>
                </a:lnTo>
                <a:lnTo>
                  <a:pt x="123510" y="3719"/>
                </a:lnTo>
                <a:lnTo>
                  <a:pt x="123510" y="183"/>
                </a:lnTo>
                <a:close/>
                <a:moveTo>
                  <a:pt x="131277" y="183"/>
                </a:moveTo>
                <a:lnTo>
                  <a:pt x="131277" y="3719"/>
                </a:lnTo>
                <a:lnTo>
                  <a:pt x="127485" y="3719"/>
                </a:lnTo>
                <a:lnTo>
                  <a:pt x="127485" y="183"/>
                </a:lnTo>
                <a:close/>
                <a:moveTo>
                  <a:pt x="135252" y="183"/>
                </a:moveTo>
                <a:lnTo>
                  <a:pt x="135252" y="3719"/>
                </a:lnTo>
                <a:lnTo>
                  <a:pt x="131461" y="3719"/>
                </a:lnTo>
                <a:lnTo>
                  <a:pt x="131461" y="183"/>
                </a:lnTo>
                <a:close/>
                <a:moveTo>
                  <a:pt x="139227" y="183"/>
                </a:moveTo>
                <a:lnTo>
                  <a:pt x="139227" y="3719"/>
                </a:lnTo>
                <a:lnTo>
                  <a:pt x="135436" y="3719"/>
                </a:lnTo>
                <a:lnTo>
                  <a:pt x="135436" y="183"/>
                </a:lnTo>
                <a:close/>
                <a:moveTo>
                  <a:pt x="143202" y="183"/>
                </a:moveTo>
                <a:lnTo>
                  <a:pt x="143202" y="3719"/>
                </a:lnTo>
                <a:lnTo>
                  <a:pt x="139411" y="3719"/>
                </a:lnTo>
                <a:lnTo>
                  <a:pt x="139411" y="183"/>
                </a:lnTo>
                <a:close/>
                <a:moveTo>
                  <a:pt x="147177" y="183"/>
                </a:moveTo>
                <a:lnTo>
                  <a:pt x="147177" y="3719"/>
                </a:lnTo>
                <a:lnTo>
                  <a:pt x="143387" y="3719"/>
                </a:lnTo>
                <a:lnTo>
                  <a:pt x="143387" y="183"/>
                </a:lnTo>
                <a:close/>
                <a:moveTo>
                  <a:pt x="151224" y="183"/>
                </a:moveTo>
                <a:lnTo>
                  <a:pt x="151224" y="3719"/>
                </a:lnTo>
                <a:lnTo>
                  <a:pt x="147362" y="3719"/>
                </a:lnTo>
                <a:lnTo>
                  <a:pt x="147362" y="183"/>
                </a:lnTo>
                <a:close/>
                <a:moveTo>
                  <a:pt x="4068" y="3902"/>
                </a:moveTo>
                <a:lnTo>
                  <a:pt x="4068" y="7661"/>
                </a:lnTo>
                <a:lnTo>
                  <a:pt x="184" y="7661"/>
                </a:lnTo>
                <a:lnTo>
                  <a:pt x="184" y="3902"/>
                </a:lnTo>
                <a:close/>
                <a:moveTo>
                  <a:pt x="8043" y="3902"/>
                </a:moveTo>
                <a:lnTo>
                  <a:pt x="8043" y="7661"/>
                </a:lnTo>
                <a:lnTo>
                  <a:pt x="4252" y="7661"/>
                </a:lnTo>
                <a:lnTo>
                  <a:pt x="4252" y="3902"/>
                </a:lnTo>
                <a:close/>
                <a:moveTo>
                  <a:pt x="12018" y="3902"/>
                </a:moveTo>
                <a:lnTo>
                  <a:pt x="12018" y="7661"/>
                </a:lnTo>
                <a:lnTo>
                  <a:pt x="8227" y="7661"/>
                </a:lnTo>
                <a:lnTo>
                  <a:pt x="8227" y="3902"/>
                </a:lnTo>
                <a:close/>
                <a:moveTo>
                  <a:pt x="15993" y="3902"/>
                </a:moveTo>
                <a:lnTo>
                  <a:pt x="15993" y="7661"/>
                </a:lnTo>
                <a:lnTo>
                  <a:pt x="12202" y="7661"/>
                </a:lnTo>
                <a:lnTo>
                  <a:pt x="12202" y="3902"/>
                </a:lnTo>
                <a:close/>
                <a:moveTo>
                  <a:pt x="19968" y="3902"/>
                </a:moveTo>
                <a:lnTo>
                  <a:pt x="19968" y="7661"/>
                </a:lnTo>
                <a:lnTo>
                  <a:pt x="16177" y="7661"/>
                </a:lnTo>
                <a:lnTo>
                  <a:pt x="16177" y="3902"/>
                </a:lnTo>
                <a:close/>
                <a:moveTo>
                  <a:pt x="23944" y="3902"/>
                </a:moveTo>
                <a:lnTo>
                  <a:pt x="23944" y="7661"/>
                </a:lnTo>
                <a:lnTo>
                  <a:pt x="20153" y="7661"/>
                </a:lnTo>
                <a:lnTo>
                  <a:pt x="20153" y="3902"/>
                </a:lnTo>
                <a:close/>
                <a:moveTo>
                  <a:pt x="27919" y="3902"/>
                </a:moveTo>
                <a:lnTo>
                  <a:pt x="27919" y="7661"/>
                </a:lnTo>
                <a:lnTo>
                  <a:pt x="24129" y="7661"/>
                </a:lnTo>
                <a:lnTo>
                  <a:pt x="24129" y="3902"/>
                </a:lnTo>
                <a:close/>
                <a:moveTo>
                  <a:pt x="31895" y="3902"/>
                </a:moveTo>
                <a:lnTo>
                  <a:pt x="31895" y="7661"/>
                </a:lnTo>
                <a:lnTo>
                  <a:pt x="28104" y="7661"/>
                </a:lnTo>
                <a:lnTo>
                  <a:pt x="28104" y="3902"/>
                </a:lnTo>
                <a:close/>
                <a:moveTo>
                  <a:pt x="35870" y="3902"/>
                </a:moveTo>
                <a:lnTo>
                  <a:pt x="35870" y="7661"/>
                </a:lnTo>
                <a:lnTo>
                  <a:pt x="32079" y="7661"/>
                </a:lnTo>
                <a:lnTo>
                  <a:pt x="32079" y="3902"/>
                </a:lnTo>
                <a:close/>
                <a:moveTo>
                  <a:pt x="39845" y="3902"/>
                </a:moveTo>
                <a:lnTo>
                  <a:pt x="39845" y="7661"/>
                </a:lnTo>
                <a:lnTo>
                  <a:pt x="36054" y="7661"/>
                </a:lnTo>
                <a:lnTo>
                  <a:pt x="36054" y="3902"/>
                </a:lnTo>
                <a:close/>
                <a:moveTo>
                  <a:pt x="43821" y="3902"/>
                </a:moveTo>
                <a:lnTo>
                  <a:pt x="43821" y="7661"/>
                </a:lnTo>
                <a:lnTo>
                  <a:pt x="40029" y="7661"/>
                </a:lnTo>
                <a:lnTo>
                  <a:pt x="40029" y="3902"/>
                </a:lnTo>
                <a:close/>
                <a:moveTo>
                  <a:pt x="47796" y="3902"/>
                </a:moveTo>
                <a:lnTo>
                  <a:pt x="47796" y="7661"/>
                </a:lnTo>
                <a:lnTo>
                  <a:pt x="44005" y="7661"/>
                </a:lnTo>
                <a:lnTo>
                  <a:pt x="44005" y="3902"/>
                </a:lnTo>
                <a:close/>
                <a:moveTo>
                  <a:pt x="51771" y="3902"/>
                </a:moveTo>
                <a:lnTo>
                  <a:pt x="51771" y="7661"/>
                </a:lnTo>
                <a:lnTo>
                  <a:pt x="47980" y="7661"/>
                </a:lnTo>
                <a:lnTo>
                  <a:pt x="47980" y="3902"/>
                </a:lnTo>
                <a:close/>
                <a:moveTo>
                  <a:pt x="55746" y="3902"/>
                </a:moveTo>
                <a:lnTo>
                  <a:pt x="55746" y="7661"/>
                </a:lnTo>
                <a:lnTo>
                  <a:pt x="51956" y="7661"/>
                </a:lnTo>
                <a:lnTo>
                  <a:pt x="51956" y="3902"/>
                </a:lnTo>
                <a:close/>
                <a:moveTo>
                  <a:pt x="59721" y="3902"/>
                </a:moveTo>
                <a:lnTo>
                  <a:pt x="59721" y="7661"/>
                </a:lnTo>
                <a:lnTo>
                  <a:pt x="55931" y="7661"/>
                </a:lnTo>
                <a:lnTo>
                  <a:pt x="55931" y="3902"/>
                </a:lnTo>
                <a:close/>
                <a:moveTo>
                  <a:pt x="63696" y="3902"/>
                </a:moveTo>
                <a:lnTo>
                  <a:pt x="63696" y="7661"/>
                </a:lnTo>
                <a:lnTo>
                  <a:pt x="59906" y="7661"/>
                </a:lnTo>
                <a:lnTo>
                  <a:pt x="59906" y="3902"/>
                </a:lnTo>
                <a:close/>
                <a:moveTo>
                  <a:pt x="67672" y="3902"/>
                </a:moveTo>
                <a:lnTo>
                  <a:pt x="67672" y="7661"/>
                </a:lnTo>
                <a:lnTo>
                  <a:pt x="63881" y="7661"/>
                </a:lnTo>
                <a:lnTo>
                  <a:pt x="63881" y="3902"/>
                </a:lnTo>
                <a:close/>
                <a:moveTo>
                  <a:pt x="71648" y="3902"/>
                </a:moveTo>
                <a:lnTo>
                  <a:pt x="71648" y="7661"/>
                </a:lnTo>
                <a:lnTo>
                  <a:pt x="67857" y="7661"/>
                </a:lnTo>
                <a:lnTo>
                  <a:pt x="67857" y="3902"/>
                </a:lnTo>
                <a:close/>
                <a:moveTo>
                  <a:pt x="75623" y="3902"/>
                </a:moveTo>
                <a:lnTo>
                  <a:pt x="75623" y="7661"/>
                </a:lnTo>
                <a:lnTo>
                  <a:pt x="71832" y="7661"/>
                </a:lnTo>
                <a:lnTo>
                  <a:pt x="71832" y="3902"/>
                </a:lnTo>
                <a:close/>
                <a:moveTo>
                  <a:pt x="79598" y="3902"/>
                </a:moveTo>
                <a:lnTo>
                  <a:pt x="79598" y="7661"/>
                </a:lnTo>
                <a:lnTo>
                  <a:pt x="75807" y="7661"/>
                </a:lnTo>
                <a:lnTo>
                  <a:pt x="75807" y="3902"/>
                </a:lnTo>
                <a:close/>
                <a:moveTo>
                  <a:pt x="83573" y="3902"/>
                </a:moveTo>
                <a:lnTo>
                  <a:pt x="83573" y="7661"/>
                </a:lnTo>
                <a:lnTo>
                  <a:pt x="79782" y="7661"/>
                </a:lnTo>
                <a:lnTo>
                  <a:pt x="79782" y="3902"/>
                </a:lnTo>
                <a:close/>
                <a:moveTo>
                  <a:pt x="87549" y="3902"/>
                </a:moveTo>
                <a:lnTo>
                  <a:pt x="87549" y="7661"/>
                </a:lnTo>
                <a:lnTo>
                  <a:pt x="83757" y="7661"/>
                </a:lnTo>
                <a:lnTo>
                  <a:pt x="83757" y="3902"/>
                </a:lnTo>
                <a:close/>
                <a:moveTo>
                  <a:pt x="91524" y="3902"/>
                </a:moveTo>
                <a:lnTo>
                  <a:pt x="91524" y="7661"/>
                </a:lnTo>
                <a:lnTo>
                  <a:pt x="87733" y="7661"/>
                </a:lnTo>
                <a:lnTo>
                  <a:pt x="87733" y="3902"/>
                </a:lnTo>
                <a:close/>
                <a:moveTo>
                  <a:pt x="95499" y="3902"/>
                </a:moveTo>
                <a:lnTo>
                  <a:pt x="95499" y="7661"/>
                </a:lnTo>
                <a:lnTo>
                  <a:pt x="91708" y="7661"/>
                </a:lnTo>
                <a:lnTo>
                  <a:pt x="91708" y="3902"/>
                </a:lnTo>
                <a:close/>
                <a:moveTo>
                  <a:pt x="99474" y="3902"/>
                </a:moveTo>
                <a:lnTo>
                  <a:pt x="99474" y="7661"/>
                </a:lnTo>
                <a:lnTo>
                  <a:pt x="95684" y="7661"/>
                </a:lnTo>
                <a:lnTo>
                  <a:pt x="95684" y="3902"/>
                </a:lnTo>
                <a:close/>
                <a:moveTo>
                  <a:pt x="103449" y="3902"/>
                </a:moveTo>
                <a:lnTo>
                  <a:pt x="103449" y="7661"/>
                </a:lnTo>
                <a:lnTo>
                  <a:pt x="99659" y="7661"/>
                </a:lnTo>
                <a:lnTo>
                  <a:pt x="99659" y="3902"/>
                </a:lnTo>
                <a:close/>
                <a:moveTo>
                  <a:pt x="107424" y="3902"/>
                </a:moveTo>
                <a:lnTo>
                  <a:pt x="107424" y="7661"/>
                </a:lnTo>
                <a:lnTo>
                  <a:pt x="103634" y="7661"/>
                </a:lnTo>
                <a:lnTo>
                  <a:pt x="103634" y="3902"/>
                </a:lnTo>
                <a:close/>
                <a:moveTo>
                  <a:pt x="111400" y="3902"/>
                </a:moveTo>
                <a:lnTo>
                  <a:pt x="111400" y="7661"/>
                </a:lnTo>
                <a:lnTo>
                  <a:pt x="107609" y="7661"/>
                </a:lnTo>
                <a:lnTo>
                  <a:pt x="107609" y="3902"/>
                </a:lnTo>
                <a:close/>
                <a:moveTo>
                  <a:pt x="115376" y="3902"/>
                </a:moveTo>
                <a:lnTo>
                  <a:pt x="115376" y="7661"/>
                </a:lnTo>
                <a:lnTo>
                  <a:pt x="111585" y="7661"/>
                </a:lnTo>
                <a:lnTo>
                  <a:pt x="111585" y="3902"/>
                </a:lnTo>
                <a:close/>
                <a:moveTo>
                  <a:pt x="119351" y="3902"/>
                </a:moveTo>
                <a:lnTo>
                  <a:pt x="119351" y="7661"/>
                </a:lnTo>
                <a:lnTo>
                  <a:pt x="115560" y="7661"/>
                </a:lnTo>
                <a:lnTo>
                  <a:pt x="115560" y="3902"/>
                </a:lnTo>
                <a:close/>
                <a:moveTo>
                  <a:pt x="123326" y="3902"/>
                </a:moveTo>
                <a:lnTo>
                  <a:pt x="123326" y="7661"/>
                </a:lnTo>
                <a:lnTo>
                  <a:pt x="119535" y="7661"/>
                </a:lnTo>
                <a:lnTo>
                  <a:pt x="119535" y="3902"/>
                </a:lnTo>
                <a:close/>
                <a:moveTo>
                  <a:pt x="127301" y="3902"/>
                </a:moveTo>
                <a:lnTo>
                  <a:pt x="127301" y="7661"/>
                </a:lnTo>
                <a:lnTo>
                  <a:pt x="123510" y="7661"/>
                </a:lnTo>
                <a:lnTo>
                  <a:pt x="123510" y="3902"/>
                </a:lnTo>
                <a:close/>
                <a:moveTo>
                  <a:pt x="131277" y="3902"/>
                </a:moveTo>
                <a:lnTo>
                  <a:pt x="131277" y="7661"/>
                </a:lnTo>
                <a:lnTo>
                  <a:pt x="127485" y="7661"/>
                </a:lnTo>
                <a:lnTo>
                  <a:pt x="127485" y="3902"/>
                </a:lnTo>
                <a:close/>
                <a:moveTo>
                  <a:pt x="135252" y="3902"/>
                </a:moveTo>
                <a:lnTo>
                  <a:pt x="135252" y="7661"/>
                </a:lnTo>
                <a:lnTo>
                  <a:pt x="131461" y="7661"/>
                </a:lnTo>
                <a:lnTo>
                  <a:pt x="131461" y="3902"/>
                </a:lnTo>
                <a:close/>
                <a:moveTo>
                  <a:pt x="139227" y="3902"/>
                </a:moveTo>
                <a:lnTo>
                  <a:pt x="139227" y="7661"/>
                </a:lnTo>
                <a:lnTo>
                  <a:pt x="135436" y="7661"/>
                </a:lnTo>
                <a:lnTo>
                  <a:pt x="135436" y="3902"/>
                </a:lnTo>
                <a:close/>
                <a:moveTo>
                  <a:pt x="143202" y="3902"/>
                </a:moveTo>
                <a:lnTo>
                  <a:pt x="143202" y="7661"/>
                </a:lnTo>
                <a:lnTo>
                  <a:pt x="139411" y="7661"/>
                </a:lnTo>
                <a:lnTo>
                  <a:pt x="139411" y="3902"/>
                </a:lnTo>
                <a:close/>
                <a:moveTo>
                  <a:pt x="147177" y="3902"/>
                </a:moveTo>
                <a:lnTo>
                  <a:pt x="147177" y="7661"/>
                </a:lnTo>
                <a:lnTo>
                  <a:pt x="143387" y="7661"/>
                </a:lnTo>
                <a:lnTo>
                  <a:pt x="143387" y="3902"/>
                </a:lnTo>
                <a:close/>
                <a:moveTo>
                  <a:pt x="151224" y="3902"/>
                </a:moveTo>
                <a:lnTo>
                  <a:pt x="151224" y="7661"/>
                </a:lnTo>
                <a:lnTo>
                  <a:pt x="147362" y="7661"/>
                </a:lnTo>
                <a:lnTo>
                  <a:pt x="147362" y="3902"/>
                </a:lnTo>
                <a:close/>
                <a:moveTo>
                  <a:pt x="4068" y="7844"/>
                </a:moveTo>
                <a:lnTo>
                  <a:pt x="4068" y="11605"/>
                </a:lnTo>
                <a:lnTo>
                  <a:pt x="184" y="11605"/>
                </a:lnTo>
                <a:lnTo>
                  <a:pt x="184" y="7844"/>
                </a:lnTo>
                <a:close/>
                <a:moveTo>
                  <a:pt x="8043" y="7844"/>
                </a:moveTo>
                <a:lnTo>
                  <a:pt x="8043" y="11605"/>
                </a:lnTo>
                <a:lnTo>
                  <a:pt x="4252" y="11605"/>
                </a:lnTo>
                <a:lnTo>
                  <a:pt x="4252" y="7844"/>
                </a:lnTo>
                <a:close/>
                <a:moveTo>
                  <a:pt x="12018" y="7844"/>
                </a:moveTo>
                <a:lnTo>
                  <a:pt x="12018" y="11605"/>
                </a:lnTo>
                <a:lnTo>
                  <a:pt x="8227" y="11605"/>
                </a:lnTo>
                <a:lnTo>
                  <a:pt x="8227" y="7844"/>
                </a:lnTo>
                <a:close/>
                <a:moveTo>
                  <a:pt x="15993" y="7844"/>
                </a:moveTo>
                <a:lnTo>
                  <a:pt x="15993" y="11605"/>
                </a:lnTo>
                <a:lnTo>
                  <a:pt x="12202" y="11605"/>
                </a:lnTo>
                <a:lnTo>
                  <a:pt x="12202" y="7844"/>
                </a:lnTo>
                <a:close/>
                <a:moveTo>
                  <a:pt x="19968" y="7844"/>
                </a:moveTo>
                <a:lnTo>
                  <a:pt x="19968" y="11605"/>
                </a:lnTo>
                <a:lnTo>
                  <a:pt x="16177" y="11605"/>
                </a:lnTo>
                <a:lnTo>
                  <a:pt x="16177" y="7844"/>
                </a:lnTo>
                <a:close/>
                <a:moveTo>
                  <a:pt x="23944" y="7844"/>
                </a:moveTo>
                <a:lnTo>
                  <a:pt x="23944" y="11605"/>
                </a:lnTo>
                <a:lnTo>
                  <a:pt x="20153" y="11605"/>
                </a:lnTo>
                <a:lnTo>
                  <a:pt x="20153" y="7844"/>
                </a:lnTo>
                <a:close/>
                <a:moveTo>
                  <a:pt x="27919" y="7844"/>
                </a:moveTo>
                <a:lnTo>
                  <a:pt x="27919" y="11605"/>
                </a:lnTo>
                <a:lnTo>
                  <a:pt x="24129" y="11605"/>
                </a:lnTo>
                <a:lnTo>
                  <a:pt x="24129" y="7844"/>
                </a:lnTo>
                <a:close/>
                <a:moveTo>
                  <a:pt x="31895" y="7844"/>
                </a:moveTo>
                <a:lnTo>
                  <a:pt x="31895" y="11605"/>
                </a:lnTo>
                <a:lnTo>
                  <a:pt x="28104" y="11605"/>
                </a:lnTo>
                <a:lnTo>
                  <a:pt x="28104" y="7844"/>
                </a:lnTo>
                <a:close/>
                <a:moveTo>
                  <a:pt x="35870" y="7844"/>
                </a:moveTo>
                <a:lnTo>
                  <a:pt x="35870" y="11605"/>
                </a:lnTo>
                <a:lnTo>
                  <a:pt x="32079" y="11605"/>
                </a:lnTo>
                <a:lnTo>
                  <a:pt x="32079" y="7844"/>
                </a:lnTo>
                <a:close/>
                <a:moveTo>
                  <a:pt x="39845" y="7844"/>
                </a:moveTo>
                <a:lnTo>
                  <a:pt x="39845" y="11605"/>
                </a:lnTo>
                <a:lnTo>
                  <a:pt x="36054" y="11605"/>
                </a:lnTo>
                <a:lnTo>
                  <a:pt x="36054" y="7844"/>
                </a:lnTo>
                <a:close/>
                <a:moveTo>
                  <a:pt x="43821" y="7844"/>
                </a:moveTo>
                <a:lnTo>
                  <a:pt x="43821" y="11605"/>
                </a:lnTo>
                <a:lnTo>
                  <a:pt x="40029" y="11605"/>
                </a:lnTo>
                <a:lnTo>
                  <a:pt x="40029" y="7844"/>
                </a:lnTo>
                <a:close/>
                <a:moveTo>
                  <a:pt x="47796" y="7844"/>
                </a:moveTo>
                <a:lnTo>
                  <a:pt x="47796" y="11605"/>
                </a:lnTo>
                <a:lnTo>
                  <a:pt x="44005" y="11605"/>
                </a:lnTo>
                <a:lnTo>
                  <a:pt x="44005" y="7844"/>
                </a:lnTo>
                <a:close/>
                <a:moveTo>
                  <a:pt x="51771" y="7844"/>
                </a:moveTo>
                <a:lnTo>
                  <a:pt x="51771" y="11605"/>
                </a:lnTo>
                <a:lnTo>
                  <a:pt x="47980" y="11605"/>
                </a:lnTo>
                <a:lnTo>
                  <a:pt x="47980" y="7844"/>
                </a:lnTo>
                <a:close/>
                <a:moveTo>
                  <a:pt x="55746" y="7844"/>
                </a:moveTo>
                <a:lnTo>
                  <a:pt x="55746" y="11605"/>
                </a:lnTo>
                <a:lnTo>
                  <a:pt x="51956" y="11605"/>
                </a:lnTo>
                <a:lnTo>
                  <a:pt x="51956" y="7844"/>
                </a:lnTo>
                <a:close/>
                <a:moveTo>
                  <a:pt x="59721" y="7844"/>
                </a:moveTo>
                <a:lnTo>
                  <a:pt x="59721" y="11605"/>
                </a:lnTo>
                <a:lnTo>
                  <a:pt x="55931" y="11605"/>
                </a:lnTo>
                <a:lnTo>
                  <a:pt x="55931" y="7844"/>
                </a:lnTo>
                <a:close/>
                <a:moveTo>
                  <a:pt x="63696" y="7844"/>
                </a:moveTo>
                <a:lnTo>
                  <a:pt x="63696" y="11605"/>
                </a:lnTo>
                <a:lnTo>
                  <a:pt x="59906" y="11605"/>
                </a:lnTo>
                <a:lnTo>
                  <a:pt x="59906" y="7844"/>
                </a:lnTo>
                <a:close/>
                <a:moveTo>
                  <a:pt x="67672" y="7844"/>
                </a:moveTo>
                <a:lnTo>
                  <a:pt x="67672" y="11605"/>
                </a:lnTo>
                <a:lnTo>
                  <a:pt x="63881" y="11605"/>
                </a:lnTo>
                <a:lnTo>
                  <a:pt x="63881" y="7844"/>
                </a:lnTo>
                <a:close/>
                <a:moveTo>
                  <a:pt x="71648" y="7844"/>
                </a:moveTo>
                <a:lnTo>
                  <a:pt x="71648" y="11605"/>
                </a:lnTo>
                <a:lnTo>
                  <a:pt x="67857" y="11605"/>
                </a:lnTo>
                <a:lnTo>
                  <a:pt x="67857" y="7844"/>
                </a:lnTo>
                <a:close/>
                <a:moveTo>
                  <a:pt x="75623" y="7844"/>
                </a:moveTo>
                <a:lnTo>
                  <a:pt x="75623" y="11605"/>
                </a:lnTo>
                <a:lnTo>
                  <a:pt x="71832" y="11605"/>
                </a:lnTo>
                <a:lnTo>
                  <a:pt x="71832" y="7844"/>
                </a:lnTo>
                <a:close/>
                <a:moveTo>
                  <a:pt x="79598" y="7844"/>
                </a:moveTo>
                <a:lnTo>
                  <a:pt x="79598" y="11605"/>
                </a:lnTo>
                <a:lnTo>
                  <a:pt x="75807" y="11605"/>
                </a:lnTo>
                <a:lnTo>
                  <a:pt x="75807" y="7844"/>
                </a:lnTo>
                <a:close/>
                <a:moveTo>
                  <a:pt x="83573" y="7844"/>
                </a:moveTo>
                <a:lnTo>
                  <a:pt x="83573" y="11605"/>
                </a:lnTo>
                <a:lnTo>
                  <a:pt x="79782" y="11605"/>
                </a:lnTo>
                <a:lnTo>
                  <a:pt x="79782" y="7844"/>
                </a:lnTo>
                <a:close/>
                <a:moveTo>
                  <a:pt x="87549" y="7844"/>
                </a:moveTo>
                <a:lnTo>
                  <a:pt x="87549" y="11605"/>
                </a:lnTo>
                <a:lnTo>
                  <a:pt x="83757" y="11605"/>
                </a:lnTo>
                <a:lnTo>
                  <a:pt x="83757" y="7844"/>
                </a:lnTo>
                <a:close/>
                <a:moveTo>
                  <a:pt x="91524" y="7844"/>
                </a:moveTo>
                <a:lnTo>
                  <a:pt x="91524" y="11605"/>
                </a:lnTo>
                <a:lnTo>
                  <a:pt x="87733" y="11605"/>
                </a:lnTo>
                <a:lnTo>
                  <a:pt x="87733" y="7844"/>
                </a:lnTo>
                <a:close/>
                <a:moveTo>
                  <a:pt x="95499" y="7844"/>
                </a:moveTo>
                <a:lnTo>
                  <a:pt x="95499" y="11605"/>
                </a:lnTo>
                <a:lnTo>
                  <a:pt x="91708" y="11605"/>
                </a:lnTo>
                <a:lnTo>
                  <a:pt x="91708" y="7844"/>
                </a:lnTo>
                <a:close/>
                <a:moveTo>
                  <a:pt x="99474" y="7844"/>
                </a:moveTo>
                <a:lnTo>
                  <a:pt x="99474" y="11605"/>
                </a:lnTo>
                <a:lnTo>
                  <a:pt x="95684" y="11605"/>
                </a:lnTo>
                <a:lnTo>
                  <a:pt x="95684" y="7844"/>
                </a:lnTo>
                <a:close/>
                <a:moveTo>
                  <a:pt x="103449" y="7844"/>
                </a:moveTo>
                <a:lnTo>
                  <a:pt x="103449" y="11605"/>
                </a:lnTo>
                <a:lnTo>
                  <a:pt x="99659" y="11605"/>
                </a:lnTo>
                <a:lnTo>
                  <a:pt x="99659" y="7844"/>
                </a:lnTo>
                <a:close/>
                <a:moveTo>
                  <a:pt x="107424" y="7844"/>
                </a:moveTo>
                <a:lnTo>
                  <a:pt x="107424" y="11605"/>
                </a:lnTo>
                <a:lnTo>
                  <a:pt x="103634" y="11605"/>
                </a:lnTo>
                <a:lnTo>
                  <a:pt x="103634" y="7844"/>
                </a:lnTo>
                <a:close/>
                <a:moveTo>
                  <a:pt x="111400" y="7844"/>
                </a:moveTo>
                <a:lnTo>
                  <a:pt x="111400" y="11605"/>
                </a:lnTo>
                <a:lnTo>
                  <a:pt x="107609" y="11605"/>
                </a:lnTo>
                <a:lnTo>
                  <a:pt x="107609" y="7844"/>
                </a:lnTo>
                <a:close/>
                <a:moveTo>
                  <a:pt x="115376" y="7844"/>
                </a:moveTo>
                <a:lnTo>
                  <a:pt x="115376" y="11605"/>
                </a:lnTo>
                <a:lnTo>
                  <a:pt x="111585" y="11605"/>
                </a:lnTo>
                <a:lnTo>
                  <a:pt x="111585" y="7844"/>
                </a:lnTo>
                <a:close/>
                <a:moveTo>
                  <a:pt x="119351" y="7844"/>
                </a:moveTo>
                <a:lnTo>
                  <a:pt x="119351" y="11605"/>
                </a:lnTo>
                <a:lnTo>
                  <a:pt x="115560" y="11605"/>
                </a:lnTo>
                <a:lnTo>
                  <a:pt x="115560" y="7844"/>
                </a:lnTo>
                <a:close/>
                <a:moveTo>
                  <a:pt x="123326" y="7844"/>
                </a:moveTo>
                <a:lnTo>
                  <a:pt x="123326" y="11605"/>
                </a:lnTo>
                <a:lnTo>
                  <a:pt x="119535" y="11605"/>
                </a:lnTo>
                <a:lnTo>
                  <a:pt x="119535" y="7844"/>
                </a:lnTo>
                <a:close/>
                <a:moveTo>
                  <a:pt x="127301" y="7844"/>
                </a:moveTo>
                <a:lnTo>
                  <a:pt x="127301" y="11605"/>
                </a:lnTo>
                <a:lnTo>
                  <a:pt x="123510" y="11605"/>
                </a:lnTo>
                <a:lnTo>
                  <a:pt x="123510" y="7844"/>
                </a:lnTo>
                <a:close/>
                <a:moveTo>
                  <a:pt x="131277" y="7844"/>
                </a:moveTo>
                <a:lnTo>
                  <a:pt x="131277" y="11605"/>
                </a:lnTo>
                <a:lnTo>
                  <a:pt x="127485" y="11605"/>
                </a:lnTo>
                <a:lnTo>
                  <a:pt x="127485" y="7844"/>
                </a:lnTo>
                <a:close/>
                <a:moveTo>
                  <a:pt x="135252" y="7844"/>
                </a:moveTo>
                <a:lnTo>
                  <a:pt x="135252" y="11605"/>
                </a:lnTo>
                <a:lnTo>
                  <a:pt x="131461" y="11605"/>
                </a:lnTo>
                <a:lnTo>
                  <a:pt x="131461" y="7844"/>
                </a:lnTo>
                <a:close/>
                <a:moveTo>
                  <a:pt x="139227" y="7844"/>
                </a:moveTo>
                <a:lnTo>
                  <a:pt x="139227" y="11605"/>
                </a:lnTo>
                <a:lnTo>
                  <a:pt x="135436" y="11605"/>
                </a:lnTo>
                <a:lnTo>
                  <a:pt x="135436" y="7844"/>
                </a:lnTo>
                <a:close/>
                <a:moveTo>
                  <a:pt x="143202" y="7844"/>
                </a:moveTo>
                <a:lnTo>
                  <a:pt x="143202" y="11605"/>
                </a:lnTo>
                <a:lnTo>
                  <a:pt x="139411" y="11605"/>
                </a:lnTo>
                <a:lnTo>
                  <a:pt x="139411" y="7844"/>
                </a:lnTo>
                <a:close/>
                <a:moveTo>
                  <a:pt x="147177" y="7844"/>
                </a:moveTo>
                <a:lnTo>
                  <a:pt x="147177" y="11605"/>
                </a:lnTo>
                <a:lnTo>
                  <a:pt x="143387" y="11605"/>
                </a:lnTo>
                <a:lnTo>
                  <a:pt x="143387" y="7844"/>
                </a:lnTo>
                <a:close/>
                <a:moveTo>
                  <a:pt x="151224" y="7844"/>
                </a:moveTo>
                <a:lnTo>
                  <a:pt x="151224" y="11605"/>
                </a:lnTo>
                <a:lnTo>
                  <a:pt x="147362" y="11605"/>
                </a:lnTo>
                <a:lnTo>
                  <a:pt x="147362" y="7844"/>
                </a:lnTo>
                <a:close/>
                <a:moveTo>
                  <a:pt x="4068" y="11788"/>
                </a:moveTo>
                <a:lnTo>
                  <a:pt x="4068" y="15547"/>
                </a:lnTo>
                <a:lnTo>
                  <a:pt x="184" y="15547"/>
                </a:lnTo>
                <a:lnTo>
                  <a:pt x="184" y="11788"/>
                </a:lnTo>
                <a:close/>
                <a:moveTo>
                  <a:pt x="8043" y="11788"/>
                </a:moveTo>
                <a:lnTo>
                  <a:pt x="8043" y="15547"/>
                </a:lnTo>
                <a:lnTo>
                  <a:pt x="4252" y="15547"/>
                </a:lnTo>
                <a:lnTo>
                  <a:pt x="4252" y="11788"/>
                </a:lnTo>
                <a:close/>
                <a:moveTo>
                  <a:pt x="12018" y="11788"/>
                </a:moveTo>
                <a:lnTo>
                  <a:pt x="12018" y="15547"/>
                </a:lnTo>
                <a:lnTo>
                  <a:pt x="8227" y="15547"/>
                </a:lnTo>
                <a:lnTo>
                  <a:pt x="8227" y="11788"/>
                </a:lnTo>
                <a:close/>
                <a:moveTo>
                  <a:pt x="15993" y="11788"/>
                </a:moveTo>
                <a:lnTo>
                  <a:pt x="15993" y="15547"/>
                </a:lnTo>
                <a:lnTo>
                  <a:pt x="12202" y="15547"/>
                </a:lnTo>
                <a:lnTo>
                  <a:pt x="12202" y="11788"/>
                </a:lnTo>
                <a:close/>
                <a:moveTo>
                  <a:pt x="19968" y="11788"/>
                </a:moveTo>
                <a:lnTo>
                  <a:pt x="19968" y="15547"/>
                </a:lnTo>
                <a:lnTo>
                  <a:pt x="16177" y="15547"/>
                </a:lnTo>
                <a:lnTo>
                  <a:pt x="16177" y="11788"/>
                </a:lnTo>
                <a:close/>
                <a:moveTo>
                  <a:pt x="23944" y="11788"/>
                </a:moveTo>
                <a:lnTo>
                  <a:pt x="23944" y="15547"/>
                </a:lnTo>
                <a:lnTo>
                  <a:pt x="20153" y="15547"/>
                </a:lnTo>
                <a:lnTo>
                  <a:pt x="20153" y="11788"/>
                </a:lnTo>
                <a:close/>
                <a:moveTo>
                  <a:pt x="27919" y="11788"/>
                </a:moveTo>
                <a:lnTo>
                  <a:pt x="27919" y="15547"/>
                </a:lnTo>
                <a:lnTo>
                  <a:pt x="24129" y="15547"/>
                </a:lnTo>
                <a:lnTo>
                  <a:pt x="24129" y="11788"/>
                </a:lnTo>
                <a:close/>
                <a:moveTo>
                  <a:pt x="31895" y="11788"/>
                </a:moveTo>
                <a:lnTo>
                  <a:pt x="31895" y="15547"/>
                </a:lnTo>
                <a:lnTo>
                  <a:pt x="28104" y="15547"/>
                </a:lnTo>
                <a:lnTo>
                  <a:pt x="28104" y="11788"/>
                </a:lnTo>
                <a:close/>
                <a:moveTo>
                  <a:pt x="35870" y="11788"/>
                </a:moveTo>
                <a:lnTo>
                  <a:pt x="35870" y="15547"/>
                </a:lnTo>
                <a:lnTo>
                  <a:pt x="32079" y="15547"/>
                </a:lnTo>
                <a:lnTo>
                  <a:pt x="32079" y="11788"/>
                </a:lnTo>
                <a:close/>
                <a:moveTo>
                  <a:pt x="39845" y="11788"/>
                </a:moveTo>
                <a:lnTo>
                  <a:pt x="39845" y="15547"/>
                </a:lnTo>
                <a:lnTo>
                  <a:pt x="36054" y="15547"/>
                </a:lnTo>
                <a:lnTo>
                  <a:pt x="36054" y="11788"/>
                </a:lnTo>
                <a:close/>
                <a:moveTo>
                  <a:pt x="43821" y="11788"/>
                </a:moveTo>
                <a:lnTo>
                  <a:pt x="43821" y="15547"/>
                </a:lnTo>
                <a:lnTo>
                  <a:pt x="40029" y="15547"/>
                </a:lnTo>
                <a:lnTo>
                  <a:pt x="40029" y="11788"/>
                </a:lnTo>
                <a:close/>
                <a:moveTo>
                  <a:pt x="47796" y="11788"/>
                </a:moveTo>
                <a:lnTo>
                  <a:pt x="47796" y="15547"/>
                </a:lnTo>
                <a:lnTo>
                  <a:pt x="44005" y="15547"/>
                </a:lnTo>
                <a:lnTo>
                  <a:pt x="44005" y="11788"/>
                </a:lnTo>
                <a:close/>
                <a:moveTo>
                  <a:pt x="51771" y="11788"/>
                </a:moveTo>
                <a:lnTo>
                  <a:pt x="51771" y="15547"/>
                </a:lnTo>
                <a:lnTo>
                  <a:pt x="47980" y="15547"/>
                </a:lnTo>
                <a:lnTo>
                  <a:pt x="47980" y="11788"/>
                </a:lnTo>
                <a:close/>
                <a:moveTo>
                  <a:pt x="55746" y="11788"/>
                </a:moveTo>
                <a:lnTo>
                  <a:pt x="55746" y="15547"/>
                </a:lnTo>
                <a:lnTo>
                  <a:pt x="51956" y="15547"/>
                </a:lnTo>
                <a:lnTo>
                  <a:pt x="51956" y="11788"/>
                </a:lnTo>
                <a:close/>
                <a:moveTo>
                  <a:pt x="59721" y="11788"/>
                </a:moveTo>
                <a:lnTo>
                  <a:pt x="59721" y="15547"/>
                </a:lnTo>
                <a:lnTo>
                  <a:pt x="55931" y="15547"/>
                </a:lnTo>
                <a:lnTo>
                  <a:pt x="55931" y="11788"/>
                </a:lnTo>
                <a:close/>
                <a:moveTo>
                  <a:pt x="63696" y="11788"/>
                </a:moveTo>
                <a:lnTo>
                  <a:pt x="63696" y="15547"/>
                </a:lnTo>
                <a:lnTo>
                  <a:pt x="59906" y="15547"/>
                </a:lnTo>
                <a:lnTo>
                  <a:pt x="59906" y="11788"/>
                </a:lnTo>
                <a:close/>
                <a:moveTo>
                  <a:pt x="67672" y="11788"/>
                </a:moveTo>
                <a:lnTo>
                  <a:pt x="67672" y="15547"/>
                </a:lnTo>
                <a:lnTo>
                  <a:pt x="63881" y="15547"/>
                </a:lnTo>
                <a:lnTo>
                  <a:pt x="63881" y="11788"/>
                </a:lnTo>
                <a:close/>
                <a:moveTo>
                  <a:pt x="71648" y="11788"/>
                </a:moveTo>
                <a:lnTo>
                  <a:pt x="71648" y="15547"/>
                </a:lnTo>
                <a:lnTo>
                  <a:pt x="67857" y="15547"/>
                </a:lnTo>
                <a:lnTo>
                  <a:pt x="67857" y="11788"/>
                </a:lnTo>
                <a:close/>
                <a:moveTo>
                  <a:pt x="75623" y="11788"/>
                </a:moveTo>
                <a:lnTo>
                  <a:pt x="75623" y="15547"/>
                </a:lnTo>
                <a:lnTo>
                  <a:pt x="71832" y="15547"/>
                </a:lnTo>
                <a:lnTo>
                  <a:pt x="71832" y="11788"/>
                </a:lnTo>
                <a:close/>
                <a:moveTo>
                  <a:pt x="79598" y="11788"/>
                </a:moveTo>
                <a:lnTo>
                  <a:pt x="79598" y="15547"/>
                </a:lnTo>
                <a:lnTo>
                  <a:pt x="75807" y="15547"/>
                </a:lnTo>
                <a:lnTo>
                  <a:pt x="75807" y="11788"/>
                </a:lnTo>
                <a:close/>
                <a:moveTo>
                  <a:pt x="83573" y="11788"/>
                </a:moveTo>
                <a:lnTo>
                  <a:pt x="83573" y="15547"/>
                </a:lnTo>
                <a:lnTo>
                  <a:pt x="79782" y="15547"/>
                </a:lnTo>
                <a:lnTo>
                  <a:pt x="79782" y="11788"/>
                </a:lnTo>
                <a:close/>
                <a:moveTo>
                  <a:pt x="87549" y="11788"/>
                </a:moveTo>
                <a:lnTo>
                  <a:pt x="87549" y="15547"/>
                </a:lnTo>
                <a:lnTo>
                  <a:pt x="83757" y="15547"/>
                </a:lnTo>
                <a:lnTo>
                  <a:pt x="83757" y="11788"/>
                </a:lnTo>
                <a:close/>
                <a:moveTo>
                  <a:pt x="91524" y="11788"/>
                </a:moveTo>
                <a:lnTo>
                  <a:pt x="91524" y="15547"/>
                </a:lnTo>
                <a:lnTo>
                  <a:pt x="87733" y="15547"/>
                </a:lnTo>
                <a:lnTo>
                  <a:pt x="87733" y="11788"/>
                </a:lnTo>
                <a:close/>
                <a:moveTo>
                  <a:pt x="95499" y="11788"/>
                </a:moveTo>
                <a:lnTo>
                  <a:pt x="95499" y="15547"/>
                </a:lnTo>
                <a:lnTo>
                  <a:pt x="91708" y="15547"/>
                </a:lnTo>
                <a:lnTo>
                  <a:pt x="91708" y="11788"/>
                </a:lnTo>
                <a:close/>
                <a:moveTo>
                  <a:pt x="99474" y="11788"/>
                </a:moveTo>
                <a:lnTo>
                  <a:pt x="99474" y="15547"/>
                </a:lnTo>
                <a:lnTo>
                  <a:pt x="95684" y="15547"/>
                </a:lnTo>
                <a:lnTo>
                  <a:pt x="95684" y="11788"/>
                </a:lnTo>
                <a:close/>
                <a:moveTo>
                  <a:pt x="103449" y="11788"/>
                </a:moveTo>
                <a:lnTo>
                  <a:pt x="103449" y="15547"/>
                </a:lnTo>
                <a:lnTo>
                  <a:pt x="99659" y="15547"/>
                </a:lnTo>
                <a:lnTo>
                  <a:pt x="99659" y="11788"/>
                </a:lnTo>
                <a:close/>
                <a:moveTo>
                  <a:pt x="107424" y="11788"/>
                </a:moveTo>
                <a:lnTo>
                  <a:pt x="107424" y="15547"/>
                </a:lnTo>
                <a:lnTo>
                  <a:pt x="103634" y="15547"/>
                </a:lnTo>
                <a:lnTo>
                  <a:pt x="103634" y="11788"/>
                </a:lnTo>
                <a:close/>
                <a:moveTo>
                  <a:pt x="111400" y="11788"/>
                </a:moveTo>
                <a:lnTo>
                  <a:pt x="111400" y="15547"/>
                </a:lnTo>
                <a:lnTo>
                  <a:pt x="107609" y="15547"/>
                </a:lnTo>
                <a:lnTo>
                  <a:pt x="107609" y="11788"/>
                </a:lnTo>
                <a:close/>
                <a:moveTo>
                  <a:pt x="115376" y="11788"/>
                </a:moveTo>
                <a:lnTo>
                  <a:pt x="115376" y="15547"/>
                </a:lnTo>
                <a:lnTo>
                  <a:pt x="111585" y="15547"/>
                </a:lnTo>
                <a:lnTo>
                  <a:pt x="111585" y="11788"/>
                </a:lnTo>
                <a:close/>
                <a:moveTo>
                  <a:pt x="119351" y="11788"/>
                </a:moveTo>
                <a:lnTo>
                  <a:pt x="119351" y="15547"/>
                </a:lnTo>
                <a:lnTo>
                  <a:pt x="115560" y="15547"/>
                </a:lnTo>
                <a:lnTo>
                  <a:pt x="115560" y="11788"/>
                </a:lnTo>
                <a:close/>
                <a:moveTo>
                  <a:pt x="123326" y="11788"/>
                </a:moveTo>
                <a:lnTo>
                  <a:pt x="123326" y="15547"/>
                </a:lnTo>
                <a:lnTo>
                  <a:pt x="119535" y="15547"/>
                </a:lnTo>
                <a:lnTo>
                  <a:pt x="119535" y="11788"/>
                </a:lnTo>
                <a:close/>
                <a:moveTo>
                  <a:pt x="127301" y="11788"/>
                </a:moveTo>
                <a:lnTo>
                  <a:pt x="127301" y="15547"/>
                </a:lnTo>
                <a:lnTo>
                  <a:pt x="123510" y="15547"/>
                </a:lnTo>
                <a:lnTo>
                  <a:pt x="123510" y="11788"/>
                </a:lnTo>
                <a:close/>
                <a:moveTo>
                  <a:pt x="131277" y="11788"/>
                </a:moveTo>
                <a:lnTo>
                  <a:pt x="131277" y="15547"/>
                </a:lnTo>
                <a:lnTo>
                  <a:pt x="127485" y="15547"/>
                </a:lnTo>
                <a:lnTo>
                  <a:pt x="127485" y="11788"/>
                </a:lnTo>
                <a:close/>
                <a:moveTo>
                  <a:pt x="135252" y="11788"/>
                </a:moveTo>
                <a:lnTo>
                  <a:pt x="135252" y="15547"/>
                </a:lnTo>
                <a:lnTo>
                  <a:pt x="131461" y="15547"/>
                </a:lnTo>
                <a:lnTo>
                  <a:pt x="131461" y="11788"/>
                </a:lnTo>
                <a:close/>
                <a:moveTo>
                  <a:pt x="139227" y="11788"/>
                </a:moveTo>
                <a:lnTo>
                  <a:pt x="139227" y="15547"/>
                </a:lnTo>
                <a:lnTo>
                  <a:pt x="135436" y="15547"/>
                </a:lnTo>
                <a:lnTo>
                  <a:pt x="135436" y="11788"/>
                </a:lnTo>
                <a:close/>
                <a:moveTo>
                  <a:pt x="143202" y="11788"/>
                </a:moveTo>
                <a:lnTo>
                  <a:pt x="143202" y="15547"/>
                </a:lnTo>
                <a:lnTo>
                  <a:pt x="139411" y="15547"/>
                </a:lnTo>
                <a:lnTo>
                  <a:pt x="139411" y="11788"/>
                </a:lnTo>
                <a:close/>
                <a:moveTo>
                  <a:pt x="147177" y="11788"/>
                </a:moveTo>
                <a:lnTo>
                  <a:pt x="147177" y="15547"/>
                </a:lnTo>
                <a:lnTo>
                  <a:pt x="143387" y="15547"/>
                </a:lnTo>
                <a:lnTo>
                  <a:pt x="143387" y="11788"/>
                </a:lnTo>
                <a:close/>
                <a:moveTo>
                  <a:pt x="151224" y="11788"/>
                </a:moveTo>
                <a:lnTo>
                  <a:pt x="151224" y="15547"/>
                </a:lnTo>
                <a:lnTo>
                  <a:pt x="147362" y="15547"/>
                </a:lnTo>
                <a:lnTo>
                  <a:pt x="147362" y="11788"/>
                </a:lnTo>
                <a:close/>
                <a:moveTo>
                  <a:pt x="4068" y="15730"/>
                </a:moveTo>
                <a:lnTo>
                  <a:pt x="4068" y="19490"/>
                </a:lnTo>
                <a:lnTo>
                  <a:pt x="184" y="19490"/>
                </a:lnTo>
                <a:lnTo>
                  <a:pt x="184" y="15730"/>
                </a:lnTo>
                <a:close/>
                <a:moveTo>
                  <a:pt x="8043" y="15730"/>
                </a:moveTo>
                <a:lnTo>
                  <a:pt x="8043" y="19490"/>
                </a:lnTo>
                <a:lnTo>
                  <a:pt x="4252" y="19490"/>
                </a:lnTo>
                <a:lnTo>
                  <a:pt x="4252" y="15730"/>
                </a:lnTo>
                <a:close/>
                <a:moveTo>
                  <a:pt x="12018" y="15730"/>
                </a:moveTo>
                <a:lnTo>
                  <a:pt x="12018" y="19490"/>
                </a:lnTo>
                <a:lnTo>
                  <a:pt x="8227" y="19490"/>
                </a:lnTo>
                <a:lnTo>
                  <a:pt x="8227" y="15730"/>
                </a:lnTo>
                <a:close/>
                <a:moveTo>
                  <a:pt x="15993" y="15730"/>
                </a:moveTo>
                <a:lnTo>
                  <a:pt x="15993" y="19490"/>
                </a:lnTo>
                <a:lnTo>
                  <a:pt x="12202" y="19490"/>
                </a:lnTo>
                <a:lnTo>
                  <a:pt x="12202" y="15730"/>
                </a:lnTo>
                <a:close/>
                <a:moveTo>
                  <a:pt x="19968" y="15730"/>
                </a:moveTo>
                <a:lnTo>
                  <a:pt x="19968" y="19490"/>
                </a:lnTo>
                <a:lnTo>
                  <a:pt x="16177" y="19490"/>
                </a:lnTo>
                <a:lnTo>
                  <a:pt x="16177" y="15730"/>
                </a:lnTo>
                <a:close/>
                <a:moveTo>
                  <a:pt x="23944" y="15730"/>
                </a:moveTo>
                <a:lnTo>
                  <a:pt x="23944" y="19490"/>
                </a:lnTo>
                <a:lnTo>
                  <a:pt x="20153" y="19490"/>
                </a:lnTo>
                <a:lnTo>
                  <a:pt x="20153" y="15730"/>
                </a:lnTo>
                <a:close/>
                <a:moveTo>
                  <a:pt x="27919" y="15730"/>
                </a:moveTo>
                <a:lnTo>
                  <a:pt x="27919" y="19490"/>
                </a:lnTo>
                <a:lnTo>
                  <a:pt x="24129" y="19490"/>
                </a:lnTo>
                <a:lnTo>
                  <a:pt x="24129" y="15730"/>
                </a:lnTo>
                <a:close/>
                <a:moveTo>
                  <a:pt x="31895" y="15730"/>
                </a:moveTo>
                <a:lnTo>
                  <a:pt x="31895" y="19490"/>
                </a:lnTo>
                <a:lnTo>
                  <a:pt x="28104" y="19490"/>
                </a:lnTo>
                <a:lnTo>
                  <a:pt x="28104" y="15730"/>
                </a:lnTo>
                <a:close/>
                <a:moveTo>
                  <a:pt x="35870" y="15730"/>
                </a:moveTo>
                <a:lnTo>
                  <a:pt x="35870" y="19490"/>
                </a:lnTo>
                <a:lnTo>
                  <a:pt x="32079" y="19490"/>
                </a:lnTo>
                <a:lnTo>
                  <a:pt x="32079" y="15730"/>
                </a:lnTo>
                <a:close/>
                <a:moveTo>
                  <a:pt x="39845" y="15730"/>
                </a:moveTo>
                <a:lnTo>
                  <a:pt x="39845" y="19490"/>
                </a:lnTo>
                <a:lnTo>
                  <a:pt x="36054" y="19490"/>
                </a:lnTo>
                <a:lnTo>
                  <a:pt x="36054" y="15730"/>
                </a:lnTo>
                <a:close/>
                <a:moveTo>
                  <a:pt x="43821" y="15730"/>
                </a:moveTo>
                <a:lnTo>
                  <a:pt x="43821" y="19490"/>
                </a:lnTo>
                <a:lnTo>
                  <a:pt x="40029" y="19490"/>
                </a:lnTo>
                <a:lnTo>
                  <a:pt x="40029" y="15730"/>
                </a:lnTo>
                <a:close/>
                <a:moveTo>
                  <a:pt x="47796" y="15730"/>
                </a:moveTo>
                <a:lnTo>
                  <a:pt x="47796" y="19490"/>
                </a:lnTo>
                <a:lnTo>
                  <a:pt x="44005" y="19490"/>
                </a:lnTo>
                <a:lnTo>
                  <a:pt x="44005" y="15730"/>
                </a:lnTo>
                <a:close/>
                <a:moveTo>
                  <a:pt x="51771" y="15730"/>
                </a:moveTo>
                <a:lnTo>
                  <a:pt x="51771" y="19490"/>
                </a:lnTo>
                <a:lnTo>
                  <a:pt x="47980" y="19490"/>
                </a:lnTo>
                <a:lnTo>
                  <a:pt x="47980" y="15730"/>
                </a:lnTo>
                <a:close/>
                <a:moveTo>
                  <a:pt x="55746" y="15730"/>
                </a:moveTo>
                <a:lnTo>
                  <a:pt x="55746" y="19490"/>
                </a:lnTo>
                <a:lnTo>
                  <a:pt x="51956" y="19490"/>
                </a:lnTo>
                <a:lnTo>
                  <a:pt x="51956" y="15730"/>
                </a:lnTo>
                <a:close/>
                <a:moveTo>
                  <a:pt x="59721" y="15730"/>
                </a:moveTo>
                <a:lnTo>
                  <a:pt x="59721" y="19490"/>
                </a:lnTo>
                <a:lnTo>
                  <a:pt x="55931" y="19490"/>
                </a:lnTo>
                <a:lnTo>
                  <a:pt x="55931" y="15730"/>
                </a:lnTo>
                <a:close/>
                <a:moveTo>
                  <a:pt x="63696" y="15730"/>
                </a:moveTo>
                <a:lnTo>
                  <a:pt x="63696" y="19490"/>
                </a:lnTo>
                <a:lnTo>
                  <a:pt x="59906" y="19490"/>
                </a:lnTo>
                <a:lnTo>
                  <a:pt x="59906" y="15730"/>
                </a:lnTo>
                <a:close/>
                <a:moveTo>
                  <a:pt x="67672" y="15730"/>
                </a:moveTo>
                <a:lnTo>
                  <a:pt x="67672" y="19490"/>
                </a:lnTo>
                <a:lnTo>
                  <a:pt x="63881" y="19490"/>
                </a:lnTo>
                <a:lnTo>
                  <a:pt x="63881" y="15730"/>
                </a:lnTo>
                <a:close/>
                <a:moveTo>
                  <a:pt x="71648" y="15730"/>
                </a:moveTo>
                <a:lnTo>
                  <a:pt x="71648" y="19490"/>
                </a:lnTo>
                <a:lnTo>
                  <a:pt x="67857" y="19490"/>
                </a:lnTo>
                <a:lnTo>
                  <a:pt x="67857" y="15730"/>
                </a:lnTo>
                <a:close/>
                <a:moveTo>
                  <a:pt x="75623" y="15730"/>
                </a:moveTo>
                <a:lnTo>
                  <a:pt x="75623" y="19490"/>
                </a:lnTo>
                <a:lnTo>
                  <a:pt x="71832" y="19490"/>
                </a:lnTo>
                <a:lnTo>
                  <a:pt x="71832" y="15730"/>
                </a:lnTo>
                <a:close/>
                <a:moveTo>
                  <a:pt x="79598" y="15730"/>
                </a:moveTo>
                <a:lnTo>
                  <a:pt x="79598" y="19490"/>
                </a:lnTo>
                <a:lnTo>
                  <a:pt x="75807" y="19490"/>
                </a:lnTo>
                <a:lnTo>
                  <a:pt x="75807" y="15730"/>
                </a:lnTo>
                <a:close/>
                <a:moveTo>
                  <a:pt x="83573" y="15730"/>
                </a:moveTo>
                <a:lnTo>
                  <a:pt x="83573" y="19490"/>
                </a:lnTo>
                <a:lnTo>
                  <a:pt x="79782" y="19490"/>
                </a:lnTo>
                <a:lnTo>
                  <a:pt x="79782" y="15730"/>
                </a:lnTo>
                <a:close/>
                <a:moveTo>
                  <a:pt x="87549" y="15730"/>
                </a:moveTo>
                <a:lnTo>
                  <a:pt x="87549" y="19490"/>
                </a:lnTo>
                <a:lnTo>
                  <a:pt x="83757" y="19490"/>
                </a:lnTo>
                <a:lnTo>
                  <a:pt x="83757" y="15730"/>
                </a:lnTo>
                <a:close/>
                <a:moveTo>
                  <a:pt x="91524" y="15730"/>
                </a:moveTo>
                <a:lnTo>
                  <a:pt x="91524" y="19490"/>
                </a:lnTo>
                <a:lnTo>
                  <a:pt x="87733" y="19490"/>
                </a:lnTo>
                <a:lnTo>
                  <a:pt x="87733" y="15730"/>
                </a:lnTo>
                <a:close/>
                <a:moveTo>
                  <a:pt x="95499" y="15730"/>
                </a:moveTo>
                <a:lnTo>
                  <a:pt x="95499" y="19490"/>
                </a:lnTo>
                <a:lnTo>
                  <a:pt x="91708" y="19490"/>
                </a:lnTo>
                <a:lnTo>
                  <a:pt x="91708" y="15730"/>
                </a:lnTo>
                <a:close/>
                <a:moveTo>
                  <a:pt x="99474" y="15730"/>
                </a:moveTo>
                <a:lnTo>
                  <a:pt x="99474" y="19490"/>
                </a:lnTo>
                <a:lnTo>
                  <a:pt x="95684" y="19490"/>
                </a:lnTo>
                <a:lnTo>
                  <a:pt x="95684" y="15730"/>
                </a:lnTo>
                <a:close/>
                <a:moveTo>
                  <a:pt x="103449" y="15730"/>
                </a:moveTo>
                <a:lnTo>
                  <a:pt x="103449" y="19490"/>
                </a:lnTo>
                <a:lnTo>
                  <a:pt x="99659" y="19490"/>
                </a:lnTo>
                <a:lnTo>
                  <a:pt x="99659" y="15730"/>
                </a:lnTo>
                <a:close/>
                <a:moveTo>
                  <a:pt x="107424" y="15730"/>
                </a:moveTo>
                <a:lnTo>
                  <a:pt x="107424" y="19490"/>
                </a:lnTo>
                <a:lnTo>
                  <a:pt x="103634" y="19490"/>
                </a:lnTo>
                <a:lnTo>
                  <a:pt x="103634" y="15730"/>
                </a:lnTo>
                <a:close/>
                <a:moveTo>
                  <a:pt x="111400" y="15730"/>
                </a:moveTo>
                <a:lnTo>
                  <a:pt x="111400" y="19490"/>
                </a:lnTo>
                <a:lnTo>
                  <a:pt x="107609" y="19490"/>
                </a:lnTo>
                <a:lnTo>
                  <a:pt x="107609" y="15730"/>
                </a:lnTo>
                <a:close/>
                <a:moveTo>
                  <a:pt x="115376" y="15730"/>
                </a:moveTo>
                <a:lnTo>
                  <a:pt x="115376" y="19490"/>
                </a:lnTo>
                <a:lnTo>
                  <a:pt x="111585" y="19490"/>
                </a:lnTo>
                <a:lnTo>
                  <a:pt x="111585" y="15730"/>
                </a:lnTo>
                <a:close/>
                <a:moveTo>
                  <a:pt x="119351" y="15730"/>
                </a:moveTo>
                <a:lnTo>
                  <a:pt x="119351" y="19490"/>
                </a:lnTo>
                <a:lnTo>
                  <a:pt x="115560" y="19490"/>
                </a:lnTo>
                <a:lnTo>
                  <a:pt x="115560" y="15730"/>
                </a:lnTo>
                <a:close/>
                <a:moveTo>
                  <a:pt x="123326" y="15730"/>
                </a:moveTo>
                <a:lnTo>
                  <a:pt x="123326" y="19490"/>
                </a:lnTo>
                <a:lnTo>
                  <a:pt x="119535" y="19490"/>
                </a:lnTo>
                <a:lnTo>
                  <a:pt x="119535" y="15730"/>
                </a:lnTo>
                <a:close/>
                <a:moveTo>
                  <a:pt x="127301" y="15730"/>
                </a:moveTo>
                <a:lnTo>
                  <a:pt x="127301" y="19490"/>
                </a:lnTo>
                <a:lnTo>
                  <a:pt x="123510" y="19490"/>
                </a:lnTo>
                <a:lnTo>
                  <a:pt x="123510" y="15730"/>
                </a:lnTo>
                <a:close/>
                <a:moveTo>
                  <a:pt x="131277" y="15730"/>
                </a:moveTo>
                <a:lnTo>
                  <a:pt x="131277" y="19490"/>
                </a:lnTo>
                <a:lnTo>
                  <a:pt x="127485" y="19490"/>
                </a:lnTo>
                <a:lnTo>
                  <a:pt x="127485" y="15730"/>
                </a:lnTo>
                <a:close/>
                <a:moveTo>
                  <a:pt x="135252" y="15730"/>
                </a:moveTo>
                <a:lnTo>
                  <a:pt x="135252" y="19490"/>
                </a:lnTo>
                <a:lnTo>
                  <a:pt x="131461" y="19490"/>
                </a:lnTo>
                <a:lnTo>
                  <a:pt x="131461" y="15730"/>
                </a:lnTo>
                <a:close/>
                <a:moveTo>
                  <a:pt x="139227" y="15730"/>
                </a:moveTo>
                <a:lnTo>
                  <a:pt x="139227" y="19490"/>
                </a:lnTo>
                <a:lnTo>
                  <a:pt x="135436" y="19490"/>
                </a:lnTo>
                <a:lnTo>
                  <a:pt x="135436" y="15730"/>
                </a:lnTo>
                <a:close/>
                <a:moveTo>
                  <a:pt x="143202" y="15730"/>
                </a:moveTo>
                <a:lnTo>
                  <a:pt x="143202" y="19490"/>
                </a:lnTo>
                <a:lnTo>
                  <a:pt x="139411" y="19490"/>
                </a:lnTo>
                <a:lnTo>
                  <a:pt x="139411" y="15730"/>
                </a:lnTo>
                <a:close/>
                <a:moveTo>
                  <a:pt x="147177" y="15730"/>
                </a:moveTo>
                <a:lnTo>
                  <a:pt x="147177" y="19490"/>
                </a:lnTo>
                <a:lnTo>
                  <a:pt x="143387" y="19490"/>
                </a:lnTo>
                <a:lnTo>
                  <a:pt x="143387" y="15730"/>
                </a:lnTo>
                <a:close/>
                <a:moveTo>
                  <a:pt x="151224" y="15730"/>
                </a:moveTo>
                <a:lnTo>
                  <a:pt x="151224" y="19490"/>
                </a:lnTo>
                <a:lnTo>
                  <a:pt x="147362" y="19490"/>
                </a:lnTo>
                <a:lnTo>
                  <a:pt x="147362" y="15730"/>
                </a:lnTo>
                <a:close/>
                <a:moveTo>
                  <a:pt x="4068" y="19673"/>
                </a:moveTo>
                <a:lnTo>
                  <a:pt x="4068" y="23432"/>
                </a:lnTo>
                <a:lnTo>
                  <a:pt x="184" y="23432"/>
                </a:lnTo>
                <a:lnTo>
                  <a:pt x="184" y="19673"/>
                </a:lnTo>
                <a:close/>
                <a:moveTo>
                  <a:pt x="8043" y="19673"/>
                </a:moveTo>
                <a:lnTo>
                  <a:pt x="8043" y="23432"/>
                </a:lnTo>
                <a:lnTo>
                  <a:pt x="4252" y="23432"/>
                </a:lnTo>
                <a:lnTo>
                  <a:pt x="4252" y="19673"/>
                </a:lnTo>
                <a:close/>
                <a:moveTo>
                  <a:pt x="12018" y="19673"/>
                </a:moveTo>
                <a:lnTo>
                  <a:pt x="12018" y="23432"/>
                </a:lnTo>
                <a:lnTo>
                  <a:pt x="8227" y="23432"/>
                </a:lnTo>
                <a:lnTo>
                  <a:pt x="8227" y="19673"/>
                </a:lnTo>
                <a:close/>
                <a:moveTo>
                  <a:pt x="15993" y="19673"/>
                </a:moveTo>
                <a:lnTo>
                  <a:pt x="15993" y="23432"/>
                </a:lnTo>
                <a:lnTo>
                  <a:pt x="12202" y="23432"/>
                </a:lnTo>
                <a:lnTo>
                  <a:pt x="12202" y="19673"/>
                </a:lnTo>
                <a:close/>
                <a:moveTo>
                  <a:pt x="19968" y="19673"/>
                </a:moveTo>
                <a:lnTo>
                  <a:pt x="19968" y="23432"/>
                </a:lnTo>
                <a:lnTo>
                  <a:pt x="16177" y="23432"/>
                </a:lnTo>
                <a:lnTo>
                  <a:pt x="16177" y="19673"/>
                </a:lnTo>
                <a:close/>
                <a:moveTo>
                  <a:pt x="23944" y="19673"/>
                </a:moveTo>
                <a:lnTo>
                  <a:pt x="23944" y="23432"/>
                </a:lnTo>
                <a:lnTo>
                  <a:pt x="20153" y="23432"/>
                </a:lnTo>
                <a:lnTo>
                  <a:pt x="20153" y="19673"/>
                </a:lnTo>
                <a:close/>
                <a:moveTo>
                  <a:pt x="27919" y="19673"/>
                </a:moveTo>
                <a:lnTo>
                  <a:pt x="27919" y="23432"/>
                </a:lnTo>
                <a:lnTo>
                  <a:pt x="24129" y="23432"/>
                </a:lnTo>
                <a:lnTo>
                  <a:pt x="24129" y="19673"/>
                </a:lnTo>
                <a:close/>
                <a:moveTo>
                  <a:pt x="31895" y="19673"/>
                </a:moveTo>
                <a:lnTo>
                  <a:pt x="31895" y="23432"/>
                </a:lnTo>
                <a:lnTo>
                  <a:pt x="28104" y="23432"/>
                </a:lnTo>
                <a:lnTo>
                  <a:pt x="28104" y="19673"/>
                </a:lnTo>
                <a:close/>
                <a:moveTo>
                  <a:pt x="35870" y="19673"/>
                </a:moveTo>
                <a:lnTo>
                  <a:pt x="35870" y="23432"/>
                </a:lnTo>
                <a:lnTo>
                  <a:pt x="32079" y="23432"/>
                </a:lnTo>
                <a:lnTo>
                  <a:pt x="32079" y="19673"/>
                </a:lnTo>
                <a:close/>
                <a:moveTo>
                  <a:pt x="39845" y="19673"/>
                </a:moveTo>
                <a:lnTo>
                  <a:pt x="39845" y="23432"/>
                </a:lnTo>
                <a:lnTo>
                  <a:pt x="36054" y="23432"/>
                </a:lnTo>
                <a:lnTo>
                  <a:pt x="36054" y="19673"/>
                </a:lnTo>
                <a:close/>
                <a:moveTo>
                  <a:pt x="43821" y="19673"/>
                </a:moveTo>
                <a:lnTo>
                  <a:pt x="43821" y="23432"/>
                </a:lnTo>
                <a:lnTo>
                  <a:pt x="40029" y="23432"/>
                </a:lnTo>
                <a:lnTo>
                  <a:pt x="40029" y="19673"/>
                </a:lnTo>
                <a:close/>
                <a:moveTo>
                  <a:pt x="47796" y="19673"/>
                </a:moveTo>
                <a:lnTo>
                  <a:pt x="47796" y="23432"/>
                </a:lnTo>
                <a:lnTo>
                  <a:pt x="44005" y="23432"/>
                </a:lnTo>
                <a:lnTo>
                  <a:pt x="44005" y="19673"/>
                </a:lnTo>
                <a:close/>
                <a:moveTo>
                  <a:pt x="51771" y="19673"/>
                </a:moveTo>
                <a:lnTo>
                  <a:pt x="51771" y="23432"/>
                </a:lnTo>
                <a:lnTo>
                  <a:pt x="47980" y="23432"/>
                </a:lnTo>
                <a:lnTo>
                  <a:pt x="47980" y="19673"/>
                </a:lnTo>
                <a:close/>
                <a:moveTo>
                  <a:pt x="55746" y="19673"/>
                </a:moveTo>
                <a:lnTo>
                  <a:pt x="55746" y="23432"/>
                </a:lnTo>
                <a:lnTo>
                  <a:pt x="51956" y="23432"/>
                </a:lnTo>
                <a:lnTo>
                  <a:pt x="51956" y="19673"/>
                </a:lnTo>
                <a:close/>
                <a:moveTo>
                  <a:pt x="59721" y="19673"/>
                </a:moveTo>
                <a:lnTo>
                  <a:pt x="59721" y="23432"/>
                </a:lnTo>
                <a:lnTo>
                  <a:pt x="55931" y="23432"/>
                </a:lnTo>
                <a:lnTo>
                  <a:pt x="55931" y="19673"/>
                </a:lnTo>
                <a:close/>
                <a:moveTo>
                  <a:pt x="63696" y="19673"/>
                </a:moveTo>
                <a:lnTo>
                  <a:pt x="63696" y="23432"/>
                </a:lnTo>
                <a:lnTo>
                  <a:pt x="59906" y="23432"/>
                </a:lnTo>
                <a:lnTo>
                  <a:pt x="59906" y="19673"/>
                </a:lnTo>
                <a:close/>
                <a:moveTo>
                  <a:pt x="67672" y="19673"/>
                </a:moveTo>
                <a:lnTo>
                  <a:pt x="67672" y="23432"/>
                </a:lnTo>
                <a:lnTo>
                  <a:pt x="63881" y="23432"/>
                </a:lnTo>
                <a:lnTo>
                  <a:pt x="63881" y="19673"/>
                </a:lnTo>
                <a:close/>
                <a:moveTo>
                  <a:pt x="71648" y="19673"/>
                </a:moveTo>
                <a:lnTo>
                  <a:pt x="71648" y="23432"/>
                </a:lnTo>
                <a:lnTo>
                  <a:pt x="67857" y="23432"/>
                </a:lnTo>
                <a:lnTo>
                  <a:pt x="67857" y="19673"/>
                </a:lnTo>
                <a:close/>
                <a:moveTo>
                  <a:pt x="75623" y="19673"/>
                </a:moveTo>
                <a:lnTo>
                  <a:pt x="75623" y="23432"/>
                </a:lnTo>
                <a:lnTo>
                  <a:pt x="71832" y="23432"/>
                </a:lnTo>
                <a:lnTo>
                  <a:pt x="71832" y="19673"/>
                </a:lnTo>
                <a:close/>
                <a:moveTo>
                  <a:pt x="79598" y="19673"/>
                </a:moveTo>
                <a:lnTo>
                  <a:pt x="79598" y="23432"/>
                </a:lnTo>
                <a:lnTo>
                  <a:pt x="75807" y="23432"/>
                </a:lnTo>
                <a:lnTo>
                  <a:pt x="75807" y="19673"/>
                </a:lnTo>
                <a:close/>
                <a:moveTo>
                  <a:pt x="83573" y="19673"/>
                </a:moveTo>
                <a:lnTo>
                  <a:pt x="83573" y="23432"/>
                </a:lnTo>
                <a:lnTo>
                  <a:pt x="79782" y="23432"/>
                </a:lnTo>
                <a:lnTo>
                  <a:pt x="79782" y="19673"/>
                </a:lnTo>
                <a:close/>
                <a:moveTo>
                  <a:pt x="87549" y="19673"/>
                </a:moveTo>
                <a:lnTo>
                  <a:pt x="87549" y="23432"/>
                </a:lnTo>
                <a:lnTo>
                  <a:pt x="83757" y="23432"/>
                </a:lnTo>
                <a:lnTo>
                  <a:pt x="83757" y="19673"/>
                </a:lnTo>
                <a:close/>
                <a:moveTo>
                  <a:pt x="91524" y="19673"/>
                </a:moveTo>
                <a:lnTo>
                  <a:pt x="91524" y="23432"/>
                </a:lnTo>
                <a:lnTo>
                  <a:pt x="87733" y="23432"/>
                </a:lnTo>
                <a:lnTo>
                  <a:pt x="87733" y="19673"/>
                </a:lnTo>
                <a:close/>
                <a:moveTo>
                  <a:pt x="95499" y="19673"/>
                </a:moveTo>
                <a:lnTo>
                  <a:pt x="95499" y="23432"/>
                </a:lnTo>
                <a:lnTo>
                  <a:pt x="91708" y="23432"/>
                </a:lnTo>
                <a:lnTo>
                  <a:pt x="91708" y="19673"/>
                </a:lnTo>
                <a:close/>
                <a:moveTo>
                  <a:pt x="99474" y="19673"/>
                </a:moveTo>
                <a:lnTo>
                  <a:pt x="99474" y="23432"/>
                </a:lnTo>
                <a:lnTo>
                  <a:pt x="95684" y="23432"/>
                </a:lnTo>
                <a:lnTo>
                  <a:pt x="95684" y="19673"/>
                </a:lnTo>
                <a:close/>
                <a:moveTo>
                  <a:pt x="103449" y="19673"/>
                </a:moveTo>
                <a:lnTo>
                  <a:pt x="103449" y="23432"/>
                </a:lnTo>
                <a:lnTo>
                  <a:pt x="99659" y="23432"/>
                </a:lnTo>
                <a:lnTo>
                  <a:pt x="99659" y="19673"/>
                </a:lnTo>
                <a:close/>
                <a:moveTo>
                  <a:pt x="107424" y="19673"/>
                </a:moveTo>
                <a:lnTo>
                  <a:pt x="107424" y="23432"/>
                </a:lnTo>
                <a:lnTo>
                  <a:pt x="103634" y="23432"/>
                </a:lnTo>
                <a:lnTo>
                  <a:pt x="103634" y="19673"/>
                </a:lnTo>
                <a:close/>
                <a:moveTo>
                  <a:pt x="111400" y="19673"/>
                </a:moveTo>
                <a:lnTo>
                  <a:pt x="111400" y="23432"/>
                </a:lnTo>
                <a:lnTo>
                  <a:pt x="107609" y="23432"/>
                </a:lnTo>
                <a:lnTo>
                  <a:pt x="107609" y="19673"/>
                </a:lnTo>
                <a:close/>
                <a:moveTo>
                  <a:pt x="115376" y="19673"/>
                </a:moveTo>
                <a:lnTo>
                  <a:pt x="115376" y="23432"/>
                </a:lnTo>
                <a:lnTo>
                  <a:pt x="111585" y="23432"/>
                </a:lnTo>
                <a:lnTo>
                  <a:pt x="111585" y="19673"/>
                </a:lnTo>
                <a:close/>
                <a:moveTo>
                  <a:pt x="119351" y="19673"/>
                </a:moveTo>
                <a:lnTo>
                  <a:pt x="119351" y="23432"/>
                </a:lnTo>
                <a:lnTo>
                  <a:pt x="115560" y="23432"/>
                </a:lnTo>
                <a:lnTo>
                  <a:pt x="115560" y="19673"/>
                </a:lnTo>
                <a:close/>
                <a:moveTo>
                  <a:pt x="123326" y="19673"/>
                </a:moveTo>
                <a:lnTo>
                  <a:pt x="123326" y="23432"/>
                </a:lnTo>
                <a:lnTo>
                  <a:pt x="119535" y="23432"/>
                </a:lnTo>
                <a:lnTo>
                  <a:pt x="119535" y="19673"/>
                </a:lnTo>
                <a:close/>
                <a:moveTo>
                  <a:pt x="127301" y="19673"/>
                </a:moveTo>
                <a:lnTo>
                  <a:pt x="127301" y="23432"/>
                </a:lnTo>
                <a:lnTo>
                  <a:pt x="123510" y="23432"/>
                </a:lnTo>
                <a:lnTo>
                  <a:pt x="123510" y="19673"/>
                </a:lnTo>
                <a:close/>
                <a:moveTo>
                  <a:pt x="131277" y="19673"/>
                </a:moveTo>
                <a:lnTo>
                  <a:pt x="131277" y="23432"/>
                </a:lnTo>
                <a:lnTo>
                  <a:pt x="127485" y="23432"/>
                </a:lnTo>
                <a:lnTo>
                  <a:pt x="127485" y="19673"/>
                </a:lnTo>
                <a:close/>
                <a:moveTo>
                  <a:pt x="135252" y="19673"/>
                </a:moveTo>
                <a:lnTo>
                  <a:pt x="135252" y="23432"/>
                </a:lnTo>
                <a:lnTo>
                  <a:pt x="131461" y="23432"/>
                </a:lnTo>
                <a:lnTo>
                  <a:pt x="131461" y="19673"/>
                </a:lnTo>
                <a:close/>
                <a:moveTo>
                  <a:pt x="139227" y="19673"/>
                </a:moveTo>
                <a:lnTo>
                  <a:pt x="139227" y="23432"/>
                </a:lnTo>
                <a:lnTo>
                  <a:pt x="135436" y="23432"/>
                </a:lnTo>
                <a:lnTo>
                  <a:pt x="135436" y="19673"/>
                </a:lnTo>
                <a:close/>
                <a:moveTo>
                  <a:pt x="143202" y="19673"/>
                </a:moveTo>
                <a:lnTo>
                  <a:pt x="143202" y="23432"/>
                </a:lnTo>
                <a:lnTo>
                  <a:pt x="139411" y="23432"/>
                </a:lnTo>
                <a:lnTo>
                  <a:pt x="139411" y="19673"/>
                </a:lnTo>
                <a:close/>
                <a:moveTo>
                  <a:pt x="147177" y="19673"/>
                </a:moveTo>
                <a:lnTo>
                  <a:pt x="147177" y="23432"/>
                </a:lnTo>
                <a:lnTo>
                  <a:pt x="143387" y="23432"/>
                </a:lnTo>
                <a:lnTo>
                  <a:pt x="143387" y="19673"/>
                </a:lnTo>
                <a:close/>
                <a:moveTo>
                  <a:pt x="151224" y="19673"/>
                </a:moveTo>
                <a:lnTo>
                  <a:pt x="151224" y="23432"/>
                </a:lnTo>
                <a:lnTo>
                  <a:pt x="147362" y="23432"/>
                </a:lnTo>
                <a:lnTo>
                  <a:pt x="147362" y="19673"/>
                </a:lnTo>
                <a:close/>
                <a:moveTo>
                  <a:pt x="4068" y="23615"/>
                </a:moveTo>
                <a:lnTo>
                  <a:pt x="4068" y="27376"/>
                </a:lnTo>
                <a:lnTo>
                  <a:pt x="184" y="27376"/>
                </a:lnTo>
                <a:lnTo>
                  <a:pt x="184" y="23615"/>
                </a:lnTo>
                <a:close/>
                <a:moveTo>
                  <a:pt x="8043" y="23615"/>
                </a:moveTo>
                <a:lnTo>
                  <a:pt x="8043" y="27376"/>
                </a:lnTo>
                <a:lnTo>
                  <a:pt x="4252" y="27376"/>
                </a:lnTo>
                <a:lnTo>
                  <a:pt x="4252" y="23615"/>
                </a:lnTo>
                <a:close/>
                <a:moveTo>
                  <a:pt x="12018" y="23615"/>
                </a:moveTo>
                <a:lnTo>
                  <a:pt x="12018" y="27376"/>
                </a:lnTo>
                <a:lnTo>
                  <a:pt x="8227" y="27376"/>
                </a:lnTo>
                <a:lnTo>
                  <a:pt x="8227" y="23615"/>
                </a:lnTo>
                <a:close/>
                <a:moveTo>
                  <a:pt x="15993" y="23615"/>
                </a:moveTo>
                <a:lnTo>
                  <a:pt x="15993" y="27376"/>
                </a:lnTo>
                <a:lnTo>
                  <a:pt x="12202" y="27376"/>
                </a:lnTo>
                <a:lnTo>
                  <a:pt x="12202" y="23615"/>
                </a:lnTo>
                <a:close/>
                <a:moveTo>
                  <a:pt x="19968" y="23615"/>
                </a:moveTo>
                <a:lnTo>
                  <a:pt x="19968" y="27376"/>
                </a:lnTo>
                <a:lnTo>
                  <a:pt x="16177" y="27376"/>
                </a:lnTo>
                <a:lnTo>
                  <a:pt x="16177" y="23615"/>
                </a:lnTo>
                <a:close/>
                <a:moveTo>
                  <a:pt x="23944" y="23615"/>
                </a:moveTo>
                <a:lnTo>
                  <a:pt x="23944" y="27376"/>
                </a:lnTo>
                <a:lnTo>
                  <a:pt x="20153" y="27376"/>
                </a:lnTo>
                <a:lnTo>
                  <a:pt x="20153" y="23615"/>
                </a:lnTo>
                <a:close/>
                <a:moveTo>
                  <a:pt x="27919" y="23615"/>
                </a:moveTo>
                <a:lnTo>
                  <a:pt x="27919" y="27376"/>
                </a:lnTo>
                <a:lnTo>
                  <a:pt x="24129" y="27376"/>
                </a:lnTo>
                <a:lnTo>
                  <a:pt x="24129" y="23615"/>
                </a:lnTo>
                <a:close/>
                <a:moveTo>
                  <a:pt x="31895" y="23615"/>
                </a:moveTo>
                <a:lnTo>
                  <a:pt x="31895" y="27376"/>
                </a:lnTo>
                <a:lnTo>
                  <a:pt x="28104" y="27376"/>
                </a:lnTo>
                <a:lnTo>
                  <a:pt x="28104" y="23615"/>
                </a:lnTo>
                <a:close/>
                <a:moveTo>
                  <a:pt x="35870" y="23615"/>
                </a:moveTo>
                <a:lnTo>
                  <a:pt x="35870" y="27376"/>
                </a:lnTo>
                <a:lnTo>
                  <a:pt x="32079" y="27376"/>
                </a:lnTo>
                <a:lnTo>
                  <a:pt x="32079" y="23615"/>
                </a:lnTo>
                <a:close/>
                <a:moveTo>
                  <a:pt x="39845" y="23615"/>
                </a:moveTo>
                <a:lnTo>
                  <a:pt x="39845" y="27376"/>
                </a:lnTo>
                <a:lnTo>
                  <a:pt x="36054" y="27376"/>
                </a:lnTo>
                <a:lnTo>
                  <a:pt x="36054" y="23615"/>
                </a:lnTo>
                <a:close/>
                <a:moveTo>
                  <a:pt x="43821" y="23615"/>
                </a:moveTo>
                <a:lnTo>
                  <a:pt x="43821" y="27376"/>
                </a:lnTo>
                <a:lnTo>
                  <a:pt x="40029" y="27376"/>
                </a:lnTo>
                <a:lnTo>
                  <a:pt x="40029" y="23615"/>
                </a:lnTo>
                <a:close/>
                <a:moveTo>
                  <a:pt x="47796" y="23615"/>
                </a:moveTo>
                <a:lnTo>
                  <a:pt x="47796" y="27376"/>
                </a:lnTo>
                <a:lnTo>
                  <a:pt x="44005" y="27376"/>
                </a:lnTo>
                <a:lnTo>
                  <a:pt x="44005" y="23615"/>
                </a:lnTo>
                <a:close/>
                <a:moveTo>
                  <a:pt x="51771" y="23615"/>
                </a:moveTo>
                <a:lnTo>
                  <a:pt x="51771" y="27376"/>
                </a:lnTo>
                <a:lnTo>
                  <a:pt x="47980" y="27376"/>
                </a:lnTo>
                <a:lnTo>
                  <a:pt x="47980" y="23615"/>
                </a:lnTo>
                <a:close/>
                <a:moveTo>
                  <a:pt x="55746" y="23615"/>
                </a:moveTo>
                <a:lnTo>
                  <a:pt x="55746" y="27376"/>
                </a:lnTo>
                <a:lnTo>
                  <a:pt x="51956" y="27376"/>
                </a:lnTo>
                <a:lnTo>
                  <a:pt x="51956" y="23615"/>
                </a:lnTo>
                <a:close/>
                <a:moveTo>
                  <a:pt x="59721" y="23615"/>
                </a:moveTo>
                <a:lnTo>
                  <a:pt x="59721" y="27376"/>
                </a:lnTo>
                <a:lnTo>
                  <a:pt x="55931" y="27376"/>
                </a:lnTo>
                <a:lnTo>
                  <a:pt x="55931" y="23615"/>
                </a:lnTo>
                <a:close/>
                <a:moveTo>
                  <a:pt x="63696" y="23615"/>
                </a:moveTo>
                <a:lnTo>
                  <a:pt x="63696" y="27376"/>
                </a:lnTo>
                <a:lnTo>
                  <a:pt x="59906" y="27376"/>
                </a:lnTo>
                <a:lnTo>
                  <a:pt x="59906" y="23615"/>
                </a:lnTo>
                <a:close/>
                <a:moveTo>
                  <a:pt x="67672" y="23615"/>
                </a:moveTo>
                <a:lnTo>
                  <a:pt x="67672" y="27376"/>
                </a:lnTo>
                <a:lnTo>
                  <a:pt x="63881" y="27376"/>
                </a:lnTo>
                <a:lnTo>
                  <a:pt x="63881" y="23615"/>
                </a:lnTo>
                <a:close/>
                <a:moveTo>
                  <a:pt x="71648" y="23615"/>
                </a:moveTo>
                <a:lnTo>
                  <a:pt x="71648" y="27376"/>
                </a:lnTo>
                <a:lnTo>
                  <a:pt x="67857" y="27376"/>
                </a:lnTo>
                <a:lnTo>
                  <a:pt x="67857" y="23615"/>
                </a:lnTo>
                <a:close/>
                <a:moveTo>
                  <a:pt x="75623" y="23615"/>
                </a:moveTo>
                <a:lnTo>
                  <a:pt x="75623" y="27376"/>
                </a:lnTo>
                <a:lnTo>
                  <a:pt x="71832" y="27376"/>
                </a:lnTo>
                <a:lnTo>
                  <a:pt x="71832" y="23615"/>
                </a:lnTo>
                <a:close/>
                <a:moveTo>
                  <a:pt x="79598" y="23615"/>
                </a:moveTo>
                <a:lnTo>
                  <a:pt x="79598" y="27376"/>
                </a:lnTo>
                <a:lnTo>
                  <a:pt x="75807" y="27376"/>
                </a:lnTo>
                <a:lnTo>
                  <a:pt x="75807" y="23615"/>
                </a:lnTo>
                <a:close/>
                <a:moveTo>
                  <a:pt x="83573" y="23615"/>
                </a:moveTo>
                <a:lnTo>
                  <a:pt x="83573" y="27376"/>
                </a:lnTo>
                <a:lnTo>
                  <a:pt x="79782" y="27376"/>
                </a:lnTo>
                <a:lnTo>
                  <a:pt x="79782" y="23615"/>
                </a:lnTo>
                <a:close/>
                <a:moveTo>
                  <a:pt x="87549" y="23615"/>
                </a:moveTo>
                <a:lnTo>
                  <a:pt x="87549" y="27376"/>
                </a:lnTo>
                <a:lnTo>
                  <a:pt x="83757" y="27376"/>
                </a:lnTo>
                <a:lnTo>
                  <a:pt x="83757" y="23615"/>
                </a:lnTo>
                <a:close/>
                <a:moveTo>
                  <a:pt x="91524" y="23615"/>
                </a:moveTo>
                <a:lnTo>
                  <a:pt x="91524" y="27376"/>
                </a:lnTo>
                <a:lnTo>
                  <a:pt x="87733" y="27376"/>
                </a:lnTo>
                <a:lnTo>
                  <a:pt x="87733" y="23615"/>
                </a:lnTo>
                <a:close/>
                <a:moveTo>
                  <a:pt x="95499" y="23615"/>
                </a:moveTo>
                <a:lnTo>
                  <a:pt x="95499" y="27376"/>
                </a:lnTo>
                <a:lnTo>
                  <a:pt x="91708" y="27376"/>
                </a:lnTo>
                <a:lnTo>
                  <a:pt x="91708" y="23615"/>
                </a:lnTo>
                <a:close/>
                <a:moveTo>
                  <a:pt x="99474" y="23615"/>
                </a:moveTo>
                <a:lnTo>
                  <a:pt x="99474" y="27376"/>
                </a:lnTo>
                <a:lnTo>
                  <a:pt x="95684" y="27376"/>
                </a:lnTo>
                <a:lnTo>
                  <a:pt x="95684" y="23615"/>
                </a:lnTo>
                <a:close/>
                <a:moveTo>
                  <a:pt x="103449" y="23615"/>
                </a:moveTo>
                <a:lnTo>
                  <a:pt x="103449" y="27376"/>
                </a:lnTo>
                <a:lnTo>
                  <a:pt x="99659" y="27376"/>
                </a:lnTo>
                <a:lnTo>
                  <a:pt x="99659" y="23615"/>
                </a:lnTo>
                <a:close/>
                <a:moveTo>
                  <a:pt x="107424" y="23615"/>
                </a:moveTo>
                <a:lnTo>
                  <a:pt x="107424" y="27376"/>
                </a:lnTo>
                <a:lnTo>
                  <a:pt x="103634" y="27376"/>
                </a:lnTo>
                <a:lnTo>
                  <a:pt x="103634" y="23615"/>
                </a:lnTo>
                <a:close/>
                <a:moveTo>
                  <a:pt x="111400" y="23615"/>
                </a:moveTo>
                <a:lnTo>
                  <a:pt x="111400" y="27376"/>
                </a:lnTo>
                <a:lnTo>
                  <a:pt x="107609" y="27376"/>
                </a:lnTo>
                <a:lnTo>
                  <a:pt x="107609" y="23615"/>
                </a:lnTo>
                <a:close/>
                <a:moveTo>
                  <a:pt x="115376" y="23615"/>
                </a:moveTo>
                <a:lnTo>
                  <a:pt x="115376" y="27376"/>
                </a:lnTo>
                <a:lnTo>
                  <a:pt x="111585" y="27376"/>
                </a:lnTo>
                <a:lnTo>
                  <a:pt x="111585" y="23615"/>
                </a:lnTo>
                <a:close/>
                <a:moveTo>
                  <a:pt x="119351" y="23615"/>
                </a:moveTo>
                <a:lnTo>
                  <a:pt x="119351" y="27376"/>
                </a:lnTo>
                <a:lnTo>
                  <a:pt x="115560" y="27376"/>
                </a:lnTo>
                <a:lnTo>
                  <a:pt x="115560" y="23615"/>
                </a:lnTo>
                <a:close/>
                <a:moveTo>
                  <a:pt x="123326" y="23615"/>
                </a:moveTo>
                <a:lnTo>
                  <a:pt x="123326" y="27376"/>
                </a:lnTo>
                <a:lnTo>
                  <a:pt x="119535" y="27376"/>
                </a:lnTo>
                <a:lnTo>
                  <a:pt x="119535" y="23615"/>
                </a:lnTo>
                <a:close/>
                <a:moveTo>
                  <a:pt x="127301" y="23615"/>
                </a:moveTo>
                <a:lnTo>
                  <a:pt x="127301" y="27376"/>
                </a:lnTo>
                <a:lnTo>
                  <a:pt x="123510" y="27376"/>
                </a:lnTo>
                <a:lnTo>
                  <a:pt x="123510" y="23615"/>
                </a:lnTo>
                <a:close/>
                <a:moveTo>
                  <a:pt x="131277" y="23615"/>
                </a:moveTo>
                <a:lnTo>
                  <a:pt x="131277" y="27376"/>
                </a:lnTo>
                <a:lnTo>
                  <a:pt x="127485" y="27376"/>
                </a:lnTo>
                <a:lnTo>
                  <a:pt x="127485" y="23615"/>
                </a:lnTo>
                <a:close/>
                <a:moveTo>
                  <a:pt x="135252" y="23615"/>
                </a:moveTo>
                <a:lnTo>
                  <a:pt x="135252" y="27376"/>
                </a:lnTo>
                <a:lnTo>
                  <a:pt x="131461" y="27376"/>
                </a:lnTo>
                <a:lnTo>
                  <a:pt x="131461" y="23615"/>
                </a:lnTo>
                <a:close/>
                <a:moveTo>
                  <a:pt x="139227" y="23615"/>
                </a:moveTo>
                <a:lnTo>
                  <a:pt x="139227" y="27376"/>
                </a:lnTo>
                <a:lnTo>
                  <a:pt x="135436" y="27376"/>
                </a:lnTo>
                <a:lnTo>
                  <a:pt x="135436" y="23615"/>
                </a:lnTo>
                <a:close/>
                <a:moveTo>
                  <a:pt x="143202" y="23615"/>
                </a:moveTo>
                <a:lnTo>
                  <a:pt x="143202" y="27376"/>
                </a:lnTo>
                <a:lnTo>
                  <a:pt x="139411" y="27376"/>
                </a:lnTo>
                <a:lnTo>
                  <a:pt x="139411" y="23615"/>
                </a:lnTo>
                <a:close/>
                <a:moveTo>
                  <a:pt x="147177" y="23615"/>
                </a:moveTo>
                <a:lnTo>
                  <a:pt x="147177" y="27376"/>
                </a:lnTo>
                <a:lnTo>
                  <a:pt x="143387" y="27376"/>
                </a:lnTo>
                <a:lnTo>
                  <a:pt x="143387" y="23615"/>
                </a:lnTo>
                <a:close/>
                <a:moveTo>
                  <a:pt x="151224" y="23615"/>
                </a:moveTo>
                <a:lnTo>
                  <a:pt x="151224" y="27376"/>
                </a:lnTo>
                <a:lnTo>
                  <a:pt x="147362" y="27376"/>
                </a:lnTo>
                <a:lnTo>
                  <a:pt x="147362" y="23615"/>
                </a:lnTo>
                <a:close/>
                <a:moveTo>
                  <a:pt x="4068" y="27559"/>
                </a:moveTo>
                <a:lnTo>
                  <a:pt x="4068" y="31318"/>
                </a:lnTo>
                <a:lnTo>
                  <a:pt x="184" y="31318"/>
                </a:lnTo>
                <a:lnTo>
                  <a:pt x="184" y="27559"/>
                </a:lnTo>
                <a:close/>
                <a:moveTo>
                  <a:pt x="8043" y="27559"/>
                </a:moveTo>
                <a:lnTo>
                  <a:pt x="8043" y="31318"/>
                </a:lnTo>
                <a:lnTo>
                  <a:pt x="4252" y="31318"/>
                </a:lnTo>
                <a:lnTo>
                  <a:pt x="4252" y="27559"/>
                </a:lnTo>
                <a:close/>
                <a:moveTo>
                  <a:pt x="12018" y="27559"/>
                </a:moveTo>
                <a:lnTo>
                  <a:pt x="12018" y="31318"/>
                </a:lnTo>
                <a:lnTo>
                  <a:pt x="8227" y="31318"/>
                </a:lnTo>
                <a:lnTo>
                  <a:pt x="8227" y="27559"/>
                </a:lnTo>
                <a:close/>
                <a:moveTo>
                  <a:pt x="15993" y="27559"/>
                </a:moveTo>
                <a:lnTo>
                  <a:pt x="15993" y="31318"/>
                </a:lnTo>
                <a:lnTo>
                  <a:pt x="12202" y="31318"/>
                </a:lnTo>
                <a:lnTo>
                  <a:pt x="12202" y="27559"/>
                </a:lnTo>
                <a:close/>
                <a:moveTo>
                  <a:pt x="19968" y="27559"/>
                </a:moveTo>
                <a:lnTo>
                  <a:pt x="19968" y="31318"/>
                </a:lnTo>
                <a:lnTo>
                  <a:pt x="16177" y="31318"/>
                </a:lnTo>
                <a:lnTo>
                  <a:pt x="16177" y="27559"/>
                </a:lnTo>
                <a:close/>
                <a:moveTo>
                  <a:pt x="23944" y="27559"/>
                </a:moveTo>
                <a:lnTo>
                  <a:pt x="23944" y="31318"/>
                </a:lnTo>
                <a:lnTo>
                  <a:pt x="20153" y="31318"/>
                </a:lnTo>
                <a:lnTo>
                  <a:pt x="20153" y="27559"/>
                </a:lnTo>
                <a:close/>
                <a:moveTo>
                  <a:pt x="27919" y="27559"/>
                </a:moveTo>
                <a:lnTo>
                  <a:pt x="27919" y="31318"/>
                </a:lnTo>
                <a:lnTo>
                  <a:pt x="24129" y="31318"/>
                </a:lnTo>
                <a:lnTo>
                  <a:pt x="24129" y="27559"/>
                </a:lnTo>
                <a:close/>
                <a:moveTo>
                  <a:pt x="31895" y="27559"/>
                </a:moveTo>
                <a:lnTo>
                  <a:pt x="31895" y="31318"/>
                </a:lnTo>
                <a:lnTo>
                  <a:pt x="28104" y="31318"/>
                </a:lnTo>
                <a:lnTo>
                  <a:pt x="28104" y="27559"/>
                </a:lnTo>
                <a:close/>
                <a:moveTo>
                  <a:pt x="35870" y="27559"/>
                </a:moveTo>
                <a:lnTo>
                  <a:pt x="35870" y="31318"/>
                </a:lnTo>
                <a:lnTo>
                  <a:pt x="32079" y="31318"/>
                </a:lnTo>
                <a:lnTo>
                  <a:pt x="32079" y="27559"/>
                </a:lnTo>
                <a:close/>
                <a:moveTo>
                  <a:pt x="39845" y="27559"/>
                </a:moveTo>
                <a:lnTo>
                  <a:pt x="39845" y="31318"/>
                </a:lnTo>
                <a:lnTo>
                  <a:pt x="36054" y="31318"/>
                </a:lnTo>
                <a:lnTo>
                  <a:pt x="36054" y="27559"/>
                </a:lnTo>
                <a:close/>
                <a:moveTo>
                  <a:pt x="43821" y="27559"/>
                </a:moveTo>
                <a:lnTo>
                  <a:pt x="43821" y="31318"/>
                </a:lnTo>
                <a:lnTo>
                  <a:pt x="40029" y="31318"/>
                </a:lnTo>
                <a:lnTo>
                  <a:pt x="40029" y="27559"/>
                </a:lnTo>
                <a:close/>
                <a:moveTo>
                  <a:pt x="47796" y="27559"/>
                </a:moveTo>
                <a:lnTo>
                  <a:pt x="47796" y="31318"/>
                </a:lnTo>
                <a:lnTo>
                  <a:pt x="44005" y="31318"/>
                </a:lnTo>
                <a:lnTo>
                  <a:pt x="44005" y="27559"/>
                </a:lnTo>
                <a:close/>
                <a:moveTo>
                  <a:pt x="51771" y="27559"/>
                </a:moveTo>
                <a:lnTo>
                  <a:pt x="51771" y="31318"/>
                </a:lnTo>
                <a:lnTo>
                  <a:pt x="47980" y="31318"/>
                </a:lnTo>
                <a:lnTo>
                  <a:pt x="47980" y="27559"/>
                </a:lnTo>
                <a:close/>
                <a:moveTo>
                  <a:pt x="55746" y="27559"/>
                </a:moveTo>
                <a:lnTo>
                  <a:pt x="55746" y="31318"/>
                </a:lnTo>
                <a:lnTo>
                  <a:pt x="51956" y="31318"/>
                </a:lnTo>
                <a:lnTo>
                  <a:pt x="51956" y="27559"/>
                </a:lnTo>
                <a:close/>
                <a:moveTo>
                  <a:pt x="59721" y="27559"/>
                </a:moveTo>
                <a:lnTo>
                  <a:pt x="59721" y="31318"/>
                </a:lnTo>
                <a:lnTo>
                  <a:pt x="55931" y="31318"/>
                </a:lnTo>
                <a:lnTo>
                  <a:pt x="55931" y="27559"/>
                </a:lnTo>
                <a:close/>
                <a:moveTo>
                  <a:pt x="63696" y="27559"/>
                </a:moveTo>
                <a:lnTo>
                  <a:pt x="63696" y="31318"/>
                </a:lnTo>
                <a:lnTo>
                  <a:pt x="59906" y="31318"/>
                </a:lnTo>
                <a:lnTo>
                  <a:pt x="59906" y="27559"/>
                </a:lnTo>
                <a:close/>
                <a:moveTo>
                  <a:pt x="67672" y="27559"/>
                </a:moveTo>
                <a:lnTo>
                  <a:pt x="67672" y="31318"/>
                </a:lnTo>
                <a:lnTo>
                  <a:pt x="63881" y="31318"/>
                </a:lnTo>
                <a:lnTo>
                  <a:pt x="63881" y="27559"/>
                </a:lnTo>
                <a:close/>
                <a:moveTo>
                  <a:pt x="71648" y="27559"/>
                </a:moveTo>
                <a:lnTo>
                  <a:pt x="71648" y="31318"/>
                </a:lnTo>
                <a:lnTo>
                  <a:pt x="67857" y="31318"/>
                </a:lnTo>
                <a:lnTo>
                  <a:pt x="67857" y="27559"/>
                </a:lnTo>
                <a:close/>
                <a:moveTo>
                  <a:pt x="75623" y="27559"/>
                </a:moveTo>
                <a:lnTo>
                  <a:pt x="75623" y="31318"/>
                </a:lnTo>
                <a:lnTo>
                  <a:pt x="71832" y="31318"/>
                </a:lnTo>
                <a:lnTo>
                  <a:pt x="71832" y="27559"/>
                </a:lnTo>
                <a:close/>
                <a:moveTo>
                  <a:pt x="79598" y="27559"/>
                </a:moveTo>
                <a:lnTo>
                  <a:pt x="79598" y="31318"/>
                </a:lnTo>
                <a:lnTo>
                  <a:pt x="75807" y="31318"/>
                </a:lnTo>
                <a:lnTo>
                  <a:pt x="75807" y="27559"/>
                </a:lnTo>
                <a:close/>
                <a:moveTo>
                  <a:pt x="83573" y="27559"/>
                </a:moveTo>
                <a:lnTo>
                  <a:pt x="83573" y="31318"/>
                </a:lnTo>
                <a:lnTo>
                  <a:pt x="79782" y="31318"/>
                </a:lnTo>
                <a:lnTo>
                  <a:pt x="79782" y="27559"/>
                </a:lnTo>
                <a:close/>
                <a:moveTo>
                  <a:pt x="87549" y="27559"/>
                </a:moveTo>
                <a:lnTo>
                  <a:pt x="87549" y="31318"/>
                </a:lnTo>
                <a:lnTo>
                  <a:pt x="83757" y="31318"/>
                </a:lnTo>
                <a:lnTo>
                  <a:pt x="83757" y="27559"/>
                </a:lnTo>
                <a:close/>
                <a:moveTo>
                  <a:pt x="91524" y="27559"/>
                </a:moveTo>
                <a:lnTo>
                  <a:pt x="91524" y="31318"/>
                </a:lnTo>
                <a:lnTo>
                  <a:pt x="87733" y="31318"/>
                </a:lnTo>
                <a:lnTo>
                  <a:pt x="87733" y="27559"/>
                </a:lnTo>
                <a:close/>
                <a:moveTo>
                  <a:pt x="95499" y="27559"/>
                </a:moveTo>
                <a:lnTo>
                  <a:pt x="95499" y="31318"/>
                </a:lnTo>
                <a:lnTo>
                  <a:pt x="91708" y="31318"/>
                </a:lnTo>
                <a:lnTo>
                  <a:pt x="91708" y="27559"/>
                </a:lnTo>
                <a:close/>
                <a:moveTo>
                  <a:pt x="99474" y="27559"/>
                </a:moveTo>
                <a:lnTo>
                  <a:pt x="99474" y="31318"/>
                </a:lnTo>
                <a:lnTo>
                  <a:pt x="95684" y="31318"/>
                </a:lnTo>
                <a:lnTo>
                  <a:pt x="95684" y="27559"/>
                </a:lnTo>
                <a:close/>
                <a:moveTo>
                  <a:pt x="103449" y="27559"/>
                </a:moveTo>
                <a:lnTo>
                  <a:pt x="103449" y="31318"/>
                </a:lnTo>
                <a:lnTo>
                  <a:pt x="99659" y="31318"/>
                </a:lnTo>
                <a:lnTo>
                  <a:pt x="99659" y="27559"/>
                </a:lnTo>
                <a:close/>
                <a:moveTo>
                  <a:pt x="107424" y="27559"/>
                </a:moveTo>
                <a:lnTo>
                  <a:pt x="107424" y="31318"/>
                </a:lnTo>
                <a:lnTo>
                  <a:pt x="103634" y="31318"/>
                </a:lnTo>
                <a:lnTo>
                  <a:pt x="103634" y="27559"/>
                </a:lnTo>
                <a:close/>
                <a:moveTo>
                  <a:pt x="111400" y="27559"/>
                </a:moveTo>
                <a:lnTo>
                  <a:pt x="111400" y="31318"/>
                </a:lnTo>
                <a:lnTo>
                  <a:pt x="107609" y="31318"/>
                </a:lnTo>
                <a:lnTo>
                  <a:pt x="107609" y="27559"/>
                </a:lnTo>
                <a:close/>
                <a:moveTo>
                  <a:pt x="115376" y="27559"/>
                </a:moveTo>
                <a:lnTo>
                  <a:pt x="115376" y="31318"/>
                </a:lnTo>
                <a:lnTo>
                  <a:pt x="111585" y="31318"/>
                </a:lnTo>
                <a:lnTo>
                  <a:pt x="111585" y="27559"/>
                </a:lnTo>
                <a:close/>
                <a:moveTo>
                  <a:pt x="119351" y="27559"/>
                </a:moveTo>
                <a:lnTo>
                  <a:pt x="119351" y="31318"/>
                </a:lnTo>
                <a:lnTo>
                  <a:pt x="115560" y="31318"/>
                </a:lnTo>
                <a:lnTo>
                  <a:pt x="115560" y="27559"/>
                </a:lnTo>
                <a:close/>
                <a:moveTo>
                  <a:pt x="123326" y="27559"/>
                </a:moveTo>
                <a:lnTo>
                  <a:pt x="123326" y="31318"/>
                </a:lnTo>
                <a:lnTo>
                  <a:pt x="119535" y="31318"/>
                </a:lnTo>
                <a:lnTo>
                  <a:pt x="119535" y="27559"/>
                </a:lnTo>
                <a:close/>
                <a:moveTo>
                  <a:pt x="127301" y="27559"/>
                </a:moveTo>
                <a:lnTo>
                  <a:pt x="127301" y="31318"/>
                </a:lnTo>
                <a:lnTo>
                  <a:pt x="123510" y="31318"/>
                </a:lnTo>
                <a:lnTo>
                  <a:pt x="123510" y="27559"/>
                </a:lnTo>
                <a:close/>
                <a:moveTo>
                  <a:pt x="131277" y="27559"/>
                </a:moveTo>
                <a:lnTo>
                  <a:pt x="131277" y="31318"/>
                </a:lnTo>
                <a:lnTo>
                  <a:pt x="127485" y="31318"/>
                </a:lnTo>
                <a:lnTo>
                  <a:pt x="127485" y="27559"/>
                </a:lnTo>
                <a:close/>
                <a:moveTo>
                  <a:pt x="135252" y="27559"/>
                </a:moveTo>
                <a:lnTo>
                  <a:pt x="135252" y="31318"/>
                </a:lnTo>
                <a:lnTo>
                  <a:pt x="131461" y="31318"/>
                </a:lnTo>
                <a:lnTo>
                  <a:pt x="131461" y="27559"/>
                </a:lnTo>
                <a:close/>
                <a:moveTo>
                  <a:pt x="139227" y="27559"/>
                </a:moveTo>
                <a:lnTo>
                  <a:pt x="139227" y="31318"/>
                </a:lnTo>
                <a:lnTo>
                  <a:pt x="135436" y="31318"/>
                </a:lnTo>
                <a:lnTo>
                  <a:pt x="135436" y="27559"/>
                </a:lnTo>
                <a:close/>
                <a:moveTo>
                  <a:pt x="143202" y="27559"/>
                </a:moveTo>
                <a:lnTo>
                  <a:pt x="143202" y="31318"/>
                </a:lnTo>
                <a:lnTo>
                  <a:pt x="139411" y="31318"/>
                </a:lnTo>
                <a:lnTo>
                  <a:pt x="139411" y="27559"/>
                </a:lnTo>
                <a:close/>
                <a:moveTo>
                  <a:pt x="147177" y="27559"/>
                </a:moveTo>
                <a:lnTo>
                  <a:pt x="147177" y="31318"/>
                </a:lnTo>
                <a:lnTo>
                  <a:pt x="143387" y="31318"/>
                </a:lnTo>
                <a:lnTo>
                  <a:pt x="143387" y="27559"/>
                </a:lnTo>
                <a:close/>
                <a:moveTo>
                  <a:pt x="151224" y="27559"/>
                </a:moveTo>
                <a:lnTo>
                  <a:pt x="151224" y="31318"/>
                </a:lnTo>
                <a:lnTo>
                  <a:pt x="147362" y="31318"/>
                </a:lnTo>
                <a:lnTo>
                  <a:pt x="147362" y="27559"/>
                </a:lnTo>
                <a:close/>
                <a:moveTo>
                  <a:pt x="4068" y="31501"/>
                </a:moveTo>
                <a:lnTo>
                  <a:pt x="4068" y="35261"/>
                </a:lnTo>
                <a:lnTo>
                  <a:pt x="184" y="35261"/>
                </a:lnTo>
                <a:lnTo>
                  <a:pt x="184" y="31501"/>
                </a:lnTo>
                <a:close/>
                <a:moveTo>
                  <a:pt x="8043" y="31501"/>
                </a:moveTo>
                <a:lnTo>
                  <a:pt x="8043" y="35261"/>
                </a:lnTo>
                <a:lnTo>
                  <a:pt x="4252" y="35261"/>
                </a:lnTo>
                <a:lnTo>
                  <a:pt x="4252" y="31501"/>
                </a:lnTo>
                <a:close/>
                <a:moveTo>
                  <a:pt x="12018" y="31501"/>
                </a:moveTo>
                <a:lnTo>
                  <a:pt x="12018" y="35261"/>
                </a:lnTo>
                <a:lnTo>
                  <a:pt x="8227" y="35261"/>
                </a:lnTo>
                <a:lnTo>
                  <a:pt x="8227" y="31501"/>
                </a:lnTo>
                <a:close/>
                <a:moveTo>
                  <a:pt x="15993" y="31501"/>
                </a:moveTo>
                <a:lnTo>
                  <a:pt x="15993" y="35261"/>
                </a:lnTo>
                <a:lnTo>
                  <a:pt x="12202" y="35261"/>
                </a:lnTo>
                <a:lnTo>
                  <a:pt x="12202" y="31501"/>
                </a:lnTo>
                <a:close/>
                <a:moveTo>
                  <a:pt x="19968" y="31501"/>
                </a:moveTo>
                <a:lnTo>
                  <a:pt x="19968" y="35261"/>
                </a:lnTo>
                <a:lnTo>
                  <a:pt x="16177" y="35261"/>
                </a:lnTo>
                <a:lnTo>
                  <a:pt x="16177" y="31501"/>
                </a:lnTo>
                <a:close/>
                <a:moveTo>
                  <a:pt x="23944" y="31501"/>
                </a:moveTo>
                <a:lnTo>
                  <a:pt x="23944" y="35261"/>
                </a:lnTo>
                <a:lnTo>
                  <a:pt x="20153" y="35261"/>
                </a:lnTo>
                <a:lnTo>
                  <a:pt x="20153" y="31501"/>
                </a:lnTo>
                <a:close/>
                <a:moveTo>
                  <a:pt x="27919" y="31501"/>
                </a:moveTo>
                <a:lnTo>
                  <a:pt x="27919" y="35261"/>
                </a:lnTo>
                <a:lnTo>
                  <a:pt x="24129" y="35261"/>
                </a:lnTo>
                <a:lnTo>
                  <a:pt x="24129" y="31501"/>
                </a:lnTo>
                <a:close/>
                <a:moveTo>
                  <a:pt x="31895" y="31501"/>
                </a:moveTo>
                <a:lnTo>
                  <a:pt x="31895" y="35261"/>
                </a:lnTo>
                <a:lnTo>
                  <a:pt x="28104" y="35261"/>
                </a:lnTo>
                <a:lnTo>
                  <a:pt x="28104" y="31501"/>
                </a:lnTo>
                <a:close/>
                <a:moveTo>
                  <a:pt x="35870" y="31501"/>
                </a:moveTo>
                <a:lnTo>
                  <a:pt x="35870" y="35261"/>
                </a:lnTo>
                <a:lnTo>
                  <a:pt x="32079" y="35261"/>
                </a:lnTo>
                <a:lnTo>
                  <a:pt x="32079" y="31501"/>
                </a:lnTo>
                <a:close/>
                <a:moveTo>
                  <a:pt x="39845" y="31501"/>
                </a:moveTo>
                <a:lnTo>
                  <a:pt x="39845" y="35261"/>
                </a:lnTo>
                <a:lnTo>
                  <a:pt x="36054" y="35261"/>
                </a:lnTo>
                <a:lnTo>
                  <a:pt x="36054" y="31501"/>
                </a:lnTo>
                <a:close/>
                <a:moveTo>
                  <a:pt x="43821" y="31501"/>
                </a:moveTo>
                <a:lnTo>
                  <a:pt x="43821" y="35261"/>
                </a:lnTo>
                <a:lnTo>
                  <a:pt x="40029" y="35261"/>
                </a:lnTo>
                <a:lnTo>
                  <a:pt x="40029" y="31501"/>
                </a:lnTo>
                <a:close/>
                <a:moveTo>
                  <a:pt x="47796" y="31501"/>
                </a:moveTo>
                <a:lnTo>
                  <a:pt x="47796" y="35261"/>
                </a:lnTo>
                <a:lnTo>
                  <a:pt x="44005" y="35261"/>
                </a:lnTo>
                <a:lnTo>
                  <a:pt x="44005" y="31501"/>
                </a:lnTo>
                <a:close/>
                <a:moveTo>
                  <a:pt x="51771" y="31501"/>
                </a:moveTo>
                <a:lnTo>
                  <a:pt x="51771" y="35261"/>
                </a:lnTo>
                <a:lnTo>
                  <a:pt x="47980" y="35261"/>
                </a:lnTo>
                <a:lnTo>
                  <a:pt x="47980" y="31501"/>
                </a:lnTo>
                <a:close/>
                <a:moveTo>
                  <a:pt x="55746" y="31501"/>
                </a:moveTo>
                <a:lnTo>
                  <a:pt x="55746" y="35261"/>
                </a:lnTo>
                <a:lnTo>
                  <a:pt x="51956" y="35261"/>
                </a:lnTo>
                <a:lnTo>
                  <a:pt x="51956" y="31501"/>
                </a:lnTo>
                <a:close/>
                <a:moveTo>
                  <a:pt x="59721" y="31501"/>
                </a:moveTo>
                <a:lnTo>
                  <a:pt x="59721" y="35261"/>
                </a:lnTo>
                <a:lnTo>
                  <a:pt x="55931" y="35261"/>
                </a:lnTo>
                <a:lnTo>
                  <a:pt x="55931" y="31501"/>
                </a:lnTo>
                <a:close/>
                <a:moveTo>
                  <a:pt x="63696" y="31501"/>
                </a:moveTo>
                <a:lnTo>
                  <a:pt x="63696" y="35261"/>
                </a:lnTo>
                <a:lnTo>
                  <a:pt x="59906" y="35261"/>
                </a:lnTo>
                <a:lnTo>
                  <a:pt x="59906" y="31501"/>
                </a:lnTo>
                <a:close/>
                <a:moveTo>
                  <a:pt x="67672" y="31501"/>
                </a:moveTo>
                <a:lnTo>
                  <a:pt x="67672" y="35261"/>
                </a:lnTo>
                <a:lnTo>
                  <a:pt x="63881" y="35261"/>
                </a:lnTo>
                <a:lnTo>
                  <a:pt x="63881" y="31501"/>
                </a:lnTo>
                <a:close/>
                <a:moveTo>
                  <a:pt x="71648" y="31501"/>
                </a:moveTo>
                <a:lnTo>
                  <a:pt x="71648" y="35261"/>
                </a:lnTo>
                <a:lnTo>
                  <a:pt x="67857" y="35261"/>
                </a:lnTo>
                <a:lnTo>
                  <a:pt x="67857" y="31501"/>
                </a:lnTo>
                <a:close/>
                <a:moveTo>
                  <a:pt x="75623" y="31501"/>
                </a:moveTo>
                <a:lnTo>
                  <a:pt x="75623" y="35261"/>
                </a:lnTo>
                <a:lnTo>
                  <a:pt x="71832" y="35261"/>
                </a:lnTo>
                <a:lnTo>
                  <a:pt x="71832" y="31501"/>
                </a:lnTo>
                <a:close/>
                <a:moveTo>
                  <a:pt x="79598" y="31501"/>
                </a:moveTo>
                <a:lnTo>
                  <a:pt x="79598" y="35261"/>
                </a:lnTo>
                <a:lnTo>
                  <a:pt x="75807" y="35261"/>
                </a:lnTo>
                <a:lnTo>
                  <a:pt x="75807" y="31501"/>
                </a:lnTo>
                <a:close/>
                <a:moveTo>
                  <a:pt x="83573" y="31501"/>
                </a:moveTo>
                <a:lnTo>
                  <a:pt x="83573" y="35261"/>
                </a:lnTo>
                <a:lnTo>
                  <a:pt x="79782" y="35261"/>
                </a:lnTo>
                <a:lnTo>
                  <a:pt x="79782" y="31501"/>
                </a:lnTo>
                <a:close/>
                <a:moveTo>
                  <a:pt x="87549" y="31501"/>
                </a:moveTo>
                <a:lnTo>
                  <a:pt x="87549" y="35261"/>
                </a:lnTo>
                <a:lnTo>
                  <a:pt x="83757" y="35261"/>
                </a:lnTo>
                <a:lnTo>
                  <a:pt x="83757" y="31501"/>
                </a:lnTo>
                <a:close/>
                <a:moveTo>
                  <a:pt x="91524" y="31501"/>
                </a:moveTo>
                <a:lnTo>
                  <a:pt x="91524" y="35261"/>
                </a:lnTo>
                <a:lnTo>
                  <a:pt x="87733" y="35261"/>
                </a:lnTo>
                <a:lnTo>
                  <a:pt x="87733" y="31501"/>
                </a:lnTo>
                <a:close/>
                <a:moveTo>
                  <a:pt x="95499" y="31501"/>
                </a:moveTo>
                <a:lnTo>
                  <a:pt x="95499" y="35261"/>
                </a:lnTo>
                <a:lnTo>
                  <a:pt x="91708" y="35261"/>
                </a:lnTo>
                <a:lnTo>
                  <a:pt x="91708" y="31501"/>
                </a:lnTo>
                <a:close/>
                <a:moveTo>
                  <a:pt x="99474" y="31501"/>
                </a:moveTo>
                <a:lnTo>
                  <a:pt x="99474" y="35261"/>
                </a:lnTo>
                <a:lnTo>
                  <a:pt x="95684" y="35261"/>
                </a:lnTo>
                <a:lnTo>
                  <a:pt x="95684" y="31501"/>
                </a:lnTo>
                <a:close/>
                <a:moveTo>
                  <a:pt x="103449" y="31501"/>
                </a:moveTo>
                <a:lnTo>
                  <a:pt x="103449" y="35261"/>
                </a:lnTo>
                <a:lnTo>
                  <a:pt x="99659" y="35261"/>
                </a:lnTo>
                <a:lnTo>
                  <a:pt x="99659" y="31501"/>
                </a:lnTo>
                <a:close/>
                <a:moveTo>
                  <a:pt x="107424" y="31501"/>
                </a:moveTo>
                <a:lnTo>
                  <a:pt x="107424" y="35261"/>
                </a:lnTo>
                <a:lnTo>
                  <a:pt x="103634" y="35261"/>
                </a:lnTo>
                <a:lnTo>
                  <a:pt x="103634" y="31501"/>
                </a:lnTo>
                <a:close/>
                <a:moveTo>
                  <a:pt x="111400" y="31501"/>
                </a:moveTo>
                <a:lnTo>
                  <a:pt x="111400" y="35261"/>
                </a:lnTo>
                <a:lnTo>
                  <a:pt x="107609" y="35261"/>
                </a:lnTo>
                <a:lnTo>
                  <a:pt x="107609" y="31501"/>
                </a:lnTo>
                <a:close/>
                <a:moveTo>
                  <a:pt x="115376" y="31501"/>
                </a:moveTo>
                <a:lnTo>
                  <a:pt x="115376" y="35261"/>
                </a:lnTo>
                <a:lnTo>
                  <a:pt x="111585" y="35261"/>
                </a:lnTo>
                <a:lnTo>
                  <a:pt x="111585" y="31501"/>
                </a:lnTo>
                <a:close/>
                <a:moveTo>
                  <a:pt x="119351" y="31501"/>
                </a:moveTo>
                <a:lnTo>
                  <a:pt x="119351" y="35261"/>
                </a:lnTo>
                <a:lnTo>
                  <a:pt x="115560" y="35261"/>
                </a:lnTo>
                <a:lnTo>
                  <a:pt x="115560" y="31501"/>
                </a:lnTo>
                <a:close/>
                <a:moveTo>
                  <a:pt x="123326" y="31501"/>
                </a:moveTo>
                <a:lnTo>
                  <a:pt x="123326" y="35261"/>
                </a:lnTo>
                <a:lnTo>
                  <a:pt x="119535" y="35261"/>
                </a:lnTo>
                <a:lnTo>
                  <a:pt x="119535" y="31501"/>
                </a:lnTo>
                <a:close/>
                <a:moveTo>
                  <a:pt x="127301" y="31501"/>
                </a:moveTo>
                <a:lnTo>
                  <a:pt x="127301" y="35261"/>
                </a:lnTo>
                <a:lnTo>
                  <a:pt x="123510" y="35261"/>
                </a:lnTo>
                <a:lnTo>
                  <a:pt x="123510" y="31501"/>
                </a:lnTo>
                <a:close/>
                <a:moveTo>
                  <a:pt x="131277" y="31501"/>
                </a:moveTo>
                <a:lnTo>
                  <a:pt x="131277" y="35261"/>
                </a:lnTo>
                <a:lnTo>
                  <a:pt x="127485" y="35261"/>
                </a:lnTo>
                <a:lnTo>
                  <a:pt x="127485" y="31501"/>
                </a:lnTo>
                <a:close/>
                <a:moveTo>
                  <a:pt x="135252" y="31501"/>
                </a:moveTo>
                <a:lnTo>
                  <a:pt x="135252" y="35261"/>
                </a:lnTo>
                <a:lnTo>
                  <a:pt x="131461" y="35261"/>
                </a:lnTo>
                <a:lnTo>
                  <a:pt x="131461" y="31501"/>
                </a:lnTo>
                <a:close/>
                <a:moveTo>
                  <a:pt x="139227" y="31501"/>
                </a:moveTo>
                <a:lnTo>
                  <a:pt x="139227" y="35261"/>
                </a:lnTo>
                <a:lnTo>
                  <a:pt x="135436" y="35261"/>
                </a:lnTo>
                <a:lnTo>
                  <a:pt x="135436" y="31501"/>
                </a:lnTo>
                <a:close/>
                <a:moveTo>
                  <a:pt x="143202" y="31501"/>
                </a:moveTo>
                <a:lnTo>
                  <a:pt x="143202" y="35261"/>
                </a:lnTo>
                <a:lnTo>
                  <a:pt x="139411" y="35261"/>
                </a:lnTo>
                <a:lnTo>
                  <a:pt x="139411" y="31501"/>
                </a:lnTo>
                <a:close/>
                <a:moveTo>
                  <a:pt x="147177" y="31501"/>
                </a:moveTo>
                <a:lnTo>
                  <a:pt x="147177" y="35261"/>
                </a:lnTo>
                <a:lnTo>
                  <a:pt x="143387" y="35261"/>
                </a:lnTo>
                <a:lnTo>
                  <a:pt x="143387" y="31501"/>
                </a:lnTo>
                <a:close/>
                <a:moveTo>
                  <a:pt x="151224" y="31501"/>
                </a:moveTo>
                <a:lnTo>
                  <a:pt x="151224" y="35261"/>
                </a:lnTo>
                <a:lnTo>
                  <a:pt x="147362" y="35261"/>
                </a:lnTo>
                <a:lnTo>
                  <a:pt x="147362" y="31501"/>
                </a:lnTo>
                <a:close/>
                <a:moveTo>
                  <a:pt x="4068" y="35444"/>
                </a:moveTo>
                <a:lnTo>
                  <a:pt x="4068" y="39203"/>
                </a:lnTo>
                <a:lnTo>
                  <a:pt x="184" y="39203"/>
                </a:lnTo>
                <a:lnTo>
                  <a:pt x="184" y="35444"/>
                </a:lnTo>
                <a:close/>
                <a:moveTo>
                  <a:pt x="8043" y="35444"/>
                </a:moveTo>
                <a:lnTo>
                  <a:pt x="8043" y="39203"/>
                </a:lnTo>
                <a:lnTo>
                  <a:pt x="4252" y="39203"/>
                </a:lnTo>
                <a:lnTo>
                  <a:pt x="4252" y="35444"/>
                </a:lnTo>
                <a:close/>
                <a:moveTo>
                  <a:pt x="12018" y="35444"/>
                </a:moveTo>
                <a:lnTo>
                  <a:pt x="12018" y="39203"/>
                </a:lnTo>
                <a:lnTo>
                  <a:pt x="8227" y="39203"/>
                </a:lnTo>
                <a:lnTo>
                  <a:pt x="8227" y="35444"/>
                </a:lnTo>
                <a:close/>
                <a:moveTo>
                  <a:pt x="15993" y="35444"/>
                </a:moveTo>
                <a:lnTo>
                  <a:pt x="15993" y="39203"/>
                </a:lnTo>
                <a:lnTo>
                  <a:pt x="12202" y="39203"/>
                </a:lnTo>
                <a:lnTo>
                  <a:pt x="12202" y="35444"/>
                </a:lnTo>
                <a:close/>
                <a:moveTo>
                  <a:pt x="19968" y="35444"/>
                </a:moveTo>
                <a:lnTo>
                  <a:pt x="19968" y="39203"/>
                </a:lnTo>
                <a:lnTo>
                  <a:pt x="16177" y="39203"/>
                </a:lnTo>
                <a:lnTo>
                  <a:pt x="16177" y="35444"/>
                </a:lnTo>
                <a:close/>
                <a:moveTo>
                  <a:pt x="23944" y="35444"/>
                </a:moveTo>
                <a:lnTo>
                  <a:pt x="23944" y="39203"/>
                </a:lnTo>
                <a:lnTo>
                  <a:pt x="20153" y="39203"/>
                </a:lnTo>
                <a:lnTo>
                  <a:pt x="20153" y="35444"/>
                </a:lnTo>
                <a:close/>
                <a:moveTo>
                  <a:pt x="27919" y="35444"/>
                </a:moveTo>
                <a:lnTo>
                  <a:pt x="27919" y="39203"/>
                </a:lnTo>
                <a:lnTo>
                  <a:pt x="24129" y="39203"/>
                </a:lnTo>
                <a:lnTo>
                  <a:pt x="24129" y="35444"/>
                </a:lnTo>
                <a:close/>
                <a:moveTo>
                  <a:pt x="31895" y="35444"/>
                </a:moveTo>
                <a:lnTo>
                  <a:pt x="31895" y="39203"/>
                </a:lnTo>
                <a:lnTo>
                  <a:pt x="28104" y="39203"/>
                </a:lnTo>
                <a:lnTo>
                  <a:pt x="28104" y="35444"/>
                </a:lnTo>
                <a:close/>
                <a:moveTo>
                  <a:pt x="35870" y="35444"/>
                </a:moveTo>
                <a:lnTo>
                  <a:pt x="35870" y="39203"/>
                </a:lnTo>
                <a:lnTo>
                  <a:pt x="32079" y="39203"/>
                </a:lnTo>
                <a:lnTo>
                  <a:pt x="32079" y="35444"/>
                </a:lnTo>
                <a:close/>
                <a:moveTo>
                  <a:pt x="39845" y="35444"/>
                </a:moveTo>
                <a:lnTo>
                  <a:pt x="39845" y="39203"/>
                </a:lnTo>
                <a:lnTo>
                  <a:pt x="36054" y="39203"/>
                </a:lnTo>
                <a:lnTo>
                  <a:pt x="36054" y="35444"/>
                </a:lnTo>
                <a:close/>
                <a:moveTo>
                  <a:pt x="43821" y="35444"/>
                </a:moveTo>
                <a:lnTo>
                  <a:pt x="43821" y="39203"/>
                </a:lnTo>
                <a:lnTo>
                  <a:pt x="40029" y="39203"/>
                </a:lnTo>
                <a:lnTo>
                  <a:pt x="40029" y="35444"/>
                </a:lnTo>
                <a:close/>
                <a:moveTo>
                  <a:pt x="47796" y="35444"/>
                </a:moveTo>
                <a:lnTo>
                  <a:pt x="47796" y="39203"/>
                </a:lnTo>
                <a:lnTo>
                  <a:pt x="44005" y="39203"/>
                </a:lnTo>
                <a:lnTo>
                  <a:pt x="44005" y="35444"/>
                </a:lnTo>
                <a:close/>
                <a:moveTo>
                  <a:pt x="51771" y="35444"/>
                </a:moveTo>
                <a:lnTo>
                  <a:pt x="51771" y="39203"/>
                </a:lnTo>
                <a:lnTo>
                  <a:pt x="47980" y="39203"/>
                </a:lnTo>
                <a:lnTo>
                  <a:pt x="47980" y="35444"/>
                </a:lnTo>
                <a:close/>
                <a:moveTo>
                  <a:pt x="55746" y="35444"/>
                </a:moveTo>
                <a:lnTo>
                  <a:pt x="55746" y="39203"/>
                </a:lnTo>
                <a:lnTo>
                  <a:pt x="51956" y="39203"/>
                </a:lnTo>
                <a:lnTo>
                  <a:pt x="51956" y="35444"/>
                </a:lnTo>
                <a:close/>
                <a:moveTo>
                  <a:pt x="59721" y="35444"/>
                </a:moveTo>
                <a:lnTo>
                  <a:pt x="59721" y="39203"/>
                </a:lnTo>
                <a:lnTo>
                  <a:pt x="55931" y="39203"/>
                </a:lnTo>
                <a:lnTo>
                  <a:pt x="55931" y="35444"/>
                </a:lnTo>
                <a:close/>
                <a:moveTo>
                  <a:pt x="63696" y="35444"/>
                </a:moveTo>
                <a:lnTo>
                  <a:pt x="63696" y="39203"/>
                </a:lnTo>
                <a:lnTo>
                  <a:pt x="59906" y="39203"/>
                </a:lnTo>
                <a:lnTo>
                  <a:pt x="59906" y="35444"/>
                </a:lnTo>
                <a:close/>
                <a:moveTo>
                  <a:pt x="67672" y="35444"/>
                </a:moveTo>
                <a:lnTo>
                  <a:pt x="67672" y="39203"/>
                </a:lnTo>
                <a:lnTo>
                  <a:pt x="63881" y="39203"/>
                </a:lnTo>
                <a:lnTo>
                  <a:pt x="63881" y="35444"/>
                </a:lnTo>
                <a:close/>
                <a:moveTo>
                  <a:pt x="71648" y="35444"/>
                </a:moveTo>
                <a:lnTo>
                  <a:pt x="71648" y="39203"/>
                </a:lnTo>
                <a:lnTo>
                  <a:pt x="67857" y="39203"/>
                </a:lnTo>
                <a:lnTo>
                  <a:pt x="67857" y="35444"/>
                </a:lnTo>
                <a:close/>
                <a:moveTo>
                  <a:pt x="75623" y="35444"/>
                </a:moveTo>
                <a:lnTo>
                  <a:pt x="75623" y="39203"/>
                </a:lnTo>
                <a:lnTo>
                  <a:pt x="71832" y="39203"/>
                </a:lnTo>
                <a:lnTo>
                  <a:pt x="71832" y="35444"/>
                </a:lnTo>
                <a:close/>
                <a:moveTo>
                  <a:pt x="79598" y="35444"/>
                </a:moveTo>
                <a:lnTo>
                  <a:pt x="79598" y="39203"/>
                </a:lnTo>
                <a:lnTo>
                  <a:pt x="75807" y="39203"/>
                </a:lnTo>
                <a:lnTo>
                  <a:pt x="75807" y="35444"/>
                </a:lnTo>
                <a:close/>
                <a:moveTo>
                  <a:pt x="83573" y="35444"/>
                </a:moveTo>
                <a:lnTo>
                  <a:pt x="83573" y="39203"/>
                </a:lnTo>
                <a:lnTo>
                  <a:pt x="79782" y="39203"/>
                </a:lnTo>
                <a:lnTo>
                  <a:pt x="79782" y="35444"/>
                </a:lnTo>
                <a:close/>
                <a:moveTo>
                  <a:pt x="87549" y="35444"/>
                </a:moveTo>
                <a:lnTo>
                  <a:pt x="87549" y="39203"/>
                </a:lnTo>
                <a:lnTo>
                  <a:pt x="83757" y="39203"/>
                </a:lnTo>
                <a:lnTo>
                  <a:pt x="83757" y="35444"/>
                </a:lnTo>
                <a:close/>
                <a:moveTo>
                  <a:pt x="91524" y="35444"/>
                </a:moveTo>
                <a:lnTo>
                  <a:pt x="91524" y="39203"/>
                </a:lnTo>
                <a:lnTo>
                  <a:pt x="87733" y="39203"/>
                </a:lnTo>
                <a:lnTo>
                  <a:pt x="87733" y="35444"/>
                </a:lnTo>
                <a:close/>
                <a:moveTo>
                  <a:pt x="95499" y="35444"/>
                </a:moveTo>
                <a:lnTo>
                  <a:pt x="95499" y="39203"/>
                </a:lnTo>
                <a:lnTo>
                  <a:pt x="91708" y="39203"/>
                </a:lnTo>
                <a:lnTo>
                  <a:pt x="91708" y="35444"/>
                </a:lnTo>
                <a:close/>
                <a:moveTo>
                  <a:pt x="99474" y="35444"/>
                </a:moveTo>
                <a:lnTo>
                  <a:pt x="99474" y="39203"/>
                </a:lnTo>
                <a:lnTo>
                  <a:pt x="95684" y="39203"/>
                </a:lnTo>
                <a:lnTo>
                  <a:pt x="95684" y="35444"/>
                </a:lnTo>
                <a:close/>
                <a:moveTo>
                  <a:pt x="103449" y="35444"/>
                </a:moveTo>
                <a:lnTo>
                  <a:pt x="103449" y="39203"/>
                </a:lnTo>
                <a:lnTo>
                  <a:pt x="99659" y="39203"/>
                </a:lnTo>
                <a:lnTo>
                  <a:pt x="99659" y="35444"/>
                </a:lnTo>
                <a:close/>
                <a:moveTo>
                  <a:pt x="107424" y="35444"/>
                </a:moveTo>
                <a:lnTo>
                  <a:pt x="107424" y="39203"/>
                </a:lnTo>
                <a:lnTo>
                  <a:pt x="103634" y="39203"/>
                </a:lnTo>
                <a:lnTo>
                  <a:pt x="103634" y="35444"/>
                </a:lnTo>
                <a:close/>
                <a:moveTo>
                  <a:pt x="111400" y="35444"/>
                </a:moveTo>
                <a:lnTo>
                  <a:pt x="111400" y="39203"/>
                </a:lnTo>
                <a:lnTo>
                  <a:pt x="107609" y="39203"/>
                </a:lnTo>
                <a:lnTo>
                  <a:pt x="107609" y="35444"/>
                </a:lnTo>
                <a:close/>
                <a:moveTo>
                  <a:pt x="115376" y="35444"/>
                </a:moveTo>
                <a:lnTo>
                  <a:pt x="115376" y="39203"/>
                </a:lnTo>
                <a:lnTo>
                  <a:pt x="111585" y="39203"/>
                </a:lnTo>
                <a:lnTo>
                  <a:pt x="111585" y="35444"/>
                </a:lnTo>
                <a:close/>
                <a:moveTo>
                  <a:pt x="119351" y="35444"/>
                </a:moveTo>
                <a:lnTo>
                  <a:pt x="119351" y="39203"/>
                </a:lnTo>
                <a:lnTo>
                  <a:pt x="115560" y="39203"/>
                </a:lnTo>
                <a:lnTo>
                  <a:pt x="115560" y="35444"/>
                </a:lnTo>
                <a:close/>
                <a:moveTo>
                  <a:pt x="123326" y="35444"/>
                </a:moveTo>
                <a:lnTo>
                  <a:pt x="123326" y="39203"/>
                </a:lnTo>
                <a:lnTo>
                  <a:pt x="119535" y="39203"/>
                </a:lnTo>
                <a:lnTo>
                  <a:pt x="119535" y="35444"/>
                </a:lnTo>
                <a:close/>
                <a:moveTo>
                  <a:pt x="127301" y="35444"/>
                </a:moveTo>
                <a:lnTo>
                  <a:pt x="127301" y="39203"/>
                </a:lnTo>
                <a:lnTo>
                  <a:pt x="123510" y="39203"/>
                </a:lnTo>
                <a:lnTo>
                  <a:pt x="123510" y="35444"/>
                </a:lnTo>
                <a:close/>
                <a:moveTo>
                  <a:pt x="131277" y="35444"/>
                </a:moveTo>
                <a:lnTo>
                  <a:pt x="131277" y="39203"/>
                </a:lnTo>
                <a:lnTo>
                  <a:pt x="127485" y="39203"/>
                </a:lnTo>
                <a:lnTo>
                  <a:pt x="127485" y="35444"/>
                </a:lnTo>
                <a:close/>
                <a:moveTo>
                  <a:pt x="135252" y="35444"/>
                </a:moveTo>
                <a:lnTo>
                  <a:pt x="135252" y="39203"/>
                </a:lnTo>
                <a:lnTo>
                  <a:pt x="131461" y="39203"/>
                </a:lnTo>
                <a:lnTo>
                  <a:pt x="131461" y="35444"/>
                </a:lnTo>
                <a:close/>
                <a:moveTo>
                  <a:pt x="139227" y="35444"/>
                </a:moveTo>
                <a:lnTo>
                  <a:pt x="139227" y="39203"/>
                </a:lnTo>
                <a:lnTo>
                  <a:pt x="135436" y="39203"/>
                </a:lnTo>
                <a:lnTo>
                  <a:pt x="135436" y="35444"/>
                </a:lnTo>
                <a:close/>
                <a:moveTo>
                  <a:pt x="143202" y="35444"/>
                </a:moveTo>
                <a:lnTo>
                  <a:pt x="143202" y="39203"/>
                </a:lnTo>
                <a:lnTo>
                  <a:pt x="139411" y="39203"/>
                </a:lnTo>
                <a:lnTo>
                  <a:pt x="139411" y="35444"/>
                </a:lnTo>
                <a:close/>
                <a:moveTo>
                  <a:pt x="147177" y="35444"/>
                </a:moveTo>
                <a:lnTo>
                  <a:pt x="147177" y="39203"/>
                </a:lnTo>
                <a:lnTo>
                  <a:pt x="143387" y="39203"/>
                </a:lnTo>
                <a:lnTo>
                  <a:pt x="143387" y="35444"/>
                </a:lnTo>
                <a:close/>
                <a:moveTo>
                  <a:pt x="151224" y="35444"/>
                </a:moveTo>
                <a:lnTo>
                  <a:pt x="151224" y="39203"/>
                </a:lnTo>
                <a:lnTo>
                  <a:pt x="147362" y="39203"/>
                </a:lnTo>
                <a:lnTo>
                  <a:pt x="147362" y="35444"/>
                </a:lnTo>
                <a:close/>
                <a:moveTo>
                  <a:pt x="4068" y="39386"/>
                </a:moveTo>
                <a:lnTo>
                  <a:pt x="4068" y="43147"/>
                </a:lnTo>
                <a:lnTo>
                  <a:pt x="184" y="43147"/>
                </a:lnTo>
                <a:lnTo>
                  <a:pt x="184" y="39386"/>
                </a:lnTo>
                <a:close/>
                <a:moveTo>
                  <a:pt x="8043" y="39386"/>
                </a:moveTo>
                <a:lnTo>
                  <a:pt x="8043" y="43147"/>
                </a:lnTo>
                <a:lnTo>
                  <a:pt x="4252" y="43147"/>
                </a:lnTo>
                <a:lnTo>
                  <a:pt x="4252" y="39386"/>
                </a:lnTo>
                <a:close/>
                <a:moveTo>
                  <a:pt x="12018" y="39386"/>
                </a:moveTo>
                <a:lnTo>
                  <a:pt x="12018" y="43147"/>
                </a:lnTo>
                <a:lnTo>
                  <a:pt x="8227" y="43147"/>
                </a:lnTo>
                <a:lnTo>
                  <a:pt x="8227" y="39386"/>
                </a:lnTo>
                <a:close/>
                <a:moveTo>
                  <a:pt x="15993" y="39386"/>
                </a:moveTo>
                <a:lnTo>
                  <a:pt x="15993" y="43147"/>
                </a:lnTo>
                <a:lnTo>
                  <a:pt x="12202" y="43147"/>
                </a:lnTo>
                <a:lnTo>
                  <a:pt x="12202" y="39386"/>
                </a:lnTo>
                <a:close/>
                <a:moveTo>
                  <a:pt x="19968" y="39386"/>
                </a:moveTo>
                <a:lnTo>
                  <a:pt x="19968" y="43147"/>
                </a:lnTo>
                <a:lnTo>
                  <a:pt x="16177" y="43147"/>
                </a:lnTo>
                <a:lnTo>
                  <a:pt x="16177" y="39386"/>
                </a:lnTo>
                <a:close/>
                <a:moveTo>
                  <a:pt x="23944" y="39386"/>
                </a:moveTo>
                <a:lnTo>
                  <a:pt x="23944" y="43147"/>
                </a:lnTo>
                <a:lnTo>
                  <a:pt x="20153" y="43147"/>
                </a:lnTo>
                <a:lnTo>
                  <a:pt x="20153" y="39386"/>
                </a:lnTo>
                <a:close/>
                <a:moveTo>
                  <a:pt x="27919" y="39386"/>
                </a:moveTo>
                <a:lnTo>
                  <a:pt x="27919" y="43147"/>
                </a:lnTo>
                <a:lnTo>
                  <a:pt x="24129" y="43147"/>
                </a:lnTo>
                <a:lnTo>
                  <a:pt x="24129" y="39386"/>
                </a:lnTo>
                <a:close/>
                <a:moveTo>
                  <a:pt x="31895" y="39386"/>
                </a:moveTo>
                <a:lnTo>
                  <a:pt x="31895" y="43147"/>
                </a:lnTo>
                <a:lnTo>
                  <a:pt x="28104" y="43147"/>
                </a:lnTo>
                <a:lnTo>
                  <a:pt x="28104" y="39386"/>
                </a:lnTo>
                <a:close/>
                <a:moveTo>
                  <a:pt x="35870" y="39386"/>
                </a:moveTo>
                <a:lnTo>
                  <a:pt x="35870" y="43147"/>
                </a:lnTo>
                <a:lnTo>
                  <a:pt x="32079" y="43147"/>
                </a:lnTo>
                <a:lnTo>
                  <a:pt x="32079" y="39386"/>
                </a:lnTo>
                <a:close/>
                <a:moveTo>
                  <a:pt x="39845" y="39386"/>
                </a:moveTo>
                <a:lnTo>
                  <a:pt x="39845" y="43147"/>
                </a:lnTo>
                <a:lnTo>
                  <a:pt x="36054" y="43147"/>
                </a:lnTo>
                <a:lnTo>
                  <a:pt x="36054" y="39386"/>
                </a:lnTo>
                <a:close/>
                <a:moveTo>
                  <a:pt x="43821" y="39386"/>
                </a:moveTo>
                <a:lnTo>
                  <a:pt x="43821" y="43147"/>
                </a:lnTo>
                <a:lnTo>
                  <a:pt x="40029" y="43147"/>
                </a:lnTo>
                <a:lnTo>
                  <a:pt x="40029" y="39386"/>
                </a:lnTo>
                <a:close/>
                <a:moveTo>
                  <a:pt x="47796" y="39386"/>
                </a:moveTo>
                <a:lnTo>
                  <a:pt x="47796" y="43147"/>
                </a:lnTo>
                <a:lnTo>
                  <a:pt x="44005" y="43147"/>
                </a:lnTo>
                <a:lnTo>
                  <a:pt x="44005" y="39386"/>
                </a:lnTo>
                <a:close/>
                <a:moveTo>
                  <a:pt x="51771" y="39386"/>
                </a:moveTo>
                <a:lnTo>
                  <a:pt x="51771" y="43147"/>
                </a:lnTo>
                <a:lnTo>
                  <a:pt x="47980" y="43147"/>
                </a:lnTo>
                <a:lnTo>
                  <a:pt x="47980" y="39386"/>
                </a:lnTo>
                <a:close/>
                <a:moveTo>
                  <a:pt x="55746" y="39386"/>
                </a:moveTo>
                <a:lnTo>
                  <a:pt x="55746" y="43147"/>
                </a:lnTo>
                <a:lnTo>
                  <a:pt x="51956" y="43147"/>
                </a:lnTo>
                <a:lnTo>
                  <a:pt x="51956" y="39386"/>
                </a:lnTo>
                <a:close/>
                <a:moveTo>
                  <a:pt x="59721" y="39386"/>
                </a:moveTo>
                <a:lnTo>
                  <a:pt x="59721" y="43147"/>
                </a:lnTo>
                <a:lnTo>
                  <a:pt x="55931" y="43147"/>
                </a:lnTo>
                <a:lnTo>
                  <a:pt x="55931" y="39386"/>
                </a:lnTo>
                <a:close/>
                <a:moveTo>
                  <a:pt x="63696" y="39386"/>
                </a:moveTo>
                <a:lnTo>
                  <a:pt x="63696" y="43147"/>
                </a:lnTo>
                <a:lnTo>
                  <a:pt x="59906" y="43147"/>
                </a:lnTo>
                <a:lnTo>
                  <a:pt x="59906" y="39386"/>
                </a:lnTo>
                <a:close/>
                <a:moveTo>
                  <a:pt x="67672" y="39386"/>
                </a:moveTo>
                <a:lnTo>
                  <a:pt x="67672" y="43147"/>
                </a:lnTo>
                <a:lnTo>
                  <a:pt x="63881" y="43147"/>
                </a:lnTo>
                <a:lnTo>
                  <a:pt x="63881" y="39386"/>
                </a:lnTo>
                <a:close/>
                <a:moveTo>
                  <a:pt x="71648" y="39386"/>
                </a:moveTo>
                <a:lnTo>
                  <a:pt x="71648" y="43147"/>
                </a:lnTo>
                <a:lnTo>
                  <a:pt x="67857" y="43147"/>
                </a:lnTo>
                <a:lnTo>
                  <a:pt x="67857" y="39386"/>
                </a:lnTo>
                <a:close/>
                <a:moveTo>
                  <a:pt x="75623" y="39386"/>
                </a:moveTo>
                <a:lnTo>
                  <a:pt x="75623" y="43147"/>
                </a:lnTo>
                <a:lnTo>
                  <a:pt x="71832" y="43147"/>
                </a:lnTo>
                <a:lnTo>
                  <a:pt x="71832" y="39386"/>
                </a:lnTo>
                <a:close/>
                <a:moveTo>
                  <a:pt x="79598" y="39386"/>
                </a:moveTo>
                <a:lnTo>
                  <a:pt x="79598" y="43147"/>
                </a:lnTo>
                <a:lnTo>
                  <a:pt x="75807" y="43147"/>
                </a:lnTo>
                <a:lnTo>
                  <a:pt x="75807" y="39386"/>
                </a:lnTo>
                <a:close/>
                <a:moveTo>
                  <a:pt x="83573" y="39386"/>
                </a:moveTo>
                <a:lnTo>
                  <a:pt x="83573" y="43147"/>
                </a:lnTo>
                <a:lnTo>
                  <a:pt x="79782" y="43147"/>
                </a:lnTo>
                <a:lnTo>
                  <a:pt x="79782" y="39386"/>
                </a:lnTo>
                <a:close/>
                <a:moveTo>
                  <a:pt x="87549" y="39386"/>
                </a:moveTo>
                <a:lnTo>
                  <a:pt x="87549" y="43147"/>
                </a:lnTo>
                <a:lnTo>
                  <a:pt x="83757" y="43147"/>
                </a:lnTo>
                <a:lnTo>
                  <a:pt x="83757" y="39386"/>
                </a:lnTo>
                <a:close/>
                <a:moveTo>
                  <a:pt x="91524" y="39386"/>
                </a:moveTo>
                <a:lnTo>
                  <a:pt x="91524" y="43147"/>
                </a:lnTo>
                <a:lnTo>
                  <a:pt x="87733" y="43147"/>
                </a:lnTo>
                <a:lnTo>
                  <a:pt x="87733" y="39386"/>
                </a:lnTo>
                <a:close/>
                <a:moveTo>
                  <a:pt x="95499" y="39386"/>
                </a:moveTo>
                <a:lnTo>
                  <a:pt x="95499" y="43147"/>
                </a:lnTo>
                <a:lnTo>
                  <a:pt x="91708" y="43147"/>
                </a:lnTo>
                <a:lnTo>
                  <a:pt x="91708" y="39386"/>
                </a:lnTo>
                <a:close/>
                <a:moveTo>
                  <a:pt x="99474" y="39386"/>
                </a:moveTo>
                <a:lnTo>
                  <a:pt x="99474" y="43147"/>
                </a:lnTo>
                <a:lnTo>
                  <a:pt x="95684" y="43147"/>
                </a:lnTo>
                <a:lnTo>
                  <a:pt x="95684" y="39386"/>
                </a:lnTo>
                <a:close/>
                <a:moveTo>
                  <a:pt x="103449" y="39386"/>
                </a:moveTo>
                <a:lnTo>
                  <a:pt x="103449" y="43147"/>
                </a:lnTo>
                <a:lnTo>
                  <a:pt x="99659" y="43147"/>
                </a:lnTo>
                <a:lnTo>
                  <a:pt x="99659" y="39386"/>
                </a:lnTo>
                <a:close/>
                <a:moveTo>
                  <a:pt x="107424" y="39386"/>
                </a:moveTo>
                <a:lnTo>
                  <a:pt x="107424" y="43147"/>
                </a:lnTo>
                <a:lnTo>
                  <a:pt x="103634" y="43147"/>
                </a:lnTo>
                <a:lnTo>
                  <a:pt x="103634" y="39386"/>
                </a:lnTo>
                <a:close/>
                <a:moveTo>
                  <a:pt x="111400" y="39386"/>
                </a:moveTo>
                <a:lnTo>
                  <a:pt x="111400" y="43147"/>
                </a:lnTo>
                <a:lnTo>
                  <a:pt x="107609" y="43147"/>
                </a:lnTo>
                <a:lnTo>
                  <a:pt x="107609" y="39386"/>
                </a:lnTo>
                <a:close/>
                <a:moveTo>
                  <a:pt x="115376" y="39386"/>
                </a:moveTo>
                <a:lnTo>
                  <a:pt x="115376" y="43147"/>
                </a:lnTo>
                <a:lnTo>
                  <a:pt x="111585" y="43147"/>
                </a:lnTo>
                <a:lnTo>
                  <a:pt x="111585" y="39386"/>
                </a:lnTo>
                <a:close/>
                <a:moveTo>
                  <a:pt x="119351" y="39386"/>
                </a:moveTo>
                <a:lnTo>
                  <a:pt x="119351" y="43147"/>
                </a:lnTo>
                <a:lnTo>
                  <a:pt x="115560" y="43147"/>
                </a:lnTo>
                <a:lnTo>
                  <a:pt x="115560" y="39386"/>
                </a:lnTo>
                <a:close/>
                <a:moveTo>
                  <a:pt x="123326" y="39386"/>
                </a:moveTo>
                <a:lnTo>
                  <a:pt x="123326" y="43147"/>
                </a:lnTo>
                <a:lnTo>
                  <a:pt x="119535" y="43147"/>
                </a:lnTo>
                <a:lnTo>
                  <a:pt x="119535" y="39386"/>
                </a:lnTo>
                <a:close/>
                <a:moveTo>
                  <a:pt x="127301" y="39386"/>
                </a:moveTo>
                <a:lnTo>
                  <a:pt x="127301" y="43147"/>
                </a:lnTo>
                <a:lnTo>
                  <a:pt x="123510" y="43147"/>
                </a:lnTo>
                <a:lnTo>
                  <a:pt x="123510" y="39386"/>
                </a:lnTo>
                <a:close/>
                <a:moveTo>
                  <a:pt x="131277" y="39386"/>
                </a:moveTo>
                <a:lnTo>
                  <a:pt x="131277" y="43147"/>
                </a:lnTo>
                <a:lnTo>
                  <a:pt x="127485" y="43147"/>
                </a:lnTo>
                <a:lnTo>
                  <a:pt x="127485" y="39386"/>
                </a:lnTo>
                <a:close/>
                <a:moveTo>
                  <a:pt x="135252" y="39386"/>
                </a:moveTo>
                <a:lnTo>
                  <a:pt x="135252" y="43147"/>
                </a:lnTo>
                <a:lnTo>
                  <a:pt x="131461" y="43147"/>
                </a:lnTo>
                <a:lnTo>
                  <a:pt x="131461" y="39386"/>
                </a:lnTo>
                <a:close/>
                <a:moveTo>
                  <a:pt x="139227" y="39386"/>
                </a:moveTo>
                <a:lnTo>
                  <a:pt x="139227" y="43147"/>
                </a:lnTo>
                <a:lnTo>
                  <a:pt x="135436" y="43147"/>
                </a:lnTo>
                <a:lnTo>
                  <a:pt x="135436" y="39386"/>
                </a:lnTo>
                <a:close/>
                <a:moveTo>
                  <a:pt x="143202" y="39386"/>
                </a:moveTo>
                <a:lnTo>
                  <a:pt x="143202" y="43147"/>
                </a:lnTo>
                <a:lnTo>
                  <a:pt x="139411" y="43147"/>
                </a:lnTo>
                <a:lnTo>
                  <a:pt x="139411" y="39386"/>
                </a:lnTo>
                <a:close/>
                <a:moveTo>
                  <a:pt x="147177" y="39386"/>
                </a:moveTo>
                <a:lnTo>
                  <a:pt x="147177" y="43147"/>
                </a:lnTo>
                <a:lnTo>
                  <a:pt x="143387" y="43147"/>
                </a:lnTo>
                <a:lnTo>
                  <a:pt x="143387" y="39386"/>
                </a:lnTo>
                <a:close/>
                <a:moveTo>
                  <a:pt x="151224" y="39386"/>
                </a:moveTo>
                <a:lnTo>
                  <a:pt x="151224" y="43147"/>
                </a:lnTo>
                <a:lnTo>
                  <a:pt x="147362" y="43147"/>
                </a:lnTo>
                <a:lnTo>
                  <a:pt x="147362" y="39386"/>
                </a:lnTo>
                <a:close/>
                <a:moveTo>
                  <a:pt x="4068" y="43330"/>
                </a:moveTo>
                <a:lnTo>
                  <a:pt x="4068" y="47089"/>
                </a:lnTo>
                <a:lnTo>
                  <a:pt x="184" y="47089"/>
                </a:lnTo>
                <a:lnTo>
                  <a:pt x="184" y="43330"/>
                </a:lnTo>
                <a:close/>
                <a:moveTo>
                  <a:pt x="8043" y="43330"/>
                </a:moveTo>
                <a:lnTo>
                  <a:pt x="8043" y="47089"/>
                </a:lnTo>
                <a:lnTo>
                  <a:pt x="4252" y="47089"/>
                </a:lnTo>
                <a:lnTo>
                  <a:pt x="4252" y="43330"/>
                </a:lnTo>
                <a:close/>
                <a:moveTo>
                  <a:pt x="12018" y="43330"/>
                </a:moveTo>
                <a:lnTo>
                  <a:pt x="12018" y="47089"/>
                </a:lnTo>
                <a:lnTo>
                  <a:pt x="8227" y="47089"/>
                </a:lnTo>
                <a:lnTo>
                  <a:pt x="8227" y="43330"/>
                </a:lnTo>
                <a:close/>
                <a:moveTo>
                  <a:pt x="15993" y="43330"/>
                </a:moveTo>
                <a:lnTo>
                  <a:pt x="15993" y="47089"/>
                </a:lnTo>
                <a:lnTo>
                  <a:pt x="12202" y="47089"/>
                </a:lnTo>
                <a:lnTo>
                  <a:pt x="12202" y="43330"/>
                </a:lnTo>
                <a:close/>
                <a:moveTo>
                  <a:pt x="19968" y="43330"/>
                </a:moveTo>
                <a:lnTo>
                  <a:pt x="19968" y="47089"/>
                </a:lnTo>
                <a:lnTo>
                  <a:pt x="16177" y="47089"/>
                </a:lnTo>
                <a:lnTo>
                  <a:pt x="16177" y="43330"/>
                </a:lnTo>
                <a:close/>
                <a:moveTo>
                  <a:pt x="23944" y="43330"/>
                </a:moveTo>
                <a:lnTo>
                  <a:pt x="23944" y="47089"/>
                </a:lnTo>
                <a:lnTo>
                  <a:pt x="20153" y="47089"/>
                </a:lnTo>
                <a:lnTo>
                  <a:pt x="20153" y="43330"/>
                </a:lnTo>
                <a:close/>
                <a:moveTo>
                  <a:pt x="27919" y="43330"/>
                </a:moveTo>
                <a:lnTo>
                  <a:pt x="27919" y="47089"/>
                </a:lnTo>
                <a:lnTo>
                  <a:pt x="24129" y="47089"/>
                </a:lnTo>
                <a:lnTo>
                  <a:pt x="24129" y="43330"/>
                </a:lnTo>
                <a:close/>
                <a:moveTo>
                  <a:pt x="31895" y="43330"/>
                </a:moveTo>
                <a:lnTo>
                  <a:pt x="31895" y="47089"/>
                </a:lnTo>
                <a:lnTo>
                  <a:pt x="28104" y="47089"/>
                </a:lnTo>
                <a:lnTo>
                  <a:pt x="28104" y="43330"/>
                </a:lnTo>
                <a:close/>
                <a:moveTo>
                  <a:pt x="35870" y="43330"/>
                </a:moveTo>
                <a:lnTo>
                  <a:pt x="35870" y="47089"/>
                </a:lnTo>
                <a:lnTo>
                  <a:pt x="32079" y="47089"/>
                </a:lnTo>
                <a:lnTo>
                  <a:pt x="32079" y="43330"/>
                </a:lnTo>
                <a:close/>
                <a:moveTo>
                  <a:pt x="39845" y="43330"/>
                </a:moveTo>
                <a:lnTo>
                  <a:pt x="39845" y="47089"/>
                </a:lnTo>
                <a:lnTo>
                  <a:pt x="36054" y="47089"/>
                </a:lnTo>
                <a:lnTo>
                  <a:pt x="36054" y="43330"/>
                </a:lnTo>
                <a:close/>
                <a:moveTo>
                  <a:pt x="43821" y="43330"/>
                </a:moveTo>
                <a:lnTo>
                  <a:pt x="43821" y="47089"/>
                </a:lnTo>
                <a:lnTo>
                  <a:pt x="40029" y="47089"/>
                </a:lnTo>
                <a:lnTo>
                  <a:pt x="40029" y="43330"/>
                </a:lnTo>
                <a:close/>
                <a:moveTo>
                  <a:pt x="47796" y="43330"/>
                </a:moveTo>
                <a:lnTo>
                  <a:pt x="47796" y="47089"/>
                </a:lnTo>
                <a:lnTo>
                  <a:pt x="44005" y="47089"/>
                </a:lnTo>
                <a:lnTo>
                  <a:pt x="44005" y="43330"/>
                </a:lnTo>
                <a:close/>
                <a:moveTo>
                  <a:pt x="51771" y="43330"/>
                </a:moveTo>
                <a:lnTo>
                  <a:pt x="51771" y="47089"/>
                </a:lnTo>
                <a:lnTo>
                  <a:pt x="47980" y="47089"/>
                </a:lnTo>
                <a:lnTo>
                  <a:pt x="47980" y="43330"/>
                </a:lnTo>
                <a:close/>
                <a:moveTo>
                  <a:pt x="55746" y="43330"/>
                </a:moveTo>
                <a:lnTo>
                  <a:pt x="55746" y="47089"/>
                </a:lnTo>
                <a:lnTo>
                  <a:pt x="51956" y="47089"/>
                </a:lnTo>
                <a:lnTo>
                  <a:pt x="51956" y="43330"/>
                </a:lnTo>
                <a:close/>
                <a:moveTo>
                  <a:pt x="59721" y="43330"/>
                </a:moveTo>
                <a:lnTo>
                  <a:pt x="59721" y="47089"/>
                </a:lnTo>
                <a:lnTo>
                  <a:pt x="55931" y="47089"/>
                </a:lnTo>
                <a:lnTo>
                  <a:pt x="55931" y="43330"/>
                </a:lnTo>
                <a:close/>
                <a:moveTo>
                  <a:pt x="63696" y="43330"/>
                </a:moveTo>
                <a:lnTo>
                  <a:pt x="63696" y="47089"/>
                </a:lnTo>
                <a:lnTo>
                  <a:pt x="59906" y="47089"/>
                </a:lnTo>
                <a:lnTo>
                  <a:pt x="59906" y="43330"/>
                </a:lnTo>
                <a:close/>
                <a:moveTo>
                  <a:pt x="67672" y="43330"/>
                </a:moveTo>
                <a:lnTo>
                  <a:pt x="67672" y="47089"/>
                </a:lnTo>
                <a:lnTo>
                  <a:pt x="63881" y="47089"/>
                </a:lnTo>
                <a:lnTo>
                  <a:pt x="63881" y="43330"/>
                </a:lnTo>
                <a:close/>
                <a:moveTo>
                  <a:pt x="71648" y="43330"/>
                </a:moveTo>
                <a:lnTo>
                  <a:pt x="71648" y="47089"/>
                </a:lnTo>
                <a:lnTo>
                  <a:pt x="67857" y="47089"/>
                </a:lnTo>
                <a:lnTo>
                  <a:pt x="67857" y="43330"/>
                </a:lnTo>
                <a:close/>
                <a:moveTo>
                  <a:pt x="75623" y="43330"/>
                </a:moveTo>
                <a:lnTo>
                  <a:pt x="75623" y="47089"/>
                </a:lnTo>
                <a:lnTo>
                  <a:pt x="71832" y="47089"/>
                </a:lnTo>
                <a:lnTo>
                  <a:pt x="71832" y="43330"/>
                </a:lnTo>
                <a:close/>
                <a:moveTo>
                  <a:pt x="79598" y="43330"/>
                </a:moveTo>
                <a:lnTo>
                  <a:pt x="79598" y="47089"/>
                </a:lnTo>
                <a:lnTo>
                  <a:pt x="75807" y="47089"/>
                </a:lnTo>
                <a:lnTo>
                  <a:pt x="75807" y="43330"/>
                </a:lnTo>
                <a:close/>
                <a:moveTo>
                  <a:pt x="83573" y="43330"/>
                </a:moveTo>
                <a:lnTo>
                  <a:pt x="83573" y="47089"/>
                </a:lnTo>
                <a:lnTo>
                  <a:pt x="79782" y="47089"/>
                </a:lnTo>
                <a:lnTo>
                  <a:pt x="79782" y="43330"/>
                </a:lnTo>
                <a:close/>
                <a:moveTo>
                  <a:pt x="87549" y="43330"/>
                </a:moveTo>
                <a:lnTo>
                  <a:pt x="87549" y="47089"/>
                </a:lnTo>
                <a:lnTo>
                  <a:pt x="83757" y="47089"/>
                </a:lnTo>
                <a:lnTo>
                  <a:pt x="83757" y="43330"/>
                </a:lnTo>
                <a:close/>
                <a:moveTo>
                  <a:pt x="91524" y="43330"/>
                </a:moveTo>
                <a:lnTo>
                  <a:pt x="91524" y="47089"/>
                </a:lnTo>
                <a:lnTo>
                  <a:pt x="87733" y="47089"/>
                </a:lnTo>
                <a:lnTo>
                  <a:pt x="87733" y="43330"/>
                </a:lnTo>
                <a:close/>
                <a:moveTo>
                  <a:pt x="95499" y="43330"/>
                </a:moveTo>
                <a:lnTo>
                  <a:pt x="95499" y="47089"/>
                </a:lnTo>
                <a:lnTo>
                  <a:pt x="91708" y="47089"/>
                </a:lnTo>
                <a:lnTo>
                  <a:pt x="91708" y="43330"/>
                </a:lnTo>
                <a:close/>
                <a:moveTo>
                  <a:pt x="99474" y="43330"/>
                </a:moveTo>
                <a:lnTo>
                  <a:pt x="99474" y="47089"/>
                </a:lnTo>
                <a:lnTo>
                  <a:pt x="95684" y="47089"/>
                </a:lnTo>
                <a:lnTo>
                  <a:pt x="95684" y="43330"/>
                </a:lnTo>
                <a:close/>
                <a:moveTo>
                  <a:pt x="103449" y="43330"/>
                </a:moveTo>
                <a:lnTo>
                  <a:pt x="103449" y="47089"/>
                </a:lnTo>
                <a:lnTo>
                  <a:pt x="99659" y="47089"/>
                </a:lnTo>
                <a:lnTo>
                  <a:pt x="99659" y="43330"/>
                </a:lnTo>
                <a:close/>
                <a:moveTo>
                  <a:pt x="107424" y="43330"/>
                </a:moveTo>
                <a:lnTo>
                  <a:pt x="107424" y="47089"/>
                </a:lnTo>
                <a:lnTo>
                  <a:pt x="103634" y="47089"/>
                </a:lnTo>
                <a:lnTo>
                  <a:pt x="103634" y="43330"/>
                </a:lnTo>
                <a:close/>
                <a:moveTo>
                  <a:pt x="111400" y="43330"/>
                </a:moveTo>
                <a:lnTo>
                  <a:pt x="111400" y="47089"/>
                </a:lnTo>
                <a:lnTo>
                  <a:pt x="107609" y="47089"/>
                </a:lnTo>
                <a:lnTo>
                  <a:pt x="107609" y="43330"/>
                </a:lnTo>
                <a:close/>
                <a:moveTo>
                  <a:pt x="115376" y="43330"/>
                </a:moveTo>
                <a:lnTo>
                  <a:pt x="115376" y="47089"/>
                </a:lnTo>
                <a:lnTo>
                  <a:pt x="111585" y="47089"/>
                </a:lnTo>
                <a:lnTo>
                  <a:pt x="111585" y="43330"/>
                </a:lnTo>
                <a:close/>
                <a:moveTo>
                  <a:pt x="119351" y="43330"/>
                </a:moveTo>
                <a:lnTo>
                  <a:pt x="119351" y="47089"/>
                </a:lnTo>
                <a:lnTo>
                  <a:pt x="115560" y="47089"/>
                </a:lnTo>
                <a:lnTo>
                  <a:pt x="115560" y="43330"/>
                </a:lnTo>
                <a:close/>
                <a:moveTo>
                  <a:pt x="123326" y="43330"/>
                </a:moveTo>
                <a:lnTo>
                  <a:pt x="123326" y="47089"/>
                </a:lnTo>
                <a:lnTo>
                  <a:pt x="119535" y="47089"/>
                </a:lnTo>
                <a:lnTo>
                  <a:pt x="119535" y="43330"/>
                </a:lnTo>
                <a:close/>
                <a:moveTo>
                  <a:pt x="127301" y="43330"/>
                </a:moveTo>
                <a:lnTo>
                  <a:pt x="127301" y="47089"/>
                </a:lnTo>
                <a:lnTo>
                  <a:pt x="123510" y="47089"/>
                </a:lnTo>
                <a:lnTo>
                  <a:pt x="123510" y="43330"/>
                </a:lnTo>
                <a:close/>
                <a:moveTo>
                  <a:pt x="131277" y="43330"/>
                </a:moveTo>
                <a:lnTo>
                  <a:pt x="131277" y="47089"/>
                </a:lnTo>
                <a:lnTo>
                  <a:pt x="127485" y="47089"/>
                </a:lnTo>
                <a:lnTo>
                  <a:pt x="127485" y="43330"/>
                </a:lnTo>
                <a:close/>
                <a:moveTo>
                  <a:pt x="135252" y="43330"/>
                </a:moveTo>
                <a:lnTo>
                  <a:pt x="135252" y="47089"/>
                </a:lnTo>
                <a:lnTo>
                  <a:pt x="131461" y="47089"/>
                </a:lnTo>
                <a:lnTo>
                  <a:pt x="131461" y="43330"/>
                </a:lnTo>
                <a:close/>
                <a:moveTo>
                  <a:pt x="139227" y="43330"/>
                </a:moveTo>
                <a:lnTo>
                  <a:pt x="139227" y="47089"/>
                </a:lnTo>
                <a:lnTo>
                  <a:pt x="135436" y="47089"/>
                </a:lnTo>
                <a:lnTo>
                  <a:pt x="135436" y="43330"/>
                </a:lnTo>
                <a:close/>
                <a:moveTo>
                  <a:pt x="143202" y="43330"/>
                </a:moveTo>
                <a:lnTo>
                  <a:pt x="143202" y="47089"/>
                </a:lnTo>
                <a:lnTo>
                  <a:pt x="139411" y="47089"/>
                </a:lnTo>
                <a:lnTo>
                  <a:pt x="139411" y="43330"/>
                </a:lnTo>
                <a:close/>
                <a:moveTo>
                  <a:pt x="147177" y="43330"/>
                </a:moveTo>
                <a:lnTo>
                  <a:pt x="147177" y="47089"/>
                </a:lnTo>
                <a:lnTo>
                  <a:pt x="143387" y="47089"/>
                </a:lnTo>
                <a:lnTo>
                  <a:pt x="143387" y="43330"/>
                </a:lnTo>
                <a:close/>
                <a:moveTo>
                  <a:pt x="151224" y="43330"/>
                </a:moveTo>
                <a:lnTo>
                  <a:pt x="151224" y="47089"/>
                </a:lnTo>
                <a:lnTo>
                  <a:pt x="147362" y="47089"/>
                </a:lnTo>
                <a:lnTo>
                  <a:pt x="147362" y="43330"/>
                </a:lnTo>
                <a:close/>
                <a:moveTo>
                  <a:pt x="4068" y="47272"/>
                </a:moveTo>
                <a:lnTo>
                  <a:pt x="4068" y="51032"/>
                </a:lnTo>
                <a:lnTo>
                  <a:pt x="184" y="51032"/>
                </a:lnTo>
                <a:lnTo>
                  <a:pt x="184" y="47272"/>
                </a:lnTo>
                <a:close/>
                <a:moveTo>
                  <a:pt x="8043" y="47272"/>
                </a:moveTo>
                <a:lnTo>
                  <a:pt x="8043" y="51032"/>
                </a:lnTo>
                <a:lnTo>
                  <a:pt x="4252" y="51032"/>
                </a:lnTo>
                <a:lnTo>
                  <a:pt x="4252" y="47272"/>
                </a:lnTo>
                <a:close/>
                <a:moveTo>
                  <a:pt x="12018" y="47272"/>
                </a:moveTo>
                <a:lnTo>
                  <a:pt x="12018" y="51032"/>
                </a:lnTo>
                <a:lnTo>
                  <a:pt x="8227" y="51032"/>
                </a:lnTo>
                <a:lnTo>
                  <a:pt x="8227" y="47272"/>
                </a:lnTo>
                <a:close/>
                <a:moveTo>
                  <a:pt x="15993" y="47272"/>
                </a:moveTo>
                <a:lnTo>
                  <a:pt x="15993" y="51032"/>
                </a:lnTo>
                <a:lnTo>
                  <a:pt x="12202" y="51032"/>
                </a:lnTo>
                <a:lnTo>
                  <a:pt x="12202" y="47272"/>
                </a:lnTo>
                <a:close/>
                <a:moveTo>
                  <a:pt x="19968" y="47272"/>
                </a:moveTo>
                <a:lnTo>
                  <a:pt x="19968" y="51032"/>
                </a:lnTo>
                <a:lnTo>
                  <a:pt x="16177" y="51032"/>
                </a:lnTo>
                <a:lnTo>
                  <a:pt x="16177" y="47272"/>
                </a:lnTo>
                <a:close/>
                <a:moveTo>
                  <a:pt x="23944" y="47272"/>
                </a:moveTo>
                <a:lnTo>
                  <a:pt x="23944" y="51032"/>
                </a:lnTo>
                <a:lnTo>
                  <a:pt x="20153" y="51032"/>
                </a:lnTo>
                <a:lnTo>
                  <a:pt x="20153" y="47272"/>
                </a:lnTo>
                <a:close/>
                <a:moveTo>
                  <a:pt x="27919" y="47272"/>
                </a:moveTo>
                <a:lnTo>
                  <a:pt x="27919" y="51032"/>
                </a:lnTo>
                <a:lnTo>
                  <a:pt x="24129" y="51032"/>
                </a:lnTo>
                <a:lnTo>
                  <a:pt x="24129" y="47272"/>
                </a:lnTo>
                <a:close/>
                <a:moveTo>
                  <a:pt x="31895" y="47272"/>
                </a:moveTo>
                <a:lnTo>
                  <a:pt x="31895" y="51032"/>
                </a:lnTo>
                <a:lnTo>
                  <a:pt x="28104" y="51032"/>
                </a:lnTo>
                <a:lnTo>
                  <a:pt x="28104" y="47272"/>
                </a:lnTo>
                <a:close/>
                <a:moveTo>
                  <a:pt x="35870" y="47272"/>
                </a:moveTo>
                <a:lnTo>
                  <a:pt x="35870" y="51032"/>
                </a:lnTo>
                <a:lnTo>
                  <a:pt x="32079" y="51032"/>
                </a:lnTo>
                <a:lnTo>
                  <a:pt x="32079" y="47272"/>
                </a:lnTo>
                <a:close/>
                <a:moveTo>
                  <a:pt x="39845" y="47272"/>
                </a:moveTo>
                <a:lnTo>
                  <a:pt x="39845" y="51032"/>
                </a:lnTo>
                <a:lnTo>
                  <a:pt x="36054" y="51032"/>
                </a:lnTo>
                <a:lnTo>
                  <a:pt x="36054" y="47272"/>
                </a:lnTo>
                <a:close/>
                <a:moveTo>
                  <a:pt x="43821" y="47272"/>
                </a:moveTo>
                <a:lnTo>
                  <a:pt x="43821" y="51032"/>
                </a:lnTo>
                <a:lnTo>
                  <a:pt x="40029" y="51032"/>
                </a:lnTo>
                <a:lnTo>
                  <a:pt x="40029" y="47272"/>
                </a:lnTo>
                <a:close/>
                <a:moveTo>
                  <a:pt x="47796" y="47272"/>
                </a:moveTo>
                <a:lnTo>
                  <a:pt x="47796" y="51032"/>
                </a:lnTo>
                <a:lnTo>
                  <a:pt x="44005" y="51032"/>
                </a:lnTo>
                <a:lnTo>
                  <a:pt x="44005" y="47272"/>
                </a:lnTo>
                <a:close/>
                <a:moveTo>
                  <a:pt x="51771" y="47272"/>
                </a:moveTo>
                <a:lnTo>
                  <a:pt x="51771" y="51032"/>
                </a:lnTo>
                <a:lnTo>
                  <a:pt x="47980" y="51032"/>
                </a:lnTo>
                <a:lnTo>
                  <a:pt x="47980" y="47272"/>
                </a:lnTo>
                <a:close/>
                <a:moveTo>
                  <a:pt x="55746" y="47272"/>
                </a:moveTo>
                <a:lnTo>
                  <a:pt x="55746" y="51032"/>
                </a:lnTo>
                <a:lnTo>
                  <a:pt x="51955" y="51032"/>
                </a:lnTo>
                <a:lnTo>
                  <a:pt x="51955" y="47272"/>
                </a:lnTo>
                <a:close/>
                <a:moveTo>
                  <a:pt x="59721" y="47272"/>
                </a:moveTo>
                <a:lnTo>
                  <a:pt x="59721" y="51032"/>
                </a:lnTo>
                <a:lnTo>
                  <a:pt x="55931" y="51032"/>
                </a:lnTo>
                <a:lnTo>
                  <a:pt x="55931" y="47272"/>
                </a:lnTo>
                <a:close/>
                <a:moveTo>
                  <a:pt x="63696" y="47272"/>
                </a:moveTo>
                <a:lnTo>
                  <a:pt x="63696" y="51032"/>
                </a:lnTo>
                <a:lnTo>
                  <a:pt x="59906" y="51032"/>
                </a:lnTo>
                <a:lnTo>
                  <a:pt x="59906" y="47272"/>
                </a:lnTo>
                <a:close/>
                <a:moveTo>
                  <a:pt x="67672" y="47272"/>
                </a:moveTo>
                <a:lnTo>
                  <a:pt x="67672" y="51032"/>
                </a:lnTo>
                <a:lnTo>
                  <a:pt x="63881" y="51032"/>
                </a:lnTo>
                <a:lnTo>
                  <a:pt x="63881" y="47272"/>
                </a:lnTo>
                <a:close/>
                <a:moveTo>
                  <a:pt x="71648" y="47272"/>
                </a:moveTo>
                <a:lnTo>
                  <a:pt x="71648" y="51032"/>
                </a:lnTo>
                <a:lnTo>
                  <a:pt x="67857" y="51032"/>
                </a:lnTo>
                <a:lnTo>
                  <a:pt x="67857" y="47272"/>
                </a:lnTo>
                <a:close/>
                <a:moveTo>
                  <a:pt x="75623" y="47272"/>
                </a:moveTo>
                <a:lnTo>
                  <a:pt x="75623" y="51032"/>
                </a:lnTo>
                <a:lnTo>
                  <a:pt x="71832" y="51032"/>
                </a:lnTo>
                <a:lnTo>
                  <a:pt x="71832" y="47272"/>
                </a:lnTo>
                <a:close/>
                <a:moveTo>
                  <a:pt x="79598" y="47272"/>
                </a:moveTo>
                <a:lnTo>
                  <a:pt x="79598" y="51032"/>
                </a:lnTo>
                <a:lnTo>
                  <a:pt x="75807" y="51032"/>
                </a:lnTo>
                <a:lnTo>
                  <a:pt x="75807" y="47272"/>
                </a:lnTo>
                <a:close/>
                <a:moveTo>
                  <a:pt x="83573" y="47272"/>
                </a:moveTo>
                <a:lnTo>
                  <a:pt x="83573" y="51032"/>
                </a:lnTo>
                <a:lnTo>
                  <a:pt x="79782" y="51032"/>
                </a:lnTo>
                <a:lnTo>
                  <a:pt x="79782" y="47272"/>
                </a:lnTo>
                <a:close/>
                <a:moveTo>
                  <a:pt x="87549" y="47272"/>
                </a:moveTo>
                <a:lnTo>
                  <a:pt x="87549" y="51032"/>
                </a:lnTo>
                <a:lnTo>
                  <a:pt x="83757" y="51032"/>
                </a:lnTo>
                <a:lnTo>
                  <a:pt x="83757" y="47272"/>
                </a:lnTo>
                <a:close/>
                <a:moveTo>
                  <a:pt x="91524" y="47272"/>
                </a:moveTo>
                <a:lnTo>
                  <a:pt x="91524" y="51032"/>
                </a:lnTo>
                <a:lnTo>
                  <a:pt x="87733" y="51032"/>
                </a:lnTo>
                <a:lnTo>
                  <a:pt x="87733" y="47272"/>
                </a:lnTo>
                <a:close/>
                <a:moveTo>
                  <a:pt x="95499" y="47272"/>
                </a:moveTo>
                <a:lnTo>
                  <a:pt x="95499" y="51032"/>
                </a:lnTo>
                <a:lnTo>
                  <a:pt x="91708" y="51032"/>
                </a:lnTo>
                <a:lnTo>
                  <a:pt x="91708" y="47272"/>
                </a:lnTo>
                <a:close/>
                <a:moveTo>
                  <a:pt x="99474" y="47272"/>
                </a:moveTo>
                <a:lnTo>
                  <a:pt x="99474" y="51032"/>
                </a:lnTo>
                <a:lnTo>
                  <a:pt x="95684" y="51032"/>
                </a:lnTo>
                <a:lnTo>
                  <a:pt x="95684" y="47272"/>
                </a:lnTo>
                <a:close/>
                <a:moveTo>
                  <a:pt x="103449" y="47272"/>
                </a:moveTo>
                <a:lnTo>
                  <a:pt x="103449" y="51032"/>
                </a:lnTo>
                <a:lnTo>
                  <a:pt x="99659" y="51032"/>
                </a:lnTo>
                <a:lnTo>
                  <a:pt x="99659" y="47272"/>
                </a:lnTo>
                <a:close/>
                <a:moveTo>
                  <a:pt x="107424" y="47272"/>
                </a:moveTo>
                <a:lnTo>
                  <a:pt x="107424" y="51032"/>
                </a:lnTo>
                <a:lnTo>
                  <a:pt x="103634" y="51032"/>
                </a:lnTo>
                <a:lnTo>
                  <a:pt x="103634" y="47272"/>
                </a:lnTo>
                <a:close/>
                <a:moveTo>
                  <a:pt x="111400" y="47272"/>
                </a:moveTo>
                <a:lnTo>
                  <a:pt x="111400" y="51032"/>
                </a:lnTo>
                <a:lnTo>
                  <a:pt x="107609" y="51032"/>
                </a:lnTo>
                <a:lnTo>
                  <a:pt x="107609" y="47272"/>
                </a:lnTo>
                <a:close/>
                <a:moveTo>
                  <a:pt x="115376" y="47272"/>
                </a:moveTo>
                <a:lnTo>
                  <a:pt x="115376" y="51032"/>
                </a:lnTo>
                <a:lnTo>
                  <a:pt x="111585" y="51032"/>
                </a:lnTo>
                <a:lnTo>
                  <a:pt x="111585" y="47272"/>
                </a:lnTo>
                <a:close/>
                <a:moveTo>
                  <a:pt x="119351" y="47272"/>
                </a:moveTo>
                <a:lnTo>
                  <a:pt x="119351" y="51032"/>
                </a:lnTo>
                <a:lnTo>
                  <a:pt x="115560" y="51032"/>
                </a:lnTo>
                <a:lnTo>
                  <a:pt x="115560" y="47272"/>
                </a:lnTo>
                <a:close/>
                <a:moveTo>
                  <a:pt x="123326" y="47272"/>
                </a:moveTo>
                <a:lnTo>
                  <a:pt x="123326" y="51032"/>
                </a:lnTo>
                <a:lnTo>
                  <a:pt x="119535" y="51032"/>
                </a:lnTo>
                <a:lnTo>
                  <a:pt x="119535" y="47272"/>
                </a:lnTo>
                <a:close/>
                <a:moveTo>
                  <a:pt x="127301" y="47272"/>
                </a:moveTo>
                <a:lnTo>
                  <a:pt x="127301" y="51032"/>
                </a:lnTo>
                <a:lnTo>
                  <a:pt x="123510" y="51032"/>
                </a:lnTo>
                <a:lnTo>
                  <a:pt x="123510" y="47272"/>
                </a:lnTo>
                <a:close/>
                <a:moveTo>
                  <a:pt x="131277" y="47272"/>
                </a:moveTo>
                <a:lnTo>
                  <a:pt x="131277" y="51032"/>
                </a:lnTo>
                <a:lnTo>
                  <a:pt x="127485" y="51032"/>
                </a:lnTo>
                <a:lnTo>
                  <a:pt x="127485" y="47272"/>
                </a:lnTo>
                <a:close/>
                <a:moveTo>
                  <a:pt x="135252" y="47272"/>
                </a:moveTo>
                <a:lnTo>
                  <a:pt x="135252" y="51032"/>
                </a:lnTo>
                <a:lnTo>
                  <a:pt x="131461" y="51032"/>
                </a:lnTo>
                <a:lnTo>
                  <a:pt x="131461" y="47272"/>
                </a:lnTo>
                <a:close/>
                <a:moveTo>
                  <a:pt x="139227" y="47272"/>
                </a:moveTo>
                <a:lnTo>
                  <a:pt x="139227" y="51032"/>
                </a:lnTo>
                <a:lnTo>
                  <a:pt x="135436" y="51032"/>
                </a:lnTo>
                <a:lnTo>
                  <a:pt x="135436" y="47272"/>
                </a:lnTo>
                <a:close/>
                <a:moveTo>
                  <a:pt x="143202" y="47272"/>
                </a:moveTo>
                <a:lnTo>
                  <a:pt x="143202" y="51032"/>
                </a:lnTo>
                <a:lnTo>
                  <a:pt x="139411" y="51032"/>
                </a:lnTo>
                <a:lnTo>
                  <a:pt x="139411" y="47272"/>
                </a:lnTo>
                <a:close/>
                <a:moveTo>
                  <a:pt x="147177" y="47272"/>
                </a:moveTo>
                <a:lnTo>
                  <a:pt x="147177" y="51032"/>
                </a:lnTo>
                <a:lnTo>
                  <a:pt x="143387" y="51032"/>
                </a:lnTo>
                <a:lnTo>
                  <a:pt x="143387" y="47272"/>
                </a:lnTo>
                <a:close/>
                <a:moveTo>
                  <a:pt x="151224" y="47272"/>
                </a:moveTo>
                <a:lnTo>
                  <a:pt x="151224" y="51032"/>
                </a:lnTo>
                <a:lnTo>
                  <a:pt x="147362" y="51032"/>
                </a:lnTo>
                <a:lnTo>
                  <a:pt x="147362" y="47272"/>
                </a:lnTo>
                <a:close/>
                <a:moveTo>
                  <a:pt x="4068" y="51215"/>
                </a:moveTo>
                <a:lnTo>
                  <a:pt x="4068" y="54974"/>
                </a:lnTo>
                <a:lnTo>
                  <a:pt x="184" y="54974"/>
                </a:lnTo>
                <a:lnTo>
                  <a:pt x="184" y="51215"/>
                </a:lnTo>
                <a:close/>
                <a:moveTo>
                  <a:pt x="8043" y="51215"/>
                </a:moveTo>
                <a:lnTo>
                  <a:pt x="8043" y="54974"/>
                </a:lnTo>
                <a:lnTo>
                  <a:pt x="4252" y="54974"/>
                </a:lnTo>
                <a:lnTo>
                  <a:pt x="4252" y="51215"/>
                </a:lnTo>
                <a:close/>
                <a:moveTo>
                  <a:pt x="12018" y="51215"/>
                </a:moveTo>
                <a:lnTo>
                  <a:pt x="12018" y="54974"/>
                </a:lnTo>
                <a:lnTo>
                  <a:pt x="8227" y="54974"/>
                </a:lnTo>
                <a:lnTo>
                  <a:pt x="8227" y="51215"/>
                </a:lnTo>
                <a:close/>
                <a:moveTo>
                  <a:pt x="15993" y="51215"/>
                </a:moveTo>
                <a:lnTo>
                  <a:pt x="15993" y="54974"/>
                </a:lnTo>
                <a:lnTo>
                  <a:pt x="12202" y="54974"/>
                </a:lnTo>
                <a:lnTo>
                  <a:pt x="12202" y="51215"/>
                </a:lnTo>
                <a:close/>
                <a:moveTo>
                  <a:pt x="19968" y="51215"/>
                </a:moveTo>
                <a:lnTo>
                  <a:pt x="19968" y="54974"/>
                </a:lnTo>
                <a:lnTo>
                  <a:pt x="16177" y="54974"/>
                </a:lnTo>
                <a:lnTo>
                  <a:pt x="16177" y="51215"/>
                </a:lnTo>
                <a:close/>
                <a:moveTo>
                  <a:pt x="23944" y="51215"/>
                </a:moveTo>
                <a:lnTo>
                  <a:pt x="23944" y="54974"/>
                </a:lnTo>
                <a:lnTo>
                  <a:pt x="20153" y="54974"/>
                </a:lnTo>
                <a:lnTo>
                  <a:pt x="20153" y="51215"/>
                </a:lnTo>
                <a:close/>
                <a:moveTo>
                  <a:pt x="27919" y="51215"/>
                </a:moveTo>
                <a:lnTo>
                  <a:pt x="27919" y="54974"/>
                </a:lnTo>
                <a:lnTo>
                  <a:pt x="24129" y="54974"/>
                </a:lnTo>
                <a:lnTo>
                  <a:pt x="24129" y="51215"/>
                </a:lnTo>
                <a:close/>
                <a:moveTo>
                  <a:pt x="31895" y="51215"/>
                </a:moveTo>
                <a:lnTo>
                  <a:pt x="31895" y="54974"/>
                </a:lnTo>
                <a:lnTo>
                  <a:pt x="28104" y="54974"/>
                </a:lnTo>
                <a:lnTo>
                  <a:pt x="28104" y="51215"/>
                </a:lnTo>
                <a:close/>
                <a:moveTo>
                  <a:pt x="35870" y="51215"/>
                </a:moveTo>
                <a:lnTo>
                  <a:pt x="35870" y="54974"/>
                </a:lnTo>
                <a:lnTo>
                  <a:pt x="32079" y="54974"/>
                </a:lnTo>
                <a:lnTo>
                  <a:pt x="32079" y="51215"/>
                </a:lnTo>
                <a:close/>
                <a:moveTo>
                  <a:pt x="39845" y="51215"/>
                </a:moveTo>
                <a:lnTo>
                  <a:pt x="39845" y="54974"/>
                </a:lnTo>
                <a:lnTo>
                  <a:pt x="36054" y="54974"/>
                </a:lnTo>
                <a:lnTo>
                  <a:pt x="36054" y="51215"/>
                </a:lnTo>
                <a:close/>
                <a:moveTo>
                  <a:pt x="43821" y="51215"/>
                </a:moveTo>
                <a:lnTo>
                  <a:pt x="43821" y="54974"/>
                </a:lnTo>
                <a:lnTo>
                  <a:pt x="40029" y="54974"/>
                </a:lnTo>
                <a:lnTo>
                  <a:pt x="40029" y="51215"/>
                </a:lnTo>
                <a:close/>
                <a:moveTo>
                  <a:pt x="47796" y="51215"/>
                </a:moveTo>
                <a:lnTo>
                  <a:pt x="47796" y="54974"/>
                </a:lnTo>
                <a:lnTo>
                  <a:pt x="44005" y="54974"/>
                </a:lnTo>
                <a:lnTo>
                  <a:pt x="44005" y="51215"/>
                </a:lnTo>
                <a:close/>
                <a:moveTo>
                  <a:pt x="51771" y="51215"/>
                </a:moveTo>
                <a:lnTo>
                  <a:pt x="51771" y="54974"/>
                </a:lnTo>
                <a:lnTo>
                  <a:pt x="47980" y="54974"/>
                </a:lnTo>
                <a:lnTo>
                  <a:pt x="47980" y="51215"/>
                </a:lnTo>
                <a:close/>
                <a:moveTo>
                  <a:pt x="55746" y="51215"/>
                </a:moveTo>
                <a:lnTo>
                  <a:pt x="55746" y="54974"/>
                </a:lnTo>
                <a:lnTo>
                  <a:pt x="51955" y="54974"/>
                </a:lnTo>
                <a:lnTo>
                  <a:pt x="51955" y="51215"/>
                </a:lnTo>
                <a:close/>
                <a:moveTo>
                  <a:pt x="59721" y="51215"/>
                </a:moveTo>
                <a:lnTo>
                  <a:pt x="59721" y="54974"/>
                </a:lnTo>
                <a:lnTo>
                  <a:pt x="55931" y="54974"/>
                </a:lnTo>
                <a:lnTo>
                  <a:pt x="55931" y="51215"/>
                </a:lnTo>
                <a:close/>
                <a:moveTo>
                  <a:pt x="63696" y="51215"/>
                </a:moveTo>
                <a:lnTo>
                  <a:pt x="63696" y="54974"/>
                </a:lnTo>
                <a:lnTo>
                  <a:pt x="59906" y="54974"/>
                </a:lnTo>
                <a:lnTo>
                  <a:pt x="59906" y="51215"/>
                </a:lnTo>
                <a:close/>
                <a:moveTo>
                  <a:pt x="67672" y="51215"/>
                </a:moveTo>
                <a:lnTo>
                  <a:pt x="67672" y="54974"/>
                </a:lnTo>
                <a:lnTo>
                  <a:pt x="63881" y="54974"/>
                </a:lnTo>
                <a:lnTo>
                  <a:pt x="63881" y="51215"/>
                </a:lnTo>
                <a:close/>
                <a:moveTo>
                  <a:pt x="71648" y="51215"/>
                </a:moveTo>
                <a:lnTo>
                  <a:pt x="71648" y="54974"/>
                </a:lnTo>
                <a:lnTo>
                  <a:pt x="67857" y="54974"/>
                </a:lnTo>
                <a:lnTo>
                  <a:pt x="67857" y="51215"/>
                </a:lnTo>
                <a:close/>
                <a:moveTo>
                  <a:pt x="75623" y="51215"/>
                </a:moveTo>
                <a:lnTo>
                  <a:pt x="75623" y="54974"/>
                </a:lnTo>
                <a:lnTo>
                  <a:pt x="71832" y="54974"/>
                </a:lnTo>
                <a:lnTo>
                  <a:pt x="71832" y="51215"/>
                </a:lnTo>
                <a:close/>
                <a:moveTo>
                  <a:pt x="79598" y="51215"/>
                </a:moveTo>
                <a:lnTo>
                  <a:pt x="79598" y="54974"/>
                </a:lnTo>
                <a:lnTo>
                  <a:pt x="75807" y="54974"/>
                </a:lnTo>
                <a:lnTo>
                  <a:pt x="75807" y="51215"/>
                </a:lnTo>
                <a:close/>
                <a:moveTo>
                  <a:pt x="83573" y="51215"/>
                </a:moveTo>
                <a:lnTo>
                  <a:pt x="83573" y="54974"/>
                </a:lnTo>
                <a:lnTo>
                  <a:pt x="79782" y="54974"/>
                </a:lnTo>
                <a:lnTo>
                  <a:pt x="79782" y="51215"/>
                </a:lnTo>
                <a:close/>
                <a:moveTo>
                  <a:pt x="87549" y="51215"/>
                </a:moveTo>
                <a:lnTo>
                  <a:pt x="87549" y="54974"/>
                </a:lnTo>
                <a:lnTo>
                  <a:pt x="83757" y="54974"/>
                </a:lnTo>
                <a:lnTo>
                  <a:pt x="83757" y="51215"/>
                </a:lnTo>
                <a:close/>
                <a:moveTo>
                  <a:pt x="91524" y="51215"/>
                </a:moveTo>
                <a:lnTo>
                  <a:pt x="91524" y="54974"/>
                </a:lnTo>
                <a:lnTo>
                  <a:pt x="87733" y="54974"/>
                </a:lnTo>
                <a:lnTo>
                  <a:pt x="87733" y="51215"/>
                </a:lnTo>
                <a:close/>
                <a:moveTo>
                  <a:pt x="95499" y="51215"/>
                </a:moveTo>
                <a:lnTo>
                  <a:pt x="95499" y="54974"/>
                </a:lnTo>
                <a:lnTo>
                  <a:pt x="91708" y="54974"/>
                </a:lnTo>
                <a:lnTo>
                  <a:pt x="91708" y="51215"/>
                </a:lnTo>
                <a:close/>
                <a:moveTo>
                  <a:pt x="99474" y="51215"/>
                </a:moveTo>
                <a:lnTo>
                  <a:pt x="99474" y="54974"/>
                </a:lnTo>
                <a:lnTo>
                  <a:pt x="95684" y="54974"/>
                </a:lnTo>
                <a:lnTo>
                  <a:pt x="95684" y="51215"/>
                </a:lnTo>
                <a:close/>
                <a:moveTo>
                  <a:pt x="103449" y="51215"/>
                </a:moveTo>
                <a:lnTo>
                  <a:pt x="103449" y="54974"/>
                </a:lnTo>
                <a:lnTo>
                  <a:pt x="99659" y="54974"/>
                </a:lnTo>
                <a:lnTo>
                  <a:pt x="99659" y="51215"/>
                </a:lnTo>
                <a:close/>
                <a:moveTo>
                  <a:pt x="107424" y="51215"/>
                </a:moveTo>
                <a:lnTo>
                  <a:pt x="107424" y="54974"/>
                </a:lnTo>
                <a:lnTo>
                  <a:pt x="103634" y="54974"/>
                </a:lnTo>
                <a:lnTo>
                  <a:pt x="103634" y="51215"/>
                </a:lnTo>
                <a:close/>
                <a:moveTo>
                  <a:pt x="111400" y="51215"/>
                </a:moveTo>
                <a:lnTo>
                  <a:pt x="111400" y="54974"/>
                </a:lnTo>
                <a:lnTo>
                  <a:pt x="107609" y="54974"/>
                </a:lnTo>
                <a:lnTo>
                  <a:pt x="107609" y="51215"/>
                </a:lnTo>
                <a:close/>
                <a:moveTo>
                  <a:pt x="115376" y="51215"/>
                </a:moveTo>
                <a:lnTo>
                  <a:pt x="115376" y="54974"/>
                </a:lnTo>
                <a:lnTo>
                  <a:pt x="111585" y="54974"/>
                </a:lnTo>
                <a:lnTo>
                  <a:pt x="111585" y="51215"/>
                </a:lnTo>
                <a:close/>
                <a:moveTo>
                  <a:pt x="119351" y="51215"/>
                </a:moveTo>
                <a:lnTo>
                  <a:pt x="119351" y="54974"/>
                </a:lnTo>
                <a:lnTo>
                  <a:pt x="115560" y="54974"/>
                </a:lnTo>
                <a:lnTo>
                  <a:pt x="115560" y="51215"/>
                </a:lnTo>
                <a:close/>
                <a:moveTo>
                  <a:pt x="123326" y="51215"/>
                </a:moveTo>
                <a:lnTo>
                  <a:pt x="123326" y="54974"/>
                </a:lnTo>
                <a:lnTo>
                  <a:pt x="119535" y="54974"/>
                </a:lnTo>
                <a:lnTo>
                  <a:pt x="119535" y="51215"/>
                </a:lnTo>
                <a:close/>
                <a:moveTo>
                  <a:pt x="127301" y="51215"/>
                </a:moveTo>
                <a:lnTo>
                  <a:pt x="127301" y="54974"/>
                </a:lnTo>
                <a:lnTo>
                  <a:pt x="123510" y="54974"/>
                </a:lnTo>
                <a:lnTo>
                  <a:pt x="123510" y="51215"/>
                </a:lnTo>
                <a:close/>
                <a:moveTo>
                  <a:pt x="131277" y="51215"/>
                </a:moveTo>
                <a:lnTo>
                  <a:pt x="131277" y="54974"/>
                </a:lnTo>
                <a:lnTo>
                  <a:pt x="127485" y="54974"/>
                </a:lnTo>
                <a:lnTo>
                  <a:pt x="127485" y="51215"/>
                </a:lnTo>
                <a:close/>
                <a:moveTo>
                  <a:pt x="135252" y="51215"/>
                </a:moveTo>
                <a:lnTo>
                  <a:pt x="135252" y="54974"/>
                </a:lnTo>
                <a:lnTo>
                  <a:pt x="131461" y="54974"/>
                </a:lnTo>
                <a:lnTo>
                  <a:pt x="131461" y="51215"/>
                </a:lnTo>
                <a:close/>
                <a:moveTo>
                  <a:pt x="139227" y="51215"/>
                </a:moveTo>
                <a:lnTo>
                  <a:pt x="139227" y="54974"/>
                </a:lnTo>
                <a:lnTo>
                  <a:pt x="135436" y="54974"/>
                </a:lnTo>
                <a:lnTo>
                  <a:pt x="135436" y="51215"/>
                </a:lnTo>
                <a:close/>
                <a:moveTo>
                  <a:pt x="143202" y="51215"/>
                </a:moveTo>
                <a:lnTo>
                  <a:pt x="143202" y="54974"/>
                </a:lnTo>
                <a:lnTo>
                  <a:pt x="139411" y="54974"/>
                </a:lnTo>
                <a:lnTo>
                  <a:pt x="139411" y="51215"/>
                </a:lnTo>
                <a:close/>
                <a:moveTo>
                  <a:pt x="147177" y="51215"/>
                </a:moveTo>
                <a:lnTo>
                  <a:pt x="147177" y="54974"/>
                </a:lnTo>
                <a:lnTo>
                  <a:pt x="143387" y="54974"/>
                </a:lnTo>
                <a:lnTo>
                  <a:pt x="143387" y="51215"/>
                </a:lnTo>
                <a:close/>
                <a:moveTo>
                  <a:pt x="151224" y="51215"/>
                </a:moveTo>
                <a:lnTo>
                  <a:pt x="151224" y="54974"/>
                </a:lnTo>
                <a:lnTo>
                  <a:pt x="147362" y="54974"/>
                </a:lnTo>
                <a:lnTo>
                  <a:pt x="147362" y="51215"/>
                </a:lnTo>
                <a:close/>
                <a:moveTo>
                  <a:pt x="4068" y="55157"/>
                </a:moveTo>
                <a:lnTo>
                  <a:pt x="4068" y="58918"/>
                </a:lnTo>
                <a:lnTo>
                  <a:pt x="184" y="58918"/>
                </a:lnTo>
                <a:lnTo>
                  <a:pt x="184" y="55157"/>
                </a:lnTo>
                <a:close/>
                <a:moveTo>
                  <a:pt x="8043" y="55157"/>
                </a:moveTo>
                <a:lnTo>
                  <a:pt x="8043" y="58918"/>
                </a:lnTo>
                <a:lnTo>
                  <a:pt x="4252" y="58918"/>
                </a:lnTo>
                <a:lnTo>
                  <a:pt x="4252" y="55157"/>
                </a:lnTo>
                <a:close/>
                <a:moveTo>
                  <a:pt x="12018" y="55157"/>
                </a:moveTo>
                <a:lnTo>
                  <a:pt x="12018" y="58918"/>
                </a:lnTo>
                <a:lnTo>
                  <a:pt x="8227" y="58918"/>
                </a:lnTo>
                <a:lnTo>
                  <a:pt x="8227" y="55157"/>
                </a:lnTo>
                <a:close/>
                <a:moveTo>
                  <a:pt x="15993" y="55157"/>
                </a:moveTo>
                <a:lnTo>
                  <a:pt x="15993" y="58918"/>
                </a:lnTo>
                <a:lnTo>
                  <a:pt x="12202" y="58918"/>
                </a:lnTo>
                <a:lnTo>
                  <a:pt x="12202" y="55157"/>
                </a:lnTo>
                <a:close/>
                <a:moveTo>
                  <a:pt x="19968" y="55157"/>
                </a:moveTo>
                <a:lnTo>
                  <a:pt x="19968" y="58918"/>
                </a:lnTo>
                <a:lnTo>
                  <a:pt x="16177" y="58918"/>
                </a:lnTo>
                <a:lnTo>
                  <a:pt x="16177" y="55157"/>
                </a:lnTo>
                <a:close/>
                <a:moveTo>
                  <a:pt x="23944" y="55157"/>
                </a:moveTo>
                <a:lnTo>
                  <a:pt x="23944" y="58918"/>
                </a:lnTo>
                <a:lnTo>
                  <a:pt x="20153" y="58918"/>
                </a:lnTo>
                <a:lnTo>
                  <a:pt x="20153" y="55157"/>
                </a:lnTo>
                <a:close/>
                <a:moveTo>
                  <a:pt x="27919" y="55157"/>
                </a:moveTo>
                <a:lnTo>
                  <a:pt x="27919" y="58918"/>
                </a:lnTo>
                <a:lnTo>
                  <a:pt x="24129" y="58918"/>
                </a:lnTo>
                <a:lnTo>
                  <a:pt x="24129" y="55157"/>
                </a:lnTo>
                <a:close/>
                <a:moveTo>
                  <a:pt x="31895" y="55157"/>
                </a:moveTo>
                <a:lnTo>
                  <a:pt x="31895" y="58918"/>
                </a:lnTo>
                <a:lnTo>
                  <a:pt x="28104" y="58918"/>
                </a:lnTo>
                <a:lnTo>
                  <a:pt x="28104" y="55157"/>
                </a:lnTo>
                <a:close/>
                <a:moveTo>
                  <a:pt x="35870" y="55157"/>
                </a:moveTo>
                <a:lnTo>
                  <a:pt x="35870" y="58918"/>
                </a:lnTo>
                <a:lnTo>
                  <a:pt x="32079" y="58918"/>
                </a:lnTo>
                <a:lnTo>
                  <a:pt x="32079" y="55157"/>
                </a:lnTo>
                <a:close/>
                <a:moveTo>
                  <a:pt x="39845" y="55157"/>
                </a:moveTo>
                <a:lnTo>
                  <a:pt x="39845" y="58918"/>
                </a:lnTo>
                <a:lnTo>
                  <a:pt x="36054" y="58918"/>
                </a:lnTo>
                <a:lnTo>
                  <a:pt x="36054" y="55157"/>
                </a:lnTo>
                <a:close/>
                <a:moveTo>
                  <a:pt x="43821" y="55157"/>
                </a:moveTo>
                <a:lnTo>
                  <a:pt x="43821" y="58918"/>
                </a:lnTo>
                <a:lnTo>
                  <a:pt x="40029" y="58918"/>
                </a:lnTo>
                <a:lnTo>
                  <a:pt x="40029" y="55157"/>
                </a:lnTo>
                <a:close/>
                <a:moveTo>
                  <a:pt x="47796" y="55157"/>
                </a:moveTo>
                <a:lnTo>
                  <a:pt x="47796" y="58918"/>
                </a:lnTo>
                <a:lnTo>
                  <a:pt x="44005" y="58918"/>
                </a:lnTo>
                <a:lnTo>
                  <a:pt x="44005" y="55157"/>
                </a:lnTo>
                <a:close/>
                <a:moveTo>
                  <a:pt x="51771" y="55157"/>
                </a:moveTo>
                <a:lnTo>
                  <a:pt x="51771" y="58918"/>
                </a:lnTo>
                <a:lnTo>
                  <a:pt x="47980" y="58918"/>
                </a:lnTo>
                <a:lnTo>
                  <a:pt x="47980" y="55157"/>
                </a:lnTo>
                <a:close/>
                <a:moveTo>
                  <a:pt x="55746" y="55157"/>
                </a:moveTo>
                <a:lnTo>
                  <a:pt x="55746" y="58918"/>
                </a:lnTo>
                <a:lnTo>
                  <a:pt x="51955" y="58918"/>
                </a:lnTo>
                <a:lnTo>
                  <a:pt x="51955" y="55157"/>
                </a:lnTo>
                <a:close/>
                <a:moveTo>
                  <a:pt x="59721" y="55157"/>
                </a:moveTo>
                <a:lnTo>
                  <a:pt x="59721" y="58918"/>
                </a:lnTo>
                <a:lnTo>
                  <a:pt x="55931" y="58918"/>
                </a:lnTo>
                <a:lnTo>
                  <a:pt x="55931" y="55157"/>
                </a:lnTo>
                <a:close/>
                <a:moveTo>
                  <a:pt x="63696" y="55157"/>
                </a:moveTo>
                <a:lnTo>
                  <a:pt x="63696" y="58918"/>
                </a:lnTo>
                <a:lnTo>
                  <a:pt x="59906" y="58918"/>
                </a:lnTo>
                <a:lnTo>
                  <a:pt x="59906" y="55157"/>
                </a:lnTo>
                <a:close/>
                <a:moveTo>
                  <a:pt x="67672" y="55157"/>
                </a:moveTo>
                <a:lnTo>
                  <a:pt x="67672" y="58918"/>
                </a:lnTo>
                <a:lnTo>
                  <a:pt x="63881" y="58918"/>
                </a:lnTo>
                <a:lnTo>
                  <a:pt x="63881" y="55157"/>
                </a:lnTo>
                <a:close/>
                <a:moveTo>
                  <a:pt x="71648" y="55157"/>
                </a:moveTo>
                <a:lnTo>
                  <a:pt x="71648" y="58918"/>
                </a:lnTo>
                <a:lnTo>
                  <a:pt x="67857" y="58918"/>
                </a:lnTo>
                <a:lnTo>
                  <a:pt x="67857" y="55157"/>
                </a:lnTo>
                <a:close/>
                <a:moveTo>
                  <a:pt x="75623" y="55157"/>
                </a:moveTo>
                <a:lnTo>
                  <a:pt x="75623" y="58918"/>
                </a:lnTo>
                <a:lnTo>
                  <a:pt x="71832" y="58918"/>
                </a:lnTo>
                <a:lnTo>
                  <a:pt x="71832" y="55157"/>
                </a:lnTo>
                <a:close/>
                <a:moveTo>
                  <a:pt x="79598" y="55157"/>
                </a:moveTo>
                <a:lnTo>
                  <a:pt x="79598" y="58918"/>
                </a:lnTo>
                <a:lnTo>
                  <a:pt x="75807" y="58918"/>
                </a:lnTo>
                <a:lnTo>
                  <a:pt x="75807" y="55157"/>
                </a:lnTo>
                <a:close/>
                <a:moveTo>
                  <a:pt x="83573" y="55157"/>
                </a:moveTo>
                <a:lnTo>
                  <a:pt x="83573" y="58918"/>
                </a:lnTo>
                <a:lnTo>
                  <a:pt x="79782" y="58918"/>
                </a:lnTo>
                <a:lnTo>
                  <a:pt x="79782" y="55157"/>
                </a:lnTo>
                <a:close/>
                <a:moveTo>
                  <a:pt x="87549" y="55157"/>
                </a:moveTo>
                <a:lnTo>
                  <a:pt x="87549" y="58918"/>
                </a:lnTo>
                <a:lnTo>
                  <a:pt x="83757" y="58918"/>
                </a:lnTo>
                <a:lnTo>
                  <a:pt x="83757" y="55157"/>
                </a:lnTo>
                <a:close/>
                <a:moveTo>
                  <a:pt x="91524" y="55157"/>
                </a:moveTo>
                <a:lnTo>
                  <a:pt x="91524" y="58918"/>
                </a:lnTo>
                <a:lnTo>
                  <a:pt x="87733" y="58918"/>
                </a:lnTo>
                <a:lnTo>
                  <a:pt x="87733" y="55157"/>
                </a:lnTo>
                <a:close/>
                <a:moveTo>
                  <a:pt x="95499" y="55157"/>
                </a:moveTo>
                <a:lnTo>
                  <a:pt x="95499" y="58918"/>
                </a:lnTo>
                <a:lnTo>
                  <a:pt x="91708" y="58918"/>
                </a:lnTo>
                <a:lnTo>
                  <a:pt x="91708" y="55157"/>
                </a:lnTo>
                <a:close/>
                <a:moveTo>
                  <a:pt x="99474" y="55157"/>
                </a:moveTo>
                <a:lnTo>
                  <a:pt x="99474" y="58918"/>
                </a:lnTo>
                <a:lnTo>
                  <a:pt x="95684" y="58918"/>
                </a:lnTo>
                <a:lnTo>
                  <a:pt x="95684" y="55157"/>
                </a:lnTo>
                <a:close/>
                <a:moveTo>
                  <a:pt x="103449" y="55157"/>
                </a:moveTo>
                <a:lnTo>
                  <a:pt x="103449" y="58918"/>
                </a:lnTo>
                <a:lnTo>
                  <a:pt x="99659" y="58918"/>
                </a:lnTo>
                <a:lnTo>
                  <a:pt x="99659" y="55157"/>
                </a:lnTo>
                <a:close/>
                <a:moveTo>
                  <a:pt x="107424" y="55157"/>
                </a:moveTo>
                <a:lnTo>
                  <a:pt x="107424" y="58918"/>
                </a:lnTo>
                <a:lnTo>
                  <a:pt x="103634" y="58918"/>
                </a:lnTo>
                <a:lnTo>
                  <a:pt x="103634" y="55157"/>
                </a:lnTo>
                <a:close/>
                <a:moveTo>
                  <a:pt x="111400" y="55157"/>
                </a:moveTo>
                <a:lnTo>
                  <a:pt x="111400" y="58918"/>
                </a:lnTo>
                <a:lnTo>
                  <a:pt x="107609" y="58918"/>
                </a:lnTo>
                <a:lnTo>
                  <a:pt x="107609" y="55157"/>
                </a:lnTo>
                <a:close/>
                <a:moveTo>
                  <a:pt x="115376" y="55157"/>
                </a:moveTo>
                <a:lnTo>
                  <a:pt x="115376" y="58918"/>
                </a:lnTo>
                <a:lnTo>
                  <a:pt x="111585" y="58918"/>
                </a:lnTo>
                <a:lnTo>
                  <a:pt x="111585" y="55157"/>
                </a:lnTo>
                <a:close/>
                <a:moveTo>
                  <a:pt x="119351" y="55157"/>
                </a:moveTo>
                <a:lnTo>
                  <a:pt x="119351" y="58918"/>
                </a:lnTo>
                <a:lnTo>
                  <a:pt x="115560" y="58918"/>
                </a:lnTo>
                <a:lnTo>
                  <a:pt x="115560" y="55157"/>
                </a:lnTo>
                <a:close/>
                <a:moveTo>
                  <a:pt x="123326" y="55157"/>
                </a:moveTo>
                <a:lnTo>
                  <a:pt x="123326" y="58918"/>
                </a:lnTo>
                <a:lnTo>
                  <a:pt x="119535" y="58918"/>
                </a:lnTo>
                <a:lnTo>
                  <a:pt x="119535" y="55157"/>
                </a:lnTo>
                <a:close/>
                <a:moveTo>
                  <a:pt x="127301" y="55157"/>
                </a:moveTo>
                <a:lnTo>
                  <a:pt x="127301" y="58918"/>
                </a:lnTo>
                <a:lnTo>
                  <a:pt x="123510" y="58918"/>
                </a:lnTo>
                <a:lnTo>
                  <a:pt x="123510" y="55157"/>
                </a:lnTo>
                <a:close/>
                <a:moveTo>
                  <a:pt x="131277" y="55157"/>
                </a:moveTo>
                <a:lnTo>
                  <a:pt x="131277" y="58918"/>
                </a:lnTo>
                <a:lnTo>
                  <a:pt x="127485" y="58918"/>
                </a:lnTo>
                <a:lnTo>
                  <a:pt x="127485" y="55157"/>
                </a:lnTo>
                <a:close/>
                <a:moveTo>
                  <a:pt x="135252" y="55157"/>
                </a:moveTo>
                <a:lnTo>
                  <a:pt x="135252" y="58918"/>
                </a:lnTo>
                <a:lnTo>
                  <a:pt x="131461" y="58918"/>
                </a:lnTo>
                <a:lnTo>
                  <a:pt x="131461" y="55157"/>
                </a:lnTo>
                <a:close/>
                <a:moveTo>
                  <a:pt x="139227" y="55157"/>
                </a:moveTo>
                <a:lnTo>
                  <a:pt x="139227" y="58918"/>
                </a:lnTo>
                <a:lnTo>
                  <a:pt x="135436" y="58918"/>
                </a:lnTo>
                <a:lnTo>
                  <a:pt x="135436" y="55157"/>
                </a:lnTo>
                <a:close/>
                <a:moveTo>
                  <a:pt x="143202" y="55157"/>
                </a:moveTo>
                <a:lnTo>
                  <a:pt x="143202" y="58918"/>
                </a:lnTo>
                <a:lnTo>
                  <a:pt x="139411" y="58918"/>
                </a:lnTo>
                <a:lnTo>
                  <a:pt x="139411" y="55157"/>
                </a:lnTo>
                <a:close/>
                <a:moveTo>
                  <a:pt x="147177" y="55157"/>
                </a:moveTo>
                <a:lnTo>
                  <a:pt x="147177" y="58918"/>
                </a:lnTo>
                <a:lnTo>
                  <a:pt x="143387" y="58918"/>
                </a:lnTo>
                <a:lnTo>
                  <a:pt x="143387" y="55157"/>
                </a:lnTo>
                <a:close/>
                <a:moveTo>
                  <a:pt x="151224" y="55157"/>
                </a:moveTo>
                <a:lnTo>
                  <a:pt x="151224" y="58918"/>
                </a:lnTo>
                <a:lnTo>
                  <a:pt x="147362" y="58918"/>
                </a:lnTo>
                <a:lnTo>
                  <a:pt x="147362" y="55157"/>
                </a:lnTo>
                <a:close/>
                <a:moveTo>
                  <a:pt x="4068" y="59101"/>
                </a:moveTo>
                <a:lnTo>
                  <a:pt x="4068" y="62861"/>
                </a:lnTo>
                <a:lnTo>
                  <a:pt x="184" y="62861"/>
                </a:lnTo>
                <a:lnTo>
                  <a:pt x="184" y="59101"/>
                </a:lnTo>
                <a:close/>
                <a:moveTo>
                  <a:pt x="8043" y="59101"/>
                </a:moveTo>
                <a:lnTo>
                  <a:pt x="8043" y="62861"/>
                </a:lnTo>
                <a:lnTo>
                  <a:pt x="4252" y="62861"/>
                </a:lnTo>
                <a:lnTo>
                  <a:pt x="4252" y="59101"/>
                </a:lnTo>
                <a:close/>
                <a:moveTo>
                  <a:pt x="12018" y="59101"/>
                </a:moveTo>
                <a:lnTo>
                  <a:pt x="12018" y="62861"/>
                </a:lnTo>
                <a:lnTo>
                  <a:pt x="8227" y="62861"/>
                </a:lnTo>
                <a:lnTo>
                  <a:pt x="8227" y="59101"/>
                </a:lnTo>
                <a:close/>
                <a:moveTo>
                  <a:pt x="15993" y="59101"/>
                </a:moveTo>
                <a:lnTo>
                  <a:pt x="15993" y="62861"/>
                </a:lnTo>
                <a:lnTo>
                  <a:pt x="12202" y="62861"/>
                </a:lnTo>
                <a:lnTo>
                  <a:pt x="12202" y="59101"/>
                </a:lnTo>
                <a:close/>
                <a:moveTo>
                  <a:pt x="19968" y="59101"/>
                </a:moveTo>
                <a:lnTo>
                  <a:pt x="19968" y="62861"/>
                </a:lnTo>
                <a:lnTo>
                  <a:pt x="16177" y="62861"/>
                </a:lnTo>
                <a:lnTo>
                  <a:pt x="16177" y="59101"/>
                </a:lnTo>
                <a:close/>
                <a:moveTo>
                  <a:pt x="23944" y="59101"/>
                </a:moveTo>
                <a:lnTo>
                  <a:pt x="23944" y="62861"/>
                </a:lnTo>
                <a:lnTo>
                  <a:pt x="20153" y="62861"/>
                </a:lnTo>
                <a:lnTo>
                  <a:pt x="20153" y="59101"/>
                </a:lnTo>
                <a:close/>
                <a:moveTo>
                  <a:pt x="27919" y="59101"/>
                </a:moveTo>
                <a:lnTo>
                  <a:pt x="27919" y="62861"/>
                </a:lnTo>
                <a:lnTo>
                  <a:pt x="24129" y="62861"/>
                </a:lnTo>
                <a:lnTo>
                  <a:pt x="24129" y="59101"/>
                </a:lnTo>
                <a:close/>
                <a:moveTo>
                  <a:pt x="31895" y="59101"/>
                </a:moveTo>
                <a:lnTo>
                  <a:pt x="31895" y="62861"/>
                </a:lnTo>
                <a:lnTo>
                  <a:pt x="28104" y="62861"/>
                </a:lnTo>
                <a:lnTo>
                  <a:pt x="28104" y="59101"/>
                </a:lnTo>
                <a:close/>
                <a:moveTo>
                  <a:pt x="35870" y="59101"/>
                </a:moveTo>
                <a:lnTo>
                  <a:pt x="35870" y="62861"/>
                </a:lnTo>
                <a:lnTo>
                  <a:pt x="32079" y="62861"/>
                </a:lnTo>
                <a:lnTo>
                  <a:pt x="32079" y="59101"/>
                </a:lnTo>
                <a:close/>
                <a:moveTo>
                  <a:pt x="39845" y="59101"/>
                </a:moveTo>
                <a:lnTo>
                  <a:pt x="39845" y="62861"/>
                </a:lnTo>
                <a:lnTo>
                  <a:pt x="36054" y="62861"/>
                </a:lnTo>
                <a:lnTo>
                  <a:pt x="36054" y="59101"/>
                </a:lnTo>
                <a:close/>
                <a:moveTo>
                  <a:pt x="43821" y="59101"/>
                </a:moveTo>
                <a:lnTo>
                  <a:pt x="43821" y="62861"/>
                </a:lnTo>
                <a:lnTo>
                  <a:pt x="40029" y="62861"/>
                </a:lnTo>
                <a:lnTo>
                  <a:pt x="40029" y="59101"/>
                </a:lnTo>
                <a:close/>
                <a:moveTo>
                  <a:pt x="47796" y="59101"/>
                </a:moveTo>
                <a:lnTo>
                  <a:pt x="47796" y="62861"/>
                </a:lnTo>
                <a:lnTo>
                  <a:pt x="44005" y="62861"/>
                </a:lnTo>
                <a:lnTo>
                  <a:pt x="44005" y="59101"/>
                </a:lnTo>
                <a:close/>
                <a:moveTo>
                  <a:pt x="51771" y="59101"/>
                </a:moveTo>
                <a:lnTo>
                  <a:pt x="51771" y="62861"/>
                </a:lnTo>
                <a:lnTo>
                  <a:pt x="47980" y="62861"/>
                </a:lnTo>
                <a:lnTo>
                  <a:pt x="47980" y="59101"/>
                </a:lnTo>
                <a:close/>
                <a:moveTo>
                  <a:pt x="55746" y="59101"/>
                </a:moveTo>
                <a:lnTo>
                  <a:pt x="55746" y="62861"/>
                </a:lnTo>
                <a:lnTo>
                  <a:pt x="51955" y="62861"/>
                </a:lnTo>
                <a:lnTo>
                  <a:pt x="51955" y="59101"/>
                </a:lnTo>
                <a:close/>
                <a:moveTo>
                  <a:pt x="59721" y="59101"/>
                </a:moveTo>
                <a:lnTo>
                  <a:pt x="59721" y="62861"/>
                </a:lnTo>
                <a:lnTo>
                  <a:pt x="55931" y="62861"/>
                </a:lnTo>
                <a:lnTo>
                  <a:pt x="55931" y="59101"/>
                </a:lnTo>
                <a:close/>
                <a:moveTo>
                  <a:pt x="63696" y="59101"/>
                </a:moveTo>
                <a:lnTo>
                  <a:pt x="63696" y="62861"/>
                </a:lnTo>
                <a:lnTo>
                  <a:pt x="59906" y="62861"/>
                </a:lnTo>
                <a:lnTo>
                  <a:pt x="59906" y="59101"/>
                </a:lnTo>
                <a:close/>
                <a:moveTo>
                  <a:pt x="67672" y="59101"/>
                </a:moveTo>
                <a:lnTo>
                  <a:pt x="67672" y="62861"/>
                </a:lnTo>
                <a:lnTo>
                  <a:pt x="63881" y="62861"/>
                </a:lnTo>
                <a:lnTo>
                  <a:pt x="63881" y="59101"/>
                </a:lnTo>
                <a:close/>
                <a:moveTo>
                  <a:pt x="71648" y="59101"/>
                </a:moveTo>
                <a:lnTo>
                  <a:pt x="71648" y="62861"/>
                </a:lnTo>
                <a:lnTo>
                  <a:pt x="67857" y="62861"/>
                </a:lnTo>
                <a:lnTo>
                  <a:pt x="67857" y="59101"/>
                </a:lnTo>
                <a:close/>
                <a:moveTo>
                  <a:pt x="75623" y="59101"/>
                </a:moveTo>
                <a:lnTo>
                  <a:pt x="75623" y="62861"/>
                </a:lnTo>
                <a:lnTo>
                  <a:pt x="71832" y="62861"/>
                </a:lnTo>
                <a:lnTo>
                  <a:pt x="71832" y="59101"/>
                </a:lnTo>
                <a:close/>
                <a:moveTo>
                  <a:pt x="79598" y="59101"/>
                </a:moveTo>
                <a:lnTo>
                  <a:pt x="79598" y="62861"/>
                </a:lnTo>
                <a:lnTo>
                  <a:pt x="75807" y="62861"/>
                </a:lnTo>
                <a:lnTo>
                  <a:pt x="75807" y="59101"/>
                </a:lnTo>
                <a:close/>
                <a:moveTo>
                  <a:pt x="83573" y="59101"/>
                </a:moveTo>
                <a:lnTo>
                  <a:pt x="83573" y="62861"/>
                </a:lnTo>
                <a:lnTo>
                  <a:pt x="79782" y="62861"/>
                </a:lnTo>
                <a:lnTo>
                  <a:pt x="79782" y="59101"/>
                </a:lnTo>
                <a:close/>
                <a:moveTo>
                  <a:pt x="87549" y="59101"/>
                </a:moveTo>
                <a:lnTo>
                  <a:pt x="87549" y="62861"/>
                </a:lnTo>
                <a:lnTo>
                  <a:pt x="83757" y="62861"/>
                </a:lnTo>
                <a:lnTo>
                  <a:pt x="83757" y="59101"/>
                </a:lnTo>
                <a:close/>
                <a:moveTo>
                  <a:pt x="91524" y="59101"/>
                </a:moveTo>
                <a:lnTo>
                  <a:pt x="91524" y="62861"/>
                </a:lnTo>
                <a:lnTo>
                  <a:pt x="87733" y="62861"/>
                </a:lnTo>
                <a:lnTo>
                  <a:pt x="87733" y="59101"/>
                </a:lnTo>
                <a:close/>
                <a:moveTo>
                  <a:pt x="95499" y="59101"/>
                </a:moveTo>
                <a:lnTo>
                  <a:pt x="95499" y="62861"/>
                </a:lnTo>
                <a:lnTo>
                  <a:pt x="91708" y="62861"/>
                </a:lnTo>
                <a:lnTo>
                  <a:pt x="91708" y="59101"/>
                </a:lnTo>
                <a:close/>
                <a:moveTo>
                  <a:pt x="99474" y="59101"/>
                </a:moveTo>
                <a:lnTo>
                  <a:pt x="99474" y="62861"/>
                </a:lnTo>
                <a:lnTo>
                  <a:pt x="95684" y="62861"/>
                </a:lnTo>
                <a:lnTo>
                  <a:pt x="95684" y="59101"/>
                </a:lnTo>
                <a:close/>
                <a:moveTo>
                  <a:pt x="103449" y="59101"/>
                </a:moveTo>
                <a:lnTo>
                  <a:pt x="103449" y="62861"/>
                </a:lnTo>
                <a:lnTo>
                  <a:pt x="99659" y="62861"/>
                </a:lnTo>
                <a:lnTo>
                  <a:pt x="99659" y="59101"/>
                </a:lnTo>
                <a:close/>
                <a:moveTo>
                  <a:pt x="107424" y="59101"/>
                </a:moveTo>
                <a:lnTo>
                  <a:pt x="107424" y="62861"/>
                </a:lnTo>
                <a:lnTo>
                  <a:pt x="103634" y="62861"/>
                </a:lnTo>
                <a:lnTo>
                  <a:pt x="103634" y="59101"/>
                </a:lnTo>
                <a:close/>
                <a:moveTo>
                  <a:pt x="111400" y="59101"/>
                </a:moveTo>
                <a:lnTo>
                  <a:pt x="111400" y="62861"/>
                </a:lnTo>
                <a:lnTo>
                  <a:pt x="107609" y="62861"/>
                </a:lnTo>
                <a:lnTo>
                  <a:pt x="107609" y="59101"/>
                </a:lnTo>
                <a:close/>
                <a:moveTo>
                  <a:pt x="115376" y="59101"/>
                </a:moveTo>
                <a:lnTo>
                  <a:pt x="115376" y="62861"/>
                </a:lnTo>
                <a:lnTo>
                  <a:pt x="111585" y="62861"/>
                </a:lnTo>
                <a:lnTo>
                  <a:pt x="111585" y="59101"/>
                </a:lnTo>
                <a:close/>
                <a:moveTo>
                  <a:pt x="119351" y="59101"/>
                </a:moveTo>
                <a:lnTo>
                  <a:pt x="119351" y="62861"/>
                </a:lnTo>
                <a:lnTo>
                  <a:pt x="115560" y="62861"/>
                </a:lnTo>
                <a:lnTo>
                  <a:pt x="115560" y="59101"/>
                </a:lnTo>
                <a:close/>
                <a:moveTo>
                  <a:pt x="123326" y="59101"/>
                </a:moveTo>
                <a:lnTo>
                  <a:pt x="123326" y="62861"/>
                </a:lnTo>
                <a:lnTo>
                  <a:pt x="119535" y="62861"/>
                </a:lnTo>
                <a:lnTo>
                  <a:pt x="119535" y="59101"/>
                </a:lnTo>
                <a:close/>
                <a:moveTo>
                  <a:pt x="127301" y="59101"/>
                </a:moveTo>
                <a:lnTo>
                  <a:pt x="127301" y="62861"/>
                </a:lnTo>
                <a:lnTo>
                  <a:pt x="123510" y="62861"/>
                </a:lnTo>
                <a:lnTo>
                  <a:pt x="123510" y="59101"/>
                </a:lnTo>
                <a:close/>
                <a:moveTo>
                  <a:pt x="131277" y="59101"/>
                </a:moveTo>
                <a:lnTo>
                  <a:pt x="131277" y="62861"/>
                </a:lnTo>
                <a:lnTo>
                  <a:pt x="127485" y="62861"/>
                </a:lnTo>
                <a:lnTo>
                  <a:pt x="127485" y="59101"/>
                </a:lnTo>
                <a:close/>
                <a:moveTo>
                  <a:pt x="135252" y="59101"/>
                </a:moveTo>
                <a:lnTo>
                  <a:pt x="135252" y="62861"/>
                </a:lnTo>
                <a:lnTo>
                  <a:pt x="131461" y="62861"/>
                </a:lnTo>
                <a:lnTo>
                  <a:pt x="131461" y="59101"/>
                </a:lnTo>
                <a:close/>
                <a:moveTo>
                  <a:pt x="139227" y="59101"/>
                </a:moveTo>
                <a:lnTo>
                  <a:pt x="139227" y="62861"/>
                </a:lnTo>
                <a:lnTo>
                  <a:pt x="135436" y="62861"/>
                </a:lnTo>
                <a:lnTo>
                  <a:pt x="135436" y="59101"/>
                </a:lnTo>
                <a:close/>
                <a:moveTo>
                  <a:pt x="143202" y="59101"/>
                </a:moveTo>
                <a:lnTo>
                  <a:pt x="143202" y="62861"/>
                </a:lnTo>
                <a:lnTo>
                  <a:pt x="139411" y="62861"/>
                </a:lnTo>
                <a:lnTo>
                  <a:pt x="139411" y="59101"/>
                </a:lnTo>
                <a:close/>
                <a:moveTo>
                  <a:pt x="147177" y="59101"/>
                </a:moveTo>
                <a:lnTo>
                  <a:pt x="147177" y="62861"/>
                </a:lnTo>
                <a:lnTo>
                  <a:pt x="143387" y="62861"/>
                </a:lnTo>
                <a:lnTo>
                  <a:pt x="143387" y="59101"/>
                </a:lnTo>
                <a:close/>
                <a:moveTo>
                  <a:pt x="151224" y="59101"/>
                </a:moveTo>
                <a:lnTo>
                  <a:pt x="151224" y="62861"/>
                </a:lnTo>
                <a:lnTo>
                  <a:pt x="147362" y="62861"/>
                </a:lnTo>
                <a:lnTo>
                  <a:pt x="147362" y="59101"/>
                </a:lnTo>
                <a:close/>
                <a:moveTo>
                  <a:pt x="4068" y="63043"/>
                </a:moveTo>
                <a:lnTo>
                  <a:pt x="4068" y="66803"/>
                </a:lnTo>
                <a:lnTo>
                  <a:pt x="184" y="66803"/>
                </a:lnTo>
                <a:lnTo>
                  <a:pt x="184" y="63043"/>
                </a:lnTo>
                <a:close/>
                <a:moveTo>
                  <a:pt x="8043" y="63043"/>
                </a:moveTo>
                <a:lnTo>
                  <a:pt x="8043" y="66803"/>
                </a:lnTo>
                <a:lnTo>
                  <a:pt x="4252" y="66803"/>
                </a:lnTo>
                <a:lnTo>
                  <a:pt x="4252" y="63043"/>
                </a:lnTo>
                <a:close/>
                <a:moveTo>
                  <a:pt x="12018" y="63043"/>
                </a:moveTo>
                <a:lnTo>
                  <a:pt x="12018" y="66803"/>
                </a:lnTo>
                <a:lnTo>
                  <a:pt x="8227" y="66803"/>
                </a:lnTo>
                <a:lnTo>
                  <a:pt x="8227" y="63043"/>
                </a:lnTo>
                <a:close/>
                <a:moveTo>
                  <a:pt x="15993" y="63043"/>
                </a:moveTo>
                <a:lnTo>
                  <a:pt x="15993" y="66803"/>
                </a:lnTo>
                <a:lnTo>
                  <a:pt x="12202" y="66803"/>
                </a:lnTo>
                <a:lnTo>
                  <a:pt x="12202" y="63043"/>
                </a:lnTo>
                <a:close/>
                <a:moveTo>
                  <a:pt x="19968" y="63043"/>
                </a:moveTo>
                <a:lnTo>
                  <a:pt x="19968" y="66803"/>
                </a:lnTo>
                <a:lnTo>
                  <a:pt x="16177" y="66803"/>
                </a:lnTo>
                <a:lnTo>
                  <a:pt x="16177" y="63043"/>
                </a:lnTo>
                <a:close/>
                <a:moveTo>
                  <a:pt x="23944" y="63043"/>
                </a:moveTo>
                <a:lnTo>
                  <a:pt x="23944" y="66803"/>
                </a:lnTo>
                <a:lnTo>
                  <a:pt x="20153" y="66803"/>
                </a:lnTo>
                <a:lnTo>
                  <a:pt x="20153" y="63043"/>
                </a:lnTo>
                <a:close/>
                <a:moveTo>
                  <a:pt x="27919" y="63043"/>
                </a:moveTo>
                <a:lnTo>
                  <a:pt x="27919" y="66803"/>
                </a:lnTo>
                <a:lnTo>
                  <a:pt x="24129" y="66803"/>
                </a:lnTo>
                <a:lnTo>
                  <a:pt x="24129" y="63043"/>
                </a:lnTo>
                <a:close/>
                <a:moveTo>
                  <a:pt x="31895" y="63043"/>
                </a:moveTo>
                <a:lnTo>
                  <a:pt x="31895" y="66803"/>
                </a:lnTo>
                <a:lnTo>
                  <a:pt x="28104" y="66803"/>
                </a:lnTo>
                <a:lnTo>
                  <a:pt x="28104" y="63043"/>
                </a:lnTo>
                <a:close/>
                <a:moveTo>
                  <a:pt x="35870" y="63043"/>
                </a:moveTo>
                <a:lnTo>
                  <a:pt x="35870" y="66803"/>
                </a:lnTo>
                <a:lnTo>
                  <a:pt x="32079" y="66803"/>
                </a:lnTo>
                <a:lnTo>
                  <a:pt x="32079" y="63043"/>
                </a:lnTo>
                <a:close/>
                <a:moveTo>
                  <a:pt x="39845" y="63043"/>
                </a:moveTo>
                <a:lnTo>
                  <a:pt x="39845" y="66803"/>
                </a:lnTo>
                <a:lnTo>
                  <a:pt x="36054" y="66803"/>
                </a:lnTo>
                <a:lnTo>
                  <a:pt x="36054" y="63043"/>
                </a:lnTo>
                <a:close/>
                <a:moveTo>
                  <a:pt x="43821" y="63043"/>
                </a:moveTo>
                <a:lnTo>
                  <a:pt x="43821" y="66803"/>
                </a:lnTo>
                <a:lnTo>
                  <a:pt x="40029" y="66803"/>
                </a:lnTo>
                <a:lnTo>
                  <a:pt x="40029" y="63043"/>
                </a:lnTo>
                <a:close/>
                <a:moveTo>
                  <a:pt x="47796" y="63043"/>
                </a:moveTo>
                <a:lnTo>
                  <a:pt x="47796" y="66803"/>
                </a:lnTo>
                <a:lnTo>
                  <a:pt x="44005" y="66803"/>
                </a:lnTo>
                <a:lnTo>
                  <a:pt x="44005" y="63043"/>
                </a:lnTo>
                <a:close/>
                <a:moveTo>
                  <a:pt x="51771" y="63043"/>
                </a:moveTo>
                <a:lnTo>
                  <a:pt x="51771" y="66803"/>
                </a:lnTo>
                <a:lnTo>
                  <a:pt x="47980" y="66803"/>
                </a:lnTo>
                <a:lnTo>
                  <a:pt x="47980" y="63043"/>
                </a:lnTo>
                <a:close/>
                <a:moveTo>
                  <a:pt x="55746" y="63043"/>
                </a:moveTo>
                <a:lnTo>
                  <a:pt x="55746" y="66803"/>
                </a:lnTo>
                <a:lnTo>
                  <a:pt x="51955" y="66803"/>
                </a:lnTo>
                <a:lnTo>
                  <a:pt x="51955" y="63043"/>
                </a:lnTo>
                <a:close/>
                <a:moveTo>
                  <a:pt x="59721" y="63043"/>
                </a:moveTo>
                <a:lnTo>
                  <a:pt x="59721" y="66803"/>
                </a:lnTo>
                <a:lnTo>
                  <a:pt x="55931" y="66803"/>
                </a:lnTo>
                <a:lnTo>
                  <a:pt x="55931" y="63043"/>
                </a:lnTo>
                <a:close/>
                <a:moveTo>
                  <a:pt x="63696" y="63043"/>
                </a:moveTo>
                <a:lnTo>
                  <a:pt x="63696" y="66803"/>
                </a:lnTo>
                <a:lnTo>
                  <a:pt x="59906" y="66803"/>
                </a:lnTo>
                <a:lnTo>
                  <a:pt x="59906" y="63043"/>
                </a:lnTo>
                <a:close/>
                <a:moveTo>
                  <a:pt x="67672" y="63043"/>
                </a:moveTo>
                <a:lnTo>
                  <a:pt x="67672" y="66803"/>
                </a:lnTo>
                <a:lnTo>
                  <a:pt x="63881" y="66803"/>
                </a:lnTo>
                <a:lnTo>
                  <a:pt x="63881" y="63043"/>
                </a:lnTo>
                <a:close/>
                <a:moveTo>
                  <a:pt x="71648" y="63043"/>
                </a:moveTo>
                <a:lnTo>
                  <a:pt x="71648" y="66803"/>
                </a:lnTo>
                <a:lnTo>
                  <a:pt x="67857" y="66803"/>
                </a:lnTo>
                <a:lnTo>
                  <a:pt x="67857" y="63043"/>
                </a:lnTo>
                <a:close/>
                <a:moveTo>
                  <a:pt x="75623" y="63043"/>
                </a:moveTo>
                <a:lnTo>
                  <a:pt x="75623" y="66803"/>
                </a:lnTo>
                <a:lnTo>
                  <a:pt x="71832" y="66803"/>
                </a:lnTo>
                <a:lnTo>
                  <a:pt x="71832" y="63043"/>
                </a:lnTo>
                <a:close/>
                <a:moveTo>
                  <a:pt x="79598" y="63043"/>
                </a:moveTo>
                <a:lnTo>
                  <a:pt x="79598" y="66803"/>
                </a:lnTo>
                <a:lnTo>
                  <a:pt x="75807" y="66803"/>
                </a:lnTo>
                <a:lnTo>
                  <a:pt x="75807" y="63043"/>
                </a:lnTo>
                <a:close/>
                <a:moveTo>
                  <a:pt x="83573" y="63043"/>
                </a:moveTo>
                <a:lnTo>
                  <a:pt x="83573" y="66803"/>
                </a:lnTo>
                <a:lnTo>
                  <a:pt x="79782" y="66803"/>
                </a:lnTo>
                <a:lnTo>
                  <a:pt x="79782" y="63043"/>
                </a:lnTo>
                <a:close/>
                <a:moveTo>
                  <a:pt x="87549" y="63043"/>
                </a:moveTo>
                <a:lnTo>
                  <a:pt x="87549" y="66803"/>
                </a:lnTo>
                <a:lnTo>
                  <a:pt x="83757" y="66803"/>
                </a:lnTo>
                <a:lnTo>
                  <a:pt x="83757" y="63043"/>
                </a:lnTo>
                <a:close/>
                <a:moveTo>
                  <a:pt x="91524" y="63043"/>
                </a:moveTo>
                <a:lnTo>
                  <a:pt x="91524" y="66803"/>
                </a:lnTo>
                <a:lnTo>
                  <a:pt x="87733" y="66803"/>
                </a:lnTo>
                <a:lnTo>
                  <a:pt x="87733" y="63043"/>
                </a:lnTo>
                <a:close/>
                <a:moveTo>
                  <a:pt x="95499" y="63043"/>
                </a:moveTo>
                <a:lnTo>
                  <a:pt x="95499" y="66803"/>
                </a:lnTo>
                <a:lnTo>
                  <a:pt x="91708" y="66803"/>
                </a:lnTo>
                <a:lnTo>
                  <a:pt x="91708" y="63043"/>
                </a:lnTo>
                <a:close/>
                <a:moveTo>
                  <a:pt x="99474" y="63043"/>
                </a:moveTo>
                <a:lnTo>
                  <a:pt x="99474" y="66803"/>
                </a:lnTo>
                <a:lnTo>
                  <a:pt x="95684" y="66803"/>
                </a:lnTo>
                <a:lnTo>
                  <a:pt x="95684" y="63043"/>
                </a:lnTo>
                <a:close/>
                <a:moveTo>
                  <a:pt x="103449" y="63043"/>
                </a:moveTo>
                <a:lnTo>
                  <a:pt x="103449" y="66803"/>
                </a:lnTo>
                <a:lnTo>
                  <a:pt x="99659" y="66803"/>
                </a:lnTo>
                <a:lnTo>
                  <a:pt x="99659" y="63043"/>
                </a:lnTo>
                <a:close/>
                <a:moveTo>
                  <a:pt x="107424" y="63043"/>
                </a:moveTo>
                <a:lnTo>
                  <a:pt x="107424" y="66803"/>
                </a:lnTo>
                <a:lnTo>
                  <a:pt x="103634" y="66803"/>
                </a:lnTo>
                <a:lnTo>
                  <a:pt x="103634" y="63043"/>
                </a:lnTo>
                <a:close/>
                <a:moveTo>
                  <a:pt x="111400" y="63043"/>
                </a:moveTo>
                <a:lnTo>
                  <a:pt x="111400" y="66803"/>
                </a:lnTo>
                <a:lnTo>
                  <a:pt x="107609" y="66803"/>
                </a:lnTo>
                <a:lnTo>
                  <a:pt x="107609" y="63043"/>
                </a:lnTo>
                <a:close/>
                <a:moveTo>
                  <a:pt x="115376" y="63043"/>
                </a:moveTo>
                <a:lnTo>
                  <a:pt x="115376" y="66803"/>
                </a:lnTo>
                <a:lnTo>
                  <a:pt x="111585" y="66803"/>
                </a:lnTo>
                <a:lnTo>
                  <a:pt x="111585" y="63043"/>
                </a:lnTo>
                <a:close/>
                <a:moveTo>
                  <a:pt x="119351" y="63044"/>
                </a:moveTo>
                <a:lnTo>
                  <a:pt x="119351" y="66803"/>
                </a:lnTo>
                <a:lnTo>
                  <a:pt x="115560" y="66803"/>
                </a:lnTo>
                <a:lnTo>
                  <a:pt x="115560" y="63044"/>
                </a:lnTo>
                <a:close/>
                <a:moveTo>
                  <a:pt x="123326" y="63044"/>
                </a:moveTo>
                <a:lnTo>
                  <a:pt x="123326" y="66803"/>
                </a:lnTo>
                <a:lnTo>
                  <a:pt x="119535" y="66803"/>
                </a:lnTo>
                <a:lnTo>
                  <a:pt x="119535" y="63044"/>
                </a:lnTo>
                <a:close/>
                <a:moveTo>
                  <a:pt x="127301" y="63044"/>
                </a:moveTo>
                <a:lnTo>
                  <a:pt x="127301" y="66803"/>
                </a:lnTo>
                <a:lnTo>
                  <a:pt x="123510" y="66803"/>
                </a:lnTo>
                <a:lnTo>
                  <a:pt x="123510" y="63044"/>
                </a:lnTo>
                <a:close/>
                <a:moveTo>
                  <a:pt x="131277" y="63044"/>
                </a:moveTo>
                <a:lnTo>
                  <a:pt x="131277" y="66803"/>
                </a:lnTo>
                <a:lnTo>
                  <a:pt x="127485" y="66803"/>
                </a:lnTo>
                <a:lnTo>
                  <a:pt x="127485" y="63044"/>
                </a:lnTo>
                <a:close/>
                <a:moveTo>
                  <a:pt x="135252" y="63044"/>
                </a:moveTo>
                <a:lnTo>
                  <a:pt x="135252" y="66803"/>
                </a:lnTo>
                <a:lnTo>
                  <a:pt x="131461" y="66803"/>
                </a:lnTo>
                <a:lnTo>
                  <a:pt x="131461" y="63044"/>
                </a:lnTo>
                <a:close/>
                <a:moveTo>
                  <a:pt x="139227" y="63044"/>
                </a:moveTo>
                <a:lnTo>
                  <a:pt x="139227" y="66803"/>
                </a:lnTo>
                <a:lnTo>
                  <a:pt x="135436" y="66803"/>
                </a:lnTo>
                <a:lnTo>
                  <a:pt x="135436" y="63044"/>
                </a:lnTo>
                <a:close/>
                <a:moveTo>
                  <a:pt x="143202" y="63044"/>
                </a:moveTo>
                <a:lnTo>
                  <a:pt x="143202" y="66803"/>
                </a:lnTo>
                <a:lnTo>
                  <a:pt x="139411" y="66803"/>
                </a:lnTo>
                <a:lnTo>
                  <a:pt x="139411" y="63044"/>
                </a:lnTo>
                <a:close/>
                <a:moveTo>
                  <a:pt x="147177" y="63044"/>
                </a:moveTo>
                <a:lnTo>
                  <a:pt x="147177" y="66803"/>
                </a:lnTo>
                <a:lnTo>
                  <a:pt x="143387" y="66803"/>
                </a:lnTo>
                <a:lnTo>
                  <a:pt x="143387" y="63044"/>
                </a:lnTo>
                <a:close/>
                <a:moveTo>
                  <a:pt x="151224" y="63044"/>
                </a:moveTo>
                <a:lnTo>
                  <a:pt x="151224" y="66803"/>
                </a:lnTo>
                <a:lnTo>
                  <a:pt x="147362" y="66803"/>
                </a:lnTo>
                <a:lnTo>
                  <a:pt x="147362" y="63044"/>
                </a:lnTo>
                <a:close/>
                <a:moveTo>
                  <a:pt x="4068" y="66986"/>
                </a:moveTo>
                <a:lnTo>
                  <a:pt x="4068" y="70746"/>
                </a:lnTo>
                <a:lnTo>
                  <a:pt x="184" y="70746"/>
                </a:lnTo>
                <a:lnTo>
                  <a:pt x="184" y="66986"/>
                </a:lnTo>
                <a:close/>
                <a:moveTo>
                  <a:pt x="8043" y="66986"/>
                </a:moveTo>
                <a:lnTo>
                  <a:pt x="8043" y="70746"/>
                </a:lnTo>
                <a:lnTo>
                  <a:pt x="4252" y="70746"/>
                </a:lnTo>
                <a:lnTo>
                  <a:pt x="4252" y="66986"/>
                </a:lnTo>
                <a:close/>
                <a:moveTo>
                  <a:pt x="12018" y="66986"/>
                </a:moveTo>
                <a:lnTo>
                  <a:pt x="12018" y="70746"/>
                </a:lnTo>
                <a:lnTo>
                  <a:pt x="8227" y="70746"/>
                </a:lnTo>
                <a:lnTo>
                  <a:pt x="8227" y="66986"/>
                </a:lnTo>
                <a:close/>
                <a:moveTo>
                  <a:pt x="15993" y="66986"/>
                </a:moveTo>
                <a:lnTo>
                  <a:pt x="15993" y="70746"/>
                </a:lnTo>
                <a:lnTo>
                  <a:pt x="12202" y="70746"/>
                </a:lnTo>
                <a:lnTo>
                  <a:pt x="12202" y="66986"/>
                </a:lnTo>
                <a:close/>
                <a:moveTo>
                  <a:pt x="19968" y="66986"/>
                </a:moveTo>
                <a:lnTo>
                  <a:pt x="19968" y="70746"/>
                </a:lnTo>
                <a:lnTo>
                  <a:pt x="16177" y="70746"/>
                </a:lnTo>
                <a:lnTo>
                  <a:pt x="16177" y="66986"/>
                </a:lnTo>
                <a:close/>
                <a:moveTo>
                  <a:pt x="23944" y="66986"/>
                </a:moveTo>
                <a:lnTo>
                  <a:pt x="23944" y="70746"/>
                </a:lnTo>
                <a:lnTo>
                  <a:pt x="20153" y="70746"/>
                </a:lnTo>
                <a:lnTo>
                  <a:pt x="20153" y="66986"/>
                </a:lnTo>
                <a:close/>
                <a:moveTo>
                  <a:pt x="27919" y="66986"/>
                </a:moveTo>
                <a:lnTo>
                  <a:pt x="27919" y="70746"/>
                </a:lnTo>
                <a:lnTo>
                  <a:pt x="24129" y="70746"/>
                </a:lnTo>
                <a:lnTo>
                  <a:pt x="24129" y="66986"/>
                </a:lnTo>
                <a:close/>
                <a:moveTo>
                  <a:pt x="31895" y="66986"/>
                </a:moveTo>
                <a:lnTo>
                  <a:pt x="31895" y="70746"/>
                </a:lnTo>
                <a:lnTo>
                  <a:pt x="28104" y="70746"/>
                </a:lnTo>
                <a:lnTo>
                  <a:pt x="28104" y="66986"/>
                </a:lnTo>
                <a:close/>
                <a:moveTo>
                  <a:pt x="35870" y="66986"/>
                </a:moveTo>
                <a:lnTo>
                  <a:pt x="35870" y="70746"/>
                </a:lnTo>
                <a:lnTo>
                  <a:pt x="32079" y="70746"/>
                </a:lnTo>
                <a:lnTo>
                  <a:pt x="32079" y="66986"/>
                </a:lnTo>
                <a:close/>
                <a:moveTo>
                  <a:pt x="39845" y="66986"/>
                </a:moveTo>
                <a:lnTo>
                  <a:pt x="39845" y="70746"/>
                </a:lnTo>
                <a:lnTo>
                  <a:pt x="36054" y="70746"/>
                </a:lnTo>
                <a:lnTo>
                  <a:pt x="36054" y="66986"/>
                </a:lnTo>
                <a:close/>
                <a:moveTo>
                  <a:pt x="43821" y="66986"/>
                </a:moveTo>
                <a:lnTo>
                  <a:pt x="43821" y="70746"/>
                </a:lnTo>
                <a:lnTo>
                  <a:pt x="40029" y="70746"/>
                </a:lnTo>
                <a:lnTo>
                  <a:pt x="40029" y="66986"/>
                </a:lnTo>
                <a:close/>
                <a:moveTo>
                  <a:pt x="47796" y="66986"/>
                </a:moveTo>
                <a:lnTo>
                  <a:pt x="47796" y="70746"/>
                </a:lnTo>
                <a:lnTo>
                  <a:pt x="44005" y="70746"/>
                </a:lnTo>
                <a:lnTo>
                  <a:pt x="44005" y="66986"/>
                </a:lnTo>
                <a:close/>
                <a:moveTo>
                  <a:pt x="51771" y="66986"/>
                </a:moveTo>
                <a:lnTo>
                  <a:pt x="51771" y="70746"/>
                </a:lnTo>
                <a:lnTo>
                  <a:pt x="47980" y="70746"/>
                </a:lnTo>
                <a:lnTo>
                  <a:pt x="47980" y="66986"/>
                </a:lnTo>
                <a:close/>
                <a:moveTo>
                  <a:pt x="55746" y="66986"/>
                </a:moveTo>
                <a:lnTo>
                  <a:pt x="55746" y="70746"/>
                </a:lnTo>
                <a:lnTo>
                  <a:pt x="51955" y="70746"/>
                </a:lnTo>
                <a:lnTo>
                  <a:pt x="51955" y="66986"/>
                </a:lnTo>
                <a:close/>
                <a:moveTo>
                  <a:pt x="59721" y="66986"/>
                </a:moveTo>
                <a:lnTo>
                  <a:pt x="59721" y="70746"/>
                </a:lnTo>
                <a:lnTo>
                  <a:pt x="55931" y="70746"/>
                </a:lnTo>
                <a:lnTo>
                  <a:pt x="55931" y="66986"/>
                </a:lnTo>
                <a:close/>
                <a:moveTo>
                  <a:pt x="63696" y="66986"/>
                </a:moveTo>
                <a:lnTo>
                  <a:pt x="63696" y="70746"/>
                </a:lnTo>
                <a:lnTo>
                  <a:pt x="59906" y="70746"/>
                </a:lnTo>
                <a:lnTo>
                  <a:pt x="59906" y="66986"/>
                </a:lnTo>
                <a:close/>
                <a:moveTo>
                  <a:pt x="67672" y="66986"/>
                </a:moveTo>
                <a:lnTo>
                  <a:pt x="67672" y="70746"/>
                </a:lnTo>
                <a:lnTo>
                  <a:pt x="63881" y="70746"/>
                </a:lnTo>
                <a:lnTo>
                  <a:pt x="63881" y="66986"/>
                </a:lnTo>
                <a:close/>
                <a:moveTo>
                  <a:pt x="71648" y="66986"/>
                </a:moveTo>
                <a:lnTo>
                  <a:pt x="71648" y="70746"/>
                </a:lnTo>
                <a:lnTo>
                  <a:pt x="67857" y="70746"/>
                </a:lnTo>
                <a:lnTo>
                  <a:pt x="67857" y="66986"/>
                </a:lnTo>
                <a:close/>
                <a:moveTo>
                  <a:pt x="75623" y="66986"/>
                </a:moveTo>
                <a:lnTo>
                  <a:pt x="75623" y="70746"/>
                </a:lnTo>
                <a:lnTo>
                  <a:pt x="71832" y="70746"/>
                </a:lnTo>
                <a:lnTo>
                  <a:pt x="71832" y="66986"/>
                </a:lnTo>
                <a:close/>
                <a:moveTo>
                  <a:pt x="79598" y="66986"/>
                </a:moveTo>
                <a:lnTo>
                  <a:pt x="79598" y="70746"/>
                </a:lnTo>
                <a:lnTo>
                  <a:pt x="75807" y="70746"/>
                </a:lnTo>
                <a:lnTo>
                  <a:pt x="75807" y="66986"/>
                </a:lnTo>
                <a:close/>
                <a:moveTo>
                  <a:pt x="83573" y="66986"/>
                </a:moveTo>
                <a:lnTo>
                  <a:pt x="83573" y="70746"/>
                </a:lnTo>
                <a:lnTo>
                  <a:pt x="79782" y="70746"/>
                </a:lnTo>
                <a:lnTo>
                  <a:pt x="79782" y="66986"/>
                </a:lnTo>
                <a:close/>
                <a:moveTo>
                  <a:pt x="87549" y="66986"/>
                </a:moveTo>
                <a:lnTo>
                  <a:pt x="87549" y="70746"/>
                </a:lnTo>
                <a:lnTo>
                  <a:pt x="83757" y="70746"/>
                </a:lnTo>
                <a:lnTo>
                  <a:pt x="83757" y="66986"/>
                </a:lnTo>
                <a:close/>
                <a:moveTo>
                  <a:pt x="91524" y="66986"/>
                </a:moveTo>
                <a:lnTo>
                  <a:pt x="91524" y="70746"/>
                </a:lnTo>
                <a:lnTo>
                  <a:pt x="87733" y="70746"/>
                </a:lnTo>
                <a:lnTo>
                  <a:pt x="87733" y="66986"/>
                </a:lnTo>
                <a:close/>
                <a:moveTo>
                  <a:pt x="95499" y="66986"/>
                </a:moveTo>
                <a:lnTo>
                  <a:pt x="95499" y="70746"/>
                </a:lnTo>
                <a:lnTo>
                  <a:pt x="91708" y="70746"/>
                </a:lnTo>
                <a:lnTo>
                  <a:pt x="91708" y="66986"/>
                </a:lnTo>
                <a:close/>
                <a:moveTo>
                  <a:pt x="99474" y="66986"/>
                </a:moveTo>
                <a:lnTo>
                  <a:pt x="99474" y="70746"/>
                </a:lnTo>
                <a:lnTo>
                  <a:pt x="95684" y="70746"/>
                </a:lnTo>
                <a:lnTo>
                  <a:pt x="95684" y="66986"/>
                </a:lnTo>
                <a:close/>
                <a:moveTo>
                  <a:pt x="103449" y="66986"/>
                </a:moveTo>
                <a:lnTo>
                  <a:pt x="103449" y="70746"/>
                </a:lnTo>
                <a:lnTo>
                  <a:pt x="99659" y="70746"/>
                </a:lnTo>
                <a:lnTo>
                  <a:pt x="99659" y="66986"/>
                </a:lnTo>
                <a:close/>
                <a:moveTo>
                  <a:pt x="107424" y="66986"/>
                </a:moveTo>
                <a:lnTo>
                  <a:pt x="107424" y="70746"/>
                </a:lnTo>
                <a:lnTo>
                  <a:pt x="103634" y="70746"/>
                </a:lnTo>
                <a:lnTo>
                  <a:pt x="103634" y="66986"/>
                </a:lnTo>
                <a:close/>
                <a:moveTo>
                  <a:pt x="111400" y="66986"/>
                </a:moveTo>
                <a:lnTo>
                  <a:pt x="111400" y="70746"/>
                </a:lnTo>
                <a:lnTo>
                  <a:pt x="107609" y="70746"/>
                </a:lnTo>
                <a:lnTo>
                  <a:pt x="107609" y="66986"/>
                </a:lnTo>
                <a:close/>
                <a:moveTo>
                  <a:pt x="115376" y="66986"/>
                </a:moveTo>
                <a:lnTo>
                  <a:pt x="115376" y="70746"/>
                </a:lnTo>
                <a:lnTo>
                  <a:pt x="111585" y="70746"/>
                </a:lnTo>
                <a:lnTo>
                  <a:pt x="111585" y="66986"/>
                </a:lnTo>
                <a:close/>
                <a:moveTo>
                  <a:pt x="119351" y="66986"/>
                </a:moveTo>
                <a:lnTo>
                  <a:pt x="119351" y="70746"/>
                </a:lnTo>
                <a:lnTo>
                  <a:pt x="115560" y="70746"/>
                </a:lnTo>
                <a:lnTo>
                  <a:pt x="115560" y="66986"/>
                </a:lnTo>
                <a:close/>
                <a:moveTo>
                  <a:pt x="123326" y="66986"/>
                </a:moveTo>
                <a:lnTo>
                  <a:pt x="123326" y="70746"/>
                </a:lnTo>
                <a:lnTo>
                  <a:pt x="119535" y="70746"/>
                </a:lnTo>
                <a:lnTo>
                  <a:pt x="119535" y="66986"/>
                </a:lnTo>
                <a:close/>
                <a:moveTo>
                  <a:pt x="127301" y="66986"/>
                </a:moveTo>
                <a:lnTo>
                  <a:pt x="127301" y="70746"/>
                </a:lnTo>
                <a:lnTo>
                  <a:pt x="123510" y="70746"/>
                </a:lnTo>
                <a:lnTo>
                  <a:pt x="123510" y="66986"/>
                </a:lnTo>
                <a:close/>
                <a:moveTo>
                  <a:pt x="131277" y="66986"/>
                </a:moveTo>
                <a:lnTo>
                  <a:pt x="131277" y="70746"/>
                </a:lnTo>
                <a:lnTo>
                  <a:pt x="127485" y="70746"/>
                </a:lnTo>
                <a:lnTo>
                  <a:pt x="127485" y="66986"/>
                </a:lnTo>
                <a:close/>
                <a:moveTo>
                  <a:pt x="135252" y="66986"/>
                </a:moveTo>
                <a:lnTo>
                  <a:pt x="135252" y="70746"/>
                </a:lnTo>
                <a:lnTo>
                  <a:pt x="131461" y="70746"/>
                </a:lnTo>
                <a:lnTo>
                  <a:pt x="131461" y="66986"/>
                </a:lnTo>
                <a:close/>
                <a:moveTo>
                  <a:pt x="139227" y="66986"/>
                </a:moveTo>
                <a:lnTo>
                  <a:pt x="139227" y="70746"/>
                </a:lnTo>
                <a:lnTo>
                  <a:pt x="135436" y="70746"/>
                </a:lnTo>
                <a:lnTo>
                  <a:pt x="135436" y="66986"/>
                </a:lnTo>
                <a:close/>
                <a:moveTo>
                  <a:pt x="143202" y="66986"/>
                </a:moveTo>
                <a:lnTo>
                  <a:pt x="143202" y="70746"/>
                </a:lnTo>
                <a:lnTo>
                  <a:pt x="139411" y="70746"/>
                </a:lnTo>
                <a:lnTo>
                  <a:pt x="139411" y="66986"/>
                </a:lnTo>
                <a:close/>
                <a:moveTo>
                  <a:pt x="147177" y="66986"/>
                </a:moveTo>
                <a:lnTo>
                  <a:pt x="147177" y="70746"/>
                </a:lnTo>
                <a:lnTo>
                  <a:pt x="143387" y="70746"/>
                </a:lnTo>
                <a:lnTo>
                  <a:pt x="143387" y="66986"/>
                </a:lnTo>
                <a:close/>
                <a:moveTo>
                  <a:pt x="151224" y="66986"/>
                </a:moveTo>
                <a:lnTo>
                  <a:pt x="151224" y="70746"/>
                </a:lnTo>
                <a:lnTo>
                  <a:pt x="147362" y="70746"/>
                </a:lnTo>
                <a:lnTo>
                  <a:pt x="147362" y="66986"/>
                </a:lnTo>
                <a:close/>
                <a:moveTo>
                  <a:pt x="4068" y="70929"/>
                </a:moveTo>
                <a:lnTo>
                  <a:pt x="4068" y="74689"/>
                </a:lnTo>
                <a:lnTo>
                  <a:pt x="184" y="74689"/>
                </a:lnTo>
                <a:lnTo>
                  <a:pt x="184" y="70929"/>
                </a:lnTo>
                <a:close/>
                <a:moveTo>
                  <a:pt x="8043" y="70929"/>
                </a:moveTo>
                <a:lnTo>
                  <a:pt x="8043" y="74689"/>
                </a:lnTo>
                <a:lnTo>
                  <a:pt x="4252" y="74689"/>
                </a:lnTo>
                <a:lnTo>
                  <a:pt x="4252" y="70929"/>
                </a:lnTo>
                <a:close/>
                <a:moveTo>
                  <a:pt x="12018" y="70929"/>
                </a:moveTo>
                <a:lnTo>
                  <a:pt x="12018" y="74689"/>
                </a:lnTo>
                <a:lnTo>
                  <a:pt x="8227" y="74689"/>
                </a:lnTo>
                <a:lnTo>
                  <a:pt x="8227" y="70929"/>
                </a:lnTo>
                <a:close/>
                <a:moveTo>
                  <a:pt x="15993" y="70929"/>
                </a:moveTo>
                <a:lnTo>
                  <a:pt x="15993" y="74689"/>
                </a:lnTo>
                <a:lnTo>
                  <a:pt x="12202" y="74689"/>
                </a:lnTo>
                <a:lnTo>
                  <a:pt x="12202" y="70929"/>
                </a:lnTo>
                <a:close/>
                <a:moveTo>
                  <a:pt x="19968" y="70929"/>
                </a:moveTo>
                <a:lnTo>
                  <a:pt x="19968" y="74689"/>
                </a:lnTo>
                <a:lnTo>
                  <a:pt x="16177" y="74689"/>
                </a:lnTo>
                <a:lnTo>
                  <a:pt x="16177" y="70929"/>
                </a:lnTo>
                <a:close/>
                <a:moveTo>
                  <a:pt x="23944" y="70929"/>
                </a:moveTo>
                <a:lnTo>
                  <a:pt x="23944" y="74689"/>
                </a:lnTo>
                <a:lnTo>
                  <a:pt x="20153" y="74689"/>
                </a:lnTo>
                <a:lnTo>
                  <a:pt x="20153" y="70929"/>
                </a:lnTo>
                <a:close/>
                <a:moveTo>
                  <a:pt x="27919" y="70929"/>
                </a:moveTo>
                <a:lnTo>
                  <a:pt x="27919" y="74689"/>
                </a:lnTo>
                <a:lnTo>
                  <a:pt x="24129" y="74689"/>
                </a:lnTo>
                <a:lnTo>
                  <a:pt x="24129" y="70929"/>
                </a:lnTo>
                <a:close/>
                <a:moveTo>
                  <a:pt x="31895" y="70929"/>
                </a:moveTo>
                <a:lnTo>
                  <a:pt x="31895" y="74689"/>
                </a:lnTo>
                <a:lnTo>
                  <a:pt x="28104" y="74689"/>
                </a:lnTo>
                <a:lnTo>
                  <a:pt x="28104" y="70929"/>
                </a:lnTo>
                <a:close/>
                <a:moveTo>
                  <a:pt x="35870" y="70929"/>
                </a:moveTo>
                <a:lnTo>
                  <a:pt x="35870" y="74689"/>
                </a:lnTo>
                <a:lnTo>
                  <a:pt x="32079" y="74689"/>
                </a:lnTo>
                <a:lnTo>
                  <a:pt x="32079" y="70929"/>
                </a:lnTo>
                <a:close/>
                <a:moveTo>
                  <a:pt x="39845" y="70929"/>
                </a:moveTo>
                <a:lnTo>
                  <a:pt x="39845" y="74689"/>
                </a:lnTo>
                <a:lnTo>
                  <a:pt x="36054" y="74689"/>
                </a:lnTo>
                <a:lnTo>
                  <a:pt x="36054" y="70929"/>
                </a:lnTo>
                <a:close/>
                <a:moveTo>
                  <a:pt x="43821" y="70929"/>
                </a:moveTo>
                <a:lnTo>
                  <a:pt x="43821" y="74689"/>
                </a:lnTo>
                <a:lnTo>
                  <a:pt x="40029" y="74689"/>
                </a:lnTo>
                <a:lnTo>
                  <a:pt x="40029" y="70929"/>
                </a:lnTo>
                <a:close/>
                <a:moveTo>
                  <a:pt x="47796" y="70929"/>
                </a:moveTo>
                <a:lnTo>
                  <a:pt x="47796" y="74689"/>
                </a:lnTo>
                <a:lnTo>
                  <a:pt x="44005" y="74689"/>
                </a:lnTo>
                <a:lnTo>
                  <a:pt x="44005" y="70929"/>
                </a:lnTo>
                <a:close/>
                <a:moveTo>
                  <a:pt x="51771" y="70929"/>
                </a:moveTo>
                <a:lnTo>
                  <a:pt x="51771" y="74689"/>
                </a:lnTo>
                <a:lnTo>
                  <a:pt x="47980" y="74689"/>
                </a:lnTo>
                <a:lnTo>
                  <a:pt x="47980" y="70929"/>
                </a:lnTo>
                <a:close/>
                <a:moveTo>
                  <a:pt x="55746" y="70929"/>
                </a:moveTo>
                <a:lnTo>
                  <a:pt x="55746" y="74689"/>
                </a:lnTo>
                <a:lnTo>
                  <a:pt x="51955" y="74689"/>
                </a:lnTo>
                <a:lnTo>
                  <a:pt x="51955" y="70929"/>
                </a:lnTo>
                <a:close/>
                <a:moveTo>
                  <a:pt x="59721" y="70929"/>
                </a:moveTo>
                <a:lnTo>
                  <a:pt x="59721" y="74689"/>
                </a:lnTo>
                <a:lnTo>
                  <a:pt x="55931" y="74689"/>
                </a:lnTo>
                <a:lnTo>
                  <a:pt x="55931" y="70929"/>
                </a:lnTo>
                <a:close/>
                <a:moveTo>
                  <a:pt x="63696" y="70929"/>
                </a:moveTo>
                <a:lnTo>
                  <a:pt x="63696" y="74689"/>
                </a:lnTo>
                <a:lnTo>
                  <a:pt x="59906" y="74689"/>
                </a:lnTo>
                <a:lnTo>
                  <a:pt x="59906" y="70929"/>
                </a:lnTo>
                <a:close/>
                <a:moveTo>
                  <a:pt x="67672" y="70929"/>
                </a:moveTo>
                <a:lnTo>
                  <a:pt x="67672" y="74689"/>
                </a:lnTo>
                <a:lnTo>
                  <a:pt x="63881" y="74689"/>
                </a:lnTo>
                <a:lnTo>
                  <a:pt x="63881" y="70929"/>
                </a:lnTo>
                <a:close/>
                <a:moveTo>
                  <a:pt x="71648" y="70929"/>
                </a:moveTo>
                <a:lnTo>
                  <a:pt x="71648" y="74689"/>
                </a:lnTo>
                <a:lnTo>
                  <a:pt x="67857" y="74689"/>
                </a:lnTo>
                <a:lnTo>
                  <a:pt x="67857" y="70929"/>
                </a:lnTo>
                <a:close/>
                <a:moveTo>
                  <a:pt x="75623" y="70929"/>
                </a:moveTo>
                <a:lnTo>
                  <a:pt x="75623" y="74689"/>
                </a:lnTo>
                <a:lnTo>
                  <a:pt x="71832" y="74689"/>
                </a:lnTo>
                <a:lnTo>
                  <a:pt x="71832" y="70929"/>
                </a:lnTo>
                <a:close/>
                <a:moveTo>
                  <a:pt x="79598" y="70929"/>
                </a:moveTo>
                <a:lnTo>
                  <a:pt x="79598" y="74689"/>
                </a:lnTo>
                <a:lnTo>
                  <a:pt x="75807" y="74689"/>
                </a:lnTo>
                <a:lnTo>
                  <a:pt x="75807" y="70929"/>
                </a:lnTo>
                <a:close/>
                <a:moveTo>
                  <a:pt x="83573" y="70929"/>
                </a:moveTo>
                <a:lnTo>
                  <a:pt x="83573" y="74689"/>
                </a:lnTo>
                <a:lnTo>
                  <a:pt x="79782" y="74689"/>
                </a:lnTo>
                <a:lnTo>
                  <a:pt x="79782" y="70929"/>
                </a:lnTo>
                <a:close/>
                <a:moveTo>
                  <a:pt x="87549" y="70929"/>
                </a:moveTo>
                <a:lnTo>
                  <a:pt x="87549" y="74689"/>
                </a:lnTo>
                <a:lnTo>
                  <a:pt x="83757" y="74689"/>
                </a:lnTo>
                <a:lnTo>
                  <a:pt x="83757" y="70929"/>
                </a:lnTo>
                <a:close/>
                <a:moveTo>
                  <a:pt x="91524" y="70929"/>
                </a:moveTo>
                <a:lnTo>
                  <a:pt x="91524" y="74689"/>
                </a:lnTo>
                <a:lnTo>
                  <a:pt x="87733" y="74689"/>
                </a:lnTo>
                <a:lnTo>
                  <a:pt x="87733" y="70929"/>
                </a:lnTo>
                <a:close/>
                <a:moveTo>
                  <a:pt x="95499" y="70929"/>
                </a:moveTo>
                <a:lnTo>
                  <a:pt x="95499" y="74689"/>
                </a:lnTo>
                <a:lnTo>
                  <a:pt x="91708" y="74689"/>
                </a:lnTo>
                <a:lnTo>
                  <a:pt x="91708" y="70929"/>
                </a:lnTo>
                <a:close/>
                <a:moveTo>
                  <a:pt x="99474" y="70929"/>
                </a:moveTo>
                <a:lnTo>
                  <a:pt x="99474" y="74689"/>
                </a:lnTo>
                <a:lnTo>
                  <a:pt x="95684" y="74689"/>
                </a:lnTo>
                <a:lnTo>
                  <a:pt x="95684" y="70929"/>
                </a:lnTo>
                <a:close/>
                <a:moveTo>
                  <a:pt x="103449" y="70929"/>
                </a:moveTo>
                <a:lnTo>
                  <a:pt x="103449" y="74689"/>
                </a:lnTo>
                <a:lnTo>
                  <a:pt x="99659" y="74689"/>
                </a:lnTo>
                <a:lnTo>
                  <a:pt x="99659" y="70929"/>
                </a:lnTo>
                <a:close/>
                <a:moveTo>
                  <a:pt x="107424" y="70929"/>
                </a:moveTo>
                <a:lnTo>
                  <a:pt x="107424" y="74689"/>
                </a:lnTo>
                <a:lnTo>
                  <a:pt x="103634" y="74689"/>
                </a:lnTo>
                <a:lnTo>
                  <a:pt x="103634" y="70929"/>
                </a:lnTo>
                <a:close/>
                <a:moveTo>
                  <a:pt x="111400" y="70929"/>
                </a:moveTo>
                <a:lnTo>
                  <a:pt x="111400" y="74689"/>
                </a:lnTo>
                <a:lnTo>
                  <a:pt x="107609" y="74689"/>
                </a:lnTo>
                <a:lnTo>
                  <a:pt x="107609" y="70929"/>
                </a:lnTo>
                <a:close/>
                <a:moveTo>
                  <a:pt x="115376" y="70929"/>
                </a:moveTo>
                <a:lnTo>
                  <a:pt x="115376" y="74689"/>
                </a:lnTo>
                <a:lnTo>
                  <a:pt x="111585" y="74689"/>
                </a:lnTo>
                <a:lnTo>
                  <a:pt x="111585" y="70929"/>
                </a:lnTo>
                <a:close/>
                <a:moveTo>
                  <a:pt x="119351" y="70929"/>
                </a:moveTo>
                <a:lnTo>
                  <a:pt x="119351" y="74689"/>
                </a:lnTo>
                <a:lnTo>
                  <a:pt x="115560" y="74689"/>
                </a:lnTo>
                <a:lnTo>
                  <a:pt x="115560" y="70929"/>
                </a:lnTo>
                <a:close/>
                <a:moveTo>
                  <a:pt x="123326" y="70929"/>
                </a:moveTo>
                <a:lnTo>
                  <a:pt x="123326" y="74689"/>
                </a:lnTo>
                <a:lnTo>
                  <a:pt x="119535" y="74689"/>
                </a:lnTo>
                <a:lnTo>
                  <a:pt x="119535" y="70929"/>
                </a:lnTo>
                <a:close/>
                <a:moveTo>
                  <a:pt x="127301" y="70929"/>
                </a:moveTo>
                <a:lnTo>
                  <a:pt x="127301" y="74689"/>
                </a:lnTo>
                <a:lnTo>
                  <a:pt x="123510" y="74689"/>
                </a:lnTo>
                <a:lnTo>
                  <a:pt x="123510" y="70929"/>
                </a:lnTo>
                <a:close/>
                <a:moveTo>
                  <a:pt x="131277" y="70929"/>
                </a:moveTo>
                <a:lnTo>
                  <a:pt x="131277" y="74689"/>
                </a:lnTo>
                <a:lnTo>
                  <a:pt x="127485" y="74689"/>
                </a:lnTo>
                <a:lnTo>
                  <a:pt x="127485" y="70929"/>
                </a:lnTo>
                <a:close/>
                <a:moveTo>
                  <a:pt x="135252" y="70929"/>
                </a:moveTo>
                <a:lnTo>
                  <a:pt x="135252" y="74689"/>
                </a:lnTo>
                <a:lnTo>
                  <a:pt x="131461" y="74689"/>
                </a:lnTo>
                <a:lnTo>
                  <a:pt x="131461" y="70929"/>
                </a:lnTo>
                <a:close/>
                <a:moveTo>
                  <a:pt x="139227" y="70929"/>
                </a:moveTo>
                <a:lnTo>
                  <a:pt x="139227" y="74689"/>
                </a:lnTo>
                <a:lnTo>
                  <a:pt x="135436" y="74689"/>
                </a:lnTo>
                <a:lnTo>
                  <a:pt x="135436" y="70929"/>
                </a:lnTo>
                <a:close/>
                <a:moveTo>
                  <a:pt x="143202" y="70929"/>
                </a:moveTo>
                <a:lnTo>
                  <a:pt x="143202" y="74689"/>
                </a:lnTo>
                <a:lnTo>
                  <a:pt x="139411" y="74689"/>
                </a:lnTo>
                <a:lnTo>
                  <a:pt x="139411" y="70929"/>
                </a:lnTo>
                <a:close/>
                <a:moveTo>
                  <a:pt x="147177" y="70929"/>
                </a:moveTo>
                <a:lnTo>
                  <a:pt x="147177" y="74689"/>
                </a:lnTo>
                <a:lnTo>
                  <a:pt x="143387" y="74689"/>
                </a:lnTo>
                <a:lnTo>
                  <a:pt x="143387" y="70929"/>
                </a:lnTo>
                <a:close/>
                <a:moveTo>
                  <a:pt x="151224" y="70929"/>
                </a:moveTo>
                <a:lnTo>
                  <a:pt x="151224" y="74689"/>
                </a:lnTo>
                <a:lnTo>
                  <a:pt x="147362" y="74689"/>
                </a:lnTo>
                <a:lnTo>
                  <a:pt x="147362" y="70929"/>
                </a:lnTo>
                <a:close/>
                <a:moveTo>
                  <a:pt x="4068" y="74872"/>
                </a:moveTo>
                <a:lnTo>
                  <a:pt x="4068" y="78632"/>
                </a:lnTo>
                <a:lnTo>
                  <a:pt x="184" y="78632"/>
                </a:lnTo>
                <a:lnTo>
                  <a:pt x="184" y="74872"/>
                </a:lnTo>
                <a:close/>
                <a:moveTo>
                  <a:pt x="8043" y="74872"/>
                </a:moveTo>
                <a:lnTo>
                  <a:pt x="8043" y="78632"/>
                </a:lnTo>
                <a:lnTo>
                  <a:pt x="4252" y="78632"/>
                </a:lnTo>
                <a:lnTo>
                  <a:pt x="4252" y="74872"/>
                </a:lnTo>
                <a:close/>
                <a:moveTo>
                  <a:pt x="12018" y="74872"/>
                </a:moveTo>
                <a:lnTo>
                  <a:pt x="12018" y="78632"/>
                </a:lnTo>
                <a:lnTo>
                  <a:pt x="8227" y="78632"/>
                </a:lnTo>
                <a:lnTo>
                  <a:pt x="8227" y="74872"/>
                </a:lnTo>
                <a:close/>
                <a:moveTo>
                  <a:pt x="15993" y="74872"/>
                </a:moveTo>
                <a:lnTo>
                  <a:pt x="15993" y="78632"/>
                </a:lnTo>
                <a:lnTo>
                  <a:pt x="12202" y="78632"/>
                </a:lnTo>
                <a:lnTo>
                  <a:pt x="12202" y="74872"/>
                </a:lnTo>
                <a:close/>
                <a:moveTo>
                  <a:pt x="19968" y="74872"/>
                </a:moveTo>
                <a:lnTo>
                  <a:pt x="19968" y="78632"/>
                </a:lnTo>
                <a:lnTo>
                  <a:pt x="16177" y="78632"/>
                </a:lnTo>
                <a:lnTo>
                  <a:pt x="16177" y="74872"/>
                </a:lnTo>
                <a:close/>
                <a:moveTo>
                  <a:pt x="23944" y="74872"/>
                </a:moveTo>
                <a:lnTo>
                  <a:pt x="23944" y="78632"/>
                </a:lnTo>
                <a:lnTo>
                  <a:pt x="20153" y="78632"/>
                </a:lnTo>
                <a:lnTo>
                  <a:pt x="20153" y="74872"/>
                </a:lnTo>
                <a:close/>
                <a:moveTo>
                  <a:pt x="27919" y="74872"/>
                </a:moveTo>
                <a:lnTo>
                  <a:pt x="27919" y="78632"/>
                </a:lnTo>
                <a:lnTo>
                  <a:pt x="24129" y="78632"/>
                </a:lnTo>
                <a:lnTo>
                  <a:pt x="24129" y="74872"/>
                </a:lnTo>
                <a:close/>
                <a:moveTo>
                  <a:pt x="31895" y="74872"/>
                </a:moveTo>
                <a:lnTo>
                  <a:pt x="31895" y="78632"/>
                </a:lnTo>
                <a:lnTo>
                  <a:pt x="28104" y="78632"/>
                </a:lnTo>
                <a:lnTo>
                  <a:pt x="28104" y="74872"/>
                </a:lnTo>
                <a:close/>
                <a:moveTo>
                  <a:pt x="35870" y="74872"/>
                </a:moveTo>
                <a:lnTo>
                  <a:pt x="35870" y="78632"/>
                </a:lnTo>
                <a:lnTo>
                  <a:pt x="32079" y="78632"/>
                </a:lnTo>
                <a:lnTo>
                  <a:pt x="32079" y="74872"/>
                </a:lnTo>
                <a:close/>
                <a:moveTo>
                  <a:pt x="39845" y="74872"/>
                </a:moveTo>
                <a:lnTo>
                  <a:pt x="39845" y="78632"/>
                </a:lnTo>
                <a:lnTo>
                  <a:pt x="36054" y="78632"/>
                </a:lnTo>
                <a:lnTo>
                  <a:pt x="36054" y="74872"/>
                </a:lnTo>
                <a:close/>
                <a:moveTo>
                  <a:pt x="43821" y="74872"/>
                </a:moveTo>
                <a:lnTo>
                  <a:pt x="43821" y="78632"/>
                </a:lnTo>
                <a:lnTo>
                  <a:pt x="40029" y="78632"/>
                </a:lnTo>
                <a:lnTo>
                  <a:pt x="40029" y="74872"/>
                </a:lnTo>
                <a:close/>
                <a:moveTo>
                  <a:pt x="47796" y="74872"/>
                </a:moveTo>
                <a:lnTo>
                  <a:pt x="47796" y="78632"/>
                </a:lnTo>
                <a:lnTo>
                  <a:pt x="44005" y="78632"/>
                </a:lnTo>
                <a:lnTo>
                  <a:pt x="44005" y="74872"/>
                </a:lnTo>
                <a:close/>
                <a:moveTo>
                  <a:pt x="51771" y="74872"/>
                </a:moveTo>
                <a:lnTo>
                  <a:pt x="51771" y="78632"/>
                </a:lnTo>
                <a:lnTo>
                  <a:pt x="47980" y="78632"/>
                </a:lnTo>
                <a:lnTo>
                  <a:pt x="47980" y="74872"/>
                </a:lnTo>
                <a:close/>
                <a:moveTo>
                  <a:pt x="55746" y="74872"/>
                </a:moveTo>
                <a:lnTo>
                  <a:pt x="55746" y="78632"/>
                </a:lnTo>
                <a:lnTo>
                  <a:pt x="51955" y="78632"/>
                </a:lnTo>
                <a:lnTo>
                  <a:pt x="51955" y="74872"/>
                </a:lnTo>
                <a:close/>
                <a:moveTo>
                  <a:pt x="59721" y="74872"/>
                </a:moveTo>
                <a:lnTo>
                  <a:pt x="59721" y="78632"/>
                </a:lnTo>
                <a:lnTo>
                  <a:pt x="55931" y="78632"/>
                </a:lnTo>
                <a:lnTo>
                  <a:pt x="55931" y="74872"/>
                </a:lnTo>
                <a:close/>
                <a:moveTo>
                  <a:pt x="63696" y="74872"/>
                </a:moveTo>
                <a:lnTo>
                  <a:pt x="63696" y="78632"/>
                </a:lnTo>
                <a:lnTo>
                  <a:pt x="59906" y="78632"/>
                </a:lnTo>
                <a:lnTo>
                  <a:pt x="59906" y="74872"/>
                </a:lnTo>
                <a:close/>
                <a:moveTo>
                  <a:pt x="67672" y="74872"/>
                </a:moveTo>
                <a:lnTo>
                  <a:pt x="67672" y="78632"/>
                </a:lnTo>
                <a:lnTo>
                  <a:pt x="63881" y="78632"/>
                </a:lnTo>
                <a:lnTo>
                  <a:pt x="63881" y="74872"/>
                </a:lnTo>
                <a:close/>
                <a:moveTo>
                  <a:pt x="71648" y="74872"/>
                </a:moveTo>
                <a:lnTo>
                  <a:pt x="71648" y="78632"/>
                </a:lnTo>
                <a:lnTo>
                  <a:pt x="67857" y="78632"/>
                </a:lnTo>
                <a:lnTo>
                  <a:pt x="67857" y="74872"/>
                </a:lnTo>
                <a:close/>
                <a:moveTo>
                  <a:pt x="75623" y="74872"/>
                </a:moveTo>
                <a:lnTo>
                  <a:pt x="75623" y="78632"/>
                </a:lnTo>
                <a:lnTo>
                  <a:pt x="71832" y="78632"/>
                </a:lnTo>
                <a:lnTo>
                  <a:pt x="71832" y="74872"/>
                </a:lnTo>
                <a:close/>
                <a:moveTo>
                  <a:pt x="79598" y="74872"/>
                </a:moveTo>
                <a:lnTo>
                  <a:pt x="79598" y="78632"/>
                </a:lnTo>
                <a:lnTo>
                  <a:pt x="75807" y="78632"/>
                </a:lnTo>
                <a:lnTo>
                  <a:pt x="75807" y="74872"/>
                </a:lnTo>
                <a:close/>
                <a:moveTo>
                  <a:pt x="83573" y="74872"/>
                </a:moveTo>
                <a:lnTo>
                  <a:pt x="83573" y="78632"/>
                </a:lnTo>
                <a:lnTo>
                  <a:pt x="79782" y="78632"/>
                </a:lnTo>
                <a:lnTo>
                  <a:pt x="79782" y="74872"/>
                </a:lnTo>
                <a:close/>
                <a:moveTo>
                  <a:pt x="87549" y="74872"/>
                </a:moveTo>
                <a:lnTo>
                  <a:pt x="87549" y="78632"/>
                </a:lnTo>
                <a:lnTo>
                  <a:pt x="83757" y="78632"/>
                </a:lnTo>
                <a:lnTo>
                  <a:pt x="83757" y="74872"/>
                </a:lnTo>
                <a:close/>
                <a:moveTo>
                  <a:pt x="91524" y="74872"/>
                </a:moveTo>
                <a:lnTo>
                  <a:pt x="91524" y="78632"/>
                </a:lnTo>
                <a:lnTo>
                  <a:pt x="87733" y="78632"/>
                </a:lnTo>
                <a:lnTo>
                  <a:pt x="87733" y="74872"/>
                </a:lnTo>
                <a:close/>
                <a:moveTo>
                  <a:pt x="95499" y="74872"/>
                </a:moveTo>
                <a:lnTo>
                  <a:pt x="95499" y="78632"/>
                </a:lnTo>
                <a:lnTo>
                  <a:pt x="91708" y="78632"/>
                </a:lnTo>
                <a:lnTo>
                  <a:pt x="91708" y="74872"/>
                </a:lnTo>
                <a:close/>
                <a:moveTo>
                  <a:pt x="99474" y="74872"/>
                </a:moveTo>
                <a:lnTo>
                  <a:pt x="99474" y="78632"/>
                </a:lnTo>
                <a:lnTo>
                  <a:pt x="95684" y="78632"/>
                </a:lnTo>
                <a:lnTo>
                  <a:pt x="95684" y="74872"/>
                </a:lnTo>
                <a:close/>
                <a:moveTo>
                  <a:pt x="103449" y="74872"/>
                </a:moveTo>
                <a:lnTo>
                  <a:pt x="103449" y="78632"/>
                </a:lnTo>
                <a:lnTo>
                  <a:pt x="99659" y="78632"/>
                </a:lnTo>
                <a:lnTo>
                  <a:pt x="99659" y="74872"/>
                </a:lnTo>
                <a:close/>
                <a:moveTo>
                  <a:pt x="107424" y="74872"/>
                </a:moveTo>
                <a:lnTo>
                  <a:pt x="107424" y="78632"/>
                </a:lnTo>
                <a:lnTo>
                  <a:pt x="103634" y="78632"/>
                </a:lnTo>
                <a:lnTo>
                  <a:pt x="103634" y="74872"/>
                </a:lnTo>
                <a:close/>
                <a:moveTo>
                  <a:pt x="111400" y="74872"/>
                </a:moveTo>
                <a:lnTo>
                  <a:pt x="111400" y="78632"/>
                </a:lnTo>
                <a:lnTo>
                  <a:pt x="107609" y="78632"/>
                </a:lnTo>
                <a:lnTo>
                  <a:pt x="107609" y="74872"/>
                </a:lnTo>
                <a:close/>
                <a:moveTo>
                  <a:pt x="115376" y="74872"/>
                </a:moveTo>
                <a:lnTo>
                  <a:pt x="115376" y="78632"/>
                </a:lnTo>
                <a:lnTo>
                  <a:pt x="111585" y="78632"/>
                </a:lnTo>
                <a:lnTo>
                  <a:pt x="111585" y="74872"/>
                </a:lnTo>
                <a:close/>
                <a:moveTo>
                  <a:pt x="119351" y="74872"/>
                </a:moveTo>
                <a:lnTo>
                  <a:pt x="119351" y="78632"/>
                </a:lnTo>
                <a:lnTo>
                  <a:pt x="115560" y="78632"/>
                </a:lnTo>
                <a:lnTo>
                  <a:pt x="115560" y="74872"/>
                </a:lnTo>
                <a:close/>
                <a:moveTo>
                  <a:pt x="123326" y="74872"/>
                </a:moveTo>
                <a:lnTo>
                  <a:pt x="123326" y="78632"/>
                </a:lnTo>
                <a:lnTo>
                  <a:pt x="119535" y="78632"/>
                </a:lnTo>
                <a:lnTo>
                  <a:pt x="119535" y="74872"/>
                </a:lnTo>
                <a:close/>
                <a:moveTo>
                  <a:pt x="127301" y="74872"/>
                </a:moveTo>
                <a:lnTo>
                  <a:pt x="127301" y="78632"/>
                </a:lnTo>
                <a:lnTo>
                  <a:pt x="123510" y="78632"/>
                </a:lnTo>
                <a:lnTo>
                  <a:pt x="123510" y="74872"/>
                </a:lnTo>
                <a:close/>
                <a:moveTo>
                  <a:pt x="131277" y="74872"/>
                </a:moveTo>
                <a:lnTo>
                  <a:pt x="131277" y="78632"/>
                </a:lnTo>
                <a:lnTo>
                  <a:pt x="127485" y="78632"/>
                </a:lnTo>
                <a:lnTo>
                  <a:pt x="127485" y="74872"/>
                </a:lnTo>
                <a:close/>
                <a:moveTo>
                  <a:pt x="135252" y="74872"/>
                </a:moveTo>
                <a:lnTo>
                  <a:pt x="135252" y="78632"/>
                </a:lnTo>
                <a:lnTo>
                  <a:pt x="131461" y="78632"/>
                </a:lnTo>
                <a:lnTo>
                  <a:pt x="131461" y="74872"/>
                </a:lnTo>
                <a:close/>
                <a:moveTo>
                  <a:pt x="139227" y="74872"/>
                </a:moveTo>
                <a:lnTo>
                  <a:pt x="139227" y="78632"/>
                </a:lnTo>
                <a:lnTo>
                  <a:pt x="135436" y="78632"/>
                </a:lnTo>
                <a:lnTo>
                  <a:pt x="135436" y="74872"/>
                </a:lnTo>
                <a:close/>
                <a:moveTo>
                  <a:pt x="143202" y="74872"/>
                </a:moveTo>
                <a:lnTo>
                  <a:pt x="143202" y="78632"/>
                </a:lnTo>
                <a:lnTo>
                  <a:pt x="139411" y="78632"/>
                </a:lnTo>
                <a:lnTo>
                  <a:pt x="139411" y="74872"/>
                </a:lnTo>
                <a:close/>
                <a:moveTo>
                  <a:pt x="147177" y="74872"/>
                </a:moveTo>
                <a:lnTo>
                  <a:pt x="147177" y="78632"/>
                </a:lnTo>
                <a:lnTo>
                  <a:pt x="143387" y="78632"/>
                </a:lnTo>
                <a:lnTo>
                  <a:pt x="143387" y="74872"/>
                </a:lnTo>
                <a:close/>
                <a:moveTo>
                  <a:pt x="151224" y="74872"/>
                </a:moveTo>
                <a:lnTo>
                  <a:pt x="151224" y="78632"/>
                </a:lnTo>
                <a:lnTo>
                  <a:pt x="147362" y="78632"/>
                </a:lnTo>
                <a:lnTo>
                  <a:pt x="147362" y="74872"/>
                </a:lnTo>
                <a:close/>
                <a:moveTo>
                  <a:pt x="4068" y="78815"/>
                </a:moveTo>
                <a:lnTo>
                  <a:pt x="4068" y="82574"/>
                </a:lnTo>
                <a:lnTo>
                  <a:pt x="184" y="82574"/>
                </a:lnTo>
                <a:lnTo>
                  <a:pt x="184" y="78815"/>
                </a:lnTo>
                <a:close/>
                <a:moveTo>
                  <a:pt x="8043" y="78815"/>
                </a:moveTo>
                <a:lnTo>
                  <a:pt x="8043" y="82574"/>
                </a:lnTo>
                <a:lnTo>
                  <a:pt x="4252" y="82574"/>
                </a:lnTo>
                <a:lnTo>
                  <a:pt x="4252" y="78815"/>
                </a:lnTo>
                <a:close/>
                <a:moveTo>
                  <a:pt x="12018" y="78815"/>
                </a:moveTo>
                <a:lnTo>
                  <a:pt x="12018" y="82574"/>
                </a:lnTo>
                <a:lnTo>
                  <a:pt x="8227" y="82574"/>
                </a:lnTo>
                <a:lnTo>
                  <a:pt x="8227" y="78815"/>
                </a:lnTo>
                <a:close/>
                <a:moveTo>
                  <a:pt x="15993" y="78815"/>
                </a:moveTo>
                <a:lnTo>
                  <a:pt x="15993" y="82574"/>
                </a:lnTo>
                <a:lnTo>
                  <a:pt x="12202" y="82574"/>
                </a:lnTo>
                <a:lnTo>
                  <a:pt x="12202" y="78815"/>
                </a:lnTo>
                <a:close/>
                <a:moveTo>
                  <a:pt x="19968" y="78815"/>
                </a:moveTo>
                <a:lnTo>
                  <a:pt x="19968" y="82574"/>
                </a:lnTo>
                <a:lnTo>
                  <a:pt x="16177" y="82574"/>
                </a:lnTo>
                <a:lnTo>
                  <a:pt x="16177" y="78815"/>
                </a:lnTo>
                <a:close/>
                <a:moveTo>
                  <a:pt x="23944" y="78815"/>
                </a:moveTo>
                <a:lnTo>
                  <a:pt x="23944" y="82574"/>
                </a:lnTo>
                <a:lnTo>
                  <a:pt x="20152" y="82574"/>
                </a:lnTo>
                <a:lnTo>
                  <a:pt x="20152" y="78815"/>
                </a:lnTo>
                <a:close/>
                <a:moveTo>
                  <a:pt x="27919" y="78815"/>
                </a:moveTo>
                <a:lnTo>
                  <a:pt x="27919" y="82574"/>
                </a:lnTo>
                <a:lnTo>
                  <a:pt x="24129" y="82574"/>
                </a:lnTo>
                <a:lnTo>
                  <a:pt x="24129" y="78815"/>
                </a:lnTo>
                <a:close/>
                <a:moveTo>
                  <a:pt x="31895" y="78815"/>
                </a:moveTo>
                <a:lnTo>
                  <a:pt x="31895" y="82574"/>
                </a:lnTo>
                <a:lnTo>
                  <a:pt x="28104" y="82574"/>
                </a:lnTo>
                <a:lnTo>
                  <a:pt x="28104" y="78815"/>
                </a:lnTo>
                <a:close/>
                <a:moveTo>
                  <a:pt x="35870" y="78815"/>
                </a:moveTo>
                <a:lnTo>
                  <a:pt x="35870" y="82574"/>
                </a:lnTo>
                <a:lnTo>
                  <a:pt x="32079" y="82574"/>
                </a:lnTo>
                <a:lnTo>
                  <a:pt x="32079" y="78815"/>
                </a:lnTo>
                <a:close/>
                <a:moveTo>
                  <a:pt x="39845" y="78815"/>
                </a:moveTo>
                <a:lnTo>
                  <a:pt x="39845" y="82574"/>
                </a:lnTo>
                <a:lnTo>
                  <a:pt x="36054" y="82574"/>
                </a:lnTo>
                <a:lnTo>
                  <a:pt x="36054" y="78815"/>
                </a:lnTo>
                <a:close/>
                <a:moveTo>
                  <a:pt x="43821" y="78815"/>
                </a:moveTo>
                <a:lnTo>
                  <a:pt x="43821" y="82574"/>
                </a:lnTo>
                <a:lnTo>
                  <a:pt x="40029" y="82574"/>
                </a:lnTo>
                <a:lnTo>
                  <a:pt x="40029" y="78815"/>
                </a:lnTo>
                <a:close/>
                <a:moveTo>
                  <a:pt x="47796" y="78815"/>
                </a:moveTo>
                <a:lnTo>
                  <a:pt x="47796" y="82574"/>
                </a:lnTo>
                <a:lnTo>
                  <a:pt x="44005" y="82574"/>
                </a:lnTo>
                <a:lnTo>
                  <a:pt x="44005" y="78815"/>
                </a:lnTo>
                <a:close/>
                <a:moveTo>
                  <a:pt x="51771" y="78815"/>
                </a:moveTo>
                <a:lnTo>
                  <a:pt x="51771" y="82574"/>
                </a:lnTo>
                <a:lnTo>
                  <a:pt x="47980" y="82574"/>
                </a:lnTo>
                <a:lnTo>
                  <a:pt x="47980" y="78815"/>
                </a:lnTo>
                <a:close/>
                <a:moveTo>
                  <a:pt x="55746" y="78815"/>
                </a:moveTo>
                <a:lnTo>
                  <a:pt x="55746" y="82574"/>
                </a:lnTo>
                <a:lnTo>
                  <a:pt x="51955" y="82574"/>
                </a:lnTo>
                <a:lnTo>
                  <a:pt x="51955" y="78815"/>
                </a:lnTo>
                <a:close/>
                <a:moveTo>
                  <a:pt x="59721" y="78815"/>
                </a:moveTo>
                <a:lnTo>
                  <a:pt x="59721" y="82574"/>
                </a:lnTo>
                <a:lnTo>
                  <a:pt x="55931" y="82574"/>
                </a:lnTo>
                <a:lnTo>
                  <a:pt x="55931" y="78815"/>
                </a:lnTo>
                <a:close/>
                <a:moveTo>
                  <a:pt x="63696" y="78815"/>
                </a:moveTo>
                <a:lnTo>
                  <a:pt x="63696" y="82574"/>
                </a:lnTo>
                <a:lnTo>
                  <a:pt x="59906" y="82574"/>
                </a:lnTo>
                <a:lnTo>
                  <a:pt x="59906" y="78815"/>
                </a:lnTo>
                <a:close/>
                <a:moveTo>
                  <a:pt x="67672" y="78815"/>
                </a:moveTo>
                <a:lnTo>
                  <a:pt x="67672" y="82574"/>
                </a:lnTo>
                <a:lnTo>
                  <a:pt x="63881" y="82574"/>
                </a:lnTo>
                <a:lnTo>
                  <a:pt x="63881" y="78815"/>
                </a:lnTo>
                <a:close/>
                <a:moveTo>
                  <a:pt x="71648" y="78815"/>
                </a:moveTo>
                <a:lnTo>
                  <a:pt x="71648" y="82574"/>
                </a:lnTo>
                <a:lnTo>
                  <a:pt x="67857" y="82574"/>
                </a:lnTo>
                <a:lnTo>
                  <a:pt x="67857" y="78815"/>
                </a:lnTo>
                <a:close/>
                <a:moveTo>
                  <a:pt x="75623" y="78815"/>
                </a:moveTo>
                <a:lnTo>
                  <a:pt x="75623" y="82574"/>
                </a:lnTo>
                <a:lnTo>
                  <a:pt x="71832" y="82574"/>
                </a:lnTo>
                <a:lnTo>
                  <a:pt x="71832" y="78815"/>
                </a:lnTo>
                <a:close/>
                <a:moveTo>
                  <a:pt x="79598" y="78815"/>
                </a:moveTo>
                <a:lnTo>
                  <a:pt x="79598" y="82574"/>
                </a:lnTo>
                <a:lnTo>
                  <a:pt x="75807" y="82574"/>
                </a:lnTo>
                <a:lnTo>
                  <a:pt x="75807" y="78815"/>
                </a:lnTo>
                <a:close/>
                <a:moveTo>
                  <a:pt x="83573" y="78815"/>
                </a:moveTo>
                <a:lnTo>
                  <a:pt x="83573" y="82574"/>
                </a:lnTo>
                <a:lnTo>
                  <a:pt x="79782" y="82574"/>
                </a:lnTo>
                <a:lnTo>
                  <a:pt x="79782" y="78815"/>
                </a:lnTo>
                <a:close/>
                <a:moveTo>
                  <a:pt x="87549" y="78815"/>
                </a:moveTo>
                <a:lnTo>
                  <a:pt x="87549" y="82574"/>
                </a:lnTo>
                <a:lnTo>
                  <a:pt x="83757" y="82574"/>
                </a:lnTo>
                <a:lnTo>
                  <a:pt x="83757" y="78815"/>
                </a:lnTo>
                <a:close/>
                <a:moveTo>
                  <a:pt x="91524" y="78815"/>
                </a:moveTo>
                <a:lnTo>
                  <a:pt x="91524" y="82574"/>
                </a:lnTo>
                <a:lnTo>
                  <a:pt x="87733" y="82574"/>
                </a:lnTo>
                <a:lnTo>
                  <a:pt x="87733" y="78815"/>
                </a:lnTo>
                <a:close/>
                <a:moveTo>
                  <a:pt x="95499" y="78815"/>
                </a:moveTo>
                <a:lnTo>
                  <a:pt x="95499" y="82574"/>
                </a:lnTo>
                <a:lnTo>
                  <a:pt x="91708" y="82574"/>
                </a:lnTo>
                <a:lnTo>
                  <a:pt x="91708" y="78815"/>
                </a:lnTo>
                <a:close/>
                <a:moveTo>
                  <a:pt x="99474" y="78815"/>
                </a:moveTo>
                <a:lnTo>
                  <a:pt x="99474" y="82574"/>
                </a:lnTo>
                <a:lnTo>
                  <a:pt x="95684" y="82574"/>
                </a:lnTo>
                <a:lnTo>
                  <a:pt x="95684" y="78815"/>
                </a:lnTo>
                <a:close/>
                <a:moveTo>
                  <a:pt x="103449" y="78815"/>
                </a:moveTo>
                <a:lnTo>
                  <a:pt x="103449" y="82574"/>
                </a:lnTo>
                <a:lnTo>
                  <a:pt x="99659" y="82574"/>
                </a:lnTo>
                <a:lnTo>
                  <a:pt x="99659" y="78815"/>
                </a:lnTo>
                <a:close/>
                <a:moveTo>
                  <a:pt x="107424" y="78815"/>
                </a:moveTo>
                <a:lnTo>
                  <a:pt x="107424" y="82574"/>
                </a:lnTo>
                <a:lnTo>
                  <a:pt x="103634" y="82574"/>
                </a:lnTo>
                <a:lnTo>
                  <a:pt x="103634" y="78815"/>
                </a:lnTo>
                <a:close/>
                <a:moveTo>
                  <a:pt x="111400" y="78815"/>
                </a:moveTo>
                <a:lnTo>
                  <a:pt x="111400" y="82574"/>
                </a:lnTo>
                <a:lnTo>
                  <a:pt x="107609" y="82574"/>
                </a:lnTo>
                <a:lnTo>
                  <a:pt x="107609" y="78815"/>
                </a:lnTo>
                <a:close/>
                <a:moveTo>
                  <a:pt x="115376" y="78815"/>
                </a:moveTo>
                <a:lnTo>
                  <a:pt x="115376" y="82574"/>
                </a:lnTo>
                <a:lnTo>
                  <a:pt x="111585" y="82574"/>
                </a:lnTo>
                <a:lnTo>
                  <a:pt x="111585" y="78815"/>
                </a:lnTo>
                <a:close/>
                <a:moveTo>
                  <a:pt x="119351" y="78815"/>
                </a:moveTo>
                <a:lnTo>
                  <a:pt x="119351" y="82574"/>
                </a:lnTo>
                <a:lnTo>
                  <a:pt x="115560" y="82574"/>
                </a:lnTo>
                <a:lnTo>
                  <a:pt x="115560" y="78815"/>
                </a:lnTo>
                <a:close/>
                <a:moveTo>
                  <a:pt x="123326" y="78815"/>
                </a:moveTo>
                <a:lnTo>
                  <a:pt x="123326" y="82574"/>
                </a:lnTo>
                <a:lnTo>
                  <a:pt x="119535" y="82574"/>
                </a:lnTo>
                <a:lnTo>
                  <a:pt x="119535" y="78815"/>
                </a:lnTo>
                <a:close/>
                <a:moveTo>
                  <a:pt x="127301" y="78815"/>
                </a:moveTo>
                <a:lnTo>
                  <a:pt x="127301" y="82574"/>
                </a:lnTo>
                <a:lnTo>
                  <a:pt x="123510" y="82574"/>
                </a:lnTo>
                <a:lnTo>
                  <a:pt x="123510" y="78815"/>
                </a:lnTo>
                <a:close/>
                <a:moveTo>
                  <a:pt x="131277" y="78815"/>
                </a:moveTo>
                <a:lnTo>
                  <a:pt x="131277" y="82574"/>
                </a:lnTo>
                <a:lnTo>
                  <a:pt x="127485" y="82574"/>
                </a:lnTo>
                <a:lnTo>
                  <a:pt x="127485" y="78815"/>
                </a:lnTo>
                <a:close/>
                <a:moveTo>
                  <a:pt x="135252" y="78815"/>
                </a:moveTo>
                <a:lnTo>
                  <a:pt x="135252" y="82574"/>
                </a:lnTo>
                <a:lnTo>
                  <a:pt x="131461" y="82574"/>
                </a:lnTo>
                <a:lnTo>
                  <a:pt x="131461" y="78815"/>
                </a:lnTo>
                <a:close/>
                <a:moveTo>
                  <a:pt x="139227" y="78815"/>
                </a:moveTo>
                <a:lnTo>
                  <a:pt x="139227" y="82574"/>
                </a:lnTo>
                <a:lnTo>
                  <a:pt x="135436" y="82574"/>
                </a:lnTo>
                <a:lnTo>
                  <a:pt x="135436" y="78815"/>
                </a:lnTo>
                <a:close/>
                <a:moveTo>
                  <a:pt x="143202" y="78815"/>
                </a:moveTo>
                <a:lnTo>
                  <a:pt x="143202" y="82574"/>
                </a:lnTo>
                <a:lnTo>
                  <a:pt x="139411" y="82574"/>
                </a:lnTo>
                <a:lnTo>
                  <a:pt x="139411" y="78815"/>
                </a:lnTo>
                <a:close/>
                <a:moveTo>
                  <a:pt x="147177" y="78815"/>
                </a:moveTo>
                <a:lnTo>
                  <a:pt x="147177" y="82574"/>
                </a:lnTo>
                <a:lnTo>
                  <a:pt x="143387" y="82574"/>
                </a:lnTo>
                <a:lnTo>
                  <a:pt x="143387" y="78815"/>
                </a:lnTo>
                <a:close/>
                <a:moveTo>
                  <a:pt x="151224" y="78815"/>
                </a:moveTo>
                <a:lnTo>
                  <a:pt x="151224" y="82574"/>
                </a:lnTo>
                <a:lnTo>
                  <a:pt x="147362" y="82574"/>
                </a:lnTo>
                <a:lnTo>
                  <a:pt x="147362" y="78815"/>
                </a:lnTo>
                <a:close/>
                <a:moveTo>
                  <a:pt x="4068" y="82757"/>
                </a:moveTo>
                <a:lnTo>
                  <a:pt x="4068" y="86517"/>
                </a:lnTo>
                <a:lnTo>
                  <a:pt x="184" y="86517"/>
                </a:lnTo>
                <a:lnTo>
                  <a:pt x="184" y="82757"/>
                </a:lnTo>
                <a:close/>
                <a:moveTo>
                  <a:pt x="8043" y="82757"/>
                </a:moveTo>
                <a:lnTo>
                  <a:pt x="8043" y="86517"/>
                </a:lnTo>
                <a:lnTo>
                  <a:pt x="4252" y="86517"/>
                </a:lnTo>
                <a:lnTo>
                  <a:pt x="4252" y="82757"/>
                </a:lnTo>
                <a:close/>
                <a:moveTo>
                  <a:pt x="12018" y="82757"/>
                </a:moveTo>
                <a:lnTo>
                  <a:pt x="12018" y="86517"/>
                </a:lnTo>
                <a:lnTo>
                  <a:pt x="8227" y="86517"/>
                </a:lnTo>
                <a:lnTo>
                  <a:pt x="8227" y="82757"/>
                </a:lnTo>
                <a:close/>
                <a:moveTo>
                  <a:pt x="15993" y="82757"/>
                </a:moveTo>
                <a:lnTo>
                  <a:pt x="15993" y="86517"/>
                </a:lnTo>
                <a:lnTo>
                  <a:pt x="12202" y="86517"/>
                </a:lnTo>
                <a:lnTo>
                  <a:pt x="12202" y="82757"/>
                </a:lnTo>
                <a:close/>
                <a:moveTo>
                  <a:pt x="19968" y="82757"/>
                </a:moveTo>
                <a:lnTo>
                  <a:pt x="19968" y="86517"/>
                </a:lnTo>
                <a:lnTo>
                  <a:pt x="16177" y="86517"/>
                </a:lnTo>
                <a:lnTo>
                  <a:pt x="16177" y="82757"/>
                </a:lnTo>
                <a:close/>
                <a:moveTo>
                  <a:pt x="23944" y="82757"/>
                </a:moveTo>
                <a:lnTo>
                  <a:pt x="23944" y="86517"/>
                </a:lnTo>
                <a:lnTo>
                  <a:pt x="20152" y="86517"/>
                </a:lnTo>
                <a:lnTo>
                  <a:pt x="20152" y="82757"/>
                </a:lnTo>
                <a:close/>
                <a:moveTo>
                  <a:pt x="27919" y="82757"/>
                </a:moveTo>
                <a:lnTo>
                  <a:pt x="27919" y="86517"/>
                </a:lnTo>
                <a:lnTo>
                  <a:pt x="24129" y="86517"/>
                </a:lnTo>
                <a:lnTo>
                  <a:pt x="24129" y="82757"/>
                </a:lnTo>
                <a:close/>
                <a:moveTo>
                  <a:pt x="31895" y="82757"/>
                </a:moveTo>
                <a:lnTo>
                  <a:pt x="31895" y="86517"/>
                </a:lnTo>
                <a:lnTo>
                  <a:pt x="28104" y="86517"/>
                </a:lnTo>
                <a:lnTo>
                  <a:pt x="28104" y="82757"/>
                </a:lnTo>
                <a:close/>
                <a:moveTo>
                  <a:pt x="35870" y="82757"/>
                </a:moveTo>
                <a:lnTo>
                  <a:pt x="35870" y="86517"/>
                </a:lnTo>
                <a:lnTo>
                  <a:pt x="32079" y="86517"/>
                </a:lnTo>
                <a:lnTo>
                  <a:pt x="32079" y="82757"/>
                </a:lnTo>
                <a:close/>
                <a:moveTo>
                  <a:pt x="39845" y="82757"/>
                </a:moveTo>
                <a:lnTo>
                  <a:pt x="39845" y="86517"/>
                </a:lnTo>
                <a:lnTo>
                  <a:pt x="36054" y="86517"/>
                </a:lnTo>
                <a:lnTo>
                  <a:pt x="36054" y="82757"/>
                </a:lnTo>
                <a:close/>
                <a:moveTo>
                  <a:pt x="43821" y="82757"/>
                </a:moveTo>
                <a:lnTo>
                  <a:pt x="43821" y="86517"/>
                </a:lnTo>
                <a:lnTo>
                  <a:pt x="40029" y="86517"/>
                </a:lnTo>
                <a:lnTo>
                  <a:pt x="40029" y="82757"/>
                </a:lnTo>
                <a:close/>
                <a:moveTo>
                  <a:pt x="47796" y="82757"/>
                </a:moveTo>
                <a:lnTo>
                  <a:pt x="47796" y="86517"/>
                </a:lnTo>
                <a:lnTo>
                  <a:pt x="44005" y="86517"/>
                </a:lnTo>
                <a:lnTo>
                  <a:pt x="44005" y="82757"/>
                </a:lnTo>
                <a:close/>
                <a:moveTo>
                  <a:pt x="51771" y="82757"/>
                </a:moveTo>
                <a:lnTo>
                  <a:pt x="51771" y="86517"/>
                </a:lnTo>
                <a:lnTo>
                  <a:pt x="47980" y="86517"/>
                </a:lnTo>
                <a:lnTo>
                  <a:pt x="47980" y="82757"/>
                </a:lnTo>
                <a:close/>
                <a:moveTo>
                  <a:pt x="55746" y="82757"/>
                </a:moveTo>
                <a:lnTo>
                  <a:pt x="55746" y="86517"/>
                </a:lnTo>
                <a:lnTo>
                  <a:pt x="51955" y="86517"/>
                </a:lnTo>
                <a:lnTo>
                  <a:pt x="51955" y="82757"/>
                </a:lnTo>
                <a:close/>
                <a:moveTo>
                  <a:pt x="59721" y="82757"/>
                </a:moveTo>
                <a:lnTo>
                  <a:pt x="59721" y="86517"/>
                </a:lnTo>
                <a:lnTo>
                  <a:pt x="55931" y="86517"/>
                </a:lnTo>
                <a:lnTo>
                  <a:pt x="55931" y="82757"/>
                </a:lnTo>
                <a:close/>
                <a:moveTo>
                  <a:pt x="63696" y="82757"/>
                </a:moveTo>
                <a:lnTo>
                  <a:pt x="63696" y="86517"/>
                </a:lnTo>
                <a:lnTo>
                  <a:pt x="59906" y="86517"/>
                </a:lnTo>
                <a:lnTo>
                  <a:pt x="59906" y="82757"/>
                </a:lnTo>
                <a:close/>
                <a:moveTo>
                  <a:pt x="67672" y="82757"/>
                </a:moveTo>
                <a:lnTo>
                  <a:pt x="67672" y="86517"/>
                </a:lnTo>
                <a:lnTo>
                  <a:pt x="63881" y="86517"/>
                </a:lnTo>
                <a:lnTo>
                  <a:pt x="63881" y="82757"/>
                </a:lnTo>
                <a:close/>
                <a:moveTo>
                  <a:pt x="71648" y="82757"/>
                </a:moveTo>
                <a:lnTo>
                  <a:pt x="71648" y="86517"/>
                </a:lnTo>
                <a:lnTo>
                  <a:pt x="67857" y="86517"/>
                </a:lnTo>
                <a:lnTo>
                  <a:pt x="67857" y="82757"/>
                </a:lnTo>
                <a:close/>
                <a:moveTo>
                  <a:pt x="75623" y="82757"/>
                </a:moveTo>
                <a:lnTo>
                  <a:pt x="75623" y="86517"/>
                </a:lnTo>
                <a:lnTo>
                  <a:pt x="71832" y="86517"/>
                </a:lnTo>
                <a:lnTo>
                  <a:pt x="71832" y="82757"/>
                </a:lnTo>
                <a:close/>
                <a:moveTo>
                  <a:pt x="79598" y="82757"/>
                </a:moveTo>
                <a:lnTo>
                  <a:pt x="79598" y="86517"/>
                </a:lnTo>
                <a:lnTo>
                  <a:pt x="75807" y="86517"/>
                </a:lnTo>
                <a:lnTo>
                  <a:pt x="75807" y="82757"/>
                </a:lnTo>
                <a:close/>
                <a:moveTo>
                  <a:pt x="83573" y="82757"/>
                </a:moveTo>
                <a:lnTo>
                  <a:pt x="83573" y="86517"/>
                </a:lnTo>
                <a:lnTo>
                  <a:pt x="79782" y="86517"/>
                </a:lnTo>
                <a:lnTo>
                  <a:pt x="79782" y="82757"/>
                </a:lnTo>
                <a:close/>
                <a:moveTo>
                  <a:pt x="87549" y="82757"/>
                </a:moveTo>
                <a:lnTo>
                  <a:pt x="87549" y="86517"/>
                </a:lnTo>
                <a:lnTo>
                  <a:pt x="83757" y="86517"/>
                </a:lnTo>
                <a:lnTo>
                  <a:pt x="83757" y="82757"/>
                </a:lnTo>
                <a:close/>
                <a:moveTo>
                  <a:pt x="91524" y="82757"/>
                </a:moveTo>
                <a:lnTo>
                  <a:pt x="91524" y="86517"/>
                </a:lnTo>
                <a:lnTo>
                  <a:pt x="87733" y="86517"/>
                </a:lnTo>
                <a:lnTo>
                  <a:pt x="87733" y="82757"/>
                </a:lnTo>
                <a:close/>
                <a:moveTo>
                  <a:pt x="95499" y="82757"/>
                </a:moveTo>
                <a:lnTo>
                  <a:pt x="95499" y="86517"/>
                </a:lnTo>
                <a:lnTo>
                  <a:pt x="91708" y="86517"/>
                </a:lnTo>
                <a:lnTo>
                  <a:pt x="91708" y="82757"/>
                </a:lnTo>
                <a:close/>
                <a:moveTo>
                  <a:pt x="99474" y="82757"/>
                </a:moveTo>
                <a:lnTo>
                  <a:pt x="99474" y="86517"/>
                </a:lnTo>
                <a:lnTo>
                  <a:pt x="95684" y="86517"/>
                </a:lnTo>
                <a:lnTo>
                  <a:pt x="95684" y="82757"/>
                </a:lnTo>
                <a:close/>
                <a:moveTo>
                  <a:pt x="103449" y="82757"/>
                </a:moveTo>
                <a:lnTo>
                  <a:pt x="103449" y="86517"/>
                </a:lnTo>
                <a:lnTo>
                  <a:pt x="99659" y="86517"/>
                </a:lnTo>
                <a:lnTo>
                  <a:pt x="99659" y="82757"/>
                </a:lnTo>
                <a:close/>
                <a:moveTo>
                  <a:pt x="107424" y="82757"/>
                </a:moveTo>
                <a:lnTo>
                  <a:pt x="107424" y="86517"/>
                </a:lnTo>
                <a:lnTo>
                  <a:pt x="103634" y="86517"/>
                </a:lnTo>
                <a:lnTo>
                  <a:pt x="103634" y="82757"/>
                </a:lnTo>
                <a:close/>
                <a:moveTo>
                  <a:pt x="111400" y="82757"/>
                </a:moveTo>
                <a:lnTo>
                  <a:pt x="111400" y="86517"/>
                </a:lnTo>
                <a:lnTo>
                  <a:pt x="107609" y="86517"/>
                </a:lnTo>
                <a:lnTo>
                  <a:pt x="107609" y="82757"/>
                </a:lnTo>
                <a:close/>
                <a:moveTo>
                  <a:pt x="115376" y="82757"/>
                </a:moveTo>
                <a:lnTo>
                  <a:pt x="115376" y="86517"/>
                </a:lnTo>
                <a:lnTo>
                  <a:pt x="111585" y="86517"/>
                </a:lnTo>
                <a:lnTo>
                  <a:pt x="111585" y="82757"/>
                </a:lnTo>
                <a:close/>
                <a:moveTo>
                  <a:pt x="119351" y="82757"/>
                </a:moveTo>
                <a:lnTo>
                  <a:pt x="119351" y="86517"/>
                </a:lnTo>
                <a:lnTo>
                  <a:pt x="115560" y="86517"/>
                </a:lnTo>
                <a:lnTo>
                  <a:pt x="115560" y="82757"/>
                </a:lnTo>
                <a:close/>
                <a:moveTo>
                  <a:pt x="123326" y="82757"/>
                </a:moveTo>
                <a:lnTo>
                  <a:pt x="123326" y="86517"/>
                </a:lnTo>
                <a:lnTo>
                  <a:pt x="119535" y="86517"/>
                </a:lnTo>
                <a:lnTo>
                  <a:pt x="119535" y="82757"/>
                </a:lnTo>
                <a:close/>
                <a:moveTo>
                  <a:pt x="127301" y="82757"/>
                </a:moveTo>
                <a:lnTo>
                  <a:pt x="127301" y="86517"/>
                </a:lnTo>
                <a:lnTo>
                  <a:pt x="123510" y="86517"/>
                </a:lnTo>
                <a:lnTo>
                  <a:pt x="123510" y="82757"/>
                </a:lnTo>
                <a:close/>
                <a:moveTo>
                  <a:pt x="131277" y="82757"/>
                </a:moveTo>
                <a:lnTo>
                  <a:pt x="131277" y="86517"/>
                </a:lnTo>
                <a:lnTo>
                  <a:pt x="127485" y="86517"/>
                </a:lnTo>
                <a:lnTo>
                  <a:pt x="127485" y="82757"/>
                </a:lnTo>
                <a:close/>
                <a:moveTo>
                  <a:pt x="135252" y="82757"/>
                </a:moveTo>
                <a:lnTo>
                  <a:pt x="135252" y="86517"/>
                </a:lnTo>
                <a:lnTo>
                  <a:pt x="131461" y="86517"/>
                </a:lnTo>
                <a:lnTo>
                  <a:pt x="131461" y="82757"/>
                </a:lnTo>
                <a:close/>
                <a:moveTo>
                  <a:pt x="139227" y="82757"/>
                </a:moveTo>
                <a:lnTo>
                  <a:pt x="139227" y="86517"/>
                </a:lnTo>
                <a:lnTo>
                  <a:pt x="135436" y="86517"/>
                </a:lnTo>
                <a:lnTo>
                  <a:pt x="135436" y="82757"/>
                </a:lnTo>
                <a:close/>
                <a:moveTo>
                  <a:pt x="143202" y="82757"/>
                </a:moveTo>
                <a:lnTo>
                  <a:pt x="143202" y="86517"/>
                </a:lnTo>
                <a:lnTo>
                  <a:pt x="139411" y="86517"/>
                </a:lnTo>
                <a:lnTo>
                  <a:pt x="139411" y="82757"/>
                </a:lnTo>
                <a:close/>
                <a:moveTo>
                  <a:pt x="147177" y="82757"/>
                </a:moveTo>
                <a:lnTo>
                  <a:pt x="147177" y="86517"/>
                </a:lnTo>
                <a:lnTo>
                  <a:pt x="143387" y="86517"/>
                </a:lnTo>
                <a:lnTo>
                  <a:pt x="143387" y="82757"/>
                </a:lnTo>
                <a:close/>
                <a:moveTo>
                  <a:pt x="151224" y="82757"/>
                </a:moveTo>
                <a:lnTo>
                  <a:pt x="151224" y="86517"/>
                </a:lnTo>
                <a:lnTo>
                  <a:pt x="147362" y="86517"/>
                </a:lnTo>
                <a:lnTo>
                  <a:pt x="147362" y="82757"/>
                </a:lnTo>
                <a:close/>
                <a:moveTo>
                  <a:pt x="4068" y="86700"/>
                </a:moveTo>
                <a:lnTo>
                  <a:pt x="4068" y="90460"/>
                </a:lnTo>
                <a:lnTo>
                  <a:pt x="184" y="90460"/>
                </a:lnTo>
                <a:lnTo>
                  <a:pt x="184" y="86700"/>
                </a:lnTo>
                <a:close/>
                <a:moveTo>
                  <a:pt x="8043" y="86700"/>
                </a:moveTo>
                <a:lnTo>
                  <a:pt x="8043" y="90460"/>
                </a:lnTo>
                <a:lnTo>
                  <a:pt x="4252" y="90460"/>
                </a:lnTo>
                <a:lnTo>
                  <a:pt x="4252" y="86700"/>
                </a:lnTo>
                <a:close/>
                <a:moveTo>
                  <a:pt x="12018" y="86700"/>
                </a:moveTo>
                <a:lnTo>
                  <a:pt x="12018" y="90460"/>
                </a:lnTo>
                <a:lnTo>
                  <a:pt x="8227" y="90460"/>
                </a:lnTo>
                <a:lnTo>
                  <a:pt x="8227" y="86700"/>
                </a:lnTo>
                <a:close/>
                <a:moveTo>
                  <a:pt x="15993" y="86700"/>
                </a:moveTo>
                <a:lnTo>
                  <a:pt x="15993" y="90460"/>
                </a:lnTo>
                <a:lnTo>
                  <a:pt x="12202" y="90460"/>
                </a:lnTo>
                <a:lnTo>
                  <a:pt x="12202" y="86700"/>
                </a:lnTo>
                <a:close/>
                <a:moveTo>
                  <a:pt x="19968" y="86700"/>
                </a:moveTo>
                <a:lnTo>
                  <a:pt x="19968" y="90460"/>
                </a:lnTo>
                <a:lnTo>
                  <a:pt x="16177" y="90460"/>
                </a:lnTo>
                <a:lnTo>
                  <a:pt x="16177" y="86700"/>
                </a:lnTo>
                <a:close/>
                <a:moveTo>
                  <a:pt x="23944" y="86700"/>
                </a:moveTo>
                <a:lnTo>
                  <a:pt x="23944" y="90460"/>
                </a:lnTo>
                <a:lnTo>
                  <a:pt x="20152" y="90460"/>
                </a:lnTo>
                <a:lnTo>
                  <a:pt x="20152" y="86700"/>
                </a:lnTo>
                <a:close/>
                <a:moveTo>
                  <a:pt x="27919" y="86700"/>
                </a:moveTo>
                <a:lnTo>
                  <a:pt x="27919" y="90460"/>
                </a:lnTo>
                <a:lnTo>
                  <a:pt x="24129" y="90460"/>
                </a:lnTo>
                <a:lnTo>
                  <a:pt x="24129" y="86700"/>
                </a:lnTo>
                <a:close/>
                <a:moveTo>
                  <a:pt x="31895" y="86700"/>
                </a:moveTo>
                <a:lnTo>
                  <a:pt x="31895" y="90460"/>
                </a:lnTo>
                <a:lnTo>
                  <a:pt x="28104" y="90460"/>
                </a:lnTo>
                <a:lnTo>
                  <a:pt x="28104" y="86700"/>
                </a:lnTo>
                <a:close/>
                <a:moveTo>
                  <a:pt x="35870" y="86700"/>
                </a:moveTo>
                <a:lnTo>
                  <a:pt x="35870" y="90460"/>
                </a:lnTo>
                <a:lnTo>
                  <a:pt x="32079" y="90460"/>
                </a:lnTo>
                <a:lnTo>
                  <a:pt x="32079" y="86700"/>
                </a:lnTo>
                <a:close/>
                <a:moveTo>
                  <a:pt x="39845" y="86700"/>
                </a:moveTo>
                <a:lnTo>
                  <a:pt x="39845" y="90460"/>
                </a:lnTo>
                <a:lnTo>
                  <a:pt x="36054" y="90460"/>
                </a:lnTo>
                <a:lnTo>
                  <a:pt x="36054" y="86700"/>
                </a:lnTo>
                <a:close/>
                <a:moveTo>
                  <a:pt x="43821" y="86700"/>
                </a:moveTo>
                <a:lnTo>
                  <a:pt x="43821" y="90460"/>
                </a:lnTo>
                <a:lnTo>
                  <a:pt x="40029" y="90460"/>
                </a:lnTo>
                <a:lnTo>
                  <a:pt x="40029" y="86700"/>
                </a:lnTo>
                <a:close/>
                <a:moveTo>
                  <a:pt x="47796" y="86700"/>
                </a:moveTo>
                <a:lnTo>
                  <a:pt x="47796" y="90460"/>
                </a:lnTo>
                <a:lnTo>
                  <a:pt x="44005" y="90460"/>
                </a:lnTo>
                <a:lnTo>
                  <a:pt x="44005" y="86700"/>
                </a:lnTo>
                <a:close/>
                <a:moveTo>
                  <a:pt x="51771" y="86700"/>
                </a:moveTo>
                <a:lnTo>
                  <a:pt x="51771" y="90460"/>
                </a:lnTo>
                <a:lnTo>
                  <a:pt x="47980" y="90460"/>
                </a:lnTo>
                <a:lnTo>
                  <a:pt x="47980" y="86700"/>
                </a:lnTo>
                <a:close/>
                <a:moveTo>
                  <a:pt x="55746" y="86700"/>
                </a:moveTo>
                <a:lnTo>
                  <a:pt x="55746" y="90460"/>
                </a:lnTo>
                <a:lnTo>
                  <a:pt x="51955" y="90460"/>
                </a:lnTo>
                <a:lnTo>
                  <a:pt x="51955" y="86700"/>
                </a:lnTo>
                <a:close/>
                <a:moveTo>
                  <a:pt x="59721" y="86700"/>
                </a:moveTo>
                <a:lnTo>
                  <a:pt x="59721" y="90460"/>
                </a:lnTo>
                <a:lnTo>
                  <a:pt x="55931" y="90460"/>
                </a:lnTo>
                <a:lnTo>
                  <a:pt x="55931" y="86700"/>
                </a:lnTo>
                <a:close/>
                <a:moveTo>
                  <a:pt x="63696" y="86700"/>
                </a:moveTo>
                <a:lnTo>
                  <a:pt x="63696" y="90460"/>
                </a:lnTo>
                <a:lnTo>
                  <a:pt x="59906" y="90460"/>
                </a:lnTo>
                <a:lnTo>
                  <a:pt x="59906" y="86700"/>
                </a:lnTo>
                <a:close/>
                <a:moveTo>
                  <a:pt x="67672" y="86700"/>
                </a:moveTo>
                <a:lnTo>
                  <a:pt x="67672" y="90460"/>
                </a:lnTo>
                <a:lnTo>
                  <a:pt x="63881" y="90460"/>
                </a:lnTo>
                <a:lnTo>
                  <a:pt x="63881" y="86700"/>
                </a:lnTo>
                <a:close/>
                <a:moveTo>
                  <a:pt x="71648" y="86700"/>
                </a:moveTo>
                <a:lnTo>
                  <a:pt x="71648" y="90460"/>
                </a:lnTo>
                <a:lnTo>
                  <a:pt x="67857" y="90460"/>
                </a:lnTo>
                <a:lnTo>
                  <a:pt x="67857" y="86700"/>
                </a:lnTo>
                <a:close/>
                <a:moveTo>
                  <a:pt x="75623" y="86700"/>
                </a:moveTo>
                <a:lnTo>
                  <a:pt x="75623" y="90460"/>
                </a:lnTo>
                <a:lnTo>
                  <a:pt x="71832" y="90460"/>
                </a:lnTo>
                <a:lnTo>
                  <a:pt x="71832" y="86700"/>
                </a:lnTo>
                <a:close/>
                <a:moveTo>
                  <a:pt x="79598" y="86700"/>
                </a:moveTo>
                <a:lnTo>
                  <a:pt x="79598" y="90460"/>
                </a:lnTo>
                <a:lnTo>
                  <a:pt x="75807" y="90460"/>
                </a:lnTo>
                <a:lnTo>
                  <a:pt x="75807" y="86700"/>
                </a:lnTo>
                <a:close/>
                <a:moveTo>
                  <a:pt x="83573" y="86700"/>
                </a:moveTo>
                <a:lnTo>
                  <a:pt x="83573" y="90460"/>
                </a:lnTo>
                <a:lnTo>
                  <a:pt x="79782" y="90460"/>
                </a:lnTo>
                <a:lnTo>
                  <a:pt x="79782" y="86700"/>
                </a:lnTo>
                <a:close/>
                <a:moveTo>
                  <a:pt x="87549" y="86700"/>
                </a:moveTo>
                <a:lnTo>
                  <a:pt x="87549" y="90460"/>
                </a:lnTo>
                <a:lnTo>
                  <a:pt x="83757" y="90460"/>
                </a:lnTo>
                <a:lnTo>
                  <a:pt x="83757" y="86700"/>
                </a:lnTo>
                <a:close/>
                <a:moveTo>
                  <a:pt x="91524" y="86700"/>
                </a:moveTo>
                <a:lnTo>
                  <a:pt x="91524" y="90460"/>
                </a:lnTo>
                <a:lnTo>
                  <a:pt x="87733" y="90460"/>
                </a:lnTo>
                <a:lnTo>
                  <a:pt x="87733" y="86700"/>
                </a:lnTo>
                <a:close/>
                <a:moveTo>
                  <a:pt x="95499" y="86700"/>
                </a:moveTo>
                <a:lnTo>
                  <a:pt x="95499" y="90460"/>
                </a:lnTo>
                <a:lnTo>
                  <a:pt x="91708" y="90460"/>
                </a:lnTo>
                <a:lnTo>
                  <a:pt x="91708" y="86700"/>
                </a:lnTo>
                <a:close/>
                <a:moveTo>
                  <a:pt x="99474" y="86700"/>
                </a:moveTo>
                <a:lnTo>
                  <a:pt x="99474" y="90460"/>
                </a:lnTo>
                <a:lnTo>
                  <a:pt x="95684" y="90460"/>
                </a:lnTo>
                <a:lnTo>
                  <a:pt x="95684" y="86700"/>
                </a:lnTo>
                <a:close/>
                <a:moveTo>
                  <a:pt x="103449" y="86700"/>
                </a:moveTo>
                <a:lnTo>
                  <a:pt x="103449" y="90460"/>
                </a:lnTo>
                <a:lnTo>
                  <a:pt x="99659" y="90460"/>
                </a:lnTo>
                <a:lnTo>
                  <a:pt x="99659" y="86700"/>
                </a:lnTo>
                <a:close/>
                <a:moveTo>
                  <a:pt x="107424" y="86700"/>
                </a:moveTo>
                <a:lnTo>
                  <a:pt x="107424" y="90460"/>
                </a:lnTo>
                <a:lnTo>
                  <a:pt x="103634" y="90460"/>
                </a:lnTo>
                <a:lnTo>
                  <a:pt x="103634" y="86700"/>
                </a:lnTo>
                <a:close/>
                <a:moveTo>
                  <a:pt x="111400" y="86700"/>
                </a:moveTo>
                <a:lnTo>
                  <a:pt x="111400" y="90460"/>
                </a:lnTo>
                <a:lnTo>
                  <a:pt x="107609" y="90460"/>
                </a:lnTo>
                <a:lnTo>
                  <a:pt x="107609" y="86700"/>
                </a:lnTo>
                <a:close/>
                <a:moveTo>
                  <a:pt x="115376" y="86700"/>
                </a:moveTo>
                <a:lnTo>
                  <a:pt x="115376" y="90460"/>
                </a:lnTo>
                <a:lnTo>
                  <a:pt x="111585" y="90460"/>
                </a:lnTo>
                <a:lnTo>
                  <a:pt x="111585" y="86700"/>
                </a:lnTo>
                <a:close/>
                <a:moveTo>
                  <a:pt x="119351" y="86700"/>
                </a:moveTo>
                <a:lnTo>
                  <a:pt x="119351" y="90460"/>
                </a:lnTo>
                <a:lnTo>
                  <a:pt x="115560" y="90460"/>
                </a:lnTo>
                <a:lnTo>
                  <a:pt x="115560" y="86700"/>
                </a:lnTo>
                <a:close/>
                <a:moveTo>
                  <a:pt x="123326" y="86700"/>
                </a:moveTo>
                <a:lnTo>
                  <a:pt x="123326" y="90460"/>
                </a:lnTo>
                <a:lnTo>
                  <a:pt x="119535" y="90460"/>
                </a:lnTo>
                <a:lnTo>
                  <a:pt x="119535" y="86700"/>
                </a:lnTo>
                <a:close/>
                <a:moveTo>
                  <a:pt x="127301" y="86700"/>
                </a:moveTo>
                <a:lnTo>
                  <a:pt x="127301" y="90460"/>
                </a:lnTo>
                <a:lnTo>
                  <a:pt x="123510" y="90460"/>
                </a:lnTo>
                <a:lnTo>
                  <a:pt x="123510" y="86700"/>
                </a:lnTo>
                <a:close/>
                <a:moveTo>
                  <a:pt x="131277" y="86700"/>
                </a:moveTo>
                <a:lnTo>
                  <a:pt x="131277" y="90460"/>
                </a:lnTo>
                <a:lnTo>
                  <a:pt x="127485" y="90460"/>
                </a:lnTo>
                <a:lnTo>
                  <a:pt x="127485" y="86700"/>
                </a:lnTo>
                <a:close/>
                <a:moveTo>
                  <a:pt x="135252" y="86700"/>
                </a:moveTo>
                <a:lnTo>
                  <a:pt x="135252" y="90460"/>
                </a:lnTo>
                <a:lnTo>
                  <a:pt x="131461" y="90460"/>
                </a:lnTo>
                <a:lnTo>
                  <a:pt x="131461" y="86700"/>
                </a:lnTo>
                <a:close/>
                <a:moveTo>
                  <a:pt x="139227" y="86700"/>
                </a:moveTo>
                <a:lnTo>
                  <a:pt x="139227" y="90460"/>
                </a:lnTo>
                <a:lnTo>
                  <a:pt x="135436" y="90460"/>
                </a:lnTo>
                <a:lnTo>
                  <a:pt x="135436" y="86700"/>
                </a:lnTo>
                <a:close/>
                <a:moveTo>
                  <a:pt x="143202" y="86700"/>
                </a:moveTo>
                <a:lnTo>
                  <a:pt x="143202" y="90460"/>
                </a:lnTo>
                <a:lnTo>
                  <a:pt x="139411" y="90460"/>
                </a:lnTo>
                <a:lnTo>
                  <a:pt x="139411" y="86700"/>
                </a:lnTo>
                <a:close/>
                <a:moveTo>
                  <a:pt x="147177" y="86700"/>
                </a:moveTo>
                <a:lnTo>
                  <a:pt x="147177" y="90460"/>
                </a:lnTo>
                <a:lnTo>
                  <a:pt x="143387" y="90460"/>
                </a:lnTo>
                <a:lnTo>
                  <a:pt x="143387" y="86700"/>
                </a:lnTo>
                <a:close/>
                <a:moveTo>
                  <a:pt x="151224" y="86700"/>
                </a:moveTo>
                <a:lnTo>
                  <a:pt x="151224" y="90460"/>
                </a:lnTo>
                <a:lnTo>
                  <a:pt x="147362" y="90460"/>
                </a:lnTo>
                <a:lnTo>
                  <a:pt x="147362" y="86700"/>
                </a:lnTo>
                <a:close/>
                <a:moveTo>
                  <a:pt x="4068" y="90643"/>
                </a:moveTo>
                <a:lnTo>
                  <a:pt x="4068" y="94403"/>
                </a:lnTo>
                <a:lnTo>
                  <a:pt x="184" y="94403"/>
                </a:lnTo>
                <a:lnTo>
                  <a:pt x="184" y="90643"/>
                </a:lnTo>
                <a:close/>
                <a:moveTo>
                  <a:pt x="8043" y="90643"/>
                </a:moveTo>
                <a:lnTo>
                  <a:pt x="8043" y="94403"/>
                </a:lnTo>
                <a:lnTo>
                  <a:pt x="4252" y="94403"/>
                </a:lnTo>
                <a:lnTo>
                  <a:pt x="4252" y="90643"/>
                </a:lnTo>
                <a:close/>
                <a:moveTo>
                  <a:pt x="12018" y="90643"/>
                </a:moveTo>
                <a:lnTo>
                  <a:pt x="12018" y="94403"/>
                </a:lnTo>
                <a:lnTo>
                  <a:pt x="8227" y="94403"/>
                </a:lnTo>
                <a:lnTo>
                  <a:pt x="8227" y="90643"/>
                </a:lnTo>
                <a:close/>
                <a:moveTo>
                  <a:pt x="15993" y="90643"/>
                </a:moveTo>
                <a:lnTo>
                  <a:pt x="15993" y="94403"/>
                </a:lnTo>
                <a:lnTo>
                  <a:pt x="12202" y="94403"/>
                </a:lnTo>
                <a:lnTo>
                  <a:pt x="12202" y="90643"/>
                </a:lnTo>
                <a:close/>
                <a:moveTo>
                  <a:pt x="19968" y="90643"/>
                </a:moveTo>
                <a:lnTo>
                  <a:pt x="19968" y="94403"/>
                </a:lnTo>
                <a:lnTo>
                  <a:pt x="16177" y="94403"/>
                </a:lnTo>
                <a:lnTo>
                  <a:pt x="16177" y="90643"/>
                </a:lnTo>
                <a:close/>
                <a:moveTo>
                  <a:pt x="23944" y="90643"/>
                </a:moveTo>
                <a:lnTo>
                  <a:pt x="23944" y="94403"/>
                </a:lnTo>
                <a:lnTo>
                  <a:pt x="20152" y="94403"/>
                </a:lnTo>
                <a:lnTo>
                  <a:pt x="20152" y="90643"/>
                </a:lnTo>
                <a:close/>
                <a:moveTo>
                  <a:pt x="27919" y="90643"/>
                </a:moveTo>
                <a:lnTo>
                  <a:pt x="27919" y="94403"/>
                </a:lnTo>
                <a:lnTo>
                  <a:pt x="24129" y="94403"/>
                </a:lnTo>
                <a:lnTo>
                  <a:pt x="24129" y="90643"/>
                </a:lnTo>
                <a:close/>
                <a:moveTo>
                  <a:pt x="31895" y="90643"/>
                </a:moveTo>
                <a:lnTo>
                  <a:pt x="31895" y="94403"/>
                </a:lnTo>
                <a:lnTo>
                  <a:pt x="28104" y="94403"/>
                </a:lnTo>
                <a:lnTo>
                  <a:pt x="28104" y="90643"/>
                </a:lnTo>
                <a:close/>
                <a:moveTo>
                  <a:pt x="35870" y="90643"/>
                </a:moveTo>
                <a:lnTo>
                  <a:pt x="35870" y="94403"/>
                </a:lnTo>
                <a:lnTo>
                  <a:pt x="32079" y="94403"/>
                </a:lnTo>
                <a:lnTo>
                  <a:pt x="32079" y="90643"/>
                </a:lnTo>
                <a:close/>
                <a:moveTo>
                  <a:pt x="39845" y="90643"/>
                </a:moveTo>
                <a:lnTo>
                  <a:pt x="39845" y="94403"/>
                </a:lnTo>
                <a:lnTo>
                  <a:pt x="36054" y="94403"/>
                </a:lnTo>
                <a:lnTo>
                  <a:pt x="36054" y="90643"/>
                </a:lnTo>
                <a:close/>
                <a:moveTo>
                  <a:pt x="43821" y="90643"/>
                </a:moveTo>
                <a:lnTo>
                  <a:pt x="43821" y="94403"/>
                </a:lnTo>
                <a:lnTo>
                  <a:pt x="40029" y="94403"/>
                </a:lnTo>
                <a:lnTo>
                  <a:pt x="40029" y="90643"/>
                </a:lnTo>
                <a:close/>
                <a:moveTo>
                  <a:pt x="47796" y="90643"/>
                </a:moveTo>
                <a:lnTo>
                  <a:pt x="47796" y="94403"/>
                </a:lnTo>
                <a:lnTo>
                  <a:pt x="44005" y="94403"/>
                </a:lnTo>
                <a:lnTo>
                  <a:pt x="44005" y="90643"/>
                </a:lnTo>
                <a:close/>
                <a:moveTo>
                  <a:pt x="51771" y="90643"/>
                </a:moveTo>
                <a:lnTo>
                  <a:pt x="51771" y="94403"/>
                </a:lnTo>
                <a:lnTo>
                  <a:pt x="47980" y="94403"/>
                </a:lnTo>
                <a:lnTo>
                  <a:pt x="47980" y="90643"/>
                </a:lnTo>
                <a:close/>
                <a:moveTo>
                  <a:pt x="55746" y="90643"/>
                </a:moveTo>
                <a:lnTo>
                  <a:pt x="55746" y="94403"/>
                </a:lnTo>
                <a:lnTo>
                  <a:pt x="51955" y="94403"/>
                </a:lnTo>
                <a:lnTo>
                  <a:pt x="51955" y="90643"/>
                </a:lnTo>
                <a:close/>
                <a:moveTo>
                  <a:pt x="59721" y="90643"/>
                </a:moveTo>
                <a:lnTo>
                  <a:pt x="59721" y="94403"/>
                </a:lnTo>
                <a:lnTo>
                  <a:pt x="55931" y="94403"/>
                </a:lnTo>
                <a:lnTo>
                  <a:pt x="55931" y="90643"/>
                </a:lnTo>
                <a:close/>
                <a:moveTo>
                  <a:pt x="63696" y="90643"/>
                </a:moveTo>
                <a:lnTo>
                  <a:pt x="63696" y="94403"/>
                </a:lnTo>
                <a:lnTo>
                  <a:pt x="59906" y="94403"/>
                </a:lnTo>
                <a:lnTo>
                  <a:pt x="59906" y="90643"/>
                </a:lnTo>
                <a:close/>
                <a:moveTo>
                  <a:pt x="67672" y="90643"/>
                </a:moveTo>
                <a:lnTo>
                  <a:pt x="67672" y="94403"/>
                </a:lnTo>
                <a:lnTo>
                  <a:pt x="63881" y="94403"/>
                </a:lnTo>
                <a:lnTo>
                  <a:pt x="63881" y="90643"/>
                </a:lnTo>
                <a:close/>
                <a:moveTo>
                  <a:pt x="71648" y="90643"/>
                </a:moveTo>
                <a:lnTo>
                  <a:pt x="71648" y="94403"/>
                </a:lnTo>
                <a:lnTo>
                  <a:pt x="67857" y="94403"/>
                </a:lnTo>
                <a:lnTo>
                  <a:pt x="67857" y="90643"/>
                </a:lnTo>
                <a:close/>
                <a:moveTo>
                  <a:pt x="75623" y="90643"/>
                </a:moveTo>
                <a:lnTo>
                  <a:pt x="75623" y="94403"/>
                </a:lnTo>
                <a:lnTo>
                  <a:pt x="71832" y="94403"/>
                </a:lnTo>
                <a:lnTo>
                  <a:pt x="71832" y="90643"/>
                </a:lnTo>
                <a:close/>
                <a:moveTo>
                  <a:pt x="79598" y="90643"/>
                </a:moveTo>
                <a:lnTo>
                  <a:pt x="79598" y="94403"/>
                </a:lnTo>
                <a:lnTo>
                  <a:pt x="75807" y="94403"/>
                </a:lnTo>
                <a:lnTo>
                  <a:pt x="75807" y="90643"/>
                </a:lnTo>
                <a:close/>
                <a:moveTo>
                  <a:pt x="83573" y="90643"/>
                </a:moveTo>
                <a:lnTo>
                  <a:pt x="83573" y="94403"/>
                </a:lnTo>
                <a:lnTo>
                  <a:pt x="79782" y="94403"/>
                </a:lnTo>
                <a:lnTo>
                  <a:pt x="79782" y="90643"/>
                </a:lnTo>
                <a:close/>
                <a:moveTo>
                  <a:pt x="87549" y="90643"/>
                </a:moveTo>
                <a:lnTo>
                  <a:pt x="87549" y="94403"/>
                </a:lnTo>
                <a:lnTo>
                  <a:pt x="83757" y="94403"/>
                </a:lnTo>
                <a:lnTo>
                  <a:pt x="83757" y="90643"/>
                </a:lnTo>
                <a:close/>
                <a:moveTo>
                  <a:pt x="91524" y="90643"/>
                </a:moveTo>
                <a:lnTo>
                  <a:pt x="91524" y="94403"/>
                </a:lnTo>
                <a:lnTo>
                  <a:pt x="87733" y="94403"/>
                </a:lnTo>
                <a:lnTo>
                  <a:pt x="87733" y="90643"/>
                </a:lnTo>
                <a:close/>
                <a:moveTo>
                  <a:pt x="95499" y="90643"/>
                </a:moveTo>
                <a:lnTo>
                  <a:pt x="95499" y="94403"/>
                </a:lnTo>
                <a:lnTo>
                  <a:pt x="91708" y="94403"/>
                </a:lnTo>
                <a:lnTo>
                  <a:pt x="91708" y="90643"/>
                </a:lnTo>
                <a:close/>
                <a:moveTo>
                  <a:pt x="99474" y="90643"/>
                </a:moveTo>
                <a:lnTo>
                  <a:pt x="99474" y="94403"/>
                </a:lnTo>
                <a:lnTo>
                  <a:pt x="95684" y="94403"/>
                </a:lnTo>
                <a:lnTo>
                  <a:pt x="95684" y="90643"/>
                </a:lnTo>
                <a:close/>
                <a:moveTo>
                  <a:pt x="103449" y="90643"/>
                </a:moveTo>
                <a:lnTo>
                  <a:pt x="103449" y="94403"/>
                </a:lnTo>
                <a:lnTo>
                  <a:pt x="99659" y="94403"/>
                </a:lnTo>
                <a:lnTo>
                  <a:pt x="99659" y="90643"/>
                </a:lnTo>
                <a:close/>
                <a:moveTo>
                  <a:pt x="107424" y="90643"/>
                </a:moveTo>
                <a:lnTo>
                  <a:pt x="107424" y="94403"/>
                </a:lnTo>
                <a:lnTo>
                  <a:pt x="103634" y="94403"/>
                </a:lnTo>
                <a:lnTo>
                  <a:pt x="103634" y="90643"/>
                </a:lnTo>
                <a:close/>
                <a:moveTo>
                  <a:pt x="111400" y="90643"/>
                </a:moveTo>
                <a:lnTo>
                  <a:pt x="111400" y="94403"/>
                </a:lnTo>
                <a:lnTo>
                  <a:pt x="107609" y="94403"/>
                </a:lnTo>
                <a:lnTo>
                  <a:pt x="107609" y="90643"/>
                </a:lnTo>
                <a:close/>
                <a:moveTo>
                  <a:pt x="115376" y="90643"/>
                </a:moveTo>
                <a:lnTo>
                  <a:pt x="115376" y="94403"/>
                </a:lnTo>
                <a:lnTo>
                  <a:pt x="111585" y="94403"/>
                </a:lnTo>
                <a:lnTo>
                  <a:pt x="111585" y="90643"/>
                </a:lnTo>
                <a:close/>
                <a:moveTo>
                  <a:pt x="119351" y="90643"/>
                </a:moveTo>
                <a:lnTo>
                  <a:pt x="119351" y="94403"/>
                </a:lnTo>
                <a:lnTo>
                  <a:pt x="115560" y="94403"/>
                </a:lnTo>
                <a:lnTo>
                  <a:pt x="115560" y="90643"/>
                </a:lnTo>
                <a:close/>
                <a:moveTo>
                  <a:pt x="123326" y="90643"/>
                </a:moveTo>
                <a:lnTo>
                  <a:pt x="123326" y="94403"/>
                </a:lnTo>
                <a:lnTo>
                  <a:pt x="119535" y="94403"/>
                </a:lnTo>
                <a:lnTo>
                  <a:pt x="119535" y="90643"/>
                </a:lnTo>
                <a:close/>
                <a:moveTo>
                  <a:pt x="127301" y="90643"/>
                </a:moveTo>
                <a:lnTo>
                  <a:pt x="127301" y="94403"/>
                </a:lnTo>
                <a:lnTo>
                  <a:pt x="123510" y="94403"/>
                </a:lnTo>
                <a:lnTo>
                  <a:pt x="123510" y="90643"/>
                </a:lnTo>
                <a:close/>
                <a:moveTo>
                  <a:pt x="131277" y="90643"/>
                </a:moveTo>
                <a:lnTo>
                  <a:pt x="131277" y="94403"/>
                </a:lnTo>
                <a:lnTo>
                  <a:pt x="127485" y="94403"/>
                </a:lnTo>
                <a:lnTo>
                  <a:pt x="127485" y="90643"/>
                </a:lnTo>
                <a:close/>
                <a:moveTo>
                  <a:pt x="135252" y="90643"/>
                </a:moveTo>
                <a:lnTo>
                  <a:pt x="135252" y="94403"/>
                </a:lnTo>
                <a:lnTo>
                  <a:pt x="131461" y="94403"/>
                </a:lnTo>
                <a:lnTo>
                  <a:pt x="131461" y="90643"/>
                </a:lnTo>
                <a:close/>
                <a:moveTo>
                  <a:pt x="139227" y="90643"/>
                </a:moveTo>
                <a:lnTo>
                  <a:pt x="139227" y="94403"/>
                </a:lnTo>
                <a:lnTo>
                  <a:pt x="135436" y="94403"/>
                </a:lnTo>
                <a:lnTo>
                  <a:pt x="135436" y="90643"/>
                </a:lnTo>
                <a:close/>
                <a:moveTo>
                  <a:pt x="143202" y="90643"/>
                </a:moveTo>
                <a:lnTo>
                  <a:pt x="143202" y="94403"/>
                </a:lnTo>
                <a:lnTo>
                  <a:pt x="139411" y="94403"/>
                </a:lnTo>
                <a:lnTo>
                  <a:pt x="139411" y="90643"/>
                </a:lnTo>
                <a:close/>
                <a:moveTo>
                  <a:pt x="147177" y="90643"/>
                </a:moveTo>
                <a:lnTo>
                  <a:pt x="147177" y="94403"/>
                </a:lnTo>
                <a:lnTo>
                  <a:pt x="143387" y="94403"/>
                </a:lnTo>
                <a:lnTo>
                  <a:pt x="143387" y="90643"/>
                </a:lnTo>
                <a:close/>
                <a:moveTo>
                  <a:pt x="151224" y="90643"/>
                </a:moveTo>
                <a:lnTo>
                  <a:pt x="151224" y="94403"/>
                </a:lnTo>
                <a:lnTo>
                  <a:pt x="147362" y="94403"/>
                </a:lnTo>
                <a:lnTo>
                  <a:pt x="147362" y="90643"/>
                </a:lnTo>
                <a:close/>
                <a:moveTo>
                  <a:pt x="4068" y="94586"/>
                </a:moveTo>
                <a:lnTo>
                  <a:pt x="4068" y="98345"/>
                </a:lnTo>
                <a:lnTo>
                  <a:pt x="184" y="98345"/>
                </a:lnTo>
                <a:lnTo>
                  <a:pt x="184" y="94586"/>
                </a:lnTo>
                <a:close/>
                <a:moveTo>
                  <a:pt x="8043" y="94586"/>
                </a:moveTo>
                <a:lnTo>
                  <a:pt x="8043" y="98345"/>
                </a:lnTo>
                <a:lnTo>
                  <a:pt x="4252" y="98345"/>
                </a:lnTo>
                <a:lnTo>
                  <a:pt x="4252" y="94586"/>
                </a:lnTo>
                <a:close/>
                <a:moveTo>
                  <a:pt x="12018" y="94586"/>
                </a:moveTo>
                <a:lnTo>
                  <a:pt x="12018" y="98345"/>
                </a:lnTo>
                <a:lnTo>
                  <a:pt x="8227" y="98345"/>
                </a:lnTo>
                <a:lnTo>
                  <a:pt x="8227" y="94586"/>
                </a:lnTo>
                <a:close/>
                <a:moveTo>
                  <a:pt x="15993" y="94586"/>
                </a:moveTo>
                <a:lnTo>
                  <a:pt x="15993" y="98345"/>
                </a:lnTo>
                <a:lnTo>
                  <a:pt x="12202" y="98345"/>
                </a:lnTo>
                <a:lnTo>
                  <a:pt x="12202" y="94586"/>
                </a:lnTo>
                <a:close/>
                <a:moveTo>
                  <a:pt x="19968" y="94586"/>
                </a:moveTo>
                <a:lnTo>
                  <a:pt x="19968" y="98345"/>
                </a:lnTo>
                <a:lnTo>
                  <a:pt x="16177" y="98345"/>
                </a:lnTo>
                <a:lnTo>
                  <a:pt x="16177" y="94586"/>
                </a:lnTo>
                <a:close/>
                <a:moveTo>
                  <a:pt x="23944" y="94586"/>
                </a:moveTo>
                <a:lnTo>
                  <a:pt x="23944" y="98345"/>
                </a:lnTo>
                <a:lnTo>
                  <a:pt x="20152" y="98345"/>
                </a:lnTo>
                <a:lnTo>
                  <a:pt x="20152" y="94586"/>
                </a:lnTo>
                <a:close/>
                <a:moveTo>
                  <a:pt x="27919" y="94586"/>
                </a:moveTo>
                <a:lnTo>
                  <a:pt x="27919" y="98345"/>
                </a:lnTo>
                <a:lnTo>
                  <a:pt x="24129" y="98345"/>
                </a:lnTo>
                <a:lnTo>
                  <a:pt x="24129" y="94586"/>
                </a:lnTo>
                <a:close/>
                <a:moveTo>
                  <a:pt x="31895" y="94586"/>
                </a:moveTo>
                <a:lnTo>
                  <a:pt x="31895" y="98345"/>
                </a:lnTo>
                <a:lnTo>
                  <a:pt x="28104" y="98345"/>
                </a:lnTo>
                <a:lnTo>
                  <a:pt x="28104" y="94586"/>
                </a:lnTo>
                <a:close/>
                <a:moveTo>
                  <a:pt x="35870" y="94586"/>
                </a:moveTo>
                <a:lnTo>
                  <a:pt x="35870" y="98345"/>
                </a:lnTo>
                <a:lnTo>
                  <a:pt x="32079" y="98345"/>
                </a:lnTo>
                <a:lnTo>
                  <a:pt x="32079" y="94586"/>
                </a:lnTo>
                <a:close/>
                <a:moveTo>
                  <a:pt x="39845" y="94586"/>
                </a:moveTo>
                <a:lnTo>
                  <a:pt x="39845" y="98345"/>
                </a:lnTo>
                <a:lnTo>
                  <a:pt x="36054" y="98345"/>
                </a:lnTo>
                <a:lnTo>
                  <a:pt x="36054" y="94586"/>
                </a:lnTo>
                <a:close/>
                <a:moveTo>
                  <a:pt x="43821" y="94586"/>
                </a:moveTo>
                <a:lnTo>
                  <a:pt x="43821" y="98345"/>
                </a:lnTo>
                <a:lnTo>
                  <a:pt x="40029" y="98345"/>
                </a:lnTo>
                <a:lnTo>
                  <a:pt x="40029" y="94586"/>
                </a:lnTo>
                <a:close/>
                <a:moveTo>
                  <a:pt x="47796" y="94586"/>
                </a:moveTo>
                <a:lnTo>
                  <a:pt x="47796" y="98345"/>
                </a:lnTo>
                <a:lnTo>
                  <a:pt x="44005" y="98345"/>
                </a:lnTo>
                <a:lnTo>
                  <a:pt x="44005" y="94586"/>
                </a:lnTo>
                <a:close/>
                <a:moveTo>
                  <a:pt x="51771" y="94586"/>
                </a:moveTo>
                <a:lnTo>
                  <a:pt x="51771" y="98345"/>
                </a:lnTo>
                <a:lnTo>
                  <a:pt x="47980" y="98345"/>
                </a:lnTo>
                <a:lnTo>
                  <a:pt x="47980" y="94586"/>
                </a:lnTo>
                <a:close/>
                <a:moveTo>
                  <a:pt x="55746" y="94586"/>
                </a:moveTo>
                <a:lnTo>
                  <a:pt x="55746" y="98345"/>
                </a:lnTo>
                <a:lnTo>
                  <a:pt x="51955" y="98345"/>
                </a:lnTo>
                <a:lnTo>
                  <a:pt x="51955" y="94586"/>
                </a:lnTo>
                <a:close/>
                <a:moveTo>
                  <a:pt x="59721" y="94586"/>
                </a:moveTo>
                <a:lnTo>
                  <a:pt x="59721" y="98345"/>
                </a:lnTo>
                <a:lnTo>
                  <a:pt x="55931" y="98345"/>
                </a:lnTo>
                <a:lnTo>
                  <a:pt x="55931" y="94586"/>
                </a:lnTo>
                <a:close/>
                <a:moveTo>
                  <a:pt x="63696" y="94586"/>
                </a:moveTo>
                <a:lnTo>
                  <a:pt x="63696" y="98345"/>
                </a:lnTo>
                <a:lnTo>
                  <a:pt x="59906" y="98345"/>
                </a:lnTo>
                <a:lnTo>
                  <a:pt x="59906" y="94586"/>
                </a:lnTo>
                <a:close/>
                <a:moveTo>
                  <a:pt x="67672" y="94586"/>
                </a:moveTo>
                <a:lnTo>
                  <a:pt x="67672" y="98345"/>
                </a:lnTo>
                <a:lnTo>
                  <a:pt x="63881" y="98345"/>
                </a:lnTo>
                <a:lnTo>
                  <a:pt x="63881" y="94586"/>
                </a:lnTo>
                <a:close/>
                <a:moveTo>
                  <a:pt x="71648" y="94586"/>
                </a:moveTo>
                <a:lnTo>
                  <a:pt x="71648" y="98345"/>
                </a:lnTo>
                <a:lnTo>
                  <a:pt x="67857" y="98345"/>
                </a:lnTo>
                <a:lnTo>
                  <a:pt x="67857" y="94586"/>
                </a:lnTo>
                <a:close/>
                <a:moveTo>
                  <a:pt x="75623" y="94586"/>
                </a:moveTo>
                <a:lnTo>
                  <a:pt x="75623" y="98345"/>
                </a:lnTo>
                <a:lnTo>
                  <a:pt x="71832" y="98345"/>
                </a:lnTo>
                <a:lnTo>
                  <a:pt x="71832" y="94586"/>
                </a:lnTo>
                <a:close/>
                <a:moveTo>
                  <a:pt x="79598" y="94586"/>
                </a:moveTo>
                <a:lnTo>
                  <a:pt x="79598" y="98345"/>
                </a:lnTo>
                <a:lnTo>
                  <a:pt x="75807" y="98345"/>
                </a:lnTo>
                <a:lnTo>
                  <a:pt x="75807" y="94586"/>
                </a:lnTo>
                <a:close/>
                <a:moveTo>
                  <a:pt x="83573" y="94586"/>
                </a:moveTo>
                <a:lnTo>
                  <a:pt x="83573" y="98345"/>
                </a:lnTo>
                <a:lnTo>
                  <a:pt x="79782" y="98345"/>
                </a:lnTo>
                <a:lnTo>
                  <a:pt x="79782" y="94586"/>
                </a:lnTo>
                <a:close/>
                <a:moveTo>
                  <a:pt x="87549" y="94586"/>
                </a:moveTo>
                <a:lnTo>
                  <a:pt x="87549" y="98345"/>
                </a:lnTo>
                <a:lnTo>
                  <a:pt x="83757" y="98345"/>
                </a:lnTo>
                <a:lnTo>
                  <a:pt x="83757" y="94586"/>
                </a:lnTo>
                <a:close/>
                <a:moveTo>
                  <a:pt x="91524" y="94586"/>
                </a:moveTo>
                <a:lnTo>
                  <a:pt x="91524" y="98345"/>
                </a:lnTo>
                <a:lnTo>
                  <a:pt x="87733" y="98345"/>
                </a:lnTo>
                <a:lnTo>
                  <a:pt x="87733" y="94586"/>
                </a:lnTo>
                <a:close/>
                <a:moveTo>
                  <a:pt x="95499" y="94586"/>
                </a:moveTo>
                <a:lnTo>
                  <a:pt x="95499" y="98345"/>
                </a:lnTo>
                <a:lnTo>
                  <a:pt x="91708" y="98345"/>
                </a:lnTo>
                <a:lnTo>
                  <a:pt x="91708" y="94586"/>
                </a:lnTo>
                <a:close/>
                <a:moveTo>
                  <a:pt x="99474" y="94586"/>
                </a:moveTo>
                <a:lnTo>
                  <a:pt x="99474" y="98345"/>
                </a:lnTo>
                <a:lnTo>
                  <a:pt x="95684" y="98345"/>
                </a:lnTo>
                <a:lnTo>
                  <a:pt x="95684" y="94586"/>
                </a:lnTo>
                <a:close/>
                <a:moveTo>
                  <a:pt x="103449" y="94586"/>
                </a:moveTo>
                <a:lnTo>
                  <a:pt x="103449" y="98345"/>
                </a:lnTo>
                <a:lnTo>
                  <a:pt x="99659" y="98345"/>
                </a:lnTo>
                <a:lnTo>
                  <a:pt x="99659" y="94586"/>
                </a:lnTo>
                <a:close/>
                <a:moveTo>
                  <a:pt x="107424" y="94586"/>
                </a:moveTo>
                <a:lnTo>
                  <a:pt x="107424" y="98345"/>
                </a:lnTo>
                <a:lnTo>
                  <a:pt x="103634" y="98345"/>
                </a:lnTo>
                <a:lnTo>
                  <a:pt x="103634" y="94586"/>
                </a:lnTo>
                <a:close/>
                <a:moveTo>
                  <a:pt x="111400" y="94586"/>
                </a:moveTo>
                <a:lnTo>
                  <a:pt x="111400" y="98345"/>
                </a:lnTo>
                <a:lnTo>
                  <a:pt x="107609" y="98345"/>
                </a:lnTo>
                <a:lnTo>
                  <a:pt x="107609" y="94586"/>
                </a:lnTo>
                <a:close/>
                <a:moveTo>
                  <a:pt x="115376" y="94586"/>
                </a:moveTo>
                <a:lnTo>
                  <a:pt x="115376" y="98345"/>
                </a:lnTo>
                <a:lnTo>
                  <a:pt x="111585" y="98345"/>
                </a:lnTo>
                <a:lnTo>
                  <a:pt x="111585" y="94586"/>
                </a:lnTo>
                <a:close/>
                <a:moveTo>
                  <a:pt x="119351" y="94586"/>
                </a:moveTo>
                <a:lnTo>
                  <a:pt x="119351" y="98345"/>
                </a:lnTo>
                <a:lnTo>
                  <a:pt x="115560" y="98345"/>
                </a:lnTo>
                <a:lnTo>
                  <a:pt x="115560" y="94586"/>
                </a:lnTo>
                <a:close/>
                <a:moveTo>
                  <a:pt x="123326" y="94586"/>
                </a:moveTo>
                <a:lnTo>
                  <a:pt x="123326" y="98345"/>
                </a:lnTo>
                <a:lnTo>
                  <a:pt x="119535" y="98345"/>
                </a:lnTo>
                <a:lnTo>
                  <a:pt x="119535" y="94586"/>
                </a:lnTo>
                <a:close/>
                <a:moveTo>
                  <a:pt x="127301" y="94586"/>
                </a:moveTo>
                <a:lnTo>
                  <a:pt x="127301" y="98345"/>
                </a:lnTo>
                <a:lnTo>
                  <a:pt x="123510" y="98345"/>
                </a:lnTo>
                <a:lnTo>
                  <a:pt x="123510" y="94586"/>
                </a:lnTo>
                <a:close/>
                <a:moveTo>
                  <a:pt x="131277" y="94586"/>
                </a:moveTo>
                <a:lnTo>
                  <a:pt x="131277" y="98345"/>
                </a:lnTo>
                <a:lnTo>
                  <a:pt x="127485" y="98345"/>
                </a:lnTo>
                <a:lnTo>
                  <a:pt x="127485" y="94586"/>
                </a:lnTo>
                <a:close/>
                <a:moveTo>
                  <a:pt x="135252" y="94586"/>
                </a:moveTo>
                <a:lnTo>
                  <a:pt x="135252" y="98345"/>
                </a:lnTo>
                <a:lnTo>
                  <a:pt x="131461" y="98345"/>
                </a:lnTo>
                <a:lnTo>
                  <a:pt x="131461" y="94586"/>
                </a:lnTo>
                <a:close/>
                <a:moveTo>
                  <a:pt x="139227" y="94586"/>
                </a:moveTo>
                <a:lnTo>
                  <a:pt x="139227" y="98345"/>
                </a:lnTo>
                <a:lnTo>
                  <a:pt x="135436" y="98345"/>
                </a:lnTo>
                <a:lnTo>
                  <a:pt x="135436" y="94586"/>
                </a:lnTo>
                <a:close/>
                <a:moveTo>
                  <a:pt x="143202" y="94586"/>
                </a:moveTo>
                <a:lnTo>
                  <a:pt x="143202" y="98345"/>
                </a:lnTo>
                <a:lnTo>
                  <a:pt x="139411" y="98345"/>
                </a:lnTo>
                <a:lnTo>
                  <a:pt x="139411" y="94586"/>
                </a:lnTo>
                <a:close/>
                <a:moveTo>
                  <a:pt x="147177" y="94586"/>
                </a:moveTo>
                <a:lnTo>
                  <a:pt x="147177" y="98345"/>
                </a:lnTo>
                <a:lnTo>
                  <a:pt x="143387" y="98345"/>
                </a:lnTo>
                <a:lnTo>
                  <a:pt x="143387" y="94586"/>
                </a:lnTo>
                <a:close/>
                <a:moveTo>
                  <a:pt x="151224" y="94586"/>
                </a:moveTo>
                <a:lnTo>
                  <a:pt x="151224" y="98345"/>
                </a:lnTo>
                <a:lnTo>
                  <a:pt x="147362" y="98345"/>
                </a:lnTo>
                <a:lnTo>
                  <a:pt x="147362" y="94586"/>
                </a:lnTo>
                <a:close/>
                <a:moveTo>
                  <a:pt x="4068" y="98528"/>
                </a:moveTo>
                <a:lnTo>
                  <a:pt x="4068" y="102167"/>
                </a:lnTo>
                <a:lnTo>
                  <a:pt x="184" y="102167"/>
                </a:lnTo>
                <a:lnTo>
                  <a:pt x="184" y="98528"/>
                </a:lnTo>
                <a:close/>
                <a:moveTo>
                  <a:pt x="8043" y="98528"/>
                </a:moveTo>
                <a:lnTo>
                  <a:pt x="8043" y="102167"/>
                </a:lnTo>
                <a:lnTo>
                  <a:pt x="4252" y="102167"/>
                </a:lnTo>
                <a:lnTo>
                  <a:pt x="4252" y="98528"/>
                </a:lnTo>
                <a:close/>
                <a:moveTo>
                  <a:pt x="12018" y="98528"/>
                </a:moveTo>
                <a:lnTo>
                  <a:pt x="12018" y="102167"/>
                </a:lnTo>
                <a:lnTo>
                  <a:pt x="8227" y="102167"/>
                </a:lnTo>
                <a:lnTo>
                  <a:pt x="8227" y="98528"/>
                </a:lnTo>
                <a:close/>
                <a:moveTo>
                  <a:pt x="15993" y="98528"/>
                </a:moveTo>
                <a:lnTo>
                  <a:pt x="15993" y="102167"/>
                </a:lnTo>
                <a:lnTo>
                  <a:pt x="12202" y="102167"/>
                </a:lnTo>
                <a:lnTo>
                  <a:pt x="12202" y="98528"/>
                </a:lnTo>
                <a:close/>
                <a:moveTo>
                  <a:pt x="19968" y="98528"/>
                </a:moveTo>
                <a:lnTo>
                  <a:pt x="19968" y="102167"/>
                </a:lnTo>
                <a:lnTo>
                  <a:pt x="16178" y="102167"/>
                </a:lnTo>
                <a:lnTo>
                  <a:pt x="16178" y="98528"/>
                </a:lnTo>
                <a:close/>
                <a:moveTo>
                  <a:pt x="23944" y="98528"/>
                </a:moveTo>
                <a:lnTo>
                  <a:pt x="23944" y="102167"/>
                </a:lnTo>
                <a:lnTo>
                  <a:pt x="20153" y="102167"/>
                </a:lnTo>
                <a:lnTo>
                  <a:pt x="20153" y="98528"/>
                </a:lnTo>
                <a:close/>
                <a:moveTo>
                  <a:pt x="27919" y="98528"/>
                </a:moveTo>
                <a:lnTo>
                  <a:pt x="27919" y="102167"/>
                </a:lnTo>
                <a:lnTo>
                  <a:pt x="24129" y="102167"/>
                </a:lnTo>
                <a:lnTo>
                  <a:pt x="24129" y="98528"/>
                </a:lnTo>
                <a:close/>
                <a:moveTo>
                  <a:pt x="31895" y="98528"/>
                </a:moveTo>
                <a:lnTo>
                  <a:pt x="31895" y="102167"/>
                </a:lnTo>
                <a:lnTo>
                  <a:pt x="28104" y="102167"/>
                </a:lnTo>
                <a:lnTo>
                  <a:pt x="28104" y="98528"/>
                </a:lnTo>
                <a:close/>
                <a:moveTo>
                  <a:pt x="35870" y="98528"/>
                </a:moveTo>
                <a:lnTo>
                  <a:pt x="35870" y="102167"/>
                </a:lnTo>
                <a:lnTo>
                  <a:pt x="32079" y="102167"/>
                </a:lnTo>
                <a:lnTo>
                  <a:pt x="32079" y="98528"/>
                </a:lnTo>
                <a:close/>
                <a:moveTo>
                  <a:pt x="39845" y="98528"/>
                </a:moveTo>
                <a:lnTo>
                  <a:pt x="39845" y="102167"/>
                </a:lnTo>
                <a:lnTo>
                  <a:pt x="36054" y="102167"/>
                </a:lnTo>
                <a:lnTo>
                  <a:pt x="36054" y="98528"/>
                </a:lnTo>
                <a:close/>
                <a:moveTo>
                  <a:pt x="43821" y="98528"/>
                </a:moveTo>
                <a:lnTo>
                  <a:pt x="43821" y="102167"/>
                </a:lnTo>
                <a:lnTo>
                  <a:pt x="40029" y="102167"/>
                </a:lnTo>
                <a:lnTo>
                  <a:pt x="40029" y="98528"/>
                </a:lnTo>
                <a:close/>
                <a:moveTo>
                  <a:pt x="47796" y="98528"/>
                </a:moveTo>
                <a:lnTo>
                  <a:pt x="47796" y="102167"/>
                </a:lnTo>
                <a:lnTo>
                  <a:pt x="44005" y="102167"/>
                </a:lnTo>
                <a:lnTo>
                  <a:pt x="44005" y="98528"/>
                </a:lnTo>
                <a:close/>
                <a:moveTo>
                  <a:pt x="51771" y="98528"/>
                </a:moveTo>
                <a:lnTo>
                  <a:pt x="51771" y="102167"/>
                </a:lnTo>
                <a:lnTo>
                  <a:pt x="47980" y="102167"/>
                </a:lnTo>
                <a:lnTo>
                  <a:pt x="47980" y="98528"/>
                </a:lnTo>
                <a:close/>
                <a:moveTo>
                  <a:pt x="55746" y="98528"/>
                </a:moveTo>
                <a:lnTo>
                  <a:pt x="55746" y="102167"/>
                </a:lnTo>
                <a:lnTo>
                  <a:pt x="51955" y="102167"/>
                </a:lnTo>
                <a:lnTo>
                  <a:pt x="51955" y="98528"/>
                </a:lnTo>
                <a:close/>
                <a:moveTo>
                  <a:pt x="59721" y="98528"/>
                </a:moveTo>
                <a:lnTo>
                  <a:pt x="59721" y="102167"/>
                </a:lnTo>
                <a:lnTo>
                  <a:pt x="55931" y="102167"/>
                </a:lnTo>
                <a:lnTo>
                  <a:pt x="55931" y="98528"/>
                </a:lnTo>
                <a:close/>
                <a:moveTo>
                  <a:pt x="63696" y="98528"/>
                </a:moveTo>
                <a:lnTo>
                  <a:pt x="63696" y="102167"/>
                </a:lnTo>
                <a:lnTo>
                  <a:pt x="59906" y="102167"/>
                </a:lnTo>
                <a:lnTo>
                  <a:pt x="59906" y="98528"/>
                </a:lnTo>
                <a:close/>
                <a:moveTo>
                  <a:pt x="67672" y="98528"/>
                </a:moveTo>
                <a:lnTo>
                  <a:pt x="67672" y="102167"/>
                </a:lnTo>
                <a:lnTo>
                  <a:pt x="63881" y="102167"/>
                </a:lnTo>
                <a:lnTo>
                  <a:pt x="63881" y="98528"/>
                </a:lnTo>
                <a:close/>
                <a:moveTo>
                  <a:pt x="71648" y="98528"/>
                </a:moveTo>
                <a:lnTo>
                  <a:pt x="71648" y="102167"/>
                </a:lnTo>
                <a:lnTo>
                  <a:pt x="67857" y="102167"/>
                </a:lnTo>
                <a:lnTo>
                  <a:pt x="67857" y="98528"/>
                </a:lnTo>
                <a:close/>
                <a:moveTo>
                  <a:pt x="75623" y="98528"/>
                </a:moveTo>
                <a:lnTo>
                  <a:pt x="75623" y="102167"/>
                </a:lnTo>
                <a:lnTo>
                  <a:pt x="71832" y="102167"/>
                </a:lnTo>
                <a:lnTo>
                  <a:pt x="71832" y="98528"/>
                </a:lnTo>
                <a:close/>
                <a:moveTo>
                  <a:pt x="79598" y="98528"/>
                </a:moveTo>
                <a:lnTo>
                  <a:pt x="79598" y="102167"/>
                </a:lnTo>
                <a:lnTo>
                  <a:pt x="75807" y="102167"/>
                </a:lnTo>
                <a:lnTo>
                  <a:pt x="75807" y="98528"/>
                </a:lnTo>
                <a:close/>
                <a:moveTo>
                  <a:pt x="83573" y="98528"/>
                </a:moveTo>
                <a:lnTo>
                  <a:pt x="83573" y="102167"/>
                </a:lnTo>
                <a:lnTo>
                  <a:pt x="79782" y="102167"/>
                </a:lnTo>
                <a:lnTo>
                  <a:pt x="79782" y="98528"/>
                </a:lnTo>
                <a:close/>
                <a:moveTo>
                  <a:pt x="87549" y="98528"/>
                </a:moveTo>
                <a:lnTo>
                  <a:pt x="87549" y="102167"/>
                </a:lnTo>
                <a:lnTo>
                  <a:pt x="83757" y="102167"/>
                </a:lnTo>
                <a:lnTo>
                  <a:pt x="83757" y="98528"/>
                </a:lnTo>
                <a:close/>
                <a:moveTo>
                  <a:pt x="91524" y="98528"/>
                </a:moveTo>
                <a:lnTo>
                  <a:pt x="91524" y="102167"/>
                </a:lnTo>
                <a:lnTo>
                  <a:pt x="87733" y="102167"/>
                </a:lnTo>
                <a:lnTo>
                  <a:pt x="87733" y="98528"/>
                </a:lnTo>
                <a:close/>
                <a:moveTo>
                  <a:pt x="95499" y="98528"/>
                </a:moveTo>
                <a:lnTo>
                  <a:pt x="95499" y="102167"/>
                </a:lnTo>
                <a:lnTo>
                  <a:pt x="91708" y="102167"/>
                </a:lnTo>
                <a:lnTo>
                  <a:pt x="91708" y="98528"/>
                </a:lnTo>
                <a:close/>
                <a:moveTo>
                  <a:pt x="99474" y="98528"/>
                </a:moveTo>
                <a:lnTo>
                  <a:pt x="99474" y="102167"/>
                </a:lnTo>
                <a:lnTo>
                  <a:pt x="95684" y="102167"/>
                </a:lnTo>
                <a:lnTo>
                  <a:pt x="95684" y="98528"/>
                </a:lnTo>
                <a:close/>
                <a:moveTo>
                  <a:pt x="103449" y="98528"/>
                </a:moveTo>
                <a:lnTo>
                  <a:pt x="103449" y="102167"/>
                </a:lnTo>
                <a:lnTo>
                  <a:pt x="99659" y="102167"/>
                </a:lnTo>
                <a:lnTo>
                  <a:pt x="99659" y="98528"/>
                </a:lnTo>
                <a:close/>
                <a:moveTo>
                  <a:pt x="107424" y="98528"/>
                </a:moveTo>
                <a:lnTo>
                  <a:pt x="107424" y="102167"/>
                </a:lnTo>
                <a:lnTo>
                  <a:pt x="103634" y="102167"/>
                </a:lnTo>
                <a:lnTo>
                  <a:pt x="103634" y="98528"/>
                </a:lnTo>
                <a:close/>
                <a:moveTo>
                  <a:pt x="111400" y="98528"/>
                </a:moveTo>
                <a:lnTo>
                  <a:pt x="111400" y="102167"/>
                </a:lnTo>
                <a:lnTo>
                  <a:pt x="107609" y="102167"/>
                </a:lnTo>
                <a:lnTo>
                  <a:pt x="107609" y="98528"/>
                </a:lnTo>
                <a:close/>
                <a:moveTo>
                  <a:pt x="115376" y="98528"/>
                </a:moveTo>
                <a:lnTo>
                  <a:pt x="115376" y="102167"/>
                </a:lnTo>
                <a:lnTo>
                  <a:pt x="111585" y="102167"/>
                </a:lnTo>
                <a:lnTo>
                  <a:pt x="111585" y="98528"/>
                </a:lnTo>
                <a:close/>
                <a:moveTo>
                  <a:pt x="119351" y="98528"/>
                </a:moveTo>
                <a:lnTo>
                  <a:pt x="119351" y="102167"/>
                </a:lnTo>
                <a:lnTo>
                  <a:pt x="115560" y="102167"/>
                </a:lnTo>
                <a:lnTo>
                  <a:pt x="115560" y="98528"/>
                </a:lnTo>
                <a:close/>
                <a:moveTo>
                  <a:pt x="123326" y="98528"/>
                </a:moveTo>
                <a:lnTo>
                  <a:pt x="123326" y="102167"/>
                </a:lnTo>
                <a:lnTo>
                  <a:pt x="119535" y="102167"/>
                </a:lnTo>
                <a:lnTo>
                  <a:pt x="119535" y="98528"/>
                </a:lnTo>
                <a:close/>
                <a:moveTo>
                  <a:pt x="127301" y="98528"/>
                </a:moveTo>
                <a:lnTo>
                  <a:pt x="127301" y="102167"/>
                </a:lnTo>
                <a:lnTo>
                  <a:pt x="123510" y="102167"/>
                </a:lnTo>
                <a:lnTo>
                  <a:pt x="123510" y="98528"/>
                </a:lnTo>
                <a:close/>
                <a:moveTo>
                  <a:pt x="131277" y="98528"/>
                </a:moveTo>
                <a:lnTo>
                  <a:pt x="131277" y="102167"/>
                </a:lnTo>
                <a:lnTo>
                  <a:pt x="127485" y="102167"/>
                </a:lnTo>
                <a:lnTo>
                  <a:pt x="127485" y="98528"/>
                </a:lnTo>
                <a:close/>
                <a:moveTo>
                  <a:pt x="135252" y="98528"/>
                </a:moveTo>
                <a:lnTo>
                  <a:pt x="135252" y="102167"/>
                </a:lnTo>
                <a:lnTo>
                  <a:pt x="131461" y="102167"/>
                </a:lnTo>
                <a:lnTo>
                  <a:pt x="131461" y="98528"/>
                </a:lnTo>
                <a:close/>
                <a:moveTo>
                  <a:pt x="139227" y="98528"/>
                </a:moveTo>
                <a:lnTo>
                  <a:pt x="139227" y="102167"/>
                </a:lnTo>
                <a:lnTo>
                  <a:pt x="135436" y="102167"/>
                </a:lnTo>
                <a:lnTo>
                  <a:pt x="135436" y="98528"/>
                </a:lnTo>
                <a:close/>
                <a:moveTo>
                  <a:pt x="143202" y="98528"/>
                </a:moveTo>
                <a:lnTo>
                  <a:pt x="143202" y="102167"/>
                </a:lnTo>
                <a:lnTo>
                  <a:pt x="139411" y="102167"/>
                </a:lnTo>
                <a:lnTo>
                  <a:pt x="139411" y="98528"/>
                </a:lnTo>
                <a:close/>
                <a:moveTo>
                  <a:pt x="147177" y="98528"/>
                </a:moveTo>
                <a:lnTo>
                  <a:pt x="147177" y="102167"/>
                </a:lnTo>
                <a:lnTo>
                  <a:pt x="143387" y="102167"/>
                </a:lnTo>
                <a:lnTo>
                  <a:pt x="143387" y="98528"/>
                </a:lnTo>
                <a:close/>
                <a:moveTo>
                  <a:pt x="151224" y="98528"/>
                </a:moveTo>
                <a:lnTo>
                  <a:pt x="151224" y="102167"/>
                </a:lnTo>
                <a:lnTo>
                  <a:pt x="147362" y="102167"/>
                </a:lnTo>
                <a:lnTo>
                  <a:pt x="147362" y="98528"/>
                </a:lnTo>
                <a:close/>
                <a:moveTo>
                  <a:pt x="93" y="0"/>
                </a:moveTo>
                <a:lnTo>
                  <a:pt x="93" y="92"/>
                </a:lnTo>
                <a:lnTo>
                  <a:pt x="0" y="92"/>
                </a:lnTo>
                <a:lnTo>
                  <a:pt x="0" y="102350"/>
                </a:lnTo>
                <a:lnTo>
                  <a:pt x="151408" y="102350"/>
                </a:lnTo>
                <a:lnTo>
                  <a:pt x="151408" y="102167"/>
                </a:lnTo>
                <a:lnTo>
                  <a:pt x="151408" y="98528"/>
                </a:lnTo>
                <a:lnTo>
                  <a:pt x="151408" y="98345"/>
                </a:lnTo>
                <a:lnTo>
                  <a:pt x="151408" y="94586"/>
                </a:lnTo>
                <a:lnTo>
                  <a:pt x="151408" y="94403"/>
                </a:lnTo>
                <a:lnTo>
                  <a:pt x="151408" y="90643"/>
                </a:lnTo>
                <a:lnTo>
                  <a:pt x="151408" y="90460"/>
                </a:lnTo>
                <a:lnTo>
                  <a:pt x="151408" y="86700"/>
                </a:lnTo>
                <a:lnTo>
                  <a:pt x="151408" y="86517"/>
                </a:lnTo>
                <a:lnTo>
                  <a:pt x="151408" y="82757"/>
                </a:lnTo>
                <a:lnTo>
                  <a:pt x="151408" y="82574"/>
                </a:lnTo>
                <a:lnTo>
                  <a:pt x="151408" y="78814"/>
                </a:lnTo>
                <a:lnTo>
                  <a:pt x="151408" y="78631"/>
                </a:lnTo>
                <a:lnTo>
                  <a:pt x="151408" y="74872"/>
                </a:lnTo>
                <a:lnTo>
                  <a:pt x="151408" y="74689"/>
                </a:lnTo>
                <a:lnTo>
                  <a:pt x="151408" y="70928"/>
                </a:lnTo>
                <a:lnTo>
                  <a:pt x="151408" y="70745"/>
                </a:lnTo>
                <a:lnTo>
                  <a:pt x="151408" y="66986"/>
                </a:lnTo>
                <a:lnTo>
                  <a:pt x="151408" y="66803"/>
                </a:lnTo>
                <a:lnTo>
                  <a:pt x="151408" y="63043"/>
                </a:lnTo>
                <a:lnTo>
                  <a:pt x="151408" y="62860"/>
                </a:lnTo>
                <a:lnTo>
                  <a:pt x="151408" y="59101"/>
                </a:lnTo>
                <a:lnTo>
                  <a:pt x="151408" y="58918"/>
                </a:lnTo>
                <a:lnTo>
                  <a:pt x="151408" y="55157"/>
                </a:lnTo>
                <a:lnTo>
                  <a:pt x="151408" y="54974"/>
                </a:lnTo>
                <a:lnTo>
                  <a:pt x="151408" y="51215"/>
                </a:lnTo>
                <a:lnTo>
                  <a:pt x="151408" y="51032"/>
                </a:lnTo>
                <a:lnTo>
                  <a:pt x="151408" y="47272"/>
                </a:lnTo>
                <a:lnTo>
                  <a:pt x="151408" y="47089"/>
                </a:lnTo>
                <a:lnTo>
                  <a:pt x="151408" y="43330"/>
                </a:lnTo>
                <a:lnTo>
                  <a:pt x="151408" y="43147"/>
                </a:lnTo>
                <a:lnTo>
                  <a:pt x="151408" y="39386"/>
                </a:lnTo>
                <a:lnTo>
                  <a:pt x="151408" y="39203"/>
                </a:lnTo>
                <a:lnTo>
                  <a:pt x="151408" y="35444"/>
                </a:lnTo>
                <a:lnTo>
                  <a:pt x="151408" y="35261"/>
                </a:lnTo>
                <a:lnTo>
                  <a:pt x="151408" y="31501"/>
                </a:lnTo>
                <a:lnTo>
                  <a:pt x="151408" y="31318"/>
                </a:lnTo>
                <a:lnTo>
                  <a:pt x="151408" y="27559"/>
                </a:lnTo>
                <a:lnTo>
                  <a:pt x="151408" y="27376"/>
                </a:lnTo>
                <a:lnTo>
                  <a:pt x="151408" y="23615"/>
                </a:lnTo>
                <a:lnTo>
                  <a:pt x="151408" y="23432"/>
                </a:lnTo>
                <a:lnTo>
                  <a:pt x="151408" y="19673"/>
                </a:lnTo>
                <a:lnTo>
                  <a:pt x="151408" y="19490"/>
                </a:lnTo>
                <a:lnTo>
                  <a:pt x="151408" y="15730"/>
                </a:lnTo>
                <a:lnTo>
                  <a:pt x="151408" y="15547"/>
                </a:lnTo>
                <a:lnTo>
                  <a:pt x="151408" y="11788"/>
                </a:lnTo>
                <a:lnTo>
                  <a:pt x="151408" y="11605"/>
                </a:lnTo>
                <a:lnTo>
                  <a:pt x="151408" y="7844"/>
                </a:lnTo>
                <a:lnTo>
                  <a:pt x="151408" y="7661"/>
                </a:lnTo>
                <a:lnTo>
                  <a:pt x="151408" y="3902"/>
                </a:lnTo>
                <a:lnTo>
                  <a:pt x="151408" y="3719"/>
                </a:lnTo>
                <a:lnTo>
                  <a:pt x="151408" y="183"/>
                </a:lnTo>
                <a:lnTo>
                  <a:pt x="151408" y="92"/>
                </a:lnTo>
                <a:lnTo>
                  <a:pt x="15140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" name="Google Shape;45;p3"/>
          <p:cNvGrpSpPr/>
          <p:nvPr/>
        </p:nvGrpSpPr>
        <p:grpSpPr>
          <a:xfrm>
            <a:off x="8294313" y="1292463"/>
            <a:ext cx="612000" cy="809475"/>
            <a:chOff x="1624275" y="796950"/>
            <a:chExt cx="612000" cy="809475"/>
          </a:xfrm>
        </p:grpSpPr>
        <p:sp>
          <p:nvSpPr>
            <p:cNvPr id="46" name="Google Shape;46;p3"/>
            <p:cNvSpPr/>
            <p:nvPr/>
          </p:nvSpPr>
          <p:spPr>
            <a:xfrm>
              <a:off x="1629350" y="802025"/>
              <a:ext cx="601850" cy="799325"/>
            </a:xfrm>
            <a:custGeom>
              <a:avLst/>
              <a:gdLst/>
              <a:ahLst/>
              <a:cxnLst/>
              <a:rect l="l" t="t" r="r" b="b"/>
              <a:pathLst>
                <a:path w="24074" h="31973" extrusionOk="0">
                  <a:moveTo>
                    <a:pt x="0" y="0"/>
                  </a:moveTo>
                  <a:lnTo>
                    <a:pt x="0" y="31973"/>
                  </a:lnTo>
                  <a:lnTo>
                    <a:pt x="24073" y="31973"/>
                  </a:lnTo>
                  <a:lnTo>
                    <a:pt x="24073" y="5787"/>
                  </a:lnTo>
                  <a:lnTo>
                    <a:pt x="186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1624275" y="796950"/>
              <a:ext cx="612000" cy="809475"/>
            </a:xfrm>
            <a:custGeom>
              <a:avLst/>
              <a:gdLst/>
              <a:ahLst/>
              <a:cxnLst/>
              <a:rect l="l" t="t" r="r" b="b"/>
              <a:pathLst>
                <a:path w="24480" h="32379" extrusionOk="0">
                  <a:moveTo>
                    <a:pt x="18776" y="406"/>
                  </a:moveTo>
                  <a:lnTo>
                    <a:pt x="24073" y="6070"/>
                  </a:lnTo>
                  <a:lnTo>
                    <a:pt x="24073" y="31973"/>
                  </a:lnTo>
                  <a:lnTo>
                    <a:pt x="406" y="31973"/>
                  </a:lnTo>
                  <a:lnTo>
                    <a:pt x="406" y="406"/>
                  </a:lnTo>
                  <a:close/>
                  <a:moveTo>
                    <a:pt x="0" y="0"/>
                  </a:moveTo>
                  <a:lnTo>
                    <a:pt x="0" y="32379"/>
                  </a:lnTo>
                  <a:lnTo>
                    <a:pt x="24480" y="32379"/>
                  </a:lnTo>
                  <a:lnTo>
                    <a:pt x="24480" y="5909"/>
                  </a:lnTo>
                  <a:lnTo>
                    <a:pt x="189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091050" y="799375"/>
              <a:ext cx="143275" cy="157375"/>
            </a:xfrm>
            <a:custGeom>
              <a:avLst/>
              <a:gdLst/>
              <a:ahLst/>
              <a:cxnLst/>
              <a:rect l="l" t="t" r="r" b="b"/>
              <a:pathLst>
                <a:path w="5731" h="6295" extrusionOk="0">
                  <a:moveTo>
                    <a:pt x="0" y="1"/>
                  </a:moveTo>
                  <a:lnTo>
                    <a:pt x="0" y="6295"/>
                  </a:lnTo>
                  <a:lnTo>
                    <a:pt x="5731" y="6295"/>
                  </a:lnTo>
                  <a:lnTo>
                    <a:pt x="5731" y="5889"/>
                  </a:lnTo>
                  <a:lnTo>
                    <a:pt x="407" y="5889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1721775" y="11307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1721775" y="12173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1721775" y="13038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1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1721775" y="13904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8"/>
                  </a:lnTo>
                  <a:lnTo>
                    <a:pt x="16678" y="408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53;p3"/>
          <p:cNvGrpSpPr/>
          <p:nvPr/>
        </p:nvGrpSpPr>
        <p:grpSpPr>
          <a:xfrm>
            <a:off x="269363" y="1029688"/>
            <a:ext cx="612000" cy="809475"/>
            <a:chOff x="1624275" y="796950"/>
            <a:chExt cx="612000" cy="809475"/>
          </a:xfrm>
        </p:grpSpPr>
        <p:sp>
          <p:nvSpPr>
            <p:cNvPr id="54" name="Google Shape;54;p3"/>
            <p:cNvSpPr/>
            <p:nvPr/>
          </p:nvSpPr>
          <p:spPr>
            <a:xfrm>
              <a:off x="1629350" y="802025"/>
              <a:ext cx="601850" cy="799325"/>
            </a:xfrm>
            <a:custGeom>
              <a:avLst/>
              <a:gdLst/>
              <a:ahLst/>
              <a:cxnLst/>
              <a:rect l="l" t="t" r="r" b="b"/>
              <a:pathLst>
                <a:path w="24074" h="31973" extrusionOk="0">
                  <a:moveTo>
                    <a:pt x="0" y="0"/>
                  </a:moveTo>
                  <a:lnTo>
                    <a:pt x="0" y="31973"/>
                  </a:lnTo>
                  <a:lnTo>
                    <a:pt x="24073" y="31973"/>
                  </a:lnTo>
                  <a:lnTo>
                    <a:pt x="24073" y="5787"/>
                  </a:lnTo>
                  <a:lnTo>
                    <a:pt x="186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624275" y="796950"/>
              <a:ext cx="612000" cy="809475"/>
            </a:xfrm>
            <a:custGeom>
              <a:avLst/>
              <a:gdLst/>
              <a:ahLst/>
              <a:cxnLst/>
              <a:rect l="l" t="t" r="r" b="b"/>
              <a:pathLst>
                <a:path w="24480" h="32379" extrusionOk="0">
                  <a:moveTo>
                    <a:pt x="18776" y="406"/>
                  </a:moveTo>
                  <a:lnTo>
                    <a:pt x="24073" y="6070"/>
                  </a:lnTo>
                  <a:lnTo>
                    <a:pt x="24073" y="31973"/>
                  </a:lnTo>
                  <a:lnTo>
                    <a:pt x="406" y="31973"/>
                  </a:lnTo>
                  <a:lnTo>
                    <a:pt x="406" y="406"/>
                  </a:lnTo>
                  <a:close/>
                  <a:moveTo>
                    <a:pt x="0" y="0"/>
                  </a:moveTo>
                  <a:lnTo>
                    <a:pt x="0" y="32379"/>
                  </a:lnTo>
                  <a:lnTo>
                    <a:pt x="24480" y="32379"/>
                  </a:lnTo>
                  <a:lnTo>
                    <a:pt x="24480" y="5909"/>
                  </a:lnTo>
                  <a:lnTo>
                    <a:pt x="189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091050" y="799375"/>
              <a:ext cx="143275" cy="157375"/>
            </a:xfrm>
            <a:custGeom>
              <a:avLst/>
              <a:gdLst/>
              <a:ahLst/>
              <a:cxnLst/>
              <a:rect l="l" t="t" r="r" b="b"/>
              <a:pathLst>
                <a:path w="5731" h="6295" extrusionOk="0">
                  <a:moveTo>
                    <a:pt x="0" y="1"/>
                  </a:moveTo>
                  <a:lnTo>
                    <a:pt x="0" y="6295"/>
                  </a:lnTo>
                  <a:lnTo>
                    <a:pt x="5731" y="6295"/>
                  </a:lnTo>
                  <a:lnTo>
                    <a:pt x="5731" y="5889"/>
                  </a:lnTo>
                  <a:lnTo>
                    <a:pt x="407" y="5889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721775" y="11307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721775" y="12173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721775" y="13038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1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721775" y="13904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8"/>
                  </a:lnTo>
                  <a:lnTo>
                    <a:pt x="16678" y="408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61;p3"/>
          <p:cNvGrpSpPr/>
          <p:nvPr/>
        </p:nvGrpSpPr>
        <p:grpSpPr>
          <a:xfrm>
            <a:off x="415341" y="2197591"/>
            <a:ext cx="671833" cy="565501"/>
            <a:chOff x="1743325" y="1842325"/>
            <a:chExt cx="908250" cy="764500"/>
          </a:xfrm>
        </p:grpSpPr>
        <p:sp>
          <p:nvSpPr>
            <p:cNvPr id="62" name="Google Shape;62;p3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66;p3"/>
          <p:cNvGrpSpPr/>
          <p:nvPr/>
        </p:nvGrpSpPr>
        <p:grpSpPr>
          <a:xfrm>
            <a:off x="384079" y="4320741"/>
            <a:ext cx="671833" cy="565501"/>
            <a:chOff x="1743325" y="1842325"/>
            <a:chExt cx="908250" cy="764500"/>
          </a:xfrm>
        </p:grpSpPr>
        <p:sp>
          <p:nvSpPr>
            <p:cNvPr id="67" name="Google Shape;67;p3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3"/>
          <p:cNvGrpSpPr/>
          <p:nvPr/>
        </p:nvGrpSpPr>
        <p:grpSpPr>
          <a:xfrm>
            <a:off x="2891499" y="638388"/>
            <a:ext cx="4362350" cy="3320863"/>
            <a:chOff x="4295774" y="701913"/>
            <a:chExt cx="4362350" cy="3320863"/>
          </a:xfrm>
        </p:grpSpPr>
        <p:grpSp>
          <p:nvGrpSpPr>
            <p:cNvPr id="72" name="Google Shape;72;p3"/>
            <p:cNvGrpSpPr/>
            <p:nvPr/>
          </p:nvGrpSpPr>
          <p:grpSpPr>
            <a:xfrm>
              <a:off x="4295774" y="701925"/>
              <a:ext cx="4362350" cy="3320850"/>
              <a:chOff x="4295774" y="573225"/>
              <a:chExt cx="4362350" cy="3320850"/>
            </a:xfrm>
          </p:grpSpPr>
          <p:grpSp>
            <p:nvGrpSpPr>
              <p:cNvPr id="73" name="Google Shape;73;p3"/>
              <p:cNvGrpSpPr/>
              <p:nvPr/>
            </p:nvGrpSpPr>
            <p:grpSpPr>
              <a:xfrm>
                <a:off x="4295774" y="573225"/>
                <a:ext cx="4362338" cy="3320850"/>
                <a:chOff x="4190279" y="573225"/>
                <a:chExt cx="4233636" cy="3320850"/>
              </a:xfrm>
            </p:grpSpPr>
            <p:sp>
              <p:nvSpPr>
                <p:cNvPr id="74" name="Google Shape;74;p3"/>
                <p:cNvSpPr/>
                <p:nvPr/>
              </p:nvSpPr>
              <p:spPr>
                <a:xfrm>
                  <a:off x="4190279" y="573225"/>
                  <a:ext cx="4233300" cy="426900"/>
                </a:xfrm>
                <a:prstGeom prst="roundRect">
                  <a:avLst>
                    <a:gd name="adj" fmla="val 26774"/>
                  </a:avLst>
                </a:prstGeom>
                <a:solidFill>
                  <a:schemeClr val="lt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75;p3"/>
                <p:cNvSpPr/>
                <p:nvPr/>
              </p:nvSpPr>
              <p:spPr>
                <a:xfrm>
                  <a:off x="4192414" y="904875"/>
                  <a:ext cx="4231500" cy="29892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" name="Google Shape;76;p3"/>
              <p:cNvGrpSpPr/>
              <p:nvPr/>
            </p:nvGrpSpPr>
            <p:grpSpPr>
              <a:xfrm>
                <a:off x="7842475" y="646225"/>
                <a:ext cx="706370" cy="198722"/>
                <a:chOff x="7438100" y="656825"/>
                <a:chExt cx="706370" cy="198722"/>
              </a:xfrm>
            </p:grpSpPr>
            <p:sp>
              <p:nvSpPr>
                <p:cNvPr id="77" name="Google Shape;77;p3"/>
                <p:cNvSpPr/>
                <p:nvPr/>
              </p:nvSpPr>
              <p:spPr>
                <a:xfrm>
                  <a:off x="7950645" y="661703"/>
                  <a:ext cx="188947" cy="188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77" h="9877" extrusionOk="0">
                      <a:moveTo>
                        <a:pt x="1" y="1"/>
                      </a:moveTo>
                      <a:lnTo>
                        <a:pt x="1" y="9876"/>
                      </a:lnTo>
                      <a:lnTo>
                        <a:pt x="9877" y="9876"/>
                      </a:lnTo>
                      <a:lnTo>
                        <a:pt x="9877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78;p3"/>
                <p:cNvSpPr/>
                <p:nvPr/>
              </p:nvSpPr>
              <p:spPr>
                <a:xfrm>
                  <a:off x="7945766" y="656825"/>
                  <a:ext cx="198703" cy="198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7" h="10388" extrusionOk="0">
                      <a:moveTo>
                        <a:pt x="9877" y="511"/>
                      </a:moveTo>
                      <a:lnTo>
                        <a:pt x="9877" y="9876"/>
                      </a:lnTo>
                      <a:lnTo>
                        <a:pt x="511" y="9876"/>
                      </a:lnTo>
                      <a:lnTo>
                        <a:pt x="511" y="511"/>
                      </a:lnTo>
                      <a:close/>
                      <a:moveTo>
                        <a:pt x="256" y="0"/>
                      </a:moveTo>
                      <a:cubicBezTo>
                        <a:pt x="115" y="0"/>
                        <a:pt x="1" y="115"/>
                        <a:pt x="1" y="256"/>
                      </a:cubicBezTo>
                      <a:lnTo>
                        <a:pt x="1" y="10131"/>
                      </a:lnTo>
                      <a:cubicBezTo>
                        <a:pt x="1" y="10273"/>
                        <a:pt x="115" y="10388"/>
                        <a:pt x="256" y="10388"/>
                      </a:cubicBezTo>
                      <a:lnTo>
                        <a:pt x="10132" y="10388"/>
                      </a:lnTo>
                      <a:cubicBezTo>
                        <a:pt x="10273" y="10388"/>
                        <a:pt x="10387" y="10273"/>
                        <a:pt x="10387" y="10131"/>
                      </a:cubicBezTo>
                      <a:lnTo>
                        <a:pt x="10387" y="256"/>
                      </a:lnTo>
                      <a:cubicBezTo>
                        <a:pt x="10387" y="114"/>
                        <a:pt x="10273" y="0"/>
                        <a:pt x="1013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79;p3"/>
                <p:cNvSpPr/>
                <p:nvPr/>
              </p:nvSpPr>
              <p:spPr>
                <a:xfrm>
                  <a:off x="8002201" y="714598"/>
                  <a:ext cx="85855" cy="83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8" h="4348" extrusionOk="0">
                      <a:moveTo>
                        <a:pt x="0" y="1"/>
                      </a:moveTo>
                      <a:lnTo>
                        <a:pt x="4488" y="4347"/>
                      </a:lnTo>
                    </a:path>
                  </a:pathLst>
                </a:custGeom>
                <a:solidFill>
                  <a:srgbClr val="F9EC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80;p3"/>
                <p:cNvSpPr/>
                <p:nvPr/>
              </p:nvSpPr>
              <p:spPr>
                <a:xfrm>
                  <a:off x="7996807" y="709720"/>
                  <a:ext cx="96645" cy="92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2" h="4858" extrusionOk="0">
                      <a:moveTo>
                        <a:pt x="283" y="1"/>
                      </a:moveTo>
                      <a:cubicBezTo>
                        <a:pt x="216" y="1"/>
                        <a:pt x="149" y="27"/>
                        <a:pt x="98" y="78"/>
                      </a:cubicBezTo>
                      <a:cubicBezTo>
                        <a:pt x="0" y="179"/>
                        <a:pt x="3" y="341"/>
                        <a:pt x="104" y="440"/>
                      </a:cubicBezTo>
                      <a:lnTo>
                        <a:pt x="4592" y="4785"/>
                      </a:lnTo>
                      <a:cubicBezTo>
                        <a:pt x="4642" y="4833"/>
                        <a:pt x="4706" y="4857"/>
                        <a:pt x="4770" y="4857"/>
                      </a:cubicBezTo>
                      <a:cubicBezTo>
                        <a:pt x="4837" y="4857"/>
                        <a:pt x="4903" y="4832"/>
                        <a:pt x="4954" y="4780"/>
                      </a:cubicBezTo>
                      <a:cubicBezTo>
                        <a:pt x="5051" y="4678"/>
                        <a:pt x="5048" y="4516"/>
                        <a:pt x="4947" y="4418"/>
                      </a:cubicBezTo>
                      <a:lnTo>
                        <a:pt x="460" y="72"/>
                      </a:lnTo>
                      <a:cubicBezTo>
                        <a:pt x="410" y="24"/>
                        <a:pt x="347" y="1"/>
                        <a:pt x="2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1;p3"/>
                <p:cNvSpPr/>
                <p:nvPr/>
              </p:nvSpPr>
              <p:spPr>
                <a:xfrm>
                  <a:off x="8002201" y="714598"/>
                  <a:ext cx="85855" cy="83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8" h="4348" extrusionOk="0">
                      <a:moveTo>
                        <a:pt x="4488" y="1"/>
                      </a:moveTo>
                      <a:lnTo>
                        <a:pt x="0" y="4347"/>
                      </a:lnTo>
                    </a:path>
                  </a:pathLst>
                </a:custGeom>
                <a:solidFill>
                  <a:srgbClr val="F9EC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2;p3"/>
                <p:cNvSpPr/>
                <p:nvPr/>
              </p:nvSpPr>
              <p:spPr>
                <a:xfrm>
                  <a:off x="7996807" y="709720"/>
                  <a:ext cx="96645" cy="92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2" h="4858" extrusionOk="0">
                      <a:moveTo>
                        <a:pt x="4769" y="1"/>
                      </a:moveTo>
                      <a:cubicBezTo>
                        <a:pt x="4706" y="1"/>
                        <a:pt x="4642" y="24"/>
                        <a:pt x="4592" y="72"/>
                      </a:cubicBezTo>
                      <a:lnTo>
                        <a:pt x="104" y="4418"/>
                      </a:lnTo>
                      <a:cubicBezTo>
                        <a:pt x="3" y="4517"/>
                        <a:pt x="0" y="4679"/>
                        <a:pt x="98" y="4780"/>
                      </a:cubicBezTo>
                      <a:cubicBezTo>
                        <a:pt x="149" y="4832"/>
                        <a:pt x="215" y="4857"/>
                        <a:pt x="282" y="4857"/>
                      </a:cubicBezTo>
                      <a:cubicBezTo>
                        <a:pt x="346" y="4857"/>
                        <a:pt x="411" y="4833"/>
                        <a:pt x="460" y="4785"/>
                      </a:cubicBezTo>
                      <a:lnTo>
                        <a:pt x="4947" y="440"/>
                      </a:lnTo>
                      <a:cubicBezTo>
                        <a:pt x="5048" y="341"/>
                        <a:pt x="5051" y="179"/>
                        <a:pt x="4954" y="78"/>
                      </a:cubicBezTo>
                      <a:cubicBezTo>
                        <a:pt x="4903" y="27"/>
                        <a:pt x="4836" y="1"/>
                        <a:pt x="4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;p3"/>
                <p:cNvSpPr/>
                <p:nvPr/>
              </p:nvSpPr>
              <p:spPr>
                <a:xfrm>
                  <a:off x="7442978" y="661703"/>
                  <a:ext cx="188947" cy="188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77" h="9877" extrusionOk="0">
                      <a:moveTo>
                        <a:pt x="0" y="1"/>
                      </a:moveTo>
                      <a:lnTo>
                        <a:pt x="0" y="9876"/>
                      </a:lnTo>
                      <a:lnTo>
                        <a:pt x="9876" y="9876"/>
                      </a:lnTo>
                      <a:lnTo>
                        <a:pt x="987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3"/>
                <p:cNvSpPr/>
                <p:nvPr/>
              </p:nvSpPr>
              <p:spPr>
                <a:xfrm>
                  <a:off x="7438100" y="656825"/>
                  <a:ext cx="198722" cy="198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8" h="10388" extrusionOk="0">
                      <a:moveTo>
                        <a:pt x="9876" y="511"/>
                      </a:moveTo>
                      <a:lnTo>
                        <a:pt x="9876" y="9876"/>
                      </a:lnTo>
                      <a:lnTo>
                        <a:pt x="511" y="9876"/>
                      </a:lnTo>
                      <a:lnTo>
                        <a:pt x="511" y="511"/>
                      </a:lnTo>
                      <a:close/>
                      <a:moveTo>
                        <a:pt x="255" y="0"/>
                      </a:moveTo>
                      <a:cubicBezTo>
                        <a:pt x="115" y="0"/>
                        <a:pt x="0" y="115"/>
                        <a:pt x="0" y="256"/>
                      </a:cubicBezTo>
                      <a:lnTo>
                        <a:pt x="0" y="10131"/>
                      </a:lnTo>
                      <a:cubicBezTo>
                        <a:pt x="0" y="10273"/>
                        <a:pt x="115" y="10388"/>
                        <a:pt x="255" y="10388"/>
                      </a:cubicBezTo>
                      <a:lnTo>
                        <a:pt x="10131" y="10388"/>
                      </a:lnTo>
                      <a:cubicBezTo>
                        <a:pt x="10272" y="10388"/>
                        <a:pt x="10387" y="10273"/>
                        <a:pt x="10387" y="10131"/>
                      </a:cubicBezTo>
                      <a:lnTo>
                        <a:pt x="10387" y="256"/>
                      </a:lnTo>
                      <a:cubicBezTo>
                        <a:pt x="10387" y="114"/>
                        <a:pt x="10272" y="0"/>
                        <a:pt x="101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3"/>
                <p:cNvSpPr/>
                <p:nvPr/>
              </p:nvSpPr>
              <p:spPr>
                <a:xfrm>
                  <a:off x="7473989" y="801010"/>
                  <a:ext cx="126908" cy="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4" h="511" extrusionOk="0">
                      <a:moveTo>
                        <a:pt x="257" y="0"/>
                      </a:moveTo>
                      <a:cubicBezTo>
                        <a:pt x="115" y="0"/>
                        <a:pt x="1" y="114"/>
                        <a:pt x="1" y="255"/>
                      </a:cubicBezTo>
                      <a:cubicBezTo>
                        <a:pt x="1" y="397"/>
                        <a:pt x="115" y="511"/>
                        <a:pt x="257" y="511"/>
                      </a:cubicBezTo>
                      <a:lnTo>
                        <a:pt x="6379" y="511"/>
                      </a:lnTo>
                      <a:cubicBezTo>
                        <a:pt x="6519" y="511"/>
                        <a:pt x="6634" y="397"/>
                        <a:pt x="6634" y="255"/>
                      </a:cubicBezTo>
                      <a:cubicBezTo>
                        <a:pt x="6634" y="114"/>
                        <a:pt x="6519" y="0"/>
                        <a:pt x="63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6;p3"/>
                <p:cNvSpPr/>
                <p:nvPr/>
              </p:nvSpPr>
              <p:spPr>
                <a:xfrm>
                  <a:off x="7697701" y="661703"/>
                  <a:ext cx="188947" cy="188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77" h="9877" extrusionOk="0">
                      <a:moveTo>
                        <a:pt x="0" y="1"/>
                      </a:moveTo>
                      <a:lnTo>
                        <a:pt x="0" y="9876"/>
                      </a:lnTo>
                      <a:lnTo>
                        <a:pt x="9876" y="9876"/>
                      </a:lnTo>
                      <a:lnTo>
                        <a:pt x="987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3"/>
                <p:cNvSpPr/>
                <p:nvPr/>
              </p:nvSpPr>
              <p:spPr>
                <a:xfrm>
                  <a:off x="7692823" y="656825"/>
                  <a:ext cx="198703" cy="198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7" h="10388" extrusionOk="0">
                      <a:moveTo>
                        <a:pt x="9876" y="511"/>
                      </a:moveTo>
                      <a:lnTo>
                        <a:pt x="9876" y="9876"/>
                      </a:lnTo>
                      <a:lnTo>
                        <a:pt x="511" y="9876"/>
                      </a:lnTo>
                      <a:lnTo>
                        <a:pt x="511" y="511"/>
                      </a:lnTo>
                      <a:close/>
                      <a:moveTo>
                        <a:pt x="255" y="0"/>
                      </a:moveTo>
                      <a:cubicBezTo>
                        <a:pt x="114" y="0"/>
                        <a:pt x="0" y="115"/>
                        <a:pt x="0" y="256"/>
                      </a:cubicBezTo>
                      <a:lnTo>
                        <a:pt x="0" y="10131"/>
                      </a:lnTo>
                      <a:cubicBezTo>
                        <a:pt x="0" y="10273"/>
                        <a:pt x="114" y="10388"/>
                        <a:pt x="255" y="10388"/>
                      </a:cubicBezTo>
                      <a:lnTo>
                        <a:pt x="10131" y="10388"/>
                      </a:lnTo>
                      <a:cubicBezTo>
                        <a:pt x="10272" y="10388"/>
                        <a:pt x="10386" y="10273"/>
                        <a:pt x="10386" y="10131"/>
                      </a:cubicBezTo>
                      <a:lnTo>
                        <a:pt x="10386" y="256"/>
                      </a:lnTo>
                      <a:cubicBezTo>
                        <a:pt x="10386" y="114"/>
                        <a:pt x="10272" y="0"/>
                        <a:pt x="101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3"/>
                <p:cNvSpPr/>
                <p:nvPr/>
              </p:nvSpPr>
              <p:spPr>
                <a:xfrm>
                  <a:off x="7733743" y="703790"/>
                  <a:ext cx="116865" cy="104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9" h="5478" extrusionOk="0">
                      <a:moveTo>
                        <a:pt x="5597" y="511"/>
                      </a:moveTo>
                      <a:lnTo>
                        <a:pt x="5597" y="4966"/>
                      </a:lnTo>
                      <a:lnTo>
                        <a:pt x="512" y="4966"/>
                      </a:lnTo>
                      <a:lnTo>
                        <a:pt x="512" y="511"/>
                      </a:lnTo>
                      <a:close/>
                      <a:moveTo>
                        <a:pt x="257" y="0"/>
                      </a:moveTo>
                      <a:cubicBezTo>
                        <a:pt x="115" y="0"/>
                        <a:pt x="0" y="114"/>
                        <a:pt x="0" y="256"/>
                      </a:cubicBezTo>
                      <a:lnTo>
                        <a:pt x="0" y="5222"/>
                      </a:lnTo>
                      <a:cubicBezTo>
                        <a:pt x="0" y="5363"/>
                        <a:pt x="115" y="5478"/>
                        <a:pt x="257" y="5478"/>
                      </a:cubicBezTo>
                      <a:lnTo>
                        <a:pt x="5853" y="5478"/>
                      </a:lnTo>
                      <a:cubicBezTo>
                        <a:pt x="5993" y="5478"/>
                        <a:pt x="6108" y="5363"/>
                        <a:pt x="6108" y="5222"/>
                      </a:cubicBezTo>
                      <a:lnTo>
                        <a:pt x="6108" y="256"/>
                      </a:lnTo>
                      <a:cubicBezTo>
                        <a:pt x="6108" y="114"/>
                        <a:pt x="5993" y="0"/>
                        <a:pt x="58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3"/>
                <p:cNvSpPr/>
                <p:nvPr/>
              </p:nvSpPr>
              <p:spPr>
                <a:xfrm>
                  <a:off x="7739693" y="709299"/>
                  <a:ext cx="102977" cy="15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834" extrusionOk="0">
                      <a:moveTo>
                        <a:pt x="1" y="0"/>
                      </a:moveTo>
                      <a:lnTo>
                        <a:pt x="1" y="834"/>
                      </a:lnTo>
                      <a:lnTo>
                        <a:pt x="5383" y="834"/>
                      </a:lnTo>
                      <a:lnTo>
                        <a:pt x="5330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0" name="Google Shape;90;p3"/>
              <p:cNvSpPr/>
              <p:nvPr/>
            </p:nvSpPr>
            <p:spPr>
              <a:xfrm>
                <a:off x="8438225" y="904875"/>
                <a:ext cx="219900" cy="2989200"/>
              </a:xfrm>
              <a:prstGeom prst="rect">
                <a:avLst/>
              </a:pr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8438215" y="904875"/>
                <a:ext cx="219900" cy="6519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" name="Google Shape;92;p3"/>
            <p:cNvSpPr txBox="1"/>
            <p:nvPr/>
          </p:nvSpPr>
          <p:spPr>
            <a:xfrm>
              <a:off x="4295775" y="701913"/>
              <a:ext cx="1917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Roboto Mono"/>
                  <a:ea typeface="Roboto Mono"/>
                  <a:cs typeface="Roboto Mono"/>
                  <a:sym typeface="Roboto Mono"/>
                </a:rPr>
                <a:t>https://slidesgo.com/</a:t>
              </a:r>
              <a:endParaRPr sz="1000"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</p:grpSp>
      <p:sp>
        <p:nvSpPr>
          <p:cNvPr id="93" name="Google Shape;93;p3"/>
          <p:cNvSpPr/>
          <p:nvPr/>
        </p:nvSpPr>
        <p:spPr>
          <a:xfrm>
            <a:off x="6972476" y="952501"/>
            <a:ext cx="858600" cy="858900"/>
          </a:xfrm>
          <a:prstGeom prst="donut">
            <a:avLst>
              <a:gd name="adj" fmla="val 25000"/>
            </a:avLst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3"/>
          <p:cNvGrpSpPr/>
          <p:nvPr/>
        </p:nvGrpSpPr>
        <p:grpSpPr>
          <a:xfrm>
            <a:off x="4340349" y="1535250"/>
            <a:ext cx="4362350" cy="3320850"/>
            <a:chOff x="4295774" y="573225"/>
            <a:chExt cx="4362350" cy="3320850"/>
          </a:xfrm>
        </p:grpSpPr>
        <p:grpSp>
          <p:nvGrpSpPr>
            <p:cNvPr id="95" name="Google Shape;95;p3"/>
            <p:cNvGrpSpPr/>
            <p:nvPr/>
          </p:nvGrpSpPr>
          <p:grpSpPr>
            <a:xfrm>
              <a:off x="4295774" y="573225"/>
              <a:ext cx="4362338" cy="3320850"/>
              <a:chOff x="4190279" y="573225"/>
              <a:chExt cx="4233636" cy="3320850"/>
            </a:xfrm>
          </p:grpSpPr>
          <p:sp>
            <p:nvSpPr>
              <p:cNvPr id="96" name="Google Shape;96;p3"/>
              <p:cNvSpPr/>
              <p:nvPr/>
            </p:nvSpPr>
            <p:spPr>
              <a:xfrm>
                <a:off x="4190279" y="573225"/>
                <a:ext cx="4233300" cy="426900"/>
              </a:xfrm>
              <a:prstGeom prst="roundRect">
                <a:avLst>
                  <a:gd name="adj" fmla="val 26774"/>
                </a:avLst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4192414" y="904875"/>
                <a:ext cx="4231500" cy="29892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" name="Google Shape;98;p3"/>
            <p:cNvGrpSpPr/>
            <p:nvPr/>
          </p:nvGrpSpPr>
          <p:grpSpPr>
            <a:xfrm>
              <a:off x="7842475" y="646225"/>
              <a:ext cx="706370" cy="198722"/>
              <a:chOff x="7438100" y="656825"/>
              <a:chExt cx="706370" cy="198722"/>
            </a:xfrm>
          </p:grpSpPr>
          <p:sp>
            <p:nvSpPr>
              <p:cNvPr id="99" name="Google Shape;99;p3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2" name="Google Shape;112;p3"/>
            <p:cNvSpPr/>
            <p:nvPr/>
          </p:nvSpPr>
          <p:spPr>
            <a:xfrm>
              <a:off x="8438225" y="904875"/>
              <a:ext cx="219900" cy="2989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8438215" y="904875"/>
              <a:ext cx="219900" cy="651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114;p3"/>
          <p:cNvGrpSpPr/>
          <p:nvPr/>
        </p:nvGrpSpPr>
        <p:grpSpPr>
          <a:xfrm>
            <a:off x="719999" y="406650"/>
            <a:ext cx="4098543" cy="4317750"/>
            <a:chOff x="4559574" y="573225"/>
            <a:chExt cx="4098543" cy="4317750"/>
          </a:xfrm>
        </p:grpSpPr>
        <p:grpSp>
          <p:nvGrpSpPr>
            <p:cNvPr id="115" name="Google Shape;115;p3"/>
            <p:cNvGrpSpPr/>
            <p:nvPr/>
          </p:nvGrpSpPr>
          <p:grpSpPr>
            <a:xfrm>
              <a:off x="4559574" y="573225"/>
              <a:ext cx="4098526" cy="4317750"/>
              <a:chOff x="4446296" y="573225"/>
              <a:chExt cx="3977606" cy="4317750"/>
            </a:xfrm>
          </p:grpSpPr>
          <p:sp>
            <p:nvSpPr>
              <p:cNvPr id="116" name="Google Shape;116;p3"/>
              <p:cNvSpPr/>
              <p:nvPr/>
            </p:nvSpPr>
            <p:spPr>
              <a:xfrm>
                <a:off x="4446296" y="573225"/>
                <a:ext cx="3977400" cy="426900"/>
              </a:xfrm>
              <a:prstGeom prst="roundRect">
                <a:avLst>
                  <a:gd name="adj" fmla="val 26774"/>
                </a:avLst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4448302" y="904875"/>
                <a:ext cx="3975600" cy="39861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" name="Google Shape;118;p3"/>
            <p:cNvGrpSpPr/>
            <p:nvPr/>
          </p:nvGrpSpPr>
          <p:grpSpPr>
            <a:xfrm>
              <a:off x="7842475" y="646225"/>
              <a:ext cx="706370" cy="198722"/>
              <a:chOff x="7438100" y="656825"/>
              <a:chExt cx="706370" cy="198722"/>
            </a:xfrm>
          </p:grpSpPr>
          <p:sp>
            <p:nvSpPr>
              <p:cNvPr id="119" name="Google Shape;119;p3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2" name="Google Shape;132;p3"/>
            <p:cNvSpPr/>
            <p:nvPr/>
          </p:nvSpPr>
          <p:spPr>
            <a:xfrm>
              <a:off x="8438217" y="904875"/>
              <a:ext cx="219900" cy="39861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8438215" y="904875"/>
              <a:ext cx="219900" cy="651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134;p3"/>
          <p:cNvSpPr txBox="1">
            <a:spLocks noGrp="1"/>
          </p:cNvSpPr>
          <p:nvPr>
            <p:ph type="title"/>
          </p:nvPr>
        </p:nvSpPr>
        <p:spPr>
          <a:xfrm>
            <a:off x="1053725" y="2116125"/>
            <a:ext cx="3431100" cy="2114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5" name="Google Shape;135;p3"/>
          <p:cNvSpPr txBox="1">
            <a:spLocks noGrp="1"/>
          </p:cNvSpPr>
          <p:nvPr>
            <p:ph type="title" idx="2" hasCustomPrompt="1"/>
          </p:nvPr>
        </p:nvSpPr>
        <p:spPr>
          <a:xfrm>
            <a:off x="1053725" y="1181100"/>
            <a:ext cx="1175100" cy="935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6" name="Google Shape;136;p3"/>
          <p:cNvSpPr txBox="1">
            <a:spLocks noGrp="1"/>
          </p:cNvSpPr>
          <p:nvPr>
            <p:ph type="subTitle" idx="1"/>
          </p:nvPr>
        </p:nvSpPr>
        <p:spPr>
          <a:xfrm rot="366">
            <a:off x="5177400" y="3271575"/>
            <a:ext cx="28194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2">
    <p:bg>
      <p:bgPr>
        <a:solidFill>
          <a:schemeClr val="accent4"/>
        </a:solidFill>
        <a:effectLst/>
      </p:bgPr>
    </p:bg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35"/>
          <p:cNvSpPr/>
          <p:nvPr/>
        </p:nvSpPr>
        <p:spPr>
          <a:xfrm>
            <a:off x="-34375" y="-542662"/>
            <a:ext cx="9214312" cy="6228826"/>
          </a:xfrm>
          <a:custGeom>
            <a:avLst/>
            <a:gdLst/>
            <a:ahLst/>
            <a:cxnLst/>
            <a:rect l="l" t="t" r="r" b="b"/>
            <a:pathLst>
              <a:path w="151408" h="102351" extrusionOk="0">
                <a:moveTo>
                  <a:pt x="4068" y="183"/>
                </a:moveTo>
                <a:lnTo>
                  <a:pt x="4068" y="3719"/>
                </a:lnTo>
                <a:lnTo>
                  <a:pt x="184" y="3719"/>
                </a:lnTo>
                <a:lnTo>
                  <a:pt x="184" y="183"/>
                </a:lnTo>
                <a:close/>
                <a:moveTo>
                  <a:pt x="8043" y="183"/>
                </a:moveTo>
                <a:lnTo>
                  <a:pt x="8043" y="3719"/>
                </a:lnTo>
                <a:lnTo>
                  <a:pt x="4252" y="3719"/>
                </a:lnTo>
                <a:lnTo>
                  <a:pt x="4252" y="183"/>
                </a:lnTo>
                <a:close/>
                <a:moveTo>
                  <a:pt x="12018" y="183"/>
                </a:moveTo>
                <a:lnTo>
                  <a:pt x="12018" y="3719"/>
                </a:lnTo>
                <a:lnTo>
                  <a:pt x="8227" y="3719"/>
                </a:lnTo>
                <a:lnTo>
                  <a:pt x="8227" y="183"/>
                </a:lnTo>
                <a:close/>
                <a:moveTo>
                  <a:pt x="15993" y="183"/>
                </a:moveTo>
                <a:lnTo>
                  <a:pt x="15993" y="3719"/>
                </a:lnTo>
                <a:lnTo>
                  <a:pt x="12202" y="3719"/>
                </a:lnTo>
                <a:lnTo>
                  <a:pt x="12202" y="183"/>
                </a:lnTo>
                <a:close/>
                <a:moveTo>
                  <a:pt x="19968" y="183"/>
                </a:moveTo>
                <a:lnTo>
                  <a:pt x="19968" y="3719"/>
                </a:lnTo>
                <a:lnTo>
                  <a:pt x="16177" y="3719"/>
                </a:lnTo>
                <a:lnTo>
                  <a:pt x="16177" y="183"/>
                </a:lnTo>
                <a:close/>
                <a:moveTo>
                  <a:pt x="23944" y="183"/>
                </a:moveTo>
                <a:lnTo>
                  <a:pt x="23944" y="3719"/>
                </a:lnTo>
                <a:lnTo>
                  <a:pt x="20153" y="3719"/>
                </a:lnTo>
                <a:lnTo>
                  <a:pt x="20153" y="183"/>
                </a:lnTo>
                <a:close/>
                <a:moveTo>
                  <a:pt x="27919" y="183"/>
                </a:moveTo>
                <a:lnTo>
                  <a:pt x="27919" y="3719"/>
                </a:lnTo>
                <a:lnTo>
                  <a:pt x="24129" y="3719"/>
                </a:lnTo>
                <a:lnTo>
                  <a:pt x="24129" y="183"/>
                </a:lnTo>
                <a:close/>
                <a:moveTo>
                  <a:pt x="31895" y="183"/>
                </a:moveTo>
                <a:lnTo>
                  <a:pt x="31895" y="3719"/>
                </a:lnTo>
                <a:lnTo>
                  <a:pt x="28104" y="3719"/>
                </a:lnTo>
                <a:lnTo>
                  <a:pt x="28104" y="183"/>
                </a:lnTo>
                <a:close/>
                <a:moveTo>
                  <a:pt x="35870" y="183"/>
                </a:moveTo>
                <a:lnTo>
                  <a:pt x="35870" y="3719"/>
                </a:lnTo>
                <a:lnTo>
                  <a:pt x="32079" y="3719"/>
                </a:lnTo>
                <a:lnTo>
                  <a:pt x="32079" y="183"/>
                </a:lnTo>
                <a:close/>
                <a:moveTo>
                  <a:pt x="39845" y="183"/>
                </a:moveTo>
                <a:lnTo>
                  <a:pt x="39845" y="3719"/>
                </a:lnTo>
                <a:lnTo>
                  <a:pt x="36054" y="3719"/>
                </a:lnTo>
                <a:lnTo>
                  <a:pt x="36054" y="183"/>
                </a:lnTo>
                <a:close/>
                <a:moveTo>
                  <a:pt x="43821" y="183"/>
                </a:moveTo>
                <a:lnTo>
                  <a:pt x="43821" y="3719"/>
                </a:lnTo>
                <a:lnTo>
                  <a:pt x="40029" y="3719"/>
                </a:lnTo>
                <a:lnTo>
                  <a:pt x="40029" y="183"/>
                </a:lnTo>
                <a:close/>
                <a:moveTo>
                  <a:pt x="47796" y="183"/>
                </a:moveTo>
                <a:lnTo>
                  <a:pt x="47796" y="3719"/>
                </a:lnTo>
                <a:lnTo>
                  <a:pt x="44005" y="3719"/>
                </a:lnTo>
                <a:lnTo>
                  <a:pt x="44005" y="183"/>
                </a:lnTo>
                <a:close/>
                <a:moveTo>
                  <a:pt x="51771" y="183"/>
                </a:moveTo>
                <a:lnTo>
                  <a:pt x="51771" y="3719"/>
                </a:lnTo>
                <a:lnTo>
                  <a:pt x="47980" y="3719"/>
                </a:lnTo>
                <a:lnTo>
                  <a:pt x="47980" y="183"/>
                </a:lnTo>
                <a:close/>
                <a:moveTo>
                  <a:pt x="55746" y="183"/>
                </a:moveTo>
                <a:lnTo>
                  <a:pt x="55746" y="3719"/>
                </a:lnTo>
                <a:lnTo>
                  <a:pt x="51956" y="3719"/>
                </a:lnTo>
                <a:lnTo>
                  <a:pt x="51956" y="183"/>
                </a:lnTo>
                <a:close/>
                <a:moveTo>
                  <a:pt x="59721" y="183"/>
                </a:moveTo>
                <a:lnTo>
                  <a:pt x="59721" y="3719"/>
                </a:lnTo>
                <a:lnTo>
                  <a:pt x="55931" y="3719"/>
                </a:lnTo>
                <a:lnTo>
                  <a:pt x="55931" y="183"/>
                </a:lnTo>
                <a:close/>
                <a:moveTo>
                  <a:pt x="63696" y="183"/>
                </a:moveTo>
                <a:lnTo>
                  <a:pt x="63696" y="3719"/>
                </a:lnTo>
                <a:lnTo>
                  <a:pt x="59906" y="3719"/>
                </a:lnTo>
                <a:lnTo>
                  <a:pt x="59906" y="183"/>
                </a:lnTo>
                <a:close/>
                <a:moveTo>
                  <a:pt x="67672" y="183"/>
                </a:moveTo>
                <a:lnTo>
                  <a:pt x="67672" y="3719"/>
                </a:lnTo>
                <a:lnTo>
                  <a:pt x="63881" y="3719"/>
                </a:lnTo>
                <a:lnTo>
                  <a:pt x="63881" y="183"/>
                </a:lnTo>
                <a:close/>
                <a:moveTo>
                  <a:pt x="71648" y="183"/>
                </a:moveTo>
                <a:lnTo>
                  <a:pt x="71648" y="3719"/>
                </a:lnTo>
                <a:lnTo>
                  <a:pt x="67857" y="3719"/>
                </a:lnTo>
                <a:lnTo>
                  <a:pt x="67857" y="183"/>
                </a:lnTo>
                <a:close/>
                <a:moveTo>
                  <a:pt x="75623" y="183"/>
                </a:moveTo>
                <a:lnTo>
                  <a:pt x="75623" y="3719"/>
                </a:lnTo>
                <a:lnTo>
                  <a:pt x="71832" y="3719"/>
                </a:lnTo>
                <a:lnTo>
                  <a:pt x="71832" y="183"/>
                </a:lnTo>
                <a:close/>
                <a:moveTo>
                  <a:pt x="79598" y="183"/>
                </a:moveTo>
                <a:lnTo>
                  <a:pt x="79598" y="3719"/>
                </a:lnTo>
                <a:lnTo>
                  <a:pt x="75807" y="3719"/>
                </a:lnTo>
                <a:lnTo>
                  <a:pt x="75807" y="183"/>
                </a:lnTo>
                <a:close/>
                <a:moveTo>
                  <a:pt x="83573" y="183"/>
                </a:moveTo>
                <a:lnTo>
                  <a:pt x="83573" y="3719"/>
                </a:lnTo>
                <a:lnTo>
                  <a:pt x="79782" y="3719"/>
                </a:lnTo>
                <a:lnTo>
                  <a:pt x="79782" y="183"/>
                </a:lnTo>
                <a:close/>
                <a:moveTo>
                  <a:pt x="87549" y="183"/>
                </a:moveTo>
                <a:lnTo>
                  <a:pt x="87549" y="3719"/>
                </a:lnTo>
                <a:lnTo>
                  <a:pt x="83757" y="3719"/>
                </a:lnTo>
                <a:lnTo>
                  <a:pt x="83757" y="183"/>
                </a:lnTo>
                <a:close/>
                <a:moveTo>
                  <a:pt x="91524" y="183"/>
                </a:moveTo>
                <a:lnTo>
                  <a:pt x="91524" y="3719"/>
                </a:lnTo>
                <a:lnTo>
                  <a:pt x="87733" y="3719"/>
                </a:lnTo>
                <a:lnTo>
                  <a:pt x="87733" y="183"/>
                </a:lnTo>
                <a:close/>
                <a:moveTo>
                  <a:pt x="95499" y="183"/>
                </a:moveTo>
                <a:lnTo>
                  <a:pt x="95499" y="3719"/>
                </a:lnTo>
                <a:lnTo>
                  <a:pt x="91708" y="3719"/>
                </a:lnTo>
                <a:lnTo>
                  <a:pt x="91708" y="183"/>
                </a:lnTo>
                <a:close/>
                <a:moveTo>
                  <a:pt x="99474" y="183"/>
                </a:moveTo>
                <a:lnTo>
                  <a:pt x="99474" y="3719"/>
                </a:lnTo>
                <a:lnTo>
                  <a:pt x="95684" y="3719"/>
                </a:lnTo>
                <a:lnTo>
                  <a:pt x="95684" y="183"/>
                </a:lnTo>
                <a:close/>
                <a:moveTo>
                  <a:pt x="103449" y="183"/>
                </a:moveTo>
                <a:lnTo>
                  <a:pt x="103449" y="3719"/>
                </a:lnTo>
                <a:lnTo>
                  <a:pt x="99659" y="3719"/>
                </a:lnTo>
                <a:lnTo>
                  <a:pt x="99659" y="183"/>
                </a:lnTo>
                <a:close/>
                <a:moveTo>
                  <a:pt x="107424" y="183"/>
                </a:moveTo>
                <a:lnTo>
                  <a:pt x="107424" y="3719"/>
                </a:lnTo>
                <a:lnTo>
                  <a:pt x="103634" y="3719"/>
                </a:lnTo>
                <a:lnTo>
                  <a:pt x="103634" y="183"/>
                </a:lnTo>
                <a:close/>
                <a:moveTo>
                  <a:pt x="111400" y="183"/>
                </a:moveTo>
                <a:lnTo>
                  <a:pt x="111400" y="3719"/>
                </a:lnTo>
                <a:lnTo>
                  <a:pt x="107609" y="3719"/>
                </a:lnTo>
                <a:lnTo>
                  <a:pt x="107609" y="183"/>
                </a:lnTo>
                <a:close/>
                <a:moveTo>
                  <a:pt x="115376" y="183"/>
                </a:moveTo>
                <a:lnTo>
                  <a:pt x="115376" y="3719"/>
                </a:lnTo>
                <a:lnTo>
                  <a:pt x="111585" y="3719"/>
                </a:lnTo>
                <a:lnTo>
                  <a:pt x="111585" y="183"/>
                </a:lnTo>
                <a:close/>
                <a:moveTo>
                  <a:pt x="119351" y="183"/>
                </a:moveTo>
                <a:lnTo>
                  <a:pt x="119351" y="3719"/>
                </a:lnTo>
                <a:lnTo>
                  <a:pt x="115560" y="3719"/>
                </a:lnTo>
                <a:lnTo>
                  <a:pt x="115560" y="183"/>
                </a:lnTo>
                <a:close/>
                <a:moveTo>
                  <a:pt x="123326" y="183"/>
                </a:moveTo>
                <a:lnTo>
                  <a:pt x="123326" y="3719"/>
                </a:lnTo>
                <a:lnTo>
                  <a:pt x="119535" y="3719"/>
                </a:lnTo>
                <a:lnTo>
                  <a:pt x="119535" y="183"/>
                </a:lnTo>
                <a:close/>
                <a:moveTo>
                  <a:pt x="127301" y="183"/>
                </a:moveTo>
                <a:lnTo>
                  <a:pt x="127301" y="3719"/>
                </a:lnTo>
                <a:lnTo>
                  <a:pt x="123510" y="3719"/>
                </a:lnTo>
                <a:lnTo>
                  <a:pt x="123510" y="183"/>
                </a:lnTo>
                <a:close/>
                <a:moveTo>
                  <a:pt x="131277" y="183"/>
                </a:moveTo>
                <a:lnTo>
                  <a:pt x="131277" y="3719"/>
                </a:lnTo>
                <a:lnTo>
                  <a:pt x="127485" y="3719"/>
                </a:lnTo>
                <a:lnTo>
                  <a:pt x="127485" y="183"/>
                </a:lnTo>
                <a:close/>
                <a:moveTo>
                  <a:pt x="135252" y="183"/>
                </a:moveTo>
                <a:lnTo>
                  <a:pt x="135252" y="3719"/>
                </a:lnTo>
                <a:lnTo>
                  <a:pt x="131461" y="3719"/>
                </a:lnTo>
                <a:lnTo>
                  <a:pt x="131461" y="183"/>
                </a:lnTo>
                <a:close/>
                <a:moveTo>
                  <a:pt x="139227" y="183"/>
                </a:moveTo>
                <a:lnTo>
                  <a:pt x="139227" y="3719"/>
                </a:lnTo>
                <a:lnTo>
                  <a:pt x="135436" y="3719"/>
                </a:lnTo>
                <a:lnTo>
                  <a:pt x="135436" y="183"/>
                </a:lnTo>
                <a:close/>
                <a:moveTo>
                  <a:pt x="143202" y="183"/>
                </a:moveTo>
                <a:lnTo>
                  <a:pt x="143202" y="3719"/>
                </a:lnTo>
                <a:lnTo>
                  <a:pt x="139411" y="3719"/>
                </a:lnTo>
                <a:lnTo>
                  <a:pt x="139411" y="183"/>
                </a:lnTo>
                <a:close/>
                <a:moveTo>
                  <a:pt x="147177" y="183"/>
                </a:moveTo>
                <a:lnTo>
                  <a:pt x="147177" y="3719"/>
                </a:lnTo>
                <a:lnTo>
                  <a:pt x="143387" y="3719"/>
                </a:lnTo>
                <a:lnTo>
                  <a:pt x="143387" y="183"/>
                </a:lnTo>
                <a:close/>
                <a:moveTo>
                  <a:pt x="151224" y="183"/>
                </a:moveTo>
                <a:lnTo>
                  <a:pt x="151224" y="3719"/>
                </a:lnTo>
                <a:lnTo>
                  <a:pt x="147362" y="3719"/>
                </a:lnTo>
                <a:lnTo>
                  <a:pt x="147362" y="183"/>
                </a:lnTo>
                <a:close/>
                <a:moveTo>
                  <a:pt x="4068" y="3902"/>
                </a:moveTo>
                <a:lnTo>
                  <a:pt x="4068" y="7661"/>
                </a:lnTo>
                <a:lnTo>
                  <a:pt x="184" y="7661"/>
                </a:lnTo>
                <a:lnTo>
                  <a:pt x="184" y="3902"/>
                </a:lnTo>
                <a:close/>
                <a:moveTo>
                  <a:pt x="8043" y="3902"/>
                </a:moveTo>
                <a:lnTo>
                  <a:pt x="8043" y="7661"/>
                </a:lnTo>
                <a:lnTo>
                  <a:pt x="4252" y="7661"/>
                </a:lnTo>
                <a:lnTo>
                  <a:pt x="4252" y="3902"/>
                </a:lnTo>
                <a:close/>
                <a:moveTo>
                  <a:pt x="12018" y="3902"/>
                </a:moveTo>
                <a:lnTo>
                  <a:pt x="12018" y="7661"/>
                </a:lnTo>
                <a:lnTo>
                  <a:pt x="8227" y="7661"/>
                </a:lnTo>
                <a:lnTo>
                  <a:pt x="8227" y="3902"/>
                </a:lnTo>
                <a:close/>
                <a:moveTo>
                  <a:pt x="15993" y="3902"/>
                </a:moveTo>
                <a:lnTo>
                  <a:pt x="15993" y="7661"/>
                </a:lnTo>
                <a:lnTo>
                  <a:pt x="12202" y="7661"/>
                </a:lnTo>
                <a:lnTo>
                  <a:pt x="12202" y="3902"/>
                </a:lnTo>
                <a:close/>
                <a:moveTo>
                  <a:pt x="19968" y="3902"/>
                </a:moveTo>
                <a:lnTo>
                  <a:pt x="19968" y="7661"/>
                </a:lnTo>
                <a:lnTo>
                  <a:pt x="16177" y="7661"/>
                </a:lnTo>
                <a:lnTo>
                  <a:pt x="16177" y="3902"/>
                </a:lnTo>
                <a:close/>
                <a:moveTo>
                  <a:pt x="23944" y="3902"/>
                </a:moveTo>
                <a:lnTo>
                  <a:pt x="23944" y="7661"/>
                </a:lnTo>
                <a:lnTo>
                  <a:pt x="20153" y="7661"/>
                </a:lnTo>
                <a:lnTo>
                  <a:pt x="20153" y="3902"/>
                </a:lnTo>
                <a:close/>
                <a:moveTo>
                  <a:pt x="27919" y="3902"/>
                </a:moveTo>
                <a:lnTo>
                  <a:pt x="27919" y="7661"/>
                </a:lnTo>
                <a:lnTo>
                  <a:pt x="24129" y="7661"/>
                </a:lnTo>
                <a:lnTo>
                  <a:pt x="24129" y="3902"/>
                </a:lnTo>
                <a:close/>
                <a:moveTo>
                  <a:pt x="31895" y="3902"/>
                </a:moveTo>
                <a:lnTo>
                  <a:pt x="31895" y="7661"/>
                </a:lnTo>
                <a:lnTo>
                  <a:pt x="28104" y="7661"/>
                </a:lnTo>
                <a:lnTo>
                  <a:pt x="28104" y="3902"/>
                </a:lnTo>
                <a:close/>
                <a:moveTo>
                  <a:pt x="35870" y="3902"/>
                </a:moveTo>
                <a:lnTo>
                  <a:pt x="35870" y="7661"/>
                </a:lnTo>
                <a:lnTo>
                  <a:pt x="32079" y="7661"/>
                </a:lnTo>
                <a:lnTo>
                  <a:pt x="32079" y="3902"/>
                </a:lnTo>
                <a:close/>
                <a:moveTo>
                  <a:pt x="39845" y="3902"/>
                </a:moveTo>
                <a:lnTo>
                  <a:pt x="39845" y="7661"/>
                </a:lnTo>
                <a:lnTo>
                  <a:pt x="36054" y="7661"/>
                </a:lnTo>
                <a:lnTo>
                  <a:pt x="36054" y="3902"/>
                </a:lnTo>
                <a:close/>
                <a:moveTo>
                  <a:pt x="43821" y="3902"/>
                </a:moveTo>
                <a:lnTo>
                  <a:pt x="43821" y="7661"/>
                </a:lnTo>
                <a:lnTo>
                  <a:pt x="40029" y="7661"/>
                </a:lnTo>
                <a:lnTo>
                  <a:pt x="40029" y="3902"/>
                </a:lnTo>
                <a:close/>
                <a:moveTo>
                  <a:pt x="47796" y="3902"/>
                </a:moveTo>
                <a:lnTo>
                  <a:pt x="47796" y="7661"/>
                </a:lnTo>
                <a:lnTo>
                  <a:pt x="44005" y="7661"/>
                </a:lnTo>
                <a:lnTo>
                  <a:pt x="44005" y="3902"/>
                </a:lnTo>
                <a:close/>
                <a:moveTo>
                  <a:pt x="51771" y="3902"/>
                </a:moveTo>
                <a:lnTo>
                  <a:pt x="51771" y="7661"/>
                </a:lnTo>
                <a:lnTo>
                  <a:pt x="47980" y="7661"/>
                </a:lnTo>
                <a:lnTo>
                  <a:pt x="47980" y="3902"/>
                </a:lnTo>
                <a:close/>
                <a:moveTo>
                  <a:pt x="55746" y="3902"/>
                </a:moveTo>
                <a:lnTo>
                  <a:pt x="55746" y="7661"/>
                </a:lnTo>
                <a:lnTo>
                  <a:pt x="51956" y="7661"/>
                </a:lnTo>
                <a:lnTo>
                  <a:pt x="51956" y="3902"/>
                </a:lnTo>
                <a:close/>
                <a:moveTo>
                  <a:pt x="59721" y="3902"/>
                </a:moveTo>
                <a:lnTo>
                  <a:pt x="59721" y="7661"/>
                </a:lnTo>
                <a:lnTo>
                  <a:pt x="55931" y="7661"/>
                </a:lnTo>
                <a:lnTo>
                  <a:pt x="55931" y="3902"/>
                </a:lnTo>
                <a:close/>
                <a:moveTo>
                  <a:pt x="63696" y="3902"/>
                </a:moveTo>
                <a:lnTo>
                  <a:pt x="63696" y="7661"/>
                </a:lnTo>
                <a:lnTo>
                  <a:pt x="59906" y="7661"/>
                </a:lnTo>
                <a:lnTo>
                  <a:pt x="59906" y="3902"/>
                </a:lnTo>
                <a:close/>
                <a:moveTo>
                  <a:pt x="67672" y="3902"/>
                </a:moveTo>
                <a:lnTo>
                  <a:pt x="67672" y="7661"/>
                </a:lnTo>
                <a:lnTo>
                  <a:pt x="63881" y="7661"/>
                </a:lnTo>
                <a:lnTo>
                  <a:pt x="63881" y="3902"/>
                </a:lnTo>
                <a:close/>
                <a:moveTo>
                  <a:pt x="71648" y="3902"/>
                </a:moveTo>
                <a:lnTo>
                  <a:pt x="71648" y="7661"/>
                </a:lnTo>
                <a:lnTo>
                  <a:pt x="67857" y="7661"/>
                </a:lnTo>
                <a:lnTo>
                  <a:pt x="67857" y="3902"/>
                </a:lnTo>
                <a:close/>
                <a:moveTo>
                  <a:pt x="75623" y="3902"/>
                </a:moveTo>
                <a:lnTo>
                  <a:pt x="75623" y="7661"/>
                </a:lnTo>
                <a:lnTo>
                  <a:pt x="71832" y="7661"/>
                </a:lnTo>
                <a:lnTo>
                  <a:pt x="71832" y="3902"/>
                </a:lnTo>
                <a:close/>
                <a:moveTo>
                  <a:pt x="79598" y="3902"/>
                </a:moveTo>
                <a:lnTo>
                  <a:pt x="79598" y="7661"/>
                </a:lnTo>
                <a:lnTo>
                  <a:pt x="75807" y="7661"/>
                </a:lnTo>
                <a:lnTo>
                  <a:pt x="75807" y="3902"/>
                </a:lnTo>
                <a:close/>
                <a:moveTo>
                  <a:pt x="83573" y="3902"/>
                </a:moveTo>
                <a:lnTo>
                  <a:pt x="83573" y="7661"/>
                </a:lnTo>
                <a:lnTo>
                  <a:pt x="79782" y="7661"/>
                </a:lnTo>
                <a:lnTo>
                  <a:pt x="79782" y="3902"/>
                </a:lnTo>
                <a:close/>
                <a:moveTo>
                  <a:pt x="87549" y="3902"/>
                </a:moveTo>
                <a:lnTo>
                  <a:pt x="87549" y="7661"/>
                </a:lnTo>
                <a:lnTo>
                  <a:pt x="83757" y="7661"/>
                </a:lnTo>
                <a:lnTo>
                  <a:pt x="83757" y="3902"/>
                </a:lnTo>
                <a:close/>
                <a:moveTo>
                  <a:pt x="91524" y="3902"/>
                </a:moveTo>
                <a:lnTo>
                  <a:pt x="91524" y="7661"/>
                </a:lnTo>
                <a:lnTo>
                  <a:pt x="87733" y="7661"/>
                </a:lnTo>
                <a:lnTo>
                  <a:pt x="87733" y="3902"/>
                </a:lnTo>
                <a:close/>
                <a:moveTo>
                  <a:pt x="95499" y="3902"/>
                </a:moveTo>
                <a:lnTo>
                  <a:pt x="95499" y="7661"/>
                </a:lnTo>
                <a:lnTo>
                  <a:pt x="91708" y="7661"/>
                </a:lnTo>
                <a:lnTo>
                  <a:pt x="91708" y="3902"/>
                </a:lnTo>
                <a:close/>
                <a:moveTo>
                  <a:pt x="99474" y="3902"/>
                </a:moveTo>
                <a:lnTo>
                  <a:pt x="99474" y="7661"/>
                </a:lnTo>
                <a:lnTo>
                  <a:pt x="95684" y="7661"/>
                </a:lnTo>
                <a:lnTo>
                  <a:pt x="95684" y="3902"/>
                </a:lnTo>
                <a:close/>
                <a:moveTo>
                  <a:pt x="103449" y="3902"/>
                </a:moveTo>
                <a:lnTo>
                  <a:pt x="103449" y="7661"/>
                </a:lnTo>
                <a:lnTo>
                  <a:pt x="99659" y="7661"/>
                </a:lnTo>
                <a:lnTo>
                  <a:pt x="99659" y="3902"/>
                </a:lnTo>
                <a:close/>
                <a:moveTo>
                  <a:pt x="107424" y="3902"/>
                </a:moveTo>
                <a:lnTo>
                  <a:pt x="107424" y="7661"/>
                </a:lnTo>
                <a:lnTo>
                  <a:pt x="103634" y="7661"/>
                </a:lnTo>
                <a:lnTo>
                  <a:pt x="103634" y="3902"/>
                </a:lnTo>
                <a:close/>
                <a:moveTo>
                  <a:pt x="111400" y="3902"/>
                </a:moveTo>
                <a:lnTo>
                  <a:pt x="111400" y="7661"/>
                </a:lnTo>
                <a:lnTo>
                  <a:pt x="107609" y="7661"/>
                </a:lnTo>
                <a:lnTo>
                  <a:pt x="107609" y="3902"/>
                </a:lnTo>
                <a:close/>
                <a:moveTo>
                  <a:pt x="115376" y="3902"/>
                </a:moveTo>
                <a:lnTo>
                  <a:pt x="115376" y="7661"/>
                </a:lnTo>
                <a:lnTo>
                  <a:pt x="111585" y="7661"/>
                </a:lnTo>
                <a:lnTo>
                  <a:pt x="111585" y="3902"/>
                </a:lnTo>
                <a:close/>
                <a:moveTo>
                  <a:pt x="119351" y="3902"/>
                </a:moveTo>
                <a:lnTo>
                  <a:pt x="119351" y="7661"/>
                </a:lnTo>
                <a:lnTo>
                  <a:pt x="115560" y="7661"/>
                </a:lnTo>
                <a:lnTo>
                  <a:pt x="115560" y="3902"/>
                </a:lnTo>
                <a:close/>
                <a:moveTo>
                  <a:pt x="123326" y="3902"/>
                </a:moveTo>
                <a:lnTo>
                  <a:pt x="123326" y="7661"/>
                </a:lnTo>
                <a:lnTo>
                  <a:pt x="119535" y="7661"/>
                </a:lnTo>
                <a:lnTo>
                  <a:pt x="119535" y="3902"/>
                </a:lnTo>
                <a:close/>
                <a:moveTo>
                  <a:pt x="127301" y="3902"/>
                </a:moveTo>
                <a:lnTo>
                  <a:pt x="127301" y="7661"/>
                </a:lnTo>
                <a:lnTo>
                  <a:pt x="123510" y="7661"/>
                </a:lnTo>
                <a:lnTo>
                  <a:pt x="123510" y="3902"/>
                </a:lnTo>
                <a:close/>
                <a:moveTo>
                  <a:pt x="131277" y="3902"/>
                </a:moveTo>
                <a:lnTo>
                  <a:pt x="131277" y="7661"/>
                </a:lnTo>
                <a:lnTo>
                  <a:pt x="127485" y="7661"/>
                </a:lnTo>
                <a:lnTo>
                  <a:pt x="127485" y="3902"/>
                </a:lnTo>
                <a:close/>
                <a:moveTo>
                  <a:pt x="135252" y="3902"/>
                </a:moveTo>
                <a:lnTo>
                  <a:pt x="135252" y="7661"/>
                </a:lnTo>
                <a:lnTo>
                  <a:pt x="131461" y="7661"/>
                </a:lnTo>
                <a:lnTo>
                  <a:pt x="131461" y="3902"/>
                </a:lnTo>
                <a:close/>
                <a:moveTo>
                  <a:pt x="139227" y="3902"/>
                </a:moveTo>
                <a:lnTo>
                  <a:pt x="139227" y="7661"/>
                </a:lnTo>
                <a:lnTo>
                  <a:pt x="135436" y="7661"/>
                </a:lnTo>
                <a:lnTo>
                  <a:pt x="135436" y="3902"/>
                </a:lnTo>
                <a:close/>
                <a:moveTo>
                  <a:pt x="143202" y="3902"/>
                </a:moveTo>
                <a:lnTo>
                  <a:pt x="143202" y="7661"/>
                </a:lnTo>
                <a:lnTo>
                  <a:pt x="139411" y="7661"/>
                </a:lnTo>
                <a:lnTo>
                  <a:pt x="139411" y="3902"/>
                </a:lnTo>
                <a:close/>
                <a:moveTo>
                  <a:pt x="147177" y="3902"/>
                </a:moveTo>
                <a:lnTo>
                  <a:pt x="147177" y="7661"/>
                </a:lnTo>
                <a:lnTo>
                  <a:pt x="143387" y="7661"/>
                </a:lnTo>
                <a:lnTo>
                  <a:pt x="143387" y="3902"/>
                </a:lnTo>
                <a:close/>
                <a:moveTo>
                  <a:pt x="151224" y="3902"/>
                </a:moveTo>
                <a:lnTo>
                  <a:pt x="151224" y="7661"/>
                </a:lnTo>
                <a:lnTo>
                  <a:pt x="147362" y="7661"/>
                </a:lnTo>
                <a:lnTo>
                  <a:pt x="147362" y="3902"/>
                </a:lnTo>
                <a:close/>
                <a:moveTo>
                  <a:pt x="4068" y="7844"/>
                </a:moveTo>
                <a:lnTo>
                  <a:pt x="4068" y="11605"/>
                </a:lnTo>
                <a:lnTo>
                  <a:pt x="184" y="11605"/>
                </a:lnTo>
                <a:lnTo>
                  <a:pt x="184" y="7844"/>
                </a:lnTo>
                <a:close/>
                <a:moveTo>
                  <a:pt x="8043" y="7844"/>
                </a:moveTo>
                <a:lnTo>
                  <a:pt x="8043" y="11605"/>
                </a:lnTo>
                <a:lnTo>
                  <a:pt x="4252" y="11605"/>
                </a:lnTo>
                <a:lnTo>
                  <a:pt x="4252" y="7844"/>
                </a:lnTo>
                <a:close/>
                <a:moveTo>
                  <a:pt x="12018" y="7844"/>
                </a:moveTo>
                <a:lnTo>
                  <a:pt x="12018" y="11605"/>
                </a:lnTo>
                <a:lnTo>
                  <a:pt x="8227" y="11605"/>
                </a:lnTo>
                <a:lnTo>
                  <a:pt x="8227" y="7844"/>
                </a:lnTo>
                <a:close/>
                <a:moveTo>
                  <a:pt x="15993" y="7844"/>
                </a:moveTo>
                <a:lnTo>
                  <a:pt x="15993" y="11605"/>
                </a:lnTo>
                <a:lnTo>
                  <a:pt x="12202" y="11605"/>
                </a:lnTo>
                <a:lnTo>
                  <a:pt x="12202" y="7844"/>
                </a:lnTo>
                <a:close/>
                <a:moveTo>
                  <a:pt x="19968" y="7844"/>
                </a:moveTo>
                <a:lnTo>
                  <a:pt x="19968" y="11605"/>
                </a:lnTo>
                <a:lnTo>
                  <a:pt x="16177" y="11605"/>
                </a:lnTo>
                <a:lnTo>
                  <a:pt x="16177" y="7844"/>
                </a:lnTo>
                <a:close/>
                <a:moveTo>
                  <a:pt x="23944" y="7844"/>
                </a:moveTo>
                <a:lnTo>
                  <a:pt x="23944" y="11605"/>
                </a:lnTo>
                <a:lnTo>
                  <a:pt x="20153" y="11605"/>
                </a:lnTo>
                <a:lnTo>
                  <a:pt x="20153" y="7844"/>
                </a:lnTo>
                <a:close/>
                <a:moveTo>
                  <a:pt x="27919" y="7844"/>
                </a:moveTo>
                <a:lnTo>
                  <a:pt x="27919" y="11605"/>
                </a:lnTo>
                <a:lnTo>
                  <a:pt x="24129" y="11605"/>
                </a:lnTo>
                <a:lnTo>
                  <a:pt x="24129" y="7844"/>
                </a:lnTo>
                <a:close/>
                <a:moveTo>
                  <a:pt x="31895" y="7844"/>
                </a:moveTo>
                <a:lnTo>
                  <a:pt x="31895" y="11605"/>
                </a:lnTo>
                <a:lnTo>
                  <a:pt x="28104" y="11605"/>
                </a:lnTo>
                <a:lnTo>
                  <a:pt x="28104" y="7844"/>
                </a:lnTo>
                <a:close/>
                <a:moveTo>
                  <a:pt x="35870" y="7844"/>
                </a:moveTo>
                <a:lnTo>
                  <a:pt x="35870" y="11605"/>
                </a:lnTo>
                <a:lnTo>
                  <a:pt x="32079" y="11605"/>
                </a:lnTo>
                <a:lnTo>
                  <a:pt x="32079" y="7844"/>
                </a:lnTo>
                <a:close/>
                <a:moveTo>
                  <a:pt x="39845" y="7844"/>
                </a:moveTo>
                <a:lnTo>
                  <a:pt x="39845" y="11605"/>
                </a:lnTo>
                <a:lnTo>
                  <a:pt x="36054" y="11605"/>
                </a:lnTo>
                <a:lnTo>
                  <a:pt x="36054" y="7844"/>
                </a:lnTo>
                <a:close/>
                <a:moveTo>
                  <a:pt x="43821" y="7844"/>
                </a:moveTo>
                <a:lnTo>
                  <a:pt x="43821" y="11605"/>
                </a:lnTo>
                <a:lnTo>
                  <a:pt x="40029" y="11605"/>
                </a:lnTo>
                <a:lnTo>
                  <a:pt x="40029" y="7844"/>
                </a:lnTo>
                <a:close/>
                <a:moveTo>
                  <a:pt x="47796" y="7844"/>
                </a:moveTo>
                <a:lnTo>
                  <a:pt x="47796" y="11605"/>
                </a:lnTo>
                <a:lnTo>
                  <a:pt x="44005" y="11605"/>
                </a:lnTo>
                <a:lnTo>
                  <a:pt x="44005" y="7844"/>
                </a:lnTo>
                <a:close/>
                <a:moveTo>
                  <a:pt x="51771" y="7844"/>
                </a:moveTo>
                <a:lnTo>
                  <a:pt x="51771" y="11605"/>
                </a:lnTo>
                <a:lnTo>
                  <a:pt x="47980" y="11605"/>
                </a:lnTo>
                <a:lnTo>
                  <a:pt x="47980" y="7844"/>
                </a:lnTo>
                <a:close/>
                <a:moveTo>
                  <a:pt x="55746" y="7844"/>
                </a:moveTo>
                <a:lnTo>
                  <a:pt x="55746" y="11605"/>
                </a:lnTo>
                <a:lnTo>
                  <a:pt x="51956" y="11605"/>
                </a:lnTo>
                <a:lnTo>
                  <a:pt x="51956" y="7844"/>
                </a:lnTo>
                <a:close/>
                <a:moveTo>
                  <a:pt x="59721" y="7844"/>
                </a:moveTo>
                <a:lnTo>
                  <a:pt x="59721" y="11605"/>
                </a:lnTo>
                <a:lnTo>
                  <a:pt x="55931" y="11605"/>
                </a:lnTo>
                <a:lnTo>
                  <a:pt x="55931" y="7844"/>
                </a:lnTo>
                <a:close/>
                <a:moveTo>
                  <a:pt x="63696" y="7844"/>
                </a:moveTo>
                <a:lnTo>
                  <a:pt x="63696" y="11605"/>
                </a:lnTo>
                <a:lnTo>
                  <a:pt x="59906" y="11605"/>
                </a:lnTo>
                <a:lnTo>
                  <a:pt x="59906" y="7844"/>
                </a:lnTo>
                <a:close/>
                <a:moveTo>
                  <a:pt x="67672" y="7844"/>
                </a:moveTo>
                <a:lnTo>
                  <a:pt x="67672" y="11605"/>
                </a:lnTo>
                <a:lnTo>
                  <a:pt x="63881" y="11605"/>
                </a:lnTo>
                <a:lnTo>
                  <a:pt x="63881" y="7844"/>
                </a:lnTo>
                <a:close/>
                <a:moveTo>
                  <a:pt x="71648" y="7844"/>
                </a:moveTo>
                <a:lnTo>
                  <a:pt x="71648" y="11605"/>
                </a:lnTo>
                <a:lnTo>
                  <a:pt x="67857" y="11605"/>
                </a:lnTo>
                <a:lnTo>
                  <a:pt x="67857" y="7844"/>
                </a:lnTo>
                <a:close/>
                <a:moveTo>
                  <a:pt x="75623" y="7844"/>
                </a:moveTo>
                <a:lnTo>
                  <a:pt x="75623" y="11605"/>
                </a:lnTo>
                <a:lnTo>
                  <a:pt x="71832" y="11605"/>
                </a:lnTo>
                <a:lnTo>
                  <a:pt x="71832" y="7844"/>
                </a:lnTo>
                <a:close/>
                <a:moveTo>
                  <a:pt x="79598" y="7844"/>
                </a:moveTo>
                <a:lnTo>
                  <a:pt x="79598" y="11605"/>
                </a:lnTo>
                <a:lnTo>
                  <a:pt x="75807" y="11605"/>
                </a:lnTo>
                <a:lnTo>
                  <a:pt x="75807" y="7844"/>
                </a:lnTo>
                <a:close/>
                <a:moveTo>
                  <a:pt x="83573" y="7844"/>
                </a:moveTo>
                <a:lnTo>
                  <a:pt x="83573" y="11605"/>
                </a:lnTo>
                <a:lnTo>
                  <a:pt x="79782" y="11605"/>
                </a:lnTo>
                <a:lnTo>
                  <a:pt x="79782" y="7844"/>
                </a:lnTo>
                <a:close/>
                <a:moveTo>
                  <a:pt x="87549" y="7844"/>
                </a:moveTo>
                <a:lnTo>
                  <a:pt x="87549" y="11605"/>
                </a:lnTo>
                <a:lnTo>
                  <a:pt x="83757" y="11605"/>
                </a:lnTo>
                <a:lnTo>
                  <a:pt x="83757" y="7844"/>
                </a:lnTo>
                <a:close/>
                <a:moveTo>
                  <a:pt x="91524" y="7844"/>
                </a:moveTo>
                <a:lnTo>
                  <a:pt x="91524" y="11605"/>
                </a:lnTo>
                <a:lnTo>
                  <a:pt x="87733" y="11605"/>
                </a:lnTo>
                <a:lnTo>
                  <a:pt x="87733" y="7844"/>
                </a:lnTo>
                <a:close/>
                <a:moveTo>
                  <a:pt x="95499" y="7844"/>
                </a:moveTo>
                <a:lnTo>
                  <a:pt x="95499" y="11605"/>
                </a:lnTo>
                <a:lnTo>
                  <a:pt x="91708" y="11605"/>
                </a:lnTo>
                <a:lnTo>
                  <a:pt x="91708" y="7844"/>
                </a:lnTo>
                <a:close/>
                <a:moveTo>
                  <a:pt x="99474" y="7844"/>
                </a:moveTo>
                <a:lnTo>
                  <a:pt x="99474" y="11605"/>
                </a:lnTo>
                <a:lnTo>
                  <a:pt x="95684" y="11605"/>
                </a:lnTo>
                <a:lnTo>
                  <a:pt x="95684" y="7844"/>
                </a:lnTo>
                <a:close/>
                <a:moveTo>
                  <a:pt x="103449" y="7844"/>
                </a:moveTo>
                <a:lnTo>
                  <a:pt x="103449" y="11605"/>
                </a:lnTo>
                <a:lnTo>
                  <a:pt x="99659" y="11605"/>
                </a:lnTo>
                <a:lnTo>
                  <a:pt x="99659" y="7844"/>
                </a:lnTo>
                <a:close/>
                <a:moveTo>
                  <a:pt x="107424" y="7844"/>
                </a:moveTo>
                <a:lnTo>
                  <a:pt x="107424" y="11605"/>
                </a:lnTo>
                <a:lnTo>
                  <a:pt x="103634" y="11605"/>
                </a:lnTo>
                <a:lnTo>
                  <a:pt x="103634" y="7844"/>
                </a:lnTo>
                <a:close/>
                <a:moveTo>
                  <a:pt x="111400" y="7844"/>
                </a:moveTo>
                <a:lnTo>
                  <a:pt x="111400" y="11605"/>
                </a:lnTo>
                <a:lnTo>
                  <a:pt x="107609" y="11605"/>
                </a:lnTo>
                <a:lnTo>
                  <a:pt x="107609" y="7844"/>
                </a:lnTo>
                <a:close/>
                <a:moveTo>
                  <a:pt x="115376" y="7844"/>
                </a:moveTo>
                <a:lnTo>
                  <a:pt x="115376" y="11605"/>
                </a:lnTo>
                <a:lnTo>
                  <a:pt x="111585" y="11605"/>
                </a:lnTo>
                <a:lnTo>
                  <a:pt x="111585" y="7844"/>
                </a:lnTo>
                <a:close/>
                <a:moveTo>
                  <a:pt x="119351" y="7844"/>
                </a:moveTo>
                <a:lnTo>
                  <a:pt x="119351" y="11605"/>
                </a:lnTo>
                <a:lnTo>
                  <a:pt x="115560" y="11605"/>
                </a:lnTo>
                <a:lnTo>
                  <a:pt x="115560" y="7844"/>
                </a:lnTo>
                <a:close/>
                <a:moveTo>
                  <a:pt x="123326" y="7844"/>
                </a:moveTo>
                <a:lnTo>
                  <a:pt x="123326" y="11605"/>
                </a:lnTo>
                <a:lnTo>
                  <a:pt x="119535" y="11605"/>
                </a:lnTo>
                <a:lnTo>
                  <a:pt x="119535" y="7844"/>
                </a:lnTo>
                <a:close/>
                <a:moveTo>
                  <a:pt x="127301" y="7844"/>
                </a:moveTo>
                <a:lnTo>
                  <a:pt x="127301" y="11605"/>
                </a:lnTo>
                <a:lnTo>
                  <a:pt x="123510" y="11605"/>
                </a:lnTo>
                <a:lnTo>
                  <a:pt x="123510" y="7844"/>
                </a:lnTo>
                <a:close/>
                <a:moveTo>
                  <a:pt x="131277" y="7844"/>
                </a:moveTo>
                <a:lnTo>
                  <a:pt x="131277" y="11605"/>
                </a:lnTo>
                <a:lnTo>
                  <a:pt x="127485" y="11605"/>
                </a:lnTo>
                <a:lnTo>
                  <a:pt x="127485" y="7844"/>
                </a:lnTo>
                <a:close/>
                <a:moveTo>
                  <a:pt x="135252" y="7844"/>
                </a:moveTo>
                <a:lnTo>
                  <a:pt x="135252" y="11605"/>
                </a:lnTo>
                <a:lnTo>
                  <a:pt x="131461" y="11605"/>
                </a:lnTo>
                <a:lnTo>
                  <a:pt x="131461" y="7844"/>
                </a:lnTo>
                <a:close/>
                <a:moveTo>
                  <a:pt x="139227" y="7844"/>
                </a:moveTo>
                <a:lnTo>
                  <a:pt x="139227" y="11605"/>
                </a:lnTo>
                <a:lnTo>
                  <a:pt x="135436" y="11605"/>
                </a:lnTo>
                <a:lnTo>
                  <a:pt x="135436" y="7844"/>
                </a:lnTo>
                <a:close/>
                <a:moveTo>
                  <a:pt x="143202" y="7844"/>
                </a:moveTo>
                <a:lnTo>
                  <a:pt x="143202" y="11605"/>
                </a:lnTo>
                <a:lnTo>
                  <a:pt x="139411" y="11605"/>
                </a:lnTo>
                <a:lnTo>
                  <a:pt x="139411" y="7844"/>
                </a:lnTo>
                <a:close/>
                <a:moveTo>
                  <a:pt x="147177" y="7844"/>
                </a:moveTo>
                <a:lnTo>
                  <a:pt x="147177" y="11605"/>
                </a:lnTo>
                <a:lnTo>
                  <a:pt x="143387" y="11605"/>
                </a:lnTo>
                <a:lnTo>
                  <a:pt x="143387" y="7844"/>
                </a:lnTo>
                <a:close/>
                <a:moveTo>
                  <a:pt x="151224" y="7844"/>
                </a:moveTo>
                <a:lnTo>
                  <a:pt x="151224" y="11605"/>
                </a:lnTo>
                <a:lnTo>
                  <a:pt x="147362" y="11605"/>
                </a:lnTo>
                <a:lnTo>
                  <a:pt x="147362" y="7844"/>
                </a:lnTo>
                <a:close/>
                <a:moveTo>
                  <a:pt x="4068" y="11788"/>
                </a:moveTo>
                <a:lnTo>
                  <a:pt x="4068" y="15547"/>
                </a:lnTo>
                <a:lnTo>
                  <a:pt x="184" y="15547"/>
                </a:lnTo>
                <a:lnTo>
                  <a:pt x="184" y="11788"/>
                </a:lnTo>
                <a:close/>
                <a:moveTo>
                  <a:pt x="8043" y="11788"/>
                </a:moveTo>
                <a:lnTo>
                  <a:pt x="8043" y="15547"/>
                </a:lnTo>
                <a:lnTo>
                  <a:pt x="4252" y="15547"/>
                </a:lnTo>
                <a:lnTo>
                  <a:pt x="4252" y="11788"/>
                </a:lnTo>
                <a:close/>
                <a:moveTo>
                  <a:pt x="12018" y="11788"/>
                </a:moveTo>
                <a:lnTo>
                  <a:pt x="12018" y="15547"/>
                </a:lnTo>
                <a:lnTo>
                  <a:pt x="8227" y="15547"/>
                </a:lnTo>
                <a:lnTo>
                  <a:pt x="8227" y="11788"/>
                </a:lnTo>
                <a:close/>
                <a:moveTo>
                  <a:pt x="15993" y="11788"/>
                </a:moveTo>
                <a:lnTo>
                  <a:pt x="15993" y="15547"/>
                </a:lnTo>
                <a:lnTo>
                  <a:pt x="12202" y="15547"/>
                </a:lnTo>
                <a:lnTo>
                  <a:pt x="12202" y="11788"/>
                </a:lnTo>
                <a:close/>
                <a:moveTo>
                  <a:pt x="19968" y="11788"/>
                </a:moveTo>
                <a:lnTo>
                  <a:pt x="19968" y="15547"/>
                </a:lnTo>
                <a:lnTo>
                  <a:pt x="16177" y="15547"/>
                </a:lnTo>
                <a:lnTo>
                  <a:pt x="16177" y="11788"/>
                </a:lnTo>
                <a:close/>
                <a:moveTo>
                  <a:pt x="23944" y="11788"/>
                </a:moveTo>
                <a:lnTo>
                  <a:pt x="23944" y="15547"/>
                </a:lnTo>
                <a:lnTo>
                  <a:pt x="20153" y="15547"/>
                </a:lnTo>
                <a:lnTo>
                  <a:pt x="20153" y="11788"/>
                </a:lnTo>
                <a:close/>
                <a:moveTo>
                  <a:pt x="27919" y="11788"/>
                </a:moveTo>
                <a:lnTo>
                  <a:pt x="27919" y="15547"/>
                </a:lnTo>
                <a:lnTo>
                  <a:pt x="24129" y="15547"/>
                </a:lnTo>
                <a:lnTo>
                  <a:pt x="24129" y="11788"/>
                </a:lnTo>
                <a:close/>
                <a:moveTo>
                  <a:pt x="31895" y="11788"/>
                </a:moveTo>
                <a:lnTo>
                  <a:pt x="31895" y="15547"/>
                </a:lnTo>
                <a:lnTo>
                  <a:pt x="28104" y="15547"/>
                </a:lnTo>
                <a:lnTo>
                  <a:pt x="28104" y="11788"/>
                </a:lnTo>
                <a:close/>
                <a:moveTo>
                  <a:pt x="35870" y="11788"/>
                </a:moveTo>
                <a:lnTo>
                  <a:pt x="35870" y="15547"/>
                </a:lnTo>
                <a:lnTo>
                  <a:pt x="32079" y="15547"/>
                </a:lnTo>
                <a:lnTo>
                  <a:pt x="32079" y="11788"/>
                </a:lnTo>
                <a:close/>
                <a:moveTo>
                  <a:pt x="39845" y="11788"/>
                </a:moveTo>
                <a:lnTo>
                  <a:pt x="39845" y="15547"/>
                </a:lnTo>
                <a:lnTo>
                  <a:pt x="36054" y="15547"/>
                </a:lnTo>
                <a:lnTo>
                  <a:pt x="36054" y="11788"/>
                </a:lnTo>
                <a:close/>
                <a:moveTo>
                  <a:pt x="43821" y="11788"/>
                </a:moveTo>
                <a:lnTo>
                  <a:pt x="43821" y="15547"/>
                </a:lnTo>
                <a:lnTo>
                  <a:pt x="40029" y="15547"/>
                </a:lnTo>
                <a:lnTo>
                  <a:pt x="40029" y="11788"/>
                </a:lnTo>
                <a:close/>
                <a:moveTo>
                  <a:pt x="47796" y="11788"/>
                </a:moveTo>
                <a:lnTo>
                  <a:pt x="47796" y="15547"/>
                </a:lnTo>
                <a:lnTo>
                  <a:pt x="44005" y="15547"/>
                </a:lnTo>
                <a:lnTo>
                  <a:pt x="44005" y="11788"/>
                </a:lnTo>
                <a:close/>
                <a:moveTo>
                  <a:pt x="51771" y="11788"/>
                </a:moveTo>
                <a:lnTo>
                  <a:pt x="51771" y="15547"/>
                </a:lnTo>
                <a:lnTo>
                  <a:pt x="47980" y="15547"/>
                </a:lnTo>
                <a:lnTo>
                  <a:pt x="47980" y="11788"/>
                </a:lnTo>
                <a:close/>
                <a:moveTo>
                  <a:pt x="55746" y="11788"/>
                </a:moveTo>
                <a:lnTo>
                  <a:pt x="55746" y="15547"/>
                </a:lnTo>
                <a:lnTo>
                  <a:pt x="51956" y="15547"/>
                </a:lnTo>
                <a:lnTo>
                  <a:pt x="51956" y="11788"/>
                </a:lnTo>
                <a:close/>
                <a:moveTo>
                  <a:pt x="59721" y="11788"/>
                </a:moveTo>
                <a:lnTo>
                  <a:pt x="59721" y="15547"/>
                </a:lnTo>
                <a:lnTo>
                  <a:pt x="55931" y="15547"/>
                </a:lnTo>
                <a:lnTo>
                  <a:pt x="55931" y="11788"/>
                </a:lnTo>
                <a:close/>
                <a:moveTo>
                  <a:pt x="63696" y="11788"/>
                </a:moveTo>
                <a:lnTo>
                  <a:pt x="63696" y="15547"/>
                </a:lnTo>
                <a:lnTo>
                  <a:pt x="59906" y="15547"/>
                </a:lnTo>
                <a:lnTo>
                  <a:pt x="59906" y="11788"/>
                </a:lnTo>
                <a:close/>
                <a:moveTo>
                  <a:pt x="67672" y="11788"/>
                </a:moveTo>
                <a:lnTo>
                  <a:pt x="67672" y="15547"/>
                </a:lnTo>
                <a:lnTo>
                  <a:pt x="63881" y="15547"/>
                </a:lnTo>
                <a:lnTo>
                  <a:pt x="63881" y="11788"/>
                </a:lnTo>
                <a:close/>
                <a:moveTo>
                  <a:pt x="71648" y="11788"/>
                </a:moveTo>
                <a:lnTo>
                  <a:pt x="71648" y="15547"/>
                </a:lnTo>
                <a:lnTo>
                  <a:pt x="67857" y="15547"/>
                </a:lnTo>
                <a:lnTo>
                  <a:pt x="67857" y="11788"/>
                </a:lnTo>
                <a:close/>
                <a:moveTo>
                  <a:pt x="75623" y="11788"/>
                </a:moveTo>
                <a:lnTo>
                  <a:pt x="75623" y="15547"/>
                </a:lnTo>
                <a:lnTo>
                  <a:pt x="71832" y="15547"/>
                </a:lnTo>
                <a:lnTo>
                  <a:pt x="71832" y="11788"/>
                </a:lnTo>
                <a:close/>
                <a:moveTo>
                  <a:pt x="79598" y="11788"/>
                </a:moveTo>
                <a:lnTo>
                  <a:pt x="79598" y="15547"/>
                </a:lnTo>
                <a:lnTo>
                  <a:pt x="75807" y="15547"/>
                </a:lnTo>
                <a:lnTo>
                  <a:pt x="75807" y="11788"/>
                </a:lnTo>
                <a:close/>
                <a:moveTo>
                  <a:pt x="83573" y="11788"/>
                </a:moveTo>
                <a:lnTo>
                  <a:pt x="83573" y="15547"/>
                </a:lnTo>
                <a:lnTo>
                  <a:pt x="79782" y="15547"/>
                </a:lnTo>
                <a:lnTo>
                  <a:pt x="79782" y="11788"/>
                </a:lnTo>
                <a:close/>
                <a:moveTo>
                  <a:pt x="87549" y="11788"/>
                </a:moveTo>
                <a:lnTo>
                  <a:pt x="87549" y="15547"/>
                </a:lnTo>
                <a:lnTo>
                  <a:pt x="83757" y="15547"/>
                </a:lnTo>
                <a:lnTo>
                  <a:pt x="83757" y="11788"/>
                </a:lnTo>
                <a:close/>
                <a:moveTo>
                  <a:pt x="91524" y="11788"/>
                </a:moveTo>
                <a:lnTo>
                  <a:pt x="91524" y="15547"/>
                </a:lnTo>
                <a:lnTo>
                  <a:pt x="87733" y="15547"/>
                </a:lnTo>
                <a:lnTo>
                  <a:pt x="87733" y="11788"/>
                </a:lnTo>
                <a:close/>
                <a:moveTo>
                  <a:pt x="95499" y="11788"/>
                </a:moveTo>
                <a:lnTo>
                  <a:pt x="95499" y="15547"/>
                </a:lnTo>
                <a:lnTo>
                  <a:pt x="91708" y="15547"/>
                </a:lnTo>
                <a:lnTo>
                  <a:pt x="91708" y="11788"/>
                </a:lnTo>
                <a:close/>
                <a:moveTo>
                  <a:pt x="99474" y="11788"/>
                </a:moveTo>
                <a:lnTo>
                  <a:pt x="99474" y="15547"/>
                </a:lnTo>
                <a:lnTo>
                  <a:pt x="95684" y="15547"/>
                </a:lnTo>
                <a:lnTo>
                  <a:pt x="95684" y="11788"/>
                </a:lnTo>
                <a:close/>
                <a:moveTo>
                  <a:pt x="103449" y="11788"/>
                </a:moveTo>
                <a:lnTo>
                  <a:pt x="103449" y="15547"/>
                </a:lnTo>
                <a:lnTo>
                  <a:pt x="99659" y="15547"/>
                </a:lnTo>
                <a:lnTo>
                  <a:pt x="99659" y="11788"/>
                </a:lnTo>
                <a:close/>
                <a:moveTo>
                  <a:pt x="107424" y="11788"/>
                </a:moveTo>
                <a:lnTo>
                  <a:pt x="107424" y="15547"/>
                </a:lnTo>
                <a:lnTo>
                  <a:pt x="103634" y="15547"/>
                </a:lnTo>
                <a:lnTo>
                  <a:pt x="103634" y="11788"/>
                </a:lnTo>
                <a:close/>
                <a:moveTo>
                  <a:pt x="111400" y="11788"/>
                </a:moveTo>
                <a:lnTo>
                  <a:pt x="111400" y="15547"/>
                </a:lnTo>
                <a:lnTo>
                  <a:pt x="107609" y="15547"/>
                </a:lnTo>
                <a:lnTo>
                  <a:pt x="107609" y="11788"/>
                </a:lnTo>
                <a:close/>
                <a:moveTo>
                  <a:pt x="115376" y="11788"/>
                </a:moveTo>
                <a:lnTo>
                  <a:pt x="115376" y="15547"/>
                </a:lnTo>
                <a:lnTo>
                  <a:pt x="111585" y="15547"/>
                </a:lnTo>
                <a:lnTo>
                  <a:pt x="111585" y="11788"/>
                </a:lnTo>
                <a:close/>
                <a:moveTo>
                  <a:pt x="119351" y="11788"/>
                </a:moveTo>
                <a:lnTo>
                  <a:pt x="119351" y="15547"/>
                </a:lnTo>
                <a:lnTo>
                  <a:pt x="115560" y="15547"/>
                </a:lnTo>
                <a:lnTo>
                  <a:pt x="115560" y="11788"/>
                </a:lnTo>
                <a:close/>
                <a:moveTo>
                  <a:pt x="123326" y="11788"/>
                </a:moveTo>
                <a:lnTo>
                  <a:pt x="123326" y="15547"/>
                </a:lnTo>
                <a:lnTo>
                  <a:pt x="119535" y="15547"/>
                </a:lnTo>
                <a:lnTo>
                  <a:pt x="119535" y="11788"/>
                </a:lnTo>
                <a:close/>
                <a:moveTo>
                  <a:pt x="127301" y="11788"/>
                </a:moveTo>
                <a:lnTo>
                  <a:pt x="127301" y="15547"/>
                </a:lnTo>
                <a:lnTo>
                  <a:pt x="123510" y="15547"/>
                </a:lnTo>
                <a:lnTo>
                  <a:pt x="123510" y="11788"/>
                </a:lnTo>
                <a:close/>
                <a:moveTo>
                  <a:pt x="131277" y="11788"/>
                </a:moveTo>
                <a:lnTo>
                  <a:pt x="131277" y="15547"/>
                </a:lnTo>
                <a:lnTo>
                  <a:pt x="127485" y="15547"/>
                </a:lnTo>
                <a:lnTo>
                  <a:pt x="127485" y="11788"/>
                </a:lnTo>
                <a:close/>
                <a:moveTo>
                  <a:pt x="135252" y="11788"/>
                </a:moveTo>
                <a:lnTo>
                  <a:pt x="135252" y="15547"/>
                </a:lnTo>
                <a:lnTo>
                  <a:pt x="131461" y="15547"/>
                </a:lnTo>
                <a:lnTo>
                  <a:pt x="131461" y="11788"/>
                </a:lnTo>
                <a:close/>
                <a:moveTo>
                  <a:pt x="139227" y="11788"/>
                </a:moveTo>
                <a:lnTo>
                  <a:pt x="139227" y="15547"/>
                </a:lnTo>
                <a:lnTo>
                  <a:pt x="135436" y="15547"/>
                </a:lnTo>
                <a:lnTo>
                  <a:pt x="135436" y="11788"/>
                </a:lnTo>
                <a:close/>
                <a:moveTo>
                  <a:pt x="143202" y="11788"/>
                </a:moveTo>
                <a:lnTo>
                  <a:pt x="143202" y="15547"/>
                </a:lnTo>
                <a:lnTo>
                  <a:pt x="139411" y="15547"/>
                </a:lnTo>
                <a:lnTo>
                  <a:pt x="139411" y="11788"/>
                </a:lnTo>
                <a:close/>
                <a:moveTo>
                  <a:pt x="147177" y="11788"/>
                </a:moveTo>
                <a:lnTo>
                  <a:pt x="147177" y="15547"/>
                </a:lnTo>
                <a:lnTo>
                  <a:pt x="143387" y="15547"/>
                </a:lnTo>
                <a:lnTo>
                  <a:pt x="143387" y="11788"/>
                </a:lnTo>
                <a:close/>
                <a:moveTo>
                  <a:pt x="151224" y="11788"/>
                </a:moveTo>
                <a:lnTo>
                  <a:pt x="151224" y="15547"/>
                </a:lnTo>
                <a:lnTo>
                  <a:pt x="147362" y="15547"/>
                </a:lnTo>
                <a:lnTo>
                  <a:pt x="147362" y="11788"/>
                </a:lnTo>
                <a:close/>
                <a:moveTo>
                  <a:pt x="4068" y="15730"/>
                </a:moveTo>
                <a:lnTo>
                  <a:pt x="4068" y="19490"/>
                </a:lnTo>
                <a:lnTo>
                  <a:pt x="184" y="19490"/>
                </a:lnTo>
                <a:lnTo>
                  <a:pt x="184" y="15730"/>
                </a:lnTo>
                <a:close/>
                <a:moveTo>
                  <a:pt x="8043" y="15730"/>
                </a:moveTo>
                <a:lnTo>
                  <a:pt x="8043" y="19490"/>
                </a:lnTo>
                <a:lnTo>
                  <a:pt x="4252" y="19490"/>
                </a:lnTo>
                <a:lnTo>
                  <a:pt x="4252" y="15730"/>
                </a:lnTo>
                <a:close/>
                <a:moveTo>
                  <a:pt x="12018" y="15730"/>
                </a:moveTo>
                <a:lnTo>
                  <a:pt x="12018" y="19490"/>
                </a:lnTo>
                <a:lnTo>
                  <a:pt x="8227" y="19490"/>
                </a:lnTo>
                <a:lnTo>
                  <a:pt x="8227" y="15730"/>
                </a:lnTo>
                <a:close/>
                <a:moveTo>
                  <a:pt x="15993" y="15730"/>
                </a:moveTo>
                <a:lnTo>
                  <a:pt x="15993" y="19490"/>
                </a:lnTo>
                <a:lnTo>
                  <a:pt x="12202" y="19490"/>
                </a:lnTo>
                <a:lnTo>
                  <a:pt x="12202" y="15730"/>
                </a:lnTo>
                <a:close/>
                <a:moveTo>
                  <a:pt x="19968" y="15730"/>
                </a:moveTo>
                <a:lnTo>
                  <a:pt x="19968" y="19490"/>
                </a:lnTo>
                <a:lnTo>
                  <a:pt x="16177" y="19490"/>
                </a:lnTo>
                <a:lnTo>
                  <a:pt x="16177" y="15730"/>
                </a:lnTo>
                <a:close/>
                <a:moveTo>
                  <a:pt x="23944" y="15730"/>
                </a:moveTo>
                <a:lnTo>
                  <a:pt x="23944" y="19490"/>
                </a:lnTo>
                <a:lnTo>
                  <a:pt x="20153" y="19490"/>
                </a:lnTo>
                <a:lnTo>
                  <a:pt x="20153" y="15730"/>
                </a:lnTo>
                <a:close/>
                <a:moveTo>
                  <a:pt x="27919" y="15730"/>
                </a:moveTo>
                <a:lnTo>
                  <a:pt x="27919" y="19490"/>
                </a:lnTo>
                <a:lnTo>
                  <a:pt x="24129" y="19490"/>
                </a:lnTo>
                <a:lnTo>
                  <a:pt x="24129" y="15730"/>
                </a:lnTo>
                <a:close/>
                <a:moveTo>
                  <a:pt x="31895" y="15730"/>
                </a:moveTo>
                <a:lnTo>
                  <a:pt x="31895" y="19490"/>
                </a:lnTo>
                <a:lnTo>
                  <a:pt x="28104" y="19490"/>
                </a:lnTo>
                <a:lnTo>
                  <a:pt x="28104" y="15730"/>
                </a:lnTo>
                <a:close/>
                <a:moveTo>
                  <a:pt x="35870" y="15730"/>
                </a:moveTo>
                <a:lnTo>
                  <a:pt x="35870" y="19490"/>
                </a:lnTo>
                <a:lnTo>
                  <a:pt x="32079" y="19490"/>
                </a:lnTo>
                <a:lnTo>
                  <a:pt x="32079" y="15730"/>
                </a:lnTo>
                <a:close/>
                <a:moveTo>
                  <a:pt x="39845" y="15730"/>
                </a:moveTo>
                <a:lnTo>
                  <a:pt x="39845" y="19490"/>
                </a:lnTo>
                <a:lnTo>
                  <a:pt x="36054" y="19490"/>
                </a:lnTo>
                <a:lnTo>
                  <a:pt x="36054" y="15730"/>
                </a:lnTo>
                <a:close/>
                <a:moveTo>
                  <a:pt x="43821" y="15730"/>
                </a:moveTo>
                <a:lnTo>
                  <a:pt x="43821" y="19490"/>
                </a:lnTo>
                <a:lnTo>
                  <a:pt x="40029" y="19490"/>
                </a:lnTo>
                <a:lnTo>
                  <a:pt x="40029" y="15730"/>
                </a:lnTo>
                <a:close/>
                <a:moveTo>
                  <a:pt x="47796" y="15730"/>
                </a:moveTo>
                <a:lnTo>
                  <a:pt x="47796" y="19490"/>
                </a:lnTo>
                <a:lnTo>
                  <a:pt x="44005" y="19490"/>
                </a:lnTo>
                <a:lnTo>
                  <a:pt x="44005" y="15730"/>
                </a:lnTo>
                <a:close/>
                <a:moveTo>
                  <a:pt x="51771" y="15730"/>
                </a:moveTo>
                <a:lnTo>
                  <a:pt x="51771" y="19490"/>
                </a:lnTo>
                <a:lnTo>
                  <a:pt x="47980" y="19490"/>
                </a:lnTo>
                <a:lnTo>
                  <a:pt x="47980" y="15730"/>
                </a:lnTo>
                <a:close/>
                <a:moveTo>
                  <a:pt x="55746" y="15730"/>
                </a:moveTo>
                <a:lnTo>
                  <a:pt x="55746" y="19490"/>
                </a:lnTo>
                <a:lnTo>
                  <a:pt x="51956" y="19490"/>
                </a:lnTo>
                <a:lnTo>
                  <a:pt x="51956" y="15730"/>
                </a:lnTo>
                <a:close/>
                <a:moveTo>
                  <a:pt x="59721" y="15730"/>
                </a:moveTo>
                <a:lnTo>
                  <a:pt x="59721" y="19490"/>
                </a:lnTo>
                <a:lnTo>
                  <a:pt x="55931" y="19490"/>
                </a:lnTo>
                <a:lnTo>
                  <a:pt x="55931" y="15730"/>
                </a:lnTo>
                <a:close/>
                <a:moveTo>
                  <a:pt x="63696" y="15730"/>
                </a:moveTo>
                <a:lnTo>
                  <a:pt x="63696" y="19490"/>
                </a:lnTo>
                <a:lnTo>
                  <a:pt x="59906" y="19490"/>
                </a:lnTo>
                <a:lnTo>
                  <a:pt x="59906" y="15730"/>
                </a:lnTo>
                <a:close/>
                <a:moveTo>
                  <a:pt x="67672" y="15730"/>
                </a:moveTo>
                <a:lnTo>
                  <a:pt x="67672" y="19490"/>
                </a:lnTo>
                <a:lnTo>
                  <a:pt x="63881" y="19490"/>
                </a:lnTo>
                <a:lnTo>
                  <a:pt x="63881" y="15730"/>
                </a:lnTo>
                <a:close/>
                <a:moveTo>
                  <a:pt x="71648" y="15730"/>
                </a:moveTo>
                <a:lnTo>
                  <a:pt x="71648" y="19490"/>
                </a:lnTo>
                <a:lnTo>
                  <a:pt x="67857" y="19490"/>
                </a:lnTo>
                <a:lnTo>
                  <a:pt x="67857" y="15730"/>
                </a:lnTo>
                <a:close/>
                <a:moveTo>
                  <a:pt x="75623" y="15730"/>
                </a:moveTo>
                <a:lnTo>
                  <a:pt x="75623" y="19490"/>
                </a:lnTo>
                <a:lnTo>
                  <a:pt x="71832" y="19490"/>
                </a:lnTo>
                <a:lnTo>
                  <a:pt x="71832" y="15730"/>
                </a:lnTo>
                <a:close/>
                <a:moveTo>
                  <a:pt x="79598" y="15730"/>
                </a:moveTo>
                <a:lnTo>
                  <a:pt x="79598" y="19490"/>
                </a:lnTo>
                <a:lnTo>
                  <a:pt x="75807" y="19490"/>
                </a:lnTo>
                <a:lnTo>
                  <a:pt x="75807" y="15730"/>
                </a:lnTo>
                <a:close/>
                <a:moveTo>
                  <a:pt x="83573" y="15730"/>
                </a:moveTo>
                <a:lnTo>
                  <a:pt x="83573" y="19490"/>
                </a:lnTo>
                <a:lnTo>
                  <a:pt x="79782" y="19490"/>
                </a:lnTo>
                <a:lnTo>
                  <a:pt x="79782" y="15730"/>
                </a:lnTo>
                <a:close/>
                <a:moveTo>
                  <a:pt x="87549" y="15730"/>
                </a:moveTo>
                <a:lnTo>
                  <a:pt x="87549" y="19490"/>
                </a:lnTo>
                <a:lnTo>
                  <a:pt x="83757" y="19490"/>
                </a:lnTo>
                <a:lnTo>
                  <a:pt x="83757" y="15730"/>
                </a:lnTo>
                <a:close/>
                <a:moveTo>
                  <a:pt x="91524" y="15730"/>
                </a:moveTo>
                <a:lnTo>
                  <a:pt x="91524" y="19490"/>
                </a:lnTo>
                <a:lnTo>
                  <a:pt x="87733" y="19490"/>
                </a:lnTo>
                <a:lnTo>
                  <a:pt x="87733" y="15730"/>
                </a:lnTo>
                <a:close/>
                <a:moveTo>
                  <a:pt x="95499" y="15730"/>
                </a:moveTo>
                <a:lnTo>
                  <a:pt x="95499" y="19490"/>
                </a:lnTo>
                <a:lnTo>
                  <a:pt x="91708" y="19490"/>
                </a:lnTo>
                <a:lnTo>
                  <a:pt x="91708" y="15730"/>
                </a:lnTo>
                <a:close/>
                <a:moveTo>
                  <a:pt x="99474" y="15730"/>
                </a:moveTo>
                <a:lnTo>
                  <a:pt x="99474" y="19490"/>
                </a:lnTo>
                <a:lnTo>
                  <a:pt x="95684" y="19490"/>
                </a:lnTo>
                <a:lnTo>
                  <a:pt x="95684" y="15730"/>
                </a:lnTo>
                <a:close/>
                <a:moveTo>
                  <a:pt x="103449" y="15730"/>
                </a:moveTo>
                <a:lnTo>
                  <a:pt x="103449" y="19490"/>
                </a:lnTo>
                <a:lnTo>
                  <a:pt x="99659" y="19490"/>
                </a:lnTo>
                <a:lnTo>
                  <a:pt x="99659" y="15730"/>
                </a:lnTo>
                <a:close/>
                <a:moveTo>
                  <a:pt x="107424" y="15730"/>
                </a:moveTo>
                <a:lnTo>
                  <a:pt x="107424" y="19490"/>
                </a:lnTo>
                <a:lnTo>
                  <a:pt x="103634" y="19490"/>
                </a:lnTo>
                <a:lnTo>
                  <a:pt x="103634" y="15730"/>
                </a:lnTo>
                <a:close/>
                <a:moveTo>
                  <a:pt x="111400" y="15730"/>
                </a:moveTo>
                <a:lnTo>
                  <a:pt x="111400" y="19490"/>
                </a:lnTo>
                <a:lnTo>
                  <a:pt x="107609" y="19490"/>
                </a:lnTo>
                <a:lnTo>
                  <a:pt x="107609" y="15730"/>
                </a:lnTo>
                <a:close/>
                <a:moveTo>
                  <a:pt x="115376" y="15730"/>
                </a:moveTo>
                <a:lnTo>
                  <a:pt x="115376" y="19490"/>
                </a:lnTo>
                <a:lnTo>
                  <a:pt x="111585" y="19490"/>
                </a:lnTo>
                <a:lnTo>
                  <a:pt x="111585" y="15730"/>
                </a:lnTo>
                <a:close/>
                <a:moveTo>
                  <a:pt x="119351" y="15730"/>
                </a:moveTo>
                <a:lnTo>
                  <a:pt x="119351" y="19490"/>
                </a:lnTo>
                <a:lnTo>
                  <a:pt x="115560" y="19490"/>
                </a:lnTo>
                <a:lnTo>
                  <a:pt x="115560" y="15730"/>
                </a:lnTo>
                <a:close/>
                <a:moveTo>
                  <a:pt x="123326" y="15730"/>
                </a:moveTo>
                <a:lnTo>
                  <a:pt x="123326" y="19490"/>
                </a:lnTo>
                <a:lnTo>
                  <a:pt x="119535" y="19490"/>
                </a:lnTo>
                <a:lnTo>
                  <a:pt x="119535" y="15730"/>
                </a:lnTo>
                <a:close/>
                <a:moveTo>
                  <a:pt x="127301" y="15730"/>
                </a:moveTo>
                <a:lnTo>
                  <a:pt x="127301" y="19490"/>
                </a:lnTo>
                <a:lnTo>
                  <a:pt x="123510" y="19490"/>
                </a:lnTo>
                <a:lnTo>
                  <a:pt x="123510" y="15730"/>
                </a:lnTo>
                <a:close/>
                <a:moveTo>
                  <a:pt x="131277" y="15730"/>
                </a:moveTo>
                <a:lnTo>
                  <a:pt x="131277" y="19490"/>
                </a:lnTo>
                <a:lnTo>
                  <a:pt x="127485" y="19490"/>
                </a:lnTo>
                <a:lnTo>
                  <a:pt x="127485" y="15730"/>
                </a:lnTo>
                <a:close/>
                <a:moveTo>
                  <a:pt x="135252" y="15730"/>
                </a:moveTo>
                <a:lnTo>
                  <a:pt x="135252" y="19490"/>
                </a:lnTo>
                <a:lnTo>
                  <a:pt x="131461" y="19490"/>
                </a:lnTo>
                <a:lnTo>
                  <a:pt x="131461" y="15730"/>
                </a:lnTo>
                <a:close/>
                <a:moveTo>
                  <a:pt x="139227" y="15730"/>
                </a:moveTo>
                <a:lnTo>
                  <a:pt x="139227" y="19490"/>
                </a:lnTo>
                <a:lnTo>
                  <a:pt x="135436" y="19490"/>
                </a:lnTo>
                <a:lnTo>
                  <a:pt x="135436" y="15730"/>
                </a:lnTo>
                <a:close/>
                <a:moveTo>
                  <a:pt x="143202" y="15730"/>
                </a:moveTo>
                <a:lnTo>
                  <a:pt x="143202" y="19490"/>
                </a:lnTo>
                <a:lnTo>
                  <a:pt x="139411" y="19490"/>
                </a:lnTo>
                <a:lnTo>
                  <a:pt x="139411" y="15730"/>
                </a:lnTo>
                <a:close/>
                <a:moveTo>
                  <a:pt x="147177" y="15730"/>
                </a:moveTo>
                <a:lnTo>
                  <a:pt x="147177" y="19490"/>
                </a:lnTo>
                <a:lnTo>
                  <a:pt x="143387" y="19490"/>
                </a:lnTo>
                <a:lnTo>
                  <a:pt x="143387" y="15730"/>
                </a:lnTo>
                <a:close/>
                <a:moveTo>
                  <a:pt x="151224" y="15730"/>
                </a:moveTo>
                <a:lnTo>
                  <a:pt x="151224" y="19490"/>
                </a:lnTo>
                <a:lnTo>
                  <a:pt x="147362" y="19490"/>
                </a:lnTo>
                <a:lnTo>
                  <a:pt x="147362" y="15730"/>
                </a:lnTo>
                <a:close/>
                <a:moveTo>
                  <a:pt x="4068" y="19673"/>
                </a:moveTo>
                <a:lnTo>
                  <a:pt x="4068" y="23432"/>
                </a:lnTo>
                <a:lnTo>
                  <a:pt x="184" y="23432"/>
                </a:lnTo>
                <a:lnTo>
                  <a:pt x="184" y="19673"/>
                </a:lnTo>
                <a:close/>
                <a:moveTo>
                  <a:pt x="8043" y="19673"/>
                </a:moveTo>
                <a:lnTo>
                  <a:pt x="8043" y="23432"/>
                </a:lnTo>
                <a:lnTo>
                  <a:pt x="4252" y="23432"/>
                </a:lnTo>
                <a:lnTo>
                  <a:pt x="4252" y="19673"/>
                </a:lnTo>
                <a:close/>
                <a:moveTo>
                  <a:pt x="12018" y="19673"/>
                </a:moveTo>
                <a:lnTo>
                  <a:pt x="12018" y="23432"/>
                </a:lnTo>
                <a:lnTo>
                  <a:pt x="8227" y="23432"/>
                </a:lnTo>
                <a:lnTo>
                  <a:pt x="8227" y="19673"/>
                </a:lnTo>
                <a:close/>
                <a:moveTo>
                  <a:pt x="15993" y="19673"/>
                </a:moveTo>
                <a:lnTo>
                  <a:pt x="15993" y="23432"/>
                </a:lnTo>
                <a:lnTo>
                  <a:pt x="12202" y="23432"/>
                </a:lnTo>
                <a:lnTo>
                  <a:pt x="12202" y="19673"/>
                </a:lnTo>
                <a:close/>
                <a:moveTo>
                  <a:pt x="19968" y="19673"/>
                </a:moveTo>
                <a:lnTo>
                  <a:pt x="19968" y="23432"/>
                </a:lnTo>
                <a:lnTo>
                  <a:pt x="16177" y="23432"/>
                </a:lnTo>
                <a:lnTo>
                  <a:pt x="16177" y="19673"/>
                </a:lnTo>
                <a:close/>
                <a:moveTo>
                  <a:pt x="23944" y="19673"/>
                </a:moveTo>
                <a:lnTo>
                  <a:pt x="23944" y="23432"/>
                </a:lnTo>
                <a:lnTo>
                  <a:pt x="20153" y="23432"/>
                </a:lnTo>
                <a:lnTo>
                  <a:pt x="20153" y="19673"/>
                </a:lnTo>
                <a:close/>
                <a:moveTo>
                  <a:pt x="27919" y="19673"/>
                </a:moveTo>
                <a:lnTo>
                  <a:pt x="27919" y="23432"/>
                </a:lnTo>
                <a:lnTo>
                  <a:pt x="24129" y="23432"/>
                </a:lnTo>
                <a:lnTo>
                  <a:pt x="24129" y="19673"/>
                </a:lnTo>
                <a:close/>
                <a:moveTo>
                  <a:pt x="31895" y="19673"/>
                </a:moveTo>
                <a:lnTo>
                  <a:pt x="31895" y="23432"/>
                </a:lnTo>
                <a:lnTo>
                  <a:pt x="28104" y="23432"/>
                </a:lnTo>
                <a:lnTo>
                  <a:pt x="28104" y="19673"/>
                </a:lnTo>
                <a:close/>
                <a:moveTo>
                  <a:pt x="35870" y="19673"/>
                </a:moveTo>
                <a:lnTo>
                  <a:pt x="35870" y="23432"/>
                </a:lnTo>
                <a:lnTo>
                  <a:pt x="32079" y="23432"/>
                </a:lnTo>
                <a:lnTo>
                  <a:pt x="32079" y="19673"/>
                </a:lnTo>
                <a:close/>
                <a:moveTo>
                  <a:pt x="39845" y="19673"/>
                </a:moveTo>
                <a:lnTo>
                  <a:pt x="39845" y="23432"/>
                </a:lnTo>
                <a:lnTo>
                  <a:pt x="36054" y="23432"/>
                </a:lnTo>
                <a:lnTo>
                  <a:pt x="36054" y="19673"/>
                </a:lnTo>
                <a:close/>
                <a:moveTo>
                  <a:pt x="43821" y="19673"/>
                </a:moveTo>
                <a:lnTo>
                  <a:pt x="43821" y="23432"/>
                </a:lnTo>
                <a:lnTo>
                  <a:pt x="40029" y="23432"/>
                </a:lnTo>
                <a:lnTo>
                  <a:pt x="40029" y="19673"/>
                </a:lnTo>
                <a:close/>
                <a:moveTo>
                  <a:pt x="47796" y="19673"/>
                </a:moveTo>
                <a:lnTo>
                  <a:pt x="47796" y="23432"/>
                </a:lnTo>
                <a:lnTo>
                  <a:pt x="44005" y="23432"/>
                </a:lnTo>
                <a:lnTo>
                  <a:pt x="44005" y="19673"/>
                </a:lnTo>
                <a:close/>
                <a:moveTo>
                  <a:pt x="51771" y="19673"/>
                </a:moveTo>
                <a:lnTo>
                  <a:pt x="51771" y="23432"/>
                </a:lnTo>
                <a:lnTo>
                  <a:pt x="47980" y="23432"/>
                </a:lnTo>
                <a:lnTo>
                  <a:pt x="47980" y="19673"/>
                </a:lnTo>
                <a:close/>
                <a:moveTo>
                  <a:pt x="55746" y="19673"/>
                </a:moveTo>
                <a:lnTo>
                  <a:pt x="55746" y="23432"/>
                </a:lnTo>
                <a:lnTo>
                  <a:pt x="51956" y="23432"/>
                </a:lnTo>
                <a:lnTo>
                  <a:pt x="51956" y="19673"/>
                </a:lnTo>
                <a:close/>
                <a:moveTo>
                  <a:pt x="59721" y="19673"/>
                </a:moveTo>
                <a:lnTo>
                  <a:pt x="59721" y="23432"/>
                </a:lnTo>
                <a:lnTo>
                  <a:pt x="55931" y="23432"/>
                </a:lnTo>
                <a:lnTo>
                  <a:pt x="55931" y="19673"/>
                </a:lnTo>
                <a:close/>
                <a:moveTo>
                  <a:pt x="63696" y="19673"/>
                </a:moveTo>
                <a:lnTo>
                  <a:pt x="63696" y="23432"/>
                </a:lnTo>
                <a:lnTo>
                  <a:pt x="59906" y="23432"/>
                </a:lnTo>
                <a:lnTo>
                  <a:pt x="59906" y="19673"/>
                </a:lnTo>
                <a:close/>
                <a:moveTo>
                  <a:pt x="67672" y="19673"/>
                </a:moveTo>
                <a:lnTo>
                  <a:pt x="67672" y="23432"/>
                </a:lnTo>
                <a:lnTo>
                  <a:pt x="63881" y="23432"/>
                </a:lnTo>
                <a:lnTo>
                  <a:pt x="63881" y="19673"/>
                </a:lnTo>
                <a:close/>
                <a:moveTo>
                  <a:pt x="71648" y="19673"/>
                </a:moveTo>
                <a:lnTo>
                  <a:pt x="71648" y="23432"/>
                </a:lnTo>
                <a:lnTo>
                  <a:pt x="67857" y="23432"/>
                </a:lnTo>
                <a:lnTo>
                  <a:pt x="67857" y="19673"/>
                </a:lnTo>
                <a:close/>
                <a:moveTo>
                  <a:pt x="75623" y="19673"/>
                </a:moveTo>
                <a:lnTo>
                  <a:pt x="75623" y="23432"/>
                </a:lnTo>
                <a:lnTo>
                  <a:pt x="71832" y="23432"/>
                </a:lnTo>
                <a:lnTo>
                  <a:pt x="71832" y="19673"/>
                </a:lnTo>
                <a:close/>
                <a:moveTo>
                  <a:pt x="79598" y="19673"/>
                </a:moveTo>
                <a:lnTo>
                  <a:pt x="79598" y="23432"/>
                </a:lnTo>
                <a:lnTo>
                  <a:pt x="75807" y="23432"/>
                </a:lnTo>
                <a:lnTo>
                  <a:pt x="75807" y="19673"/>
                </a:lnTo>
                <a:close/>
                <a:moveTo>
                  <a:pt x="83573" y="19673"/>
                </a:moveTo>
                <a:lnTo>
                  <a:pt x="83573" y="23432"/>
                </a:lnTo>
                <a:lnTo>
                  <a:pt x="79782" y="23432"/>
                </a:lnTo>
                <a:lnTo>
                  <a:pt x="79782" y="19673"/>
                </a:lnTo>
                <a:close/>
                <a:moveTo>
                  <a:pt x="87549" y="19673"/>
                </a:moveTo>
                <a:lnTo>
                  <a:pt x="87549" y="23432"/>
                </a:lnTo>
                <a:lnTo>
                  <a:pt x="83757" y="23432"/>
                </a:lnTo>
                <a:lnTo>
                  <a:pt x="83757" y="19673"/>
                </a:lnTo>
                <a:close/>
                <a:moveTo>
                  <a:pt x="91524" y="19673"/>
                </a:moveTo>
                <a:lnTo>
                  <a:pt x="91524" y="23432"/>
                </a:lnTo>
                <a:lnTo>
                  <a:pt x="87733" y="23432"/>
                </a:lnTo>
                <a:lnTo>
                  <a:pt x="87733" y="19673"/>
                </a:lnTo>
                <a:close/>
                <a:moveTo>
                  <a:pt x="95499" y="19673"/>
                </a:moveTo>
                <a:lnTo>
                  <a:pt x="95499" y="23432"/>
                </a:lnTo>
                <a:lnTo>
                  <a:pt x="91708" y="23432"/>
                </a:lnTo>
                <a:lnTo>
                  <a:pt x="91708" y="19673"/>
                </a:lnTo>
                <a:close/>
                <a:moveTo>
                  <a:pt x="99474" y="19673"/>
                </a:moveTo>
                <a:lnTo>
                  <a:pt x="99474" y="23432"/>
                </a:lnTo>
                <a:lnTo>
                  <a:pt x="95684" y="23432"/>
                </a:lnTo>
                <a:lnTo>
                  <a:pt x="95684" y="19673"/>
                </a:lnTo>
                <a:close/>
                <a:moveTo>
                  <a:pt x="103449" y="19673"/>
                </a:moveTo>
                <a:lnTo>
                  <a:pt x="103449" y="23432"/>
                </a:lnTo>
                <a:lnTo>
                  <a:pt x="99659" y="23432"/>
                </a:lnTo>
                <a:lnTo>
                  <a:pt x="99659" y="19673"/>
                </a:lnTo>
                <a:close/>
                <a:moveTo>
                  <a:pt x="107424" y="19673"/>
                </a:moveTo>
                <a:lnTo>
                  <a:pt x="107424" y="23432"/>
                </a:lnTo>
                <a:lnTo>
                  <a:pt x="103634" y="23432"/>
                </a:lnTo>
                <a:lnTo>
                  <a:pt x="103634" y="19673"/>
                </a:lnTo>
                <a:close/>
                <a:moveTo>
                  <a:pt x="111400" y="19673"/>
                </a:moveTo>
                <a:lnTo>
                  <a:pt x="111400" y="23432"/>
                </a:lnTo>
                <a:lnTo>
                  <a:pt x="107609" y="23432"/>
                </a:lnTo>
                <a:lnTo>
                  <a:pt x="107609" y="19673"/>
                </a:lnTo>
                <a:close/>
                <a:moveTo>
                  <a:pt x="115376" y="19673"/>
                </a:moveTo>
                <a:lnTo>
                  <a:pt x="115376" y="23432"/>
                </a:lnTo>
                <a:lnTo>
                  <a:pt x="111585" y="23432"/>
                </a:lnTo>
                <a:lnTo>
                  <a:pt x="111585" y="19673"/>
                </a:lnTo>
                <a:close/>
                <a:moveTo>
                  <a:pt x="119351" y="19673"/>
                </a:moveTo>
                <a:lnTo>
                  <a:pt x="119351" y="23432"/>
                </a:lnTo>
                <a:lnTo>
                  <a:pt x="115560" y="23432"/>
                </a:lnTo>
                <a:lnTo>
                  <a:pt x="115560" y="19673"/>
                </a:lnTo>
                <a:close/>
                <a:moveTo>
                  <a:pt x="123326" y="19673"/>
                </a:moveTo>
                <a:lnTo>
                  <a:pt x="123326" y="23432"/>
                </a:lnTo>
                <a:lnTo>
                  <a:pt x="119535" y="23432"/>
                </a:lnTo>
                <a:lnTo>
                  <a:pt x="119535" y="19673"/>
                </a:lnTo>
                <a:close/>
                <a:moveTo>
                  <a:pt x="127301" y="19673"/>
                </a:moveTo>
                <a:lnTo>
                  <a:pt x="127301" y="23432"/>
                </a:lnTo>
                <a:lnTo>
                  <a:pt x="123510" y="23432"/>
                </a:lnTo>
                <a:lnTo>
                  <a:pt x="123510" y="19673"/>
                </a:lnTo>
                <a:close/>
                <a:moveTo>
                  <a:pt x="131277" y="19673"/>
                </a:moveTo>
                <a:lnTo>
                  <a:pt x="131277" y="23432"/>
                </a:lnTo>
                <a:lnTo>
                  <a:pt x="127485" y="23432"/>
                </a:lnTo>
                <a:lnTo>
                  <a:pt x="127485" y="19673"/>
                </a:lnTo>
                <a:close/>
                <a:moveTo>
                  <a:pt x="135252" y="19673"/>
                </a:moveTo>
                <a:lnTo>
                  <a:pt x="135252" y="23432"/>
                </a:lnTo>
                <a:lnTo>
                  <a:pt x="131461" y="23432"/>
                </a:lnTo>
                <a:lnTo>
                  <a:pt x="131461" y="19673"/>
                </a:lnTo>
                <a:close/>
                <a:moveTo>
                  <a:pt x="139227" y="19673"/>
                </a:moveTo>
                <a:lnTo>
                  <a:pt x="139227" y="23432"/>
                </a:lnTo>
                <a:lnTo>
                  <a:pt x="135436" y="23432"/>
                </a:lnTo>
                <a:lnTo>
                  <a:pt x="135436" y="19673"/>
                </a:lnTo>
                <a:close/>
                <a:moveTo>
                  <a:pt x="143202" y="19673"/>
                </a:moveTo>
                <a:lnTo>
                  <a:pt x="143202" y="23432"/>
                </a:lnTo>
                <a:lnTo>
                  <a:pt x="139411" y="23432"/>
                </a:lnTo>
                <a:lnTo>
                  <a:pt x="139411" y="19673"/>
                </a:lnTo>
                <a:close/>
                <a:moveTo>
                  <a:pt x="147177" y="19673"/>
                </a:moveTo>
                <a:lnTo>
                  <a:pt x="147177" y="23432"/>
                </a:lnTo>
                <a:lnTo>
                  <a:pt x="143387" y="23432"/>
                </a:lnTo>
                <a:lnTo>
                  <a:pt x="143387" y="19673"/>
                </a:lnTo>
                <a:close/>
                <a:moveTo>
                  <a:pt x="151224" y="19673"/>
                </a:moveTo>
                <a:lnTo>
                  <a:pt x="151224" y="23432"/>
                </a:lnTo>
                <a:lnTo>
                  <a:pt x="147362" y="23432"/>
                </a:lnTo>
                <a:lnTo>
                  <a:pt x="147362" y="19673"/>
                </a:lnTo>
                <a:close/>
                <a:moveTo>
                  <a:pt x="4068" y="23615"/>
                </a:moveTo>
                <a:lnTo>
                  <a:pt x="4068" y="27376"/>
                </a:lnTo>
                <a:lnTo>
                  <a:pt x="184" y="27376"/>
                </a:lnTo>
                <a:lnTo>
                  <a:pt x="184" y="23615"/>
                </a:lnTo>
                <a:close/>
                <a:moveTo>
                  <a:pt x="8043" y="23615"/>
                </a:moveTo>
                <a:lnTo>
                  <a:pt x="8043" y="27376"/>
                </a:lnTo>
                <a:lnTo>
                  <a:pt x="4252" y="27376"/>
                </a:lnTo>
                <a:lnTo>
                  <a:pt x="4252" y="23615"/>
                </a:lnTo>
                <a:close/>
                <a:moveTo>
                  <a:pt x="12018" y="23615"/>
                </a:moveTo>
                <a:lnTo>
                  <a:pt x="12018" y="27376"/>
                </a:lnTo>
                <a:lnTo>
                  <a:pt x="8227" y="27376"/>
                </a:lnTo>
                <a:lnTo>
                  <a:pt x="8227" y="23615"/>
                </a:lnTo>
                <a:close/>
                <a:moveTo>
                  <a:pt x="15993" y="23615"/>
                </a:moveTo>
                <a:lnTo>
                  <a:pt x="15993" y="27376"/>
                </a:lnTo>
                <a:lnTo>
                  <a:pt x="12202" y="27376"/>
                </a:lnTo>
                <a:lnTo>
                  <a:pt x="12202" y="23615"/>
                </a:lnTo>
                <a:close/>
                <a:moveTo>
                  <a:pt x="19968" y="23615"/>
                </a:moveTo>
                <a:lnTo>
                  <a:pt x="19968" y="27376"/>
                </a:lnTo>
                <a:lnTo>
                  <a:pt x="16177" y="27376"/>
                </a:lnTo>
                <a:lnTo>
                  <a:pt x="16177" y="23615"/>
                </a:lnTo>
                <a:close/>
                <a:moveTo>
                  <a:pt x="23944" y="23615"/>
                </a:moveTo>
                <a:lnTo>
                  <a:pt x="23944" y="27376"/>
                </a:lnTo>
                <a:lnTo>
                  <a:pt x="20153" y="27376"/>
                </a:lnTo>
                <a:lnTo>
                  <a:pt x="20153" y="23615"/>
                </a:lnTo>
                <a:close/>
                <a:moveTo>
                  <a:pt x="27919" y="23615"/>
                </a:moveTo>
                <a:lnTo>
                  <a:pt x="27919" y="27376"/>
                </a:lnTo>
                <a:lnTo>
                  <a:pt x="24129" y="27376"/>
                </a:lnTo>
                <a:lnTo>
                  <a:pt x="24129" y="23615"/>
                </a:lnTo>
                <a:close/>
                <a:moveTo>
                  <a:pt x="31895" y="23615"/>
                </a:moveTo>
                <a:lnTo>
                  <a:pt x="31895" y="27376"/>
                </a:lnTo>
                <a:lnTo>
                  <a:pt x="28104" y="27376"/>
                </a:lnTo>
                <a:lnTo>
                  <a:pt x="28104" y="23615"/>
                </a:lnTo>
                <a:close/>
                <a:moveTo>
                  <a:pt x="35870" y="23615"/>
                </a:moveTo>
                <a:lnTo>
                  <a:pt x="35870" y="27376"/>
                </a:lnTo>
                <a:lnTo>
                  <a:pt x="32079" y="27376"/>
                </a:lnTo>
                <a:lnTo>
                  <a:pt x="32079" y="23615"/>
                </a:lnTo>
                <a:close/>
                <a:moveTo>
                  <a:pt x="39845" y="23615"/>
                </a:moveTo>
                <a:lnTo>
                  <a:pt x="39845" y="27376"/>
                </a:lnTo>
                <a:lnTo>
                  <a:pt x="36054" y="27376"/>
                </a:lnTo>
                <a:lnTo>
                  <a:pt x="36054" y="23615"/>
                </a:lnTo>
                <a:close/>
                <a:moveTo>
                  <a:pt x="43821" y="23615"/>
                </a:moveTo>
                <a:lnTo>
                  <a:pt x="43821" y="27376"/>
                </a:lnTo>
                <a:lnTo>
                  <a:pt x="40029" y="27376"/>
                </a:lnTo>
                <a:lnTo>
                  <a:pt x="40029" y="23615"/>
                </a:lnTo>
                <a:close/>
                <a:moveTo>
                  <a:pt x="47796" y="23615"/>
                </a:moveTo>
                <a:lnTo>
                  <a:pt x="47796" y="27376"/>
                </a:lnTo>
                <a:lnTo>
                  <a:pt x="44005" y="27376"/>
                </a:lnTo>
                <a:lnTo>
                  <a:pt x="44005" y="23615"/>
                </a:lnTo>
                <a:close/>
                <a:moveTo>
                  <a:pt x="51771" y="23615"/>
                </a:moveTo>
                <a:lnTo>
                  <a:pt x="51771" y="27376"/>
                </a:lnTo>
                <a:lnTo>
                  <a:pt x="47980" y="27376"/>
                </a:lnTo>
                <a:lnTo>
                  <a:pt x="47980" y="23615"/>
                </a:lnTo>
                <a:close/>
                <a:moveTo>
                  <a:pt x="55746" y="23615"/>
                </a:moveTo>
                <a:lnTo>
                  <a:pt x="55746" y="27376"/>
                </a:lnTo>
                <a:lnTo>
                  <a:pt x="51956" y="27376"/>
                </a:lnTo>
                <a:lnTo>
                  <a:pt x="51956" y="23615"/>
                </a:lnTo>
                <a:close/>
                <a:moveTo>
                  <a:pt x="59721" y="23615"/>
                </a:moveTo>
                <a:lnTo>
                  <a:pt x="59721" y="27376"/>
                </a:lnTo>
                <a:lnTo>
                  <a:pt x="55931" y="27376"/>
                </a:lnTo>
                <a:lnTo>
                  <a:pt x="55931" y="23615"/>
                </a:lnTo>
                <a:close/>
                <a:moveTo>
                  <a:pt x="63696" y="23615"/>
                </a:moveTo>
                <a:lnTo>
                  <a:pt x="63696" y="27376"/>
                </a:lnTo>
                <a:lnTo>
                  <a:pt x="59906" y="27376"/>
                </a:lnTo>
                <a:lnTo>
                  <a:pt x="59906" y="23615"/>
                </a:lnTo>
                <a:close/>
                <a:moveTo>
                  <a:pt x="67672" y="23615"/>
                </a:moveTo>
                <a:lnTo>
                  <a:pt x="67672" y="27376"/>
                </a:lnTo>
                <a:lnTo>
                  <a:pt x="63881" y="27376"/>
                </a:lnTo>
                <a:lnTo>
                  <a:pt x="63881" y="23615"/>
                </a:lnTo>
                <a:close/>
                <a:moveTo>
                  <a:pt x="71648" y="23615"/>
                </a:moveTo>
                <a:lnTo>
                  <a:pt x="71648" y="27376"/>
                </a:lnTo>
                <a:lnTo>
                  <a:pt x="67857" y="27376"/>
                </a:lnTo>
                <a:lnTo>
                  <a:pt x="67857" y="23615"/>
                </a:lnTo>
                <a:close/>
                <a:moveTo>
                  <a:pt x="75623" y="23615"/>
                </a:moveTo>
                <a:lnTo>
                  <a:pt x="75623" y="27376"/>
                </a:lnTo>
                <a:lnTo>
                  <a:pt x="71832" y="27376"/>
                </a:lnTo>
                <a:lnTo>
                  <a:pt x="71832" y="23615"/>
                </a:lnTo>
                <a:close/>
                <a:moveTo>
                  <a:pt x="79598" y="23615"/>
                </a:moveTo>
                <a:lnTo>
                  <a:pt x="79598" y="27376"/>
                </a:lnTo>
                <a:lnTo>
                  <a:pt x="75807" y="27376"/>
                </a:lnTo>
                <a:lnTo>
                  <a:pt x="75807" y="23615"/>
                </a:lnTo>
                <a:close/>
                <a:moveTo>
                  <a:pt x="83573" y="23615"/>
                </a:moveTo>
                <a:lnTo>
                  <a:pt x="83573" y="27376"/>
                </a:lnTo>
                <a:lnTo>
                  <a:pt x="79782" y="27376"/>
                </a:lnTo>
                <a:lnTo>
                  <a:pt x="79782" y="23615"/>
                </a:lnTo>
                <a:close/>
                <a:moveTo>
                  <a:pt x="87549" y="23615"/>
                </a:moveTo>
                <a:lnTo>
                  <a:pt x="87549" y="27376"/>
                </a:lnTo>
                <a:lnTo>
                  <a:pt x="83757" y="27376"/>
                </a:lnTo>
                <a:lnTo>
                  <a:pt x="83757" y="23615"/>
                </a:lnTo>
                <a:close/>
                <a:moveTo>
                  <a:pt x="91524" y="23615"/>
                </a:moveTo>
                <a:lnTo>
                  <a:pt x="91524" y="27376"/>
                </a:lnTo>
                <a:lnTo>
                  <a:pt x="87733" y="27376"/>
                </a:lnTo>
                <a:lnTo>
                  <a:pt x="87733" y="23615"/>
                </a:lnTo>
                <a:close/>
                <a:moveTo>
                  <a:pt x="95499" y="23615"/>
                </a:moveTo>
                <a:lnTo>
                  <a:pt x="95499" y="27376"/>
                </a:lnTo>
                <a:lnTo>
                  <a:pt x="91708" y="27376"/>
                </a:lnTo>
                <a:lnTo>
                  <a:pt x="91708" y="23615"/>
                </a:lnTo>
                <a:close/>
                <a:moveTo>
                  <a:pt x="99474" y="23615"/>
                </a:moveTo>
                <a:lnTo>
                  <a:pt x="99474" y="27376"/>
                </a:lnTo>
                <a:lnTo>
                  <a:pt x="95684" y="27376"/>
                </a:lnTo>
                <a:lnTo>
                  <a:pt x="95684" y="23615"/>
                </a:lnTo>
                <a:close/>
                <a:moveTo>
                  <a:pt x="103449" y="23615"/>
                </a:moveTo>
                <a:lnTo>
                  <a:pt x="103449" y="27376"/>
                </a:lnTo>
                <a:lnTo>
                  <a:pt x="99659" y="27376"/>
                </a:lnTo>
                <a:lnTo>
                  <a:pt x="99659" y="23615"/>
                </a:lnTo>
                <a:close/>
                <a:moveTo>
                  <a:pt x="107424" y="23615"/>
                </a:moveTo>
                <a:lnTo>
                  <a:pt x="107424" y="27376"/>
                </a:lnTo>
                <a:lnTo>
                  <a:pt x="103634" y="27376"/>
                </a:lnTo>
                <a:lnTo>
                  <a:pt x="103634" y="23615"/>
                </a:lnTo>
                <a:close/>
                <a:moveTo>
                  <a:pt x="111400" y="23615"/>
                </a:moveTo>
                <a:lnTo>
                  <a:pt x="111400" y="27376"/>
                </a:lnTo>
                <a:lnTo>
                  <a:pt x="107609" y="27376"/>
                </a:lnTo>
                <a:lnTo>
                  <a:pt x="107609" y="23615"/>
                </a:lnTo>
                <a:close/>
                <a:moveTo>
                  <a:pt x="115376" y="23615"/>
                </a:moveTo>
                <a:lnTo>
                  <a:pt x="115376" y="27376"/>
                </a:lnTo>
                <a:lnTo>
                  <a:pt x="111585" y="27376"/>
                </a:lnTo>
                <a:lnTo>
                  <a:pt x="111585" y="23615"/>
                </a:lnTo>
                <a:close/>
                <a:moveTo>
                  <a:pt x="119351" y="23615"/>
                </a:moveTo>
                <a:lnTo>
                  <a:pt x="119351" y="27376"/>
                </a:lnTo>
                <a:lnTo>
                  <a:pt x="115560" y="27376"/>
                </a:lnTo>
                <a:lnTo>
                  <a:pt x="115560" y="23615"/>
                </a:lnTo>
                <a:close/>
                <a:moveTo>
                  <a:pt x="123326" y="23615"/>
                </a:moveTo>
                <a:lnTo>
                  <a:pt x="123326" y="27376"/>
                </a:lnTo>
                <a:lnTo>
                  <a:pt x="119535" y="27376"/>
                </a:lnTo>
                <a:lnTo>
                  <a:pt x="119535" y="23615"/>
                </a:lnTo>
                <a:close/>
                <a:moveTo>
                  <a:pt x="127301" y="23615"/>
                </a:moveTo>
                <a:lnTo>
                  <a:pt x="127301" y="27376"/>
                </a:lnTo>
                <a:lnTo>
                  <a:pt x="123510" y="27376"/>
                </a:lnTo>
                <a:lnTo>
                  <a:pt x="123510" y="23615"/>
                </a:lnTo>
                <a:close/>
                <a:moveTo>
                  <a:pt x="131277" y="23615"/>
                </a:moveTo>
                <a:lnTo>
                  <a:pt x="131277" y="27376"/>
                </a:lnTo>
                <a:lnTo>
                  <a:pt x="127485" y="27376"/>
                </a:lnTo>
                <a:lnTo>
                  <a:pt x="127485" y="23615"/>
                </a:lnTo>
                <a:close/>
                <a:moveTo>
                  <a:pt x="135252" y="23615"/>
                </a:moveTo>
                <a:lnTo>
                  <a:pt x="135252" y="27376"/>
                </a:lnTo>
                <a:lnTo>
                  <a:pt x="131461" y="27376"/>
                </a:lnTo>
                <a:lnTo>
                  <a:pt x="131461" y="23615"/>
                </a:lnTo>
                <a:close/>
                <a:moveTo>
                  <a:pt x="139227" y="23615"/>
                </a:moveTo>
                <a:lnTo>
                  <a:pt x="139227" y="27376"/>
                </a:lnTo>
                <a:lnTo>
                  <a:pt x="135436" y="27376"/>
                </a:lnTo>
                <a:lnTo>
                  <a:pt x="135436" y="23615"/>
                </a:lnTo>
                <a:close/>
                <a:moveTo>
                  <a:pt x="143202" y="23615"/>
                </a:moveTo>
                <a:lnTo>
                  <a:pt x="143202" y="27376"/>
                </a:lnTo>
                <a:lnTo>
                  <a:pt x="139411" y="27376"/>
                </a:lnTo>
                <a:lnTo>
                  <a:pt x="139411" y="23615"/>
                </a:lnTo>
                <a:close/>
                <a:moveTo>
                  <a:pt x="147177" y="23615"/>
                </a:moveTo>
                <a:lnTo>
                  <a:pt x="147177" y="27376"/>
                </a:lnTo>
                <a:lnTo>
                  <a:pt x="143387" y="27376"/>
                </a:lnTo>
                <a:lnTo>
                  <a:pt x="143387" y="23615"/>
                </a:lnTo>
                <a:close/>
                <a:moveTo>
                  <a:pt x="151224" y="23615"/>
                </a:moveTo>
                <a:lnTo>
                  <a:pt x="151224" y="27376"/>
                </a:lnTo>
                <a:lnTo>
                  <a:pt x="147362" y="27376"/>
                </a:lnTo>
                <a:lnTo>
                  <a:pt x="147362" y="23615"/>
                </a:lnTo>
                <a:close/>
                <a:moveTo>
                  <a:pt x="4068" y="27559"/>
                </a:moveTo>
                <a:lnTo>
                  <a:pt x="4068" y="31318"/>
                </a:lnTo>
                <a:lnTo>
                  <a:pt x="184" y="31318"/>
                </a:lnTo>
                <a:lnTo>
                  <a:pt x="184" y="27559"/>
                </a:lnTo>
                <a:close/>
                <a:moveTo>
                  <a:pt x="8043" y="27559"/>
                </a:moveTo>
                <a:lnTo>
                  <a:pt x="8043" y="31318"/>
                </a:lnTo>
                <a:lnTo>
                  <a:pt x="4252" y="31318"/>
                </a:lnTo>
                <a:lnTo>
                  <a:pt x="4252" y="27559"/>
                </a:lnTo>
                <a:close/>
                <a:moveTo>
                  <a:pt x="12018" y="27559"/>
                </a:moveTo>
                <a:lnTo>
                  <a:pt x="12018" y="31318"/>
                </a:lnTo>
                <a:lnTo>
                  <a:pt x="8227" y="31318"/>
                </a:lnTo>
                <a:lnTo>
                  <a:pt x="8227" y="27559"/>
                </a:lnTo>
                <a:close/>
                <a:moveTo>
                  <a:pt x="15993" y="27559"/>
                </a:moveTo>
                <a:lnTo>
                  <a:pt x="15993" y="31318"/>
                </a:lnTo>
                <a:lnTo>
                  <a:pt x="12202" y="31318"/>
                </a:lnTo>
                <a:lnTo>
                  <a:pt x="12202" y="27559"/>
                </a:lnTo>
                <a:close/>
                <a:moveTo>
                  <a:pt x="19968" y="27559"/>
                </a:moveTo>
                <a:lnTo>
                  <a:pt x="19968" y="31318"/>
                </a:lnTo>
                <a:lnTo>
                  <a:pt x="16177" y="31318"/>
                </a:lnTo>
                <a:lnTo>
                  <a:pt x="16177" y="27559"/>
                </a:lnTo>
                <a:close/>
                <a:moveTo>
                  <a:pt x="23944" y="27559"/>
                </a:moveTo>
                <a:lnTo>
                  <a:pt x="23944" y="31318"/>
                </a:lnTo>
                <a:lnTo>
                  <a:pt x="20153" y="31318"/>
                </a:lnTo>
                <a:lnTo>
                  <a:pt x="20153" y="27559"/>
                </a:lnTo>
                <a:close/>
                <a:moveTo>
                  <a:pt x="27919" y="27559"/>
                </a:moveTo>
                <a:lnTo>
                  <a:pt x="27919" y="31318"/>
                </a:lnTo>
                <a:lnTo>
                  <a:pt x="24129" y="31318"/>
                </a:lnTo>
                <a:lnTo>
                  <a:pt x="24129" y="27559"/>
                </a:lnTo>
                <a:close/>
                <a:moveTo>
                  <a:pt x="31895" y="27559"/>
                </a:moveTo>
                <a:lnTo>
                  <a:pt x="31895" y="31318"/>
                </a:lnTo>
                <a:lnTo>
                  <a:pt x="28104" y="31318"/>
                </a:lnTo>
                <a:lnTo>
                  <a:pt x="28104" y="27559"/>
                </a:lnTo>
                <a:close/>
                <a:moveTo>
                  <a:pt x="35870" y="27559"/>
                </a:moveTo>
                <a:lnTo>
                  <a:pt x="35870" y="31318"/>
                </a:lnTo>
                <a:lnTo>
                  <a:pt x="32079" y="31318"/>
                </a:lnTo>
                <a:lnTo>
                  <a:pt x="32079" y="27559"/>
                </a:lnTo>
                <a:close/>
                <a:moveTo>
                  <a:pt x="39845" y="27559"/>
                </a:moveTo>
                <a:lnTo>
                  <a:pt x="39845" y="31318"/>
                </a:lnTo>
                <a:lnTo>
                  <a:pt x="36054" y="31318"/>
                </a:lnTo>
                <a:lnTo>
                  <a:pt x="36054" y="27559"/>
                </a:lnTo>
                <a:close/>
                <a:moveTo>
                  <a:pt x="43821" y="27559"/>
                </a:moveTo>
                <a:lnTo>
                  <a:pt x="43821" y="31318"/>
                </a:lnTo>
                <a:lnTo>
                  <a:pt x="40029" y="31318"/>
                </a:lnTo>
                <a:lnTo>
                  <a:pt x="40029" y="27559"/>
                </a:lnTo>
                <a:close/>
                <a:moveTo>
                  <a:pt x="47796" y="27559"/>
                </a:moveTo>
                <a:lnTo>
                  <a:pt x="47796" y="31318"/>
                </a:lnTo>
                <a:lnTo>
                  <a:pt x="44005" y="31318"/>
                </a:lnTo>
                <a:lnTo>
                  <a:pt x="44005" y="27559"/>
                </a:lnTo>
                <a:close/>
                <a:moveTo>
                  <a:pt x="51771" y="27559"/>
                </a:moveTo>
                <a:lnTo>
                  <a:pt x="51771" y="31318"/>
                </a:lnTo>
                <a:lnTo>
                  <a:pt x="47980" y="31318"/>
                </a:lnTo>
                <a:lnTo>
                  <a:pt x="47980" y="27559"/>
                </a:lnTo>
                <a:close/>
                <a:moveTo>
                  <a:pt x="55746" y="27559"/>
                </a:moveTo>
                <a:lnTo>
                  <a:pt x="55746" y="31318"/>
                </a:lnTo>
                <a:lnTo>
                  <a:pt x="51956" y="31318"/>
                </a:lnTo>
                <a:lnTo>
                  <a:pt x="51956" y="27559"/>
                </a:lnTo>
                <a:close/>
                <a:moveTo>
                  <a:pt x="59721" y="27559"/>
                </a:moveTo>
                <a:lnTo>
                  <a:pt x="59721" y="31318"/>
                </a:lnTo>
                <a:lnTo>
                  <a:pt x="55931" y="31318"/>
                </a:lnTo>
                <a:lnTo>
                  <a:pt x="55931" y="27559"/>
                </a:lnTo>
                <a:close/>
                <a:moveTo>
                  <a:pt x="63696" y="27559"/>
                </a:moveTo>
                <a:lnTo>
                  <a:pt x="63696" y="31318"/>
                </a:lnTo>
                <a:lnTo>
                  <a:pt x="59906" y="31318"/>
                </a:lnTo>
                <a:lnTo>
                  <a:pt x="59906" y="27559"/>
                </a:lnTo>
                <a:close/>
                <a:moveTo>
                  <a:pt x="67672" y="27559"/>
                </a:moveTo>
                <a:lnTo>
                  <a:pt x="67672" y="31318"/>
                </a:lnTo>
                <a:lnTo>
                  <a:pt x="63881" y="31318"/>
                </a:lnTo>
                <a:lnTo>
                  <a:pt x="63881" y="27559"/>
                </a:lnTo>
                <a:close/>
                <a:moveTo>
                  <a:pt x="71648" y="27559"/>
                </a:moveTo>
                <a:lnTo>
                  <a:pt x="71648" y="31318"/>
                </a:lnTo>
                <a:lnTo>
                  <a:pt x="67857" y="31318"/>
                </a:lnTo>
                <a:lnTo>
                  <a:pt x="67857" y="27559"/>
                </a:lnTo>
                <a:close/>
                <a:moveTo>
                  <a:pt x="75623" y="27559"/>
                </a:moveTo>
                <a:lnTo>
                  <a:pt x="75623" y="31318"/>
                </a:lnTo>
                <a:lnTo>
                  <a:pt x="71832" y="31318"/>
                </a:lnTo>
                <a:lnTo>
                  <a:pt x="71832" y="27559"/>
                </a:lnTo>
                <a:close/>
                <a:moveTo>
                  <a:pt x="79598" y="27559"/>
                </a:moveTo>
                <a:lnTo>
                  <a:pt x="79598" y="31318"/>
                </a:lnTo>
                <a:lnTo>
                  <a:pt x="75807" y="31318"/>
                </a:lnTo>
                <a:lnTo>
                  <a:pt x="75807" y="27559"/>
                </a:lnTo>
                <a:close/>
                <a:moveTo>
                  <a:pt x="83573" y="27559"/>
                </a:moveTo>
                <a:lnTo>
                  <a:pt x="83573" y="31318"/>
                </a:lnTo>
                <a:lnTo>
                  <a:pt x="79782" y="31318"/>
                </a:lnTo>
                <a:lnTo>
                  <a:pt x="79782" y="27559"/>
                </a:lnTo>
                <a:close/>
                <a:moveTo>
                  <a:pt x="87549" y="27559"/>
                </a:moveTo>
                <a:lnTo>
                  <a:pt x="87549" y="31318"/>
                </a:lnTo>
                <a:lnTo>
                  <a:pt x="83757" y="31318"/>
                </a:lnTo>
                <a:lnTo>
                  <a:pt x="83757" y="27559"/>
                </a:lnTo>
                <a:close/>
                <a:moveTo>
                  <a:pt x="91524" y="27559"/>
                </a:moveTo>
                <a:lnTo>
                  <a:pt x="91524" y="31318"/>
                </a:lnTo>
                <a:lnTo>
                  <a:pt x="87733" y="31318"/>
                </a:lnTo>
                <a:lnTo>
                  <a:pt x="87733" y="27559"/>
                </a:lnTo>
                <a:close/>
                <a:moveTo>
                  <a:pt x="95499" y="27559"/>
                </a:moveTo>
                <a:lnTo>
                  <a:pt x="95499" y="31318"/>
                </a:lnTo>
                <a:lnTo>
                  <a:pt x="91708" y="31318"/>
                </a:lnTo>
                <a:lnTo>
                  <a:pt x="91708" y="27559"/>
                </a:lnTo>
                <a:close/>
                <a:moveTo>
                  <a:pt x="99474" y="27559"/>
                </a:moveTo>
                <a:lnTo>
                  <a:pt x="99474" y="31318"/>
                </a:lnTo>
                <a:lnTo>
                  <a:pt x="95684" y="31318"/>
                </a:lnTo>
                <a:lnTo>
                  <a:pt x="95684" y="27559"/>
                </a:lnTo>
                <a:close/>
                <a:moveTo>
                  <a:pt x="103449" y="27559"/>
                </a:moveTo>
                <a:lnTo>
                  <a:pt x="103449" y="31318"/>
                </a:lnTo>
                <a:lnTo>
                  <a:pt x="99659" y="31318"/>
                </a:lnTo>
                <a:lnTo>
                  <a:pt x="99659" y="27559"/>
                </a:lnTo>
                <a:close/>
                <a:moveTo>
                  <a:pt x="107424" y="27559"/>
                </a:moveTo>
                <a:lnTo>
                  <a:pt x="107424" y="31318"/>
                </a:lnTo>
                <a:lnTo>
                  <a:pt x="103634" y="31318"/>
                </a:lnTo>
                <a:lnTo>
                  <a:pt x="103634" y="27559"/>
                </a:lnTo>
                <a:close/>
                <a:moveTo>
                  <a:pt x="111400" y="27559"/>
                </a:moveTo>
                <a:lnTo>
                  <a:pt x="111400" y="31318"/>
                </a:lnTo>
                <a:lnTo>
                  <a:pt x="107609" y="31318"/>
                </a:lnTo>
                <a:lnTo>
                  <a:pt x="107609" y="27559"/>
                </a:lnTo>
                <a:close/>
                <a:moveTo>
                  <a:pt x="115376" y="27559"/>
                </a:moveTo>
                <a:lnTo>
                  <a:pt x="115376" y="31318"/>
                </a:lnTo>
                <a:lnTo>
                  <a:pt x="111585" y="31318"/>
                </a:lnTo>
                <a:lnTo>
                  <a:pt x="111585" y="27559"/>
                </a:lnTo>
                <a:close/>
                <a:moveTo>
                  <a:pt x="119351" y="27559"/>
                </a:moveTo>
                <a:lnTo>
                  <a:pt x="119351" y="31318"/>
                </a:lnTo>
                <a:lnTo>
                  <a:pt x="115560" y="31318"/>
                </a:lnTo>
                <a:lnTo>
                  <a:pt x="115560" y="27559"/>
                </a:lnTo>
                <a:close/>
                <a:moveTo>
                  <a:pt x="123326" y="27559"/>
                </a:moveTo>
                <a:lnTo>
                  <a:pt x="123326" y="31318"/>
                </a:lnTo>
                <a:lnTo>
                  <a:pt x="119535" y="31318"/>
                </a:lnTo>
                <a:lnTo>
                  <a:pt x="119535" y="27559"/>
                </a:lnTo>
                <a:close/>
                <a:moveTo>
                  <a:pt x="127301" y="27559"/>
                </a:moveTo>
                <a:lnTo>
                  <a:pt x="127301" y="31318"/>
                </a:lnTo>
                <a:lnTo>
                  <a:pt x="123510" y="31318"/>
                </a:lnTo>
                <a:lnTo>
                  <a:pt x="123510" y="27559"/>
                </a:lnTo>
                <a:close/>
                <a:moveTo>
                  <a:pt x="131277" y="27559"/>
                </a:moveTo>
                <a:lnTo>
                  <a:pt x="131277" y="31318"/>
                </a:lnTo>
                <a:lnTo>
                  <a:pt x="127485" y="31318"/>
                </a:lnTo>
                <a:lnTo>
                  <a:pt x="127485" y="27559"/>
                </a:lnTo>
                <a:close/>
                <a:moveTo>
                  <a:pt x="135252" y="27559"/>
                </a:moveTo>
                <a:lnTo>
                  <a:pt x="135252" y="31318"/>
                </a:lnTo>
                <a:lnTo>
                  <a:pt x="131461" y="31318"/>
                </a:lnTo>
                <a:lnTo>
                  <a:pt x="131461" y="27559"/>
                </a:lnTo>
                <a:close/>
                <a:moveTo>
                  <a:pt x="139227" y="27559"/>
                </a:moveTo>
                <a:lnTo>
                  <a:pt x="139227" y="31318"/>
                </a:lnTo>
                <a:lnTo>
                  <a:pt x="135436" y="31318"/>
                </a:lnTo>
                <a:lnTo>
                  <a:pt x="135436" y="27559"/>
                </a:lnTo>
                <a:close/>
                <a:moveTo>
                  <a:pt x="143202" y="27559"/>
                </a:moveTo>
                <a:lnTo>
                  <a:pt x="143202" y="31318"/>
                </a:lnTo>
                <a:lnTo>
                  <a:pt x="139411" y="31318"/>
                </a:lnTo>
                <a:lnTo>
                  <a:pt x="139411" y="27559"/>
                </a:lnTo>
                <a:close/>
                <a:moveTo>
                  <a:pt x="147177" y="27559"/>
                </a:moveTo>
                <a:lnTo>
                  <a:pt x="147177" y="31318"/>
                </a:lnTo>
                <a:lnTo>
                  <a:pt x="143387" y="31318"/>
                </a:lnTo>
                <a:lnTo>
                  <a:pt x="143387" y="27559"/>
                </a:lnTo>
                <a:close/>
                <a:moveTo>
                  <a:pt x="151224" y="27559"/>
                </a:moveTo>
                <a:lnTo>
                  <a:pt x="151224" y="31318"/>
                </a:lnTo>
                <a:lnTo>
                  <a:pt x="147362" y="31318"/>
                </a:lnTo>
                <a:lnTo>
                  <a:pt x="147362" y="27559"/>
                </a:lnTo>
                <a:close/>
                <a:moveTo>
                  <a:pt x="4068" y="31501"/>
                </a:moveTo>
                <a:lnTo>
                  <a:pt x="4068" y="35261"/>
                </a:lnTo>
                <a:lnTo>
                  <a:pt x="184" y="35261"/>
                </a:lnTo>
                <a:lnTo>
                  <a:pt x="184" y="31501"/>
                </a:lnTo>
                <a:close/>
                <a:moveTo>
                  <a:pt x="8043" y="31501"/>
                </a:moveTo>
                <a:lnTo>
                  <a:pt x="8043" y="35261"/>
                </a:lnTo>
                <a:lnTo>
                  <a:pt x="4252" y="35261"/>
                </a:lnTo>
                <a:lnTo>
                  <a:pt x="4252" y="31501"/>
                </a:lnTo>
                <a:close/>
                <a:moveTo>
                  <a:pt x="12018" y="31501"/>
                </a:moveTo>
                <a:lnTo>
                  <a:pt x="12018" y="35261"/>
                </a:lnTo>
                <a:lnTo>
                  <a:pt x="8227" y="35261"/>
                </a:lnTo>
                <a:lnTo>
                  <a:pt x="8227" y="31501"/>
                </a:lnTo>
                <a:close/>
                <a:moveTo>
                  <a:pt x="15993" y="31501"/>
                </a:moveTo>
                <a:lnTo>
                  <a:pt x="15993" y="35261"/>
                </a:lnTo>
                <a:lnTo>
                  <a:pt x="12202" y="35261"/>
                </a:lnTo>
                <a:lnTo>
                  <a:pt x="12202" y="31501"/>
                </a:lnTo>
                <a:close/>
                <a:moveTo>
                  <a:pt x="19968" y="31501"/>
                </a:moveTo>
                <a:lnTo>
                  <a:pt x="19968" y="35261"/>
                </a:lnTo>
                <a:lnTo>
                  <a:pt x="16177" y="35261"/>
                </a:lnTo>
                <a:lnTo>
                  <a:pt x="16177" y="31501"/>
                </a:lnTo>
                <a:close/>
                <a:moveTo>
                  <a:pt x="23944" y="31501"/>
                </a:moveTo>
                <a:lnTo>
                  <a:pt x="23944" y="35261"/>
                </a:lnTo>
                <a:lnTo>
                  <a:pt x="20153" y="35261"/>
                </a:lnTo>
                <a:lnTo>
                  <a:pt x="20153" y="31501"/>
                </a:lnTo>
                <a:close/>
                <a:moveTo>
                  <a:pt x="27919" y="31501"/>
                </a:moveTo>
                <a:lnTo>
                  <a:pt x="27919" y="35261"/>
                </a:lnTo>
                <a:lnTo>
                  <a:pt x="24129" y="35261"/>
                </a:lnTo>
                <a:lnTo>
                  <a:pt x="24129" y="31501"/>
                </a:lnTo>
                <a:close/>
                <a:moveTo>
                  <a:pt x="31895" y="31501"/>
                </a:moveTo>
                <a:lnTo>
                  <a:pt x="31895" y="35261"/>
                </a:lnTo>
                <a:lnTo>
                  <a:pt x="28104" y="35261"/>
                </a:lnTo>
                <a:lnTo>
                  <a:pt x="28104" y="31501"/>
                </a:lnTo>
                <a:close/>
                <a:moveTo>
                  <a:pt x="35870" y="31501"/>
                </a:moveTo>
                <a:lnTo>
                  <a:pt x="35870" y="35261"/>
                </a:lnTo>
                <a:lnTo>
                  <a:pt x="32079" y="35261"/>
                </a:lnTo>
                <a:lnTo>
                  <a:pt x="32079" y="31501"/>
                </a:lnTo>
                <a:close/>
                <a:moveTo>
                  <a:pt x="39845" y="31501"/>
                </a:moveTo>
                <a:lnTo>
                  <a:pt x="39845" y="35261"/>
                </a:lnTo>
                <a:lnTo>
                  <a:pt x="36054" y="35261"/>
                </a:lnTo>
                <a:lnTo>
                  <a:pt x="36054" y="31501"/>
                </a:lnTo>
                <a:close/>
                <a:moveTo>
                  <a:pt x="43821" y="31501"/>
                </a:moveTo>
                <a:lnTo>
                  <a:pt x="43821" y="35261"/>
                </a:lnTo>
                <a:lnTo>
                  <a:pt x="40029" y="35261"/>
                </a:lnTo>
                <a:lnTo>
                  <a:pt x="40029" y="31501"/>
                </a:lnTo>
                <a:close/>
                <a:moveTo>
                  <a:pt x="47796" y="31501"/>
                </a:moveTo>
                <a:lnTo>
                  <a:pt x="47796" y="35261"/>
                </a:lnTo>
                <a:lnTo>
                  <a:pt x="44005" y="35261"/>
                </a:lnTo>
                <a:lnTo>
                  <a:pt x="44005" y="31501"/>
                </a:lnTo>
                <a:close/>
                <a:moveTo>
                  <a:pt x="51771" y="31501"/>
                </a:moveTo>
                <a:lnTo>
                  <a:pt x="51771" y="35261"/>
                </a:lnTo>
                <a:lnTo>
                  <a:pt x="47980" y="35261"/>
                </a:lnTo>
                <a:lnTo>
                  <a:pt x="47980" y="31501"/>
                </a:lnTo>
                <a:close/>
                <a:moveTo>
                  <a:pt x="55746" y="31501"/>
                </a:moveTo>
                <a:lnTo>
                  <a:pt x="55746" y="35261"/>
                </a:lnTo>
                <a:lnTo>
                  <a:pt x="51956" y="35261"/>
                </a:lnTo>
                <a:lnTo>
                  <a:pt x="51956" y="31501"/>
                </a:lnTo>
                <a:close/>
                <a:moveTo>
                  <a:pt x="59721" y="31501"/>
                </a:moveTo>
                <a:lnTo>
                  <a:pt x="59721" y="35261"/>
                </a:lnTo>
                <a:lnTo>
                  <a:pt x="55931" y="35261"/>
                </a:lnTo>
                <a:lnTo>
                  <a:pt x="55931" y="31501"/>
                </a:lnTo>
                <a:close/>
                <a:moveTo>
                  <a:pt x="63696" y="31501"/>
                </a:moveTo>
                <a:lnTo>
                  <a:pt x="63696" y="35261"/>
                </a:lnTo>
                <a:lnTo>
                  <a:pt x="59906" y="35261"/>
                </a:lnTo>
                <a:lnTo>
                  <a:pt x="59906" y="31501"/>
                </a:lnTo>
                <a:close/>
                <a:moveTo>
                  <a:pt x="67672" y="31501"/>
                </a:moveTo>
                <a:lnTo>
                  <a:pt x="67672" y="35261"/>
                </a:lnTo>
                <a:lnTo>
                  <a:pt x="63881" y="35261"/>
                </a:lnTo>
                <a:lnTo>
                  <a:pt x="63881" y="31501"/>
                </a:lnTo>
                <a:close/>
                <a:moveTo>
                  <a:pt x="71648" y="31501"/>
                </a:moveTo>
                <a:lnTo>
                  <a:pt x="71648" y="35261"/>
                </a:lnTo>
                <a:lnTo>
                  <a:pt x="67857" y="35261"/>
                </a:lnTo>
                <a:lnTo>
                  <a:pt x="67857" y="31501"/>
                </a:lnTo>
                <a:close/>
                <a:moveTo>
                  <a:pt x="75623" y="31501"/>
                </a:moveTo>
                <a:lnTo>
                  <a:pt x="75623" y="35261"/>
                </a:lnTo>
                <a:lnTo>
                  <a:pt x="71832" y="35261"/>
                </a:lnTo>
                <a:lnTo>
                  <a:pt x="71832" y="31501"/>
                </a:lnTo>
                <a:close/>
                <a:moveTo>
                  <a:pt x="79598" y="31501"/>
                </a:moveTo>
                <a:lnTo>
                  <a:pt x="79598" y="35261"/>
                </a:lnTo>
                <a:lnTo>
                  <a:pt x="75807" y="35261"/>
                </a:lnTo>
                <a:lnTo>
                  <a:pt x="75807" y="31501"/>
                </a:lnTo>
                <a:close/>
                <a:moveTo>
                  <a:pt x="83573" y="31501"/>
                </a:moveTo>
                <a:lnTo>
                  <a:pt x="83573" y="35261"/>
                </a:lnTo>
                <a:lnTo>
                  <a:pt x="79782" y="35261"/>
                </a:lnTo>
                <a:lnTo>
                  <a:pt x="79782" y="31501"/>
                </a:lnTo>
                <a:close/>
                <a:moveTo>
                  <a:pt x="87549" y="31501"/>
                </a:moveTo>
                <a:lnTo>
                  <a:pt x="87549" y="35261"/>
                </a:lnTo>
                <a:lnTo>
                  <a:pt x="83757" y="35261"/>
                </a:lnTo>
                <a:lnTo>
                  <a:pt x="83757" y="31501"/>
                </a:lnTo>
                <a:close/>
                <a:moveTo>
                  <a:pt x="91524" y="31501"/>
                </a:moveTo>
                <a:lnTo>
                  <a:pt x="91524" y="35261"/>
                </a:lnTo>
                <a:lnTo>
                  <a:pt x="87733" y="35261"/>
                </a:lnTo>
                <a:lnTo>
                  <a:pt x="87733" y="31501"/>
                </a:lnTo>
                <a:close/>
                <a:moveTo>
                  <a:pt x="95499" y="31501"/>
                </a:moveTo>
                <a:lnTo>
                  <a:pt x="95499" y="35261"/>
                </a:lnTo>
                <a:lnTo>
                  <a:pt x="91708" y="35261"/>
                </a:lnTo>
                <a:lnTo>
                  <a:pt x="91708" y="31501"/>
                </a:lnTo>
                <a:close/>
                <a:moveTo>
                  <a:pt x="99474" y="31501"/>
                </a:moveTo>
                <a:lnTo>
                  <a:pt x="99474" y="35261"/>
                </a:lnTo>
                <a:lnTo>
                  <a:pt x="95684" y="35261"/>
                </a:lnTo>
                <a:lnTo>
                  <a:pt x="95684" y="31501"/>
                </a:lnTo>
                <a:close/>
                <a:moveTo>
                  <a:pt x="103449" y="31501"/>
                </a:moveTo>
                <a:lnTo>
                  <a:pt x="103449" y="35261"/>
                </a:lnTo>
                <a:lnTo>
                  <a:pt x="99659" y="35261"/>
                </a:lnTo>
                <a:lnTo>
                  <a:pt x="99659" y="31501"/>
                </a:lnTo>
                <a:close/>
                <a:moveTo>
                  <a:pt x="107424" y="31501"/>
                </a:moveTo>
                <a:lnTo>
                  <a:pt x="107424" y="35261"/>
                </a:lnTo>
                <a:lnTo>
                  <a:pt x="103634" y="35261"/>
                </a:lnTo>
                <a:lnTo>
                  <a:pt x="103634" y="31501"/>
                </a:lnTo>
                <a:close/>
                <a:moveTo>
                  <a:pt x="111400" y="31501"/>
                </a:moveTo>
                <a:lnTo>
                  <a:pt x="111400" y="35261"/>
                </a:lnTo>
                <a:lnTo>
                  <a:pt x="107609" y="35261"/>
                </a:lnTo>
                <a:lnTo>
                  <a:pt x="107609" y="31501"/>
                </a:lnTo>
                <a:close/>
                <a:moveTo>
                  <a:pt x="115376" y="31501"/>
                </a:moveTo>
                <a:lnTo>
                  <a:pt x="115376" y="35261"/>
                </a:lnTo>
                <a:lnTo>
                  <a:pt x="111585" y="35261"/>
                </a:lnTo>
                <a:lnTo>
                  <a:pt x="111585" y="31501"/>
                </a:lnTo>
                <a:close/>
                <a:moveTo>
                  <a:pt x="119351" y="31501"/>
                </a:moveTo>
                <a:lnTo>
                  <a:pt x="119351" y="35261"/>
                </a:lnTo>
                <a:lnTo>
                  <a:pt x="115560" y="35261"/>
                </a:lnTo>
                <a:lnTo>
                  <a:pt x="115560" y="31501"/>
                </a:lnTo>
                <a:close/>
                <a:moveTo>
                  <a:pt x="123326" y="31501"/>
                </a:moveTo>
                <a:lnTo>
                  <a:pt x="123326" y="35261"/>
                </a:lnTo>
                <a:lnTo>
                  <a:pt x="119535" y="35261"/>
                </a:lnTo>
                <a:lnTo>
                  <a:pt x="119535" y="31501"/>
                </a:lnTo>
                <a:close/>
                <a:moveTo>
                  <a:pt x="127301" y="31501"/>
                </a:moveTo>
                <a:lnTo>
                  <a:pt x="127301" y="35261"/>
                </a:lnTo>
                <a:lnTo>
                  <a:pt x="123510" y="35261"/>
                </a:lnTo>
                <a:lnTo>
                  <a:pt x="123510" y="31501"/>
                </a:lnTo>
                <a:close/>
                <a:moveTo>
                  <a:pt x="131277" y="31501"/>
                </a:moveTo>
                <a:lnTo>
                  <a:pt x="131277" y="35261"/>
                </a:lnTo>
                <a:lnTo>
                  <a:pt x="127485" y="35261"/>
                </a:lnTo>
                <a:lnTo>
                  <a:pt x="127485" y="31501"/>
                </a:lnTo>
                <a:close/>
                <a:moveTo>
                  <a:pt x="135252" y="31501"/>
                </a:moveTo>
                <a:lnTo>
                  <a:pt x="135252" y="35261"/>
                </a:lnTo>
                <a:lnTo>
                  <a:pt x="131461" y="35261"/>
                </a:lnTo>
                <a:lnTo>
                  <a:pt x="131461" y="31501"/>
                </a:lnTo>
                <a:close/>
                <a:moveTo>
                  <a:pt x="139227" y="31501"/>
                </a:moveTo>
                <a:lnTo>
                  <a:pt x="139227" y="35261"/>
                </a:lnTo>
                <a:lnTo>
                  <a:pt x="135436" y="35261"/>
                </a:lnTo>
                <a:lnTo>
                  <a:pt x="135436" y="31501"/>
                </a:lnTo>
                <a:close/>
                <a:moveTo>
                  <a:pt x="143202" y="31501"/>
                </a:moveTo>
                <a:lnTo>
                  <a:pt x="143202" y="35261"/>
                </a:lnTo>
                <a:lnTo>
                  <a:pt x="139411" y="35261"/>
                </a:lnTo>
                <a:lnTo>
                  <a:pt x="139411" y="31501"/>
                </a:lnTo>
                <a:close/>
                <a:moveTo>
                  <a:pt x="147177" y="31501"/>
                </a:moveTo>
                <a:lnTo>
                  <a:pt x="147177" y="35261"/>
                </a:lnTo>
                <a:lnTo>
                  <a:pt x="143387" y="35261"/>
                </a:lnTo>
                <a:lnTo>
                  <a:pt x="143387" y="31501"/>
                </a:lnTo>
                <a:close/>
                <a:moveTo>
                  <a:pt x="151224" y="31501"/>
                </a:moveTo>
                <a:lnTo>
                  <a:pt x="151224" y="35261"/>
                </a:lnTo>
                <a:lnTo>
                  <a:pt x="147362" y="35261"/>
                </a:lnTo>
                <a:lnTo>
                  <a:pt x="147362" y="31501"/>
                </a:lnTo>
                <a:close/>
                <a:moveTo>
                  <a:pt x="4068" y="35444"/>
                </a:moveTo>
                <a:lnTo>
                  <a:pt x="4068" y="39203"/>
                </a:lnTo>
                <a:lnTo>
                  <a:pt x="184" y="39203"/>
                </a:lnTo>
                <a:lnTo>
                  <a:pt x="184" y="35444"/>
                </a:lnTo>
                <a:close/>
                <a:moveTo>
                  <a:pt x="8043" y="35444"/>
                </a:moveTo>
                <a:lnTo>
                  <a:pt x="8043" y="39203"/>
                </a:lnTo>
                <a:lnTo>
                  <a:pt x="4252" y="39203"/>
                </a:lnTo>
                <a:lnTo>
                  <a:pt x="4252" y="35444"/>
                </a:lnTo>
                <a:close/>
                <a:moveTo>
                  <a:pt x="12018" y="35444"/>
                </a:moveTo>
                <a:lnTo>
                  <a:pt x="12018" y="39203"/>
                </a:lnTo>
                <a:lnTo>
                  <a:pt x="8227" y="39203"/>
                </a:lnTo>
                <a:lnTo>
                  <a:pt x="8227" y="35444"/>
                </a:lnTo>
                <a:close/>
                <a:moveTo>
                  <a:pt x="15993" y="35444"/>
                </a:moveTo>
                <a:lnTo>
                  <a:pt x="15993" y="39203"/>
                </a:lnTo>
                <a:lnTo>
                  <a:pt x="12202" y="39203"/>
                </a:lnTo>
                <a:lnTo>
                  <a:pt x="12202" y="35444"/>
                </a:lnTo>
                <a:close/>
                <a:moveTo>
                  <a:pt x="19968" y="35444"/>
                </a:moveTo>
                <a:lnTo>
                  <a:pt x="19968" y="39203"/>
                </a:lnTo>
                <a:lnTo>
                  <a:pt x="16177" y="39203"/>
                </a:lnTo>
                <a:lnTo>
                  <a:pt x="16177" y="35444"/>
                </a:lnTo>
                <a:close/>
                <a:moveTo>
                  <a:pt x="23944" y="35444"/>
                </a:moveTo>
                <a:lnTo>
                  <a:pt x="23944" y="39203"/>
                </a:lnTo>
                <a:lnTo>
                  <a:pt x="20153" y="39203"/>
                </a:lnTo>
                <a:lnTo>
                  <a:pt x="20153" y="35444"/>
                </a:lnTo>
                <a:close/>
                <a:moveTo>
                  <a:pt x="27919" y="35444"/>
                </a:moveTo>
                <a:lnTo>
                  <a:pt x="27919" y="39203"/>
                </a:lnTo>
                <a:lnTo>
                  <a:pt x="24129" y="39203"/>
                </a:lnTo>
                <a:lnTo>
                  <a:pt x="24129" y="35444"/>
                </a:lnTo>
                <a:close/>
                <a:moveTo>
                  <a:pt x="31895" y="35444"/>
                </a:moveTo>
                <a:lnTo>
                  <a:pt x="31895" y="39203"/>
                </a:lnTo>
                <a:lnTo>
                  <a:pt x="28104" y="39203"/>
                </a:lnTo>
                <a:lnTo>
                  <a:pt x="28104" y="35444"/>
                </a:lnTo>
                <a:close/>
                <a:moveTo>
                  <a:pt x="35870" y="35444"/>
                </a:moveTo>
                <a:lnTo>
                  <a:pt x="35870" y="39203"/>
                </a:lnTo>
                <a:lnTo>
                  <a:pt x="32079" y="39203"/>
                </a:lnTo>
                <a:lnTo>
                  <a:pt x="32079" y="35444"/>
                </a:lnTo>
                <a:close/>
                <a:moveTo>
                  <a:pt x="39845" y="35444"/>
                </a:moveTo>
                <a:lnTo>
                  <a:pt x="39845" y="39203"/>
                </a:lnTo>
                <a:lnTo>
                  <a:pt x="36054" y="39203"/>
                </a:lnTo>
                <a:lnTo>
                  <a:pt x="36054" y="35444"/>
                </a:lnTo>
                <a:close/>
                <a:moveTo>
                  <a:pt x="43821" y="35444"/>
                </a:moveTo>
                <a:lnTo>
                  <a:pt x="43821" y="39203"/>
                </a:lnTo>
                <a:lnTo>
                  <a:pt x="40029" y="39203"/>
                </a:lnTo>
                <a:lnTo>
                  <a:pt x="40029" y="35444"/>
                </a:lnTo>
                <a:close/>
                <a:moveTo>
                  <a:pt x="47796" y="35444"/>
                </a:moveTo>
                <a:lnTo>
                  <a:pt x="47796" y="39203"/>
                </a:lnTo>
                <a:lnTo>
                  <a:pt x="44005" y="39203"/>
                </a:lnTo>
                <a:lnTo>
                  <a:pt x="44005" y="35444"/>
                </a:lnTo>
                <a:close/>
                <a:moveTo>
                  <a:pt x="51771" y="35444"/>
                </a:moveTo>
                <a:lnTo>
                  <a:pt x="51771" y="39203"/>
                </a:lnTo>
                <a:lnTo>
                  <a:pt x="47980" y="39203"/>
                </a:lnTo>
                <a:lnTo>
                  <a:pt x="47980" y="35444"/>
                </a:lnTo>
                <a:close/>
                <a:moveTo>
                  <a:pt x="55746" y="35444"/>
                </a:moveTo>
                <a:lnTo>
                  <a:pt x="55746" y="39203"/>
                </a:lnTo>
                <a:lnTo>
                  <a:pt x="51956" y="39203"/>
                </a:lnTo>
                <a:lnTo>
                  <a:pt x="51956" y="35444"/>
                </a:lnTo>
                <a:close/>
                <a:moveTo>
                  <a:pt x="59721" y="35444"/>
                </a:moveTo>
                <a:lnTo>
                  <a:pt x="59721" y="39203"/>
                </a:lnTo>
                <a:lnTo>
                  <a:pt x="55931" y="39203"/>
                </a:lnTo>
                <a:lnTo>
                  <a:pt x="55931" y="35444"/>
                </a:lnTo>
                <a:close/>
                <a:moveTo>
                  <a:pt x="63696" y="35444"/>
                </a:moveTo>
                <a:lnTo>
                  <a:pt x="63696" y="39203"/>
                </a:lnTo>
                <a:lnTo>
                  <a:pt x="59906" y="39203"/>
                </a:lnTo>
                <a:lnTo>
                  <a:pt x="59906" y="35444"/>
                </a:lnTo>
                <a:close/>
                <a:moveTo>
                  <a:pt x="67672" y="35444"/>
                </a:moveTo>
                <a:lnTo>
                  <a:pt x="67672" y="39203"/>
                </a:lnTo>
                <a:lnTo>
                  <a:pt x="63881" y="39203"/>
                </a:lnTo>
                <a:lnTo>
                  <a:pt x="63881" y="35444"/>
                </a:lnTo>
                <a:close/>
                <a:moveTo>
                  <a:pt x="71648" y="35444"/>
                </a:moveTo>
                <a:lnTo>
                  <a:pt x="71648" y="39203"/>
                </a:lnTo>
                <a:lnTo>
                  <a:pt x="67857" y="39203"/>
                </a:lnTo>
                <a:lnTo>
                  <a:pt x="67857" y="35444"/>
                </a:lnTo>
                <a:close/>
                <a:moveTo>
                  <a:pt x="75623" y="35444"/>
                </a:moveTo>
                <a:lnTo>
                  <a:pt x="75623" y="39203"/>
                </a:lnTo>
                <a:lnTo>
                  <a:pt x="71832" y="39203"/>
                </a:lnTo>
                <a:lnTo>
                  <a:pt x="71832" y="35444"/>
                </a:lnTo>
                <a:close/>
                <a:moveTo>
                  <a:pt x="79598" y="35444"/>
                </a:moveTo>
                <a:lnTo>
                  <a:pt x="79598" y="39203"/>
                </a:lnTo>
                <a:lnTo>
                  <a:pt x="75807" y="39203"/>
                </a:lnTo>
                <a:lnTo>
                  <a:pt x="75807" y="35444"/>
                </a:lnTo>
                <a:close/>
                <a:moveTo>
                  <a:pt x="83573" y="35444"/>
                </a:moveTo>
                <a:lnTo>
                  <a:pt x="83573" y="39203"/>
                </a:lnTo>
                <a:lnTo>
                  <a:pt x="79782" y="39203"/>
                </a:lnTo>
                <a:lnTo>
                  <a:pt x="79782" y="35444"/>
                </a:lnTo>
                <a:close/>
                <a:moveTo>
                  <a:pt x="87549" y="35444"/>
                </a:moveTo>
                <a:lnTo>
                  <a:pt x="87549" y="39203"/>
                </a:lnTo>
                <a:lnTo>
                  <a:pt x="83757" y="39203"/>
                </a:lnTo>
                <a:lnTo>
                  <a:pt x="83757" y="35444"/>
                </a:lnTo>
                <a:close/>
                <a:moveTo>
                  <a:pt x="91524" y="35444"/>
                </a:moveTo>
                <a:lnTo>
                  <a:pt x="91524" y="39203"/>
                </a:lnTo>
                <a:lnTo>
                  <a:pt x="87733" y="39203"/>
                </a:lnTo>
                <a:lnTo>
                  <a:pt x="87733" y="35444"/>
                </a:lnTo>
                <a:close/>
                <a:moveTo>
                  <a:pt x="95499" y="35444"/>
                </a:moveTo>
                <a:lnTo>
                  <a:pt x="95499" y="39203"/>
                </a:lnTo>
                <a:lnTo>
                  <a:pt x="91708" y="39203"/>
                </a:lnTo>
                <a:lnTo>
                  <a:pt x="91708" y="35444"/>
                </a:lnTo>
                <a:close/>
                <a:moveTo>
                  <a:pt x="99474" y="35444"/>
                </a:moveTo>
                <a:lnTo>
                  <a:pt x="99474" y="39203"/>
                </a:lnTo>
                <a:lnTo>
                  <a:pt x="95684" y="39203"/>
                </a:lnTo>
                <a:lnTo>
                  <a:pt x="95684" y="35444"/>
                </a:lnTo>
                <a:close/>
                <a:moveTo>
                  <a:pt x="103449" y="35444"/>
                </a:moveTo>
                <a:lnTo>
                  <a:pt x="103449" y="39203"/>
                </a:lnTo>
                <a:lnTo>
                  <a:pt x="99659" y="39203"/>
                </a:lnTo>
                <a:lnTo>
                  <a:pt x="99659" y="35444"/>
                </a:lnTo>
                <a:close/>
                <a:moveTo>
                  <a:pt x="107424" y="35444"/>
                </a:moveTo>
                <a:lnTo>
                  <a:pt x="107424" y="39203"/>
                </a:lnTo>
                <a:lnTo>
                  <a:pt x="103634" y="39203"/>
                </a:lnTo>
                <a:lnTo>
                  <a:pt x="103634" y="35444"/>
                </a:lnTo>
                <a:close/>
                <a:moveTo>
                  <a:pt x="111400" y="35444"/>
                </a:moveTo>
                <a:lnTo>
                  <a:pt x="111400" y="39203"/>
                </a:lnTo>
                <a:lnTo>
                  <a:pt x="107609" y="39203"/>
                </a:lnTo>
                <a:lnTo>
                  <a:pt x="107609" y="35444"/>
                </a:lnTo>
                <a:close/>
                <a:moveTo>
                  <a:pt x="115376" y="35444"/>
                </a:moveTo>
                <a:lnTo>
                  <a:pt x="115376" y="39203"/>
                </a:lnTo>
                <a:lnTo>
                  <a:pt x="111585" y="39203"/>
                </a:lnTo>
                <a:lnTo>
                  <a:pt x="111585" y="35444"/>
                </a:lnTo>
                <a:close/>
                <a:moveTo>
                  <a:pt x="119351" y="35444"/>
                </a:moveTo>
                <a:lnTo>
                  <a:pt x="119351" y="39203"/>
                </a:lnTo>
                <a:lnTo>
                  <a:pt x="115560" y="39203"/>
                </a:lnTo>
                <a:lnTo>
                  <a:pt x="115560" y="35444"/>
                </a:lnTo>
                <a:close/>
                <a:moveTo>
                  <a:pt x="123326" y="35444"/>
                </a:moveTo>
                <a:lnTo>
                  <a:pt x="123326" y="39203"/>
                </a:lnTo>
                <a:lnTo>
                  <a:pt x="119535" y="39203"/>
                </a:lnTo>
                <a:lnTo>
                  <a:pt x="119535" y="35444"/>
                </a:lnTo>
                <a:close/>
                <a:moveTo>
                  <a:pt x="127301" y="35444"/>
                </a:moveTo>
                <a:lnTo>
                  <a:pt x="127301" y="39203"/>
                </a:lnTo>
                <a:lnTo>
                  <a:pt x="123510" y="39203"/>
                </a:lnTo>
                <a:lnTo>
                  <a:pt x="123510" y="35444"/>
                </a:lnTo>
                <a:close/>
                <a:moveTo>
                  <a:pt x="131277" y="35444"/>
                </a:moveTo>
                <a:lnTo>
                  <a:pt x="131277" y="39203"/>
                </a:lnTo>
                <a:lnTo>
                  <a:pt x="127485" y="39203"/>
                </a:lnTo>
                <a:lnTo>
                  <a:pt x="127485" y="35444"/>
                </a:lnTo>
                <a:close/>
                <a:moveTo>
                  <a:pt x="135252" y="35444"/>
                </a:moveTo>
                <a:lnTo>
                  <a:pt x="135252" y="39203"/>
                </a:lnTo>
                <a:lnTo>
                  <a:pt x="131461" y="39203"/>
                </a:lnTo>
                <a:lnTo>
                  <a:pt x="131461" y="35444"/>
                </a:lnTo>
                <a:close/>
                <a:moveTo>
                  <a:pt x="139227" y="35444"/>
                </a:moveTo>
                <a:lnTo>
                  <a:pt x="139227" y="39203"/>
                </a:lnTo>
                <a:lnTo>
                  <a:pt x="135436" y="39203"/>
                </a:lnTo>
                <a:lnTo>
                  <a:pt x="135436" y="35444"/>
                </a:lnTo>
                <a:close/>
                <a:moveTo>
                  <a:pt x="143202" y="35444"/>
                </a:moveTo>
                <a:lnTo>
                  <a:pt x="143202" y="39203"/>
                </a:lnTo>
                <a:lnTo>
                  <a:pt x="139411" y="39203"/>
                </a:lnTo>
                <a:lnTo>
                  <a:pt x="139411" y="35444"/>
                </a:lnTo>
                <a:close/>
                <a:moveTo>
                  <a:pt x="147177" y="35444"/>
                </a:moveTo>
                <a:lnTo>
                  <a:pt x="147177" y="39203"/>
                </a:lnTo>
                <a:lnTo>
                  <a:pt x="143387" y="39203"/>
                </a:lnTo>
                <a:lnTo>
                  <a:pt x="143387" y="35444"/>
                </a:lnTo>
                <a:close/>
                <a:moveTo>
                  <a:pt x="151224" y="35444"/>
                </a:moveTo>
                <a:lnTo>
                  <a:pt x="151224" y="39203"/>
                </a:lnTo>
                <a:lnTo>
                  <a:pt x="147362" y="39203"/>
                </a:lnTo>
                <a:lnTo>
                  <a:pt x="147362" y="35444"/>
                </a:lnTo>
                <a:close/>
                <a:moveTo>
                  <a:pt x="4068" y="39386"/>
                </a:moveTo>
                <a:lnTo>
                  <a:pt x="4068" y="43147"/>
                </a:lnTo>
                <a:lnTo>
                  <a:pt x="184" y="43147"/>
                </a:lnTo>
                <a:lnTo>
                  <a:pt x="184" y="39386"/>
                </a:lnTo>
                <a:close/>
                <a:moveTo>
                  <a:pt x="8043" y="39386"/>
                </a:moveTo>
                <a:lnTo>
                  <a:pt x="8043" y="43147"/>
                </a:lnTo>
                <a:lnTo>
                  <a:pt x="4252" y="43147"/>
                </a:lnTo>
                <a:lnTo>
                  <a:pt x="4252" y="39386"/>
                </a:lnTo>
                <a:close/>
                <a:moveTo>
                  <a:pt x="12018" y="39386"/>
                </a:moveTo>
                <a:lnTo>
                  <a:pt x="12018" y="43147"/>
                </a:lnTo>
                <a:lnTo>
                  <a:pt x="8227" y="43147"/>
                </a:lnTo>
                <a:lnTo>
                  <a:pt x="8227" y="39386"/>
                </a:lnTo>
                <a:close/>
                <a:moveTo>
                  <a:pt x="15993" y="39386"/>
                </a:moveTo>
                <a:lnTo>
                  <a:pt x="15993" y="43147"/>
                </a:lnTo>
                <a:lnTo>
                  <a:pt x="12202" y="43147"/>
                </a:lnTo>
                <a:lnTo>
                  <a:pt x="12202" y="39386"/>
                </a:lnTo>
                <a:close/>
                <a:moveTo>
                  <a:pt x="19968" y="39386"/>
                </a:moveTo>
                <a:lnTo>
                  <a:pt x="19968" y="43147"/>
                </a:lnTo>
                <a:lnTo>
                  <a:pt x="16177" y="43147"/>
                </a:lnTo>
                <a:lnTo>
                  <a:pt x="16177" y="39386"/>
                </a:lnTo>
                <a:close/>
                <a:moveTo>
                  <a:pt x="23944" y="39386"/>
                </a:moveTo>
                <a:lnTo>
                  <a:pt x="23944" y="43147"/>
                </a:lnTo>
                <a:lnTo>
                  <a:pt x="20153" y="43147"/>
                </a:lnTo>
                <a:lnTo>
                  <a:pt x="20153" y="39386"/>
                </a:lnTo>
                <a:close/>
                <a:moveTo>
                  <a:pt x="27919" y="39386"/>
                </a:moveTo>
                <a:lnTo>
                  <a:pt x="27919" y="43147"/>
                </a:lnTo>
                <a:lnTo>
                  <a:pt x="24129" y="43147"/>
                </a:lnTo>
                <a:lnTo>
                  <a:pt x="24129" y="39386"/>
                </a:lnTo>
                <a:close/>
                <a:moveTo>
                  <a:pt x="31895" y="39386"/>
                </a:moveTo>
                <a:lnTo>
                  <a:pt x="31895" y="43147"/>
                </a:lnTo>
                <a:lnTo>
                  <a:pt x="28104" y="43147"/>
                </a:lnTo>
                <a:lnTo>
                  <a:pt x="28104" y="39386"/>
                </a:lnTo>
                <a:close/>
                <a:moveTo>
                  <a:pt x="35870" y="39386"/>
                </a:moveTo>
                <a:lnTo>
                  <a:pt x="35870" y="43147"/>
                </a:lnTo>
                <a:lnTo>
                  <a:pt x="32079" y="43147"/>
                </a:lnTo>
                <a:lnTo>
                  <a:pt x="32079" y="39386"/>
                </a:lnTo>
                <a:close/>
                <a:moveTo>
                  <a:pt x="39845" y="39386"/>
                </a:moveTo>
                <a:lnTo>
                  <a:pt x="39845" y="43147"/>
                </a:lnTo>
                <a:lnTo>
                  <a:pt x="36054" y="43147"/>
                </a:lnTo>
                <a:lnTo>
                  <a:pt x="36054" y="39386"/>
                </a:lnTo>
                <a:close/>
                <a:moveTo>
                  <a:pt x="43821" y="39386"/>
                </a:moveTo>
                <a:lnTo>
                  <a:pt x="43821" y="43147"/>
                </a:lnTo>
                <a:lnTo>
                  <a:pt x="40029" y="43147"/>
                </a:lnTo>
                <a:lnTo>
                  <a:pt x="40029" y="39386"/>
                </a:lnTo>
                <a:close/>
                <a:moveTo>
                  <a:pt x="47796" y="39386"/>
                </a:moveTo>
                <a:lnTo>
                  <a:pt x="47796" y="43147"/>
                </a:lnTo>
                <a:lnTo>
                  <a:pt x="44005" y="43147"/>
                </a:lnTo>
                <a:lnTo>
                  <a:pt x="44005" y="39386"/>
                </a:lnTo>
                <a:close/>
                <a:moveTo>
                  <a:pt x="51771" y="39386"/>
                </a:moveTo>
                <a:lnTo>
                  <a:pt x="51771" y="43147"/>
                </a:lnTo>
                <a:lnTo>
                  <a:pt x="47980" y="43147"/>
                </a:lnTo>
                <a:lnTo>
                  <a:pt x="47980" y="39386"/>
                </a:lnTo>
                <a:close/>
                <a:moveTo>
                  <a:pt x="55746" y="39386"/>
                </a:moveTo>
                <a:lnTo>
                  <a:pt x="55746" y="43147"/>
                </a:lnTo>
                <a:lnTo>
                  <a:pt x="51956" y="43147"/>
                </a:lnTo>
                <a:lnTo>
                  <a:pt x="51956" y="39386"/>
                </a:lnTo>
                <a:close/>
                <a:moveTo>
                  <a:pt x="59721" y="39386"/>
                </a:moveTo>
                <a:lnTo>
                  <a:pt x="59721" y="43147"/>
                </a:lnTo>
                <a:lnTo>
                  <a:pt x="55931" y="43147"/>
                </a:lnTo>
                <a:lnTo>
                  <a:pt x="55931" y="39386"/>
                </a:lnTo>
                <a:close/>
                <a:moveTo>
                  <a:pt x="63696" y="39386"/>
                </a:moveTo>
                <a:lnTo>
                  <a:pt x="63696" y="43147"/>
                </a:lnTo>
                <a:lnTo>
                  <a:pt x="59906" y="43147"/>
                </a:lnTo>
                <a:lnTo>
                  <a:pt x="59906" y="39386"/>
                </a:lnTo>
                <a:close/>
                <a:moveTo>
                  <a:pt x="67672" y="39386"/>
                </a:moveTo>
                <a:lnTo>
                  <a:pt x="67672" y="43147"/>
                </a:lnTo>
                <a:lnTo>
                  <a:pt x="63881" y="43147"/>
                </a:lnTo>
                <a:lnTo>
                  <a:pt x="63881" y="39386"/>
                </a:lnTo>
                <a:close/>
                <a:moveTo>
                  <a:pt x="71648" y="39386"/>
                </a:moveTo>
                <a:lnTo>
                  <a:pt x="71648" y="43147"/>
                </a:lnTo>
                <a:lnTo>
                  <a:pt x="67857" y="43147"/>
                </a:lnTo>
                <a:lnTo>
                  <a:pt x="67857" y="39386"/>
                </a:lnTo>
                <a:close/>
                <a:moveTo>
                  <a:pt x="75623" y="39386"/>
                </a:moveTo>
                <a:lnTo>
                  <a:pt x="75623" y="43147"/>
                </a:lnTo>
                <a:lnTo>
                  <a:pt x="71832" y="43147"/>
                </a:lnTo>
                <a:lnTo>
                  <a:pt x="71832" y="39386"/>
                </a:lnTo>
                <a:close/>
                <a:moveTo>
                  <a:pt x="79598" y="39386"/>
                </a:moveTo>
                <a:lnTo>
                  <a:pt x="79598" y="43147"/>
                </a:lnTo>
                <a:lnTo>
                  <a:pt x="75807" y="43147"/>
                </a:lnTo>
                <a:lnTo>
                  <a:pt x="75807" y="39386"/>
                </a:lnTo>
                <a:close/>
                <a:moveTo>
                  <a:pt x="83573" y="39386"/>
                </a:moveTo>
                <a:lnTo>
                  <a:pt x="83573" y="43147"/>
                </a:lnTo>
                <a:lnTo>
                  <a:pt x="79782" y="43147"/>
                </a:lnTo>
                <a:lnTo>
                  <a:pt x="79782" y="39386"/>
                </a:lnTo>
                <a:close/>
                <a:moveTo>
                  <a:pt x="87549" y="39386"/>
                </a:moveTo>
                <a:lnTo>
                  <a:pt x="87549" y="43147"/>
                </a:lnTo>
                <a:lnTo>
                  <a:pt x="83757" y="43147"/>
                </a:lnTo>
                <a:lnTo>
                  <a:pt x="83757" y="39386"/>
                </a:lnTo>
                <a:close/>
                <a:moveTo>
                  <a:pt x="91524" y="39386"/>
                </a:moveTo>
                <a:lnTo>
                  <a:pt x="91524" y="43147"/>
                </a:lnTo>
                <a:lnTo>
                  <a:pt x="87733" y="43147"/>
                </a:lnTo>
                <a:lnTo>
                  <a:pt x="87733" y="39386"/>
                </a:lnTo>
                <a:close/>
                <a:moveTo>
                  <a:pt x="95499" y="39386"/>
                </a:moveTo>
                <a:lnTo>
                  <a:pt x="95499" y="43147"/>
                </a:lnTo>
                <a:lnTo>
                  <a:pt x="91708" y="43147"/>
                </a:lnTo>
                <a:lnTo>
                  <a:pt x="91708" y="39386"/>
                </a:lnTo>
                <a:close/>
                <a:moveTo>
                  <a:pt x="99474" y="39386"/>
                </a:moveTo>
                <a:lnTo>
                  <a:pt x="99474" y="43147"/>
                </a:lnTo>
                <a:lnTo>
                  <a:pt x="95684" y="43147"/>
                </a:lnTo>
                <a:lnTo>
                  <a:pt x="95684" y="39386"/>
                </a:lnTo>
                <a:close/>
                <a:moveTo>
                  <a:pt x="103449" y="39386"/>
                </a:moveTo>
                <a:lnTo>
                  <a:pt x="103449" y="43147"/>
                </a:lnTo>
                <a:lnTo>
                  <a:pt x="99659" y="43147"/>
                </a:lnTo>
                <a:lnTo>
                  <a:pt x="99659" y="39386"/>
                </a:lnTo>
                <a:close/>
                <a:moveTo>
                  <a:pt x="107424" y="39386"/>
                </a:moveTo>
                <a:lnTo>
                  <a:pt x="107424" y="43147"/>
                </a:lnTo>
                <a:lnTo>
                  <a:pt x="103634" y="43147"/>
                </a:lnTo>
                <a:lnTo>
                  <a:pt x="103634" y="39386"/>
                </a:lnTo>
                <a:close/>
                <a:moveTo>
                  <a:pt x="111400" y="39386"/>
                </a:moveTo>
                <a:lnTo>
                  <a:pt x="111400" y="43147"/>
                </a:lnTo>
                <a:lnTo>
                  <a:pt x="107609" y="43147"/>
                </a:lnTo>
                <a:lnTo>
                  <a:pt x="107609" y="39386"/>
                </a:lnTo>
                <a:close/>
                <a:moveTo>
                  <a:pt x="115376" y="39386"/>
                </a:moveTo>
                <a:lnTo>
                  <a:pt x="115376" y="43147"/>
                </a:lnTo>
                <a:lnTo>
                  <a:pt x="111585" y="43147"/>
                </a:lnTo>
                <a:lnTo>
                  <a:pt x="111585" y="39386"/>
                </a:lnTo>
                <a:close/>
                <a:moveTo>
                  <a:pt x="119351" y="39386"/>
                </a:moveTo>
                <a:lnTo>
                  <a:pt x="119351" y="43147"/>
                </a:lnTo>
                <a:lnTo>
                  <a:pt x="115560" y="43147"/>
                </a:lnTo>
                <a:lnTo>
                  <a:pt x="115560" y="39386"/>
                </a:lnTo>
                <a:close/>
                <a:moveTo>
                  <a:pt x="123326" y="39386"/>
                </a:moveTo>
                <a:lnTo>
                  <a:pt x="123326" y="43147"/>
                </a:lnTo>
                <a:lnTo>
                  <a:pt x="119535" y="43147"/>
                </a:lnTo>
                <a:lnTo>
                  <a:pt x="119535" y="39386"/>
                </a:lnTo>
                <a:close/>
                <a:moveTo>
                  <a:pt x="127301" y="39386"/>
                </a:moveTo>
                <a:lnTo>
                  <a:pt x="127301" y="43147"/>
                </a:lnTo>
                <a:lnTo>
                  <a:pt x="123510" y="43147"/>
                </a:lnTo>
                <a:lnTo>
                  <a:pt x="123510" y="39386"/>
                </a:lnTo>
                <a:close/>
                <a:moveTo>
                  <a:pt x="131277" y="39386"/>
                </a:moveTo>
                <a:lnTo>
                  <a:pt x="131277" y="43147"/>
                </a:lnTo>
                <a:lnTo>
                  <a:pt x="127485" y="43147"/>
                </a:lnTo>
                <a:lnTo>
                  <a:pt x="127485" y="39386"/>
                </a:lnTo>
                <a:close/>
                <a:moveTo>
                  <a:pt x="135252" y="39386"/>
                </a:moveTo>
                <a:lnTo>
                  <a:pt x="135252" y="43147"/>
                </a:lnTo>
                <a:lnTo>
                  <a:pt x="131461" y="43147"/>
                </a:lnTo>
                <a:lnTo>
                  <a:pt x="131461" y="39386"/>
                </a:lnTo>
                <a:close/>
                <a:moveTo>
                  <a:pt x="139227" y="39386"/>
                </a:moveTo>
                <a:lnTo>
                  <a:pt x="139227" y="43147"/>
                </a:lnTo>
                <a:lnTo>
                  <a:pt x="135436" y="43147"/>
                </a:lnTo>
                <a:lnTo>
                  <a:pt x="135436" y="39386"/>
                </a:lnTo>
                <a:close/>
                <a:moveTo>
                  <a:pt x="143202" y="39386"/>
                </a:moveTo>
                <a:lnTo>
                  <a:pt x="143202" y="43147"/>
                </a:lnTo>
                <a:lnTo>
                  <a:pt x="139411" y="43147"/>
                </a:lnTo>
                <a:lnTo>
                  <a:pt x="139411" y="39386"/>
                </a:lnTo>
                <a:close/>
                <a:moveTo>
                  <a:pt x="147177" y="39386"/>
                </a:moveTo>
                <a:lnTo>
                  <a:pt x="147177" y="43147"/>
                </a:lnTo>
                <a:lnTo>
                  <a:pt x="143387" y="43147"/>
                </a:lnTo>
                <a:lnTo>
                  <a:pt x="143387" y="39386"/>
                </a:lnTo>
                <a:close/>
                <a:moveTo>
                  <a:pt x="151224" y="39386"/>
                </a:moveTo>
                <a:lnTo>
                  <a:pt x="151224" y="43147"/>
                </a:lnTo>
                <a:lnTo>
                  <a:pt x="147362" y="43147"/>
                </a:lnTo>
                <a:lnTo>
                  <a:pt x="147362" y="39386"/>
                </a:lnTo>
                <a:close/>
                <a:moveTo>
                  <a:pt x="4068" y="43330"/>
                </a:moveTo>
                <a:lnTo>
                  <a:pt x="4068" y="47089"/>
                </a:lnTo>
                <a:lnTo>
                  <a:pt x="184" y="47089"/>
                </a:lnTo>
                <a:lnTo>
                  <a:pt x="184" y="43330"/>
                </a:lnTo>
                <a:close/>
                <a:moveTo>
                  <a:pt x="8043" y="43330"/>
                </a:moveTo>
                <a:lnTo>
                  <a:pt x="8043" y="47089"/>
                </a:lnTo>
                <a:lnTo>
                  <a:pt x="4252" y="47089"/>
                </a:lnTo>
                <a:lnTo>
                  <a:pt x="4252" y="43330"/>
                </a:lnTo>
                <a:close/>
                <a:moveTo>
                  <a:pt x="12018" y="43330"/>
                </a:moveTo>
                <a:lnTo>
                  <a:pt x="12018" y="47089"/>
                </a:lnTo>
                <a:lnTo>
                  <a:pt x="8227" y="47089"/>
                </a:lnTo>
                <a:lnTo>
                  <a:pt x="8227" y="43330"/>
                </a:lnTo>
                <a:close/>
                <a:moveTo>
                  <a:pt x="15993" y="43330"/>
                </a:moveTo>
                <a:lnTo>
                  <a:pt x="15993" y="47089"/>
                </a:lnTo>
                <a:lnTo>
                  <a:pt x="12202" y="47089"/>
                </a:lnTo>
                <a:lnTo>
                  <a:pt x="12202" y="43330"/>
                </a:lnTo>
                <a:close/>
                <a:moveTo>
                  <a:pt x="19968" y="43330"/>
                </a:moveTo>
                <a:lnTo>
                  <a:pt x="19968" y="47089"/>
                </a:lnTo>
                <a:lnTo>
                  <a:pt x="16177" y="47089"/>
                </a:lnTo>
                <a:lnTo>
                  <a:pt x="16177" y="43330"/>
                </a:lnTo>
                <a:close/>
                <a:moveTo>
                  <a:pt x="23944" y="43330"/>
                </a:moveTo>
                <a:lnTo>
                  <a:pt x="23944" y="47089"/>
                </a:lnTo>
                <a:lnTo>
                  <a:pt x="20153" y="47089"/>
                </a:lnTo>
                <a:lnTo>
                  <a:pt x="20153" y="43330"/>
                </a:lnTo>
                <a:close/>
                <a:moveTo>
                  <a:pt x="27919" y="43330"/>
                </a:moveTo>
                <a:lnTo>
                  <a:pt x="27919" y="47089"/>
                </a:lnTo>
                <a:lnTo>
                  <a:pt x="24129" y="47089"/>
                </a:lnTo>
                <a:lnTo>
                  <a:pt x="24129" y="43330"/>
                </a:lnTo>
                <a:close/>
                <a:moveTo>
                  <a:pt x="31895" y="43330"/>
                </a:moveTo>
                <a:lnTo>
                  <a:pt x="31895" y="47089"/>
                </a:lnTo>
                <a:lnTo>
                  <a:pt x="28104" y="47089"/>
                </a:lnTo>
                <a:lnTo>
                  <a:pt x="28104" y="43330"/>
                </a:lnTo>
                <a:close/>
                <a:moveTo>
                  <a:pt x="35870" y="43330"/>
                </a:moveTo>
                <a:lnTo>
                  <a:pt x="35870" y="47089"/>
                </a:lnTo>
                <a:lnTo>
                  <a:pt x="32079" y="47089"/>
                </a:lnTo>
                <a:lnTo>
                  <a:pt x="32079" y="43330"/>
                </a:lnTo>
                <a:close/>
                <a:moveTo>
                  <a:pt x="39845" y="43330"/>
                </a:moveTo>
                <a:lnTo>
                  <a:pt x="39845" y="47089"/>
                </a:lnTo>
                <a:lnTo>
                  <a:pt x="36054" y="47089"/>
                </a:lnTo>
                <a:lnTo>
                  <a:pt x="36054" y="43330"/>
                </a:lnTo>
                <a:close/>
                <a:moveTo>
                  <a:pt x="43821" y="43330"/>
                </a:moveTo>
                <a:lnTo>
                  <a:pt x="43821" y="47089"/>
                </a:lnTo>
                <a:lnTo>
                  <a:pt x="40029" y="47089"/>
                </a:lnTo>
                <a:lnTo>
                  <a:pt x="40029" y="43330"/>
                </a:lnTo>
                <a:close/>
                <a:moveTo>
                  <a:pt x="47796" y="43330"/>
                </a:moveTo>
                <a:lnTo>
                  <a:pt x="47796" y="47089"/>
                </a:lnTo>
                <a:lnTo>
                  <a:pt x="44005" y="47089"/>
                </a:lnTo>
                <a:lnTo>
                  <a:pt x="44005" y="43330"/>
                </a:lnTo>
                <a:close/>
                <a:moveTo>
                  <a:pt x="51771" y="43330"/>
                </a:moveTo>
                <a:lnTo>
                  <a:pt x="51771" y="47089"/>
                </a:lnTo>
                <a:lnTo>
                  <a:pt x="47980" y="47089"/>
                </a:lnTo>
                <a:lnTo>
                  <a:pt x="47980" y="43330"/>
                </a:lnTo>
                <a:close/>
                <a:moveTo>
                  <a:pt x="55746" y="43330"/>
                </a:moveTo>
                <a:lnTo>
                  <a:pt x="55746" y="47089"/>
                </a:lnTo>
                <a:lnTo>
                  <a:pt x="51956" y="47089"/>
                </a:lnTo>
                <a:lnTo>
                  <a:pt x="51956" y="43330"/>
                </a:lnTo>
                <a:close/>
                <a:moveTo>
                  <a:pt x="59721" y="43330"/>
                </a:moveTo>
                <a:lnTo>
                  <a:pt x="59721" y="47089"/>
                </a:lnTo>
                <a:lnTo>
                  <a:pt x="55931" y="47089"/>
                </a:lnTo>
                <a:lnTo>
                  <a:pt x="55931" y="43330"/>
                </a:lnTo>
                <a:close/>
                <a:moveTo>
                  <a:pt x="63696" y="43330"/>
                </a:moveTo>
                <a:lnTo>
                  <a:pt x="63696" y="47089"/>
                </a:lnTo>
                <a:lnTo>
                  <a:pt x="59906" y="47089"/>
                </a:lnTo>
                <a:lnTo>
                  <a:pt x="59906" y="43330"/>
                </a:lnTo>
                <a:close/>
                <a:moveTo>
                  <a:pt x="67672" y="43330"/>
                </a:moveTo>
                <a:lnTo>
                  <a:pt x="67672" y="47089"/>
                </a:lnTo>
                <a:lnTo>
                  <a:pt x="63881" y="47089"/>
                </a:lnTo>
                <a:lnTo>
                  <a:pt x="63881" y="43330"/>
                </a:lnTo>
                <a:close/>
                <a:moveTo>
                  <a:pt x="71648" y="43330"/>
                </a:moveTo>
                <a:lnTo>
                  <a:pt x="71648" y="47089"/>
                </a:lnTo>
                <a:lnTo>
                  <a:pt x="67857" y="47089"/>
                </a:lnTo>
                <a:lnTo>
                  <a:pt x="67857" y="43330"/>
                </a:lnTo>
                <a:close/>
                <a:moveTo>
                  <a:pt x="75623" y="43330"/>
                </a:moveTo>
                <a:lnTo>
                  <a:pt x="75623" y="47089"/>
                </a:lnTo>
                <a:lnTo>
                  <a:pt x="71832" y="47089"/>
                </a:lnTo>
                <a:lnTo>
                  <a:pt x="71832" y="43330"/>
                </a:lnTo>
                <a:close/>
                <a:moveTo>
                  <a:pt x="79598" y="43330"/>
                </a:moveTo>
                <a:lnTo>
                  <a:pt x="79598" y="47089"/>
                </a:lnTo>
                <a:lnTo>
                  <a:pt x="75807" y="47089"/>
                </a:lnTo>
                <a:lnTo>
                  <a:pt x="75807" y="43330"/>
                </a:lnTo>
                <a:close/>
                <a:moveTo>
                  <a:pt x="83573" y="43330"/>
                </a:moveTo>
                <a:lnTo>
                  <a:pt x="83573" y="47089"/>
                </a:lnTo>
                <a:lnTo>
                  <a:pt x="79782" y="47089"/>
                </a:lnTo>
                <a:lnTo>
                  <a:pt x="79782" y="43330"/>
                </a:lnTo>
                <a:close/>
                <a:moveTo>
                  <a:pt x="87549" y="43330"/>
                </a:moveTo>
                <a:lnTo>
                  <a:pt x="87549" y="47089"/>
                </a:lnTo>
                <a:lnTo>
                  <a:pt x="83757" y="47089"/>
                </a:lnTo>
                <a:lnTo>
                  <a:pt x="83757" y="43330"/>
                </a:lnTo>
                <a:close/>
                <a:moveTo>
                  <a:pt x="91524" y="43330"/>
                </a:moveTo>
                <a:lnTo>
                  <a:pt x="91524" y="47089"/>
                </a:lnTo>
                <a:lnTo>
                  <a:pt x="87733" y="47089"/>
                </a:lnTo>
                <a:lnTo>
                  <a:pt x="87733" y="43330"/>
                </a:lnTo>
                <a:close/>
                <a:moveTo>
                  <a:pt x="95499" y="43330"/>
                </a:moveTo>
                <a:lnTo>
                  <a:pt x="95499" y="47089"/>
                </a:lnTo>
                <a:lnTo>
                  <a:pt x="91708" y="47089"/>
                </a:lnTo>
                <a:lnTo>
                  <a:pt x="91708" y="43330"/>
                </a:lnTo>
                <a:close/>
                <a:moveTo>
                  <a:pt x="99474" y="43330"/>
                </a:moveTo>
                <a:lnTo>
                  <a:pt x="99474" y="47089"/>
                </a:lnTo>
                <a:lnTo>
                  <a:pt x="95684" y="47089"/>
                </a:lnTo>
                <a:lnTo>
                  <a:pt x="95684" y="43330"/>
                </a:lnTo>
                <a:close/>
                <a:moveTo>
                  <a:pt x="103449" y="43330"/>
                </a:moveTo>
                <a:lnTo>
                  <a:pt x="103449" y="47089"/>
                </a:lnTo>
                <a:lnTo>
                  <a:pt x="99659" y="47089"/>
                </a:lnTo>
                <a:lnTo>
                  <a:pt x="99659" y="43330"/>
                </a:lnTo>
                <a:close/>
                <a:moveTo>
                  <a:pt x="107424" y="43330"/>
                </a:moveTo>
                <a:lnTo>
                  <a:pt x="107424" y="47089"/>
                </a:lnTo>
                <a:lnTo>
                  <a:pt x="103634" y="47089"/>
                </a:lnTo>
                <a:lnTo>
                  <a:pt x="103634" y="43330"/>
                </a:lnTo>
                <a:close/>
                <a:moveTo>
                  <a:pt x="111400" y="43330"/>
                </a:moveTo>
                <a:lnTo>
                  <a:pt x="111400" y="47089"/>
                </a:lnTo>
                <a:lnTo>
                  <a:pt x="107609" y="47089"/>
                </a:lnTo>
                <a:lnTo>
                  <a:pt x="107609" y="43330"/>
                </a:lnTo>
                <a:close/>
                <a:moveTo>
                  <a:pt x="115376" y="43330"/>
                </a:moveTo>
                <a:lnTo>
                  <a:pt x="115376" y="47089"/>
                </a:lnTo>
                <a:lnTo>
                  <a:pt x="111585" y="47089"/>
                </a:lnTo>
                <a:lnTo>
                  <a:pt x="111585" y="43330"/>
                </a:lnTo>
                <a:close/>
                <a:moveTo>
                  <a:pt x="119351" y="43330"/>
                </a:moveTo>
                <a:lnTo>
                  <a:pt x="119351" y="47089"/>
                </a:lnTo>
                <a:lnTo>
                  <a:pt x="115560" y="47089"/>
                </a:lnTo>
                <a:lnTo>
                  <a:pt x="115560" y="43330"/>
                </a:lnTo>
                <a:close/>
                <a:moveTo>
                  <a:pt x="123326" y="43330"/>
                </a:moveTo>
                <a:lnTo>
                  <a:pt x="123326" y="47089"/>
                </a:lnTo>
                <a:lnTo>
                  <a:pt x="119535" y="47089"/>
                </a:lnTo>
                <a:lnTo>
                  <a:pt x="119535" y="43330"/>
                </a:lnTo>
                <a:close/>
                <a:moveTo>
                  <a:pt x="127301" y="43330"/>
                </a:moveTo>
                <a:lnTo>
                  <a:pt x="127301" y="47089"/>
                </a:lnTo>
                <a:lnTo>
                  <a:pt x="123510" y="47089"/>
                </a:lnTo>
                <a:lnTo>
                  <a:pt x="123510" y="43330"/>
                </a:lnTo>
                <a:close/>
                <a:moveTo>
                  <a:pt x="131277" y="43330"/>
                </a:moveTo>
                <a:lnTo>
                  <a:pt x="131277" y="47089"/>
                </a:lnTo>
                <a:lnTo>
                  <a:pt x="127485" y="47089"/>
                </a:lnTo>
                <a:lnTo>
                  <a:pt x="127485" y="43330"/>
                </a:lnTo>
                <a:close/>
                <a:moveTo>
                  <a:pt x="135252" y="43330"/>
                </a:moveTo>
                <a:lnTo>
                  <a:pt x="135252" y="47089"/>
                </a:lnTo>
                <a:lnTo>
                  <a:pt x="131461" y="47089"/>
                </a:lnTo>
                <a:lnTo>
                  <a:pt x="131461" y="43330"/>
                </a:lnTo>
                <a:close/>
                <a:moveTo>
                  <a:pt x="139227" y="43330"/>
                </a:moveTo>
                <a:lnTo>
                  <a:pt x="139227" y="47089"/>
                </a:lnTo>
                <a:lnTo>
                  <a:pt x="135436" y="47089"/>
                </a:lnTo>
                <a:lnTo>
                  <a:pt x="135436" y="43330"/>
                </a:lnTo>
                <a:close/>
                <a:moveTo>
                  <a:pt x="143202" y="43330"/>
                </a:moveTo>
                <a:lnTo>
                  <a:pt x="143202" y="47089"/>
                </a:lnTo>
                <a:lnTo>
                  <a:pt x="139411" y="47089"/>
                </a:lnTo>
                <a:lnTo>
                  <a:pt x="139411" y="43330"/>
                </a:lnTo>
                <a:close/>
                <a:moveTo>
                  <a:pt x="147177" y="43330"/>
                </a:moveTo>
                <a:lnTo>
                  <a:pt x="147177" y="47089"/>
                </a:lnTo>
                <a:lnTo>
                  <a:pt x="143387" y="47089"/>
                </a:lnTo>
                <a:lnTo>
                  <a:pt x="143387" y="43330"/>
                </a:lnTo>
                <a:close/>
                <a:moveTo>
                  <a:pt x="151224" y="43330"/>
                </a:moveTo>
                <a:lnTo>
                  <a:pt x="151224" y="47089"/>
                </a:lnTo>
                <a:lnTo>
                  <a:pt x="147362" y="47089"/>
                </a:lnTo>
                <a:lnTo>
                  <a:pt x="147362" y="43330"/>
                </a:lnTo>
                <a:close/>
                <a:moveTo>
                  <a:pt x="4068" y="47272"/>
                </a:moveTo>
                <a:lnTo>
                  <a:pt x="4068" y="51032"/>
                </a:lnTo>
                <a:lnTo>
                  <a:pt x="184" y="51032"/>
                </a:lnTo>
                <a:lnTo>
                  <a:pt x="184" y="47272"/>
                </a:lnTo>
                <a:close/>
                <a:moveTo>
                  <a:pt x="8043" y="47272"/>
                </a:moveTo>
                <a:lnTo>
                  <a:pt x="8043" y="51032"/>
                </a:lnTo>
                <a:lnTo>
                  <a:pt x="4252" y="51032"/>
                </a:lnTo>
                <a:lnTo>
                  <a:pt x="4252" y="47272"/>
                </a:lnTo>
                <a:close/>
                <a:moveTo>
                  <a:pt x="12018" y="47272"/>
                </a:moveTo>
                <a:lnTo>
                  <a:pt x="12018" y="51032"/>
                </a:lnTo>
                <a:lnTo>
                  <a:pt x="8227" y="51032"/>
                </a:lnTo>
                <a:lnTo>
                  <a:pt x="8227" y="47272"/>
                </a:lnTo>
                <a:close/>
                <a:moveTo>
                  <a:pt x="15993" y="47272"/>
                </a:moveTo>
                <a:lnTo>
                  <a:pt x="15993" y="51032"/>
                </a:lnTo>
                <a:lnTo>
                  <a:pt x="12202" y="51032"/>
                </a:lnTo>
                <a:lnTo>
                  <a:pt x="12202" y="47272"/>
                </a:lnTo>
                <a:close/>
                <a:moveTo>
                  <a:pt x="19968" y="47272"/>
                </a:moveTo>
                <a:lnTo>
                  <a:pt x="19968" y="51032"/>
                </a:lnTo>
                <a:lnTo>
                  <a:pt x="16177" y="51032"/>
                </a:lnTo>
                <a:lnTo>
                  <a:pt x="16177" y="47272"/>
                </a:lnTo>
                <a:close/>
                <a:moveTo>
                  <a:pt x="23944" y="47272"/>
                </a:moveTo>
                <a:lnTo>
                  <a:pt x="23944" y="51032"/>
                </a:lnTo>
                <a:lnTo>
                  <a:pt x="20153" y="51032"/>
                </a:lnTo>
                <a:lnTo>
                  <a:pt x="20153" y="47272"/>
                </a:lnTo>
                <a:close/>
                <a:moveTo>
                  <a:pt x="27919" y="47272"/>
                </a:moveTo>
                <a:lnTo>
                  <a:pt x="27919" y="51032"/>
                </a:lnTo>
                <a:lnTo>
                  <a:pt x="24129" y="51032"/>
                </a:lnTo>
                <a:lnTo>
                  <a:pt x="24129" y="47272"/>
                </a:lnTo>
                <a:close/>
                <a:moveTo>
                  <a:pt x="31895" y="47272"/>
                </a:moveTo>
                <a:lnTo>
                  <a:pt x="31895" y="51032"/>
                </a:lnTo>
                <a:lnTo>
                  <a:pt x="28104" y="51032"/>
                </a:lnTo>
                <a:lnTo>
                  <a:pt x="28104" y="47272"/>
                </a:lnTo>
                <a:close/>
                <a:moveTo>
                  <a:pt x="35870" y="47272"/>
                </a:moveTo>
                <a:lnTo>
                  <a:pt x="35870" y="51032"/>
                </a:lnTo>
                <a:lnTo>
                  <a:pt x="32079" y="51032"/>
                </a:lnTo>
                <a:lnTo>
                  <a:pt x="32079" y="47272"/>
                </a:lnTo>
                <a:close/>
                <a:moveTo>
                  <a:pt x="39845" y="47272"/>
                </a:moveTo>
                <a:lnTo>
                  <a:pt x="39845" y="51032"/>
                </a:lnTo>
                <a:lnTo>
                  <a:pt x="36054" y="51032"/>
                </a:lnTo>
                <a:lnTo>
                  <a:pt x="36054" y="47272"/>
                </a:lnTo>
                <a:close/>
                <a:moveTo>
                  <a:pt x="43821" y="47272"/>
                </a:moveTo>
                <a:lnTo>
                  <a:pt x="43821" y="51032"/>
                </a:lnTo>
                <a:lnTo>
                  <a:pt x="40029" y="51032"/>
                </a:lnTo>
                <a:lnTo>
                  <a:pt x="40029" y="47272"/>
                </a:lnTo>
                <a:close/>
                <a:moveTo>
                  <a:pt x="47796" y="47272"/>
                </a:moveTo>
                <a:lnTo>
                  <a:pt x="47796" y="51032"/>
                </a:lnTo>
                <a:lnTo>
                  <a:pt x="44005" y="51032"/>
                </a:lnTo>
                <a:lnTo>
                  <a:pt x="44005" y="47272"/>
                </a:lnTo>
                <a:close/>
                <a:moveTo>
                  <a:pt x="51771" y="47272"/>
                </a:moveTo>
                <a:lnTo>
                  <a:pt x="51771" y="51032"/>
                </a:lnTo>
                <a:lnTo>
                  <a:pt x="47980" y="51032"/>
                </a:lnTo>
                <a:lnTo>
                  <a:pt x="47980" y="47272"/>
                </a:lnTo>
                <a:close/>
                <a:moveTo>
                  <a:pt x="55746" y="47272"/>
                </a:moveTo>
                <a:lnTo>
                  <a:pt x="55746" y="51032"/>
                </a:lnTo>
                <a:lnTo>
                  <a:pt x="51955" y="51032"/>
                </a:lnTo>
                <a:lnTo>
                  <a:pt x="51955" y="47272"/>
                </a:lnTo>
                <a:close/>
                <a:moveTo>
                  <a:pt x="59721" y="47272"/>
                </a:moveTo>
                <a:lnTo>
                  <a:pt x="59721" y="51032"/>
                </a:lnTo>
                <a:lnTo>
                  <a:pt x="55931" y="51032"/>
                </a:lnTo>
                <a:lnTo>
                  <a:pt x="55931" y="47272"/>
                </a:lnTo>
                <a:close/>
                <a:moveTo>
                  <a:pt x="63696" y="47272"/>
                </a:moveTo>
                <a:lnTo>
                  <a:pt x="63696" y="51032"/>
                </a:lnTo>
                <a:lnTo>
                  <a:pt x="59906" y="51032"/>
                </a:lnTo>
                <a:lnTo>
                  <a:pt x="59906" y="47272"/>
                </a:lnTo>
                <a:close/>
                <a:moveTo>
                  <a:pt x="67672" y="47272"/>
                </a:moveTo>
                <a:lnTo>
                  <a:pt x="67672" y="51032"/>
                </a:lnTo>
                <a:lnTo>
                  <a:pt x="63881" y="51032"/>
                </a:lnTo>
                <a:lnTo>
                  <a:pt x="63881" y="47272"/>
                </a:lnTo>
                <a:close/>
                <a:moveTo>
                  <a:pt x="71648" y="47272"/>
                </a:moveTo>
                <a:lnTo>
                  <a:pt x="71648" y="51032"/>
                </a:lnTo>
                <a:lnTo>
                  <a:pt x="67857" y="51032"/>
                </a:lnTo>
                <a:lnTo>
                  <a:pt x="67857" y="47272"/>
                </a:lnTo>
                <a:close/>
                <a:moveTo>
                  <a:pt x="75623" y="47272"/>
                </a:moveTo>
                <a:lnTo>
                  <a:pt x="75623" y="51032"/>
                </a:lnTo>
                <a:lnTo>
                  <a:pt x="71832" y="51032"/>
                </a:lnTo>
                <a:lnTo>
                  <a:pt x="71832" y="47272"/>
                </a:lnTo>
                <a:close/>
                <a:moveTo>
                  <a:pt x="79598" y="47272"/>
                </a:moveTo>
                <a:lnTo>
                  <a:pt x="79598" y="51032"/>
                </a:lnTo>
                <a:lnTo>
                  <a:pt x="75807" y="51032"/>
                </a:lnTo>
                <a:lnTo>
                  <a:pt x="75807" y="47272"/>
                </a:lnTo>
                <a:close/>
                <a:moveTo>
                  <a:pt x="83573" y="47272"/>
                </a:moveTo>
                <a:lnTo>
                  <a:pt x="83573" y="51032"/>
                </a:lnTo>
                <a:lnTo>
                  <a:pt x="79782" y="51032"/>
                </a:lnTo>
                <a:lnTo>
                  <a:pt x="79782" y="47272"/>
                </a:lnTo>
                <a:close/>
                <a:moveTo>
                  <a:pt x="87549" y="47272"/>
                </a:moveTo>
                <a:lnTo>
                  <a:pt x="87549" y="51032"/>
                </a:lnTo>
                <a:lnTo>
                  <a:pt x="83757" y="51032"/>
                </a:lnTo>
                <a:lnTo>
                  <a:pt x="83757" y="47272"/>
                </a:lnTo>
                <a:close/>
                <a:moveTo>
                  <a:pt x="91524" y="47272"/>
                </a:moveTo>
                <a:lnTo>
                  <a:pt x="91524" y="51032"/>
                </a:lnTo>
                <a:lnTo>
                  <a:pt x="87733" y="51032"/>
                </a:lnTo>
                <a:lnTo>
                  <a:pt x="87733" y="47272"/>
                </a:lnTo>
                <a:close/>
                <a:moveTo>
                  <a:pt x="95499" y="47272"/>
                </a:moveTo>
                <a:lnTo>
                  <a:pt x="95499" y="51032"/>
                </a:lnTo>
                <a:lnTo>
                  <a:pt x="91708" y="51032"/>
                </a:lnTo>
                <a:lnTo>
                  <a:pt x="91708" y="47272"/>
                </a:lnTo>
                <a:close/>
                <a:moveTo>
                  <a:pt x="99474" y="47272"/>
                </a:moveTo>
                <a:lnTo>
                  <a:pt x="99474" y="51032"/>
                </a:lnTo>
                <a:lnTo>
                  <a:pt x="95684" y="51032"/>
                </a:lnTo>
                <a:lnTo>
                  <a:pt x="95684" y="47272"/>
                </a:lnTo>
                <a:close/>
                <a:moveTo>
                  <a:pt x="103449" y="47272"/>
                </a:moveTo>
                <a:lnTo>
                  <a:pt x="103449" y="51032"/>
                </a:lnTo>
                <a:lnTo>
                  <a:pt x="99659" y="51032"/>
                </a:lnTo>
                <a:lnTo>
                  <a:pt x="99659" y="47272"/>
                </a:lnTo>
                <a:close/>
                <a:moveTo>
                  <a:pt x="107424" y="47272"/>
                </a:moveTo>
                <a:lnTo>
                  <a:pt x="107424" y="51032"/>
                </a:lnTo>
                <a:lnTo>
                  <a:pt x="103634" y="51032"/>
                </a:lnTo>
                <a:lnTo>
                  <a:pt x="103634" y="47272"/>
                </a:lnTo>
                <a:close/>
                <a:moveTo>
                  <a:pt x="111400" y="47272"/>
                </a:moveTo>
                <a:lnTo>
                  <a:pt x="111400" y="51032"/>
                </a:lnTo>
                <a:lnTo>
                  <a:pt x="107609" y="51032"/>
                </a:lnTo>
                <a:lnTo>
                  <a:pt x="107609" y="47272"/>
                </a:lnTo>
                <a:close/>
                <a:moveTo>
                  <a:pt x="115376" y="47272"/>
                </a:moveTo>
                <a:lnTo>
                  <a:pt x="115376" y="51032"/>
                </a:lnTo>
                <a:lnTo>
                  <a:pt x="111585" y="51032"/>
                </a:lnTo>
                <a:lnTo>
                  <a:pt x="111585" y="47272"/>
                </a:lnTo>
                <a:close/>
                <a:moveTo>
                  <a:pt x="119351" y="47272"/>
                </a:moveTo>
                <a:lnTo>
                  <a:pt x="119351" y="51032"/>
                </a:lnTo>
                <a:lnTo>
                  <a:pt x="115560" y="51032"/>
                </a:lnTo>
                <a:lnTo>
                  <a:pt x="115560" y="47272"/>
                </a:lnTo>
                <a:close/>
                <a:moveTo>
                  <a:pt x="123326" y="47272"/>
                </a:moveTo>
                <a:lnTo>
                  <a:pt x="123326" y="51032"/>
                </a:lnTo>
                <a:lnTo>
                  <a:pt x="119535" y="51032"/>
                </a:lnTo>
                <a:lnTo>
                  <a:pt x="119535" y="47272"/>
                </a:lnTo>
                <a:close/>
                <a:moveTo>
                  <a:pt x="127301" y="47272"/>
                </a:moveTo>
                <a:lnTo>
                  <a:pt x="127301" y="51032"/>
                </a:lnTo>
                <a:lnTo>
                  <a:pt x="123510" y="51032"/>
                </a:lnTo>
                <a:lnTo>
                  <a:pt x="123510" y="47272"/>
                </a:lnTo>
                <a:close/>
                <a:moveTo>
                  <a:pt x="131277" y="47272"/>
                </a:moveTo>
                <a:lnTo>
                  <a:pt x="131277" y="51032"/>
                </a:lnTo>
                <a:lnTo>
                  <a:pt x="127485" y="51032"/>
                </a:lnTo>
                <a:lnTo>
                  <a:pt x="127485" y="47272"/>
                </a:lnTo>
                <a:close/>
                <a:moveTo>
                  <a:pt x="135252" y="47272"/>
                </a:moveTo>
                <a:lnTo>
                  <a:pt x="135252" y="51032"/>
                </a:lnTo>
                <a:lnTo>
                  <a:pt x="131461" y="51032"/>
                </a:lnTo>
                <a:lnTo>
                  <a:pt x="131461" y="47272"/>
                </a:lnTo>
                <a:close/>
                <a:moveTo>
                  <a:pt x="139227" y="47272"/>
                </a:moveTo>
                <a:lnTo>
                  <a:pt x="139227" y="51032"/>
                </a:lnTo>
                <a:lnTo>
                  <a:pt x="135436" y="51032"/>
                </a:lnTo>
                <a:lnTo>
                  <a:pt x="135436" y="47272"/>
                </a:lnTo>
                <a:close/>
                <a:moveTo>
                  <a:pt x="143202" y="47272"/>
                </a:moveTo>
                <a:lnTo>
                  <a:pt x="143202" y="51032"/>
                </a:lnTo>
                <a:lnTo>
                  <a:pt x="139411" y="51032"/>
                </a:lnTo>
                <a:lnTo>
                  <a:pt x="139411" y="47272"/>
                </a:lnTo>
                <a:close/>
                <a:moveTo>
                  <a:pt x="147177" y="47272"/>
                </a:moveTo>
                <a:lnTo>
                  <a:pt x="147177" y="51032"/>
                </a:lnTo>
                <a:lnTo>
                  <a:pt x="143387" y="51032"/>
                </a:lnTo>
                <a:lnTo>
                  <a:pt x="143387" y="47272"/>
                </a:lnTo>
                <a:close/>
                <a:moveTo>
                  <a:pt x="151224" y="47272"/>
                </a:moveTo>
                <a:lnTo>
                  <a:pt x="151224" y="51032"/>
                </a:lnTo>
                <a:lnTo>
                  <a:pt x="147362" y="51032"/>
                </a:lnTo>
                <a:lnTo>
                  <a:pt x="147362" y="47272"/>
                </a:lnTo>
                <a:close/>
                <a:moveTo>
                  <a:pt x="4068" y="51215"/>
                </a:moveTo>
                <a:lnTo>
                  <a:pt x="4068" y="54974"/>
                </a:lnTo>
                <a:lnTo>
                  <a:pt x="184" y="54974"/>
                </a:lnTo>
                <a:lnTo>
                  <a:pt x="184" y="51215"/>
                </a:lnTo>
                <a:close/>
                <a:moveTo>
                  <a:pt x="8043" y="51215"/>
                </a:moveTo>
                <a:lnTo>
                  <a:pt x="8043" y="54974"/>
                </a:lnTo>
                <a:lnTo>
                  <a:pt x="4252" y="54974"/>
                </a:lnTo>
                <a:lnTo>
                  <a:pt x="4252" y="51215"/>
                </a:lnTo>
                <a:close/>
                <a:moveTo>
                  <a:pt x="12018" y="51215"/>
                </a:moveTo>
                <a:lnTo>
                  <a:pt x="12018" y="54974"/>
                </a:lnTo>
                <a:lnTo>
                  <a:pt x="8227" y="54974"/>
                </a:lnTo>
                <a:lnTo>
                  <a:pt x="8227" y="51215"/>
                </a:lnTo>
                <a:close/>
                <a:moveTo>
                  <a:pt x="15993" y="51215"/>
                </a:moveTo>
                <a:lnTo>
                  <a:pt x="15993" y="54974"/>
                </a:lnTo>
                <a:lnTo>
                  <a:pt x="12202" y="54974"/>
                </a:lnTo>
                <a:lnTo>
                  <a:pt x="12202" y="51215"/>
                </a:lnTo>
                <a:close/>
                <a:moveTo>
                  <a:pt x="19968" y="51215"/>
                </a:moveTo>
                <a:lnTo>
                  <a:pt x="19968" y="54974"/>
                </a:lnTo>
                <a:lnTo>
                  <a:pt x="16177" y="54974"/>
                </a:lnTo>
                <a:lnTo>
                  <a:pt x="16177" y="51215"/>
                </a:lnTo>
                <a:close/>
                <a:moveTo>
                  <a:pt x="23944" y="51215"/>
                </a:moveTo>
                <a:lnTo>
                  <a:pt x="23944" y="54974"/>
                </a:lnTo>
                <a:lnTo>
                  <a:pt x="20153" y="54974"/>
                </a:lnTo>
                <a:lnTo>
                  <a:pt x="20153" y="51215"/>
                </a:lnTo>
                <a:close/>
                <a:moveTo>
                  <a:pt x="27919" y="51215"/>
                </a:moveTo>
                <a:lnTo>
                  <a:pt x="27919" y="54974"/>
                </a:lnTo>
                <a:lnTo>
                  <a:pt x="24129" y="54974"/>
                </a:lnTo>
                <a:lnTo>
                  <a:pt x="24129" y="51215"/>
                </a:lnTo>
                <a:close/>
                <a:moveTo>
                  <a:pt x="31895" y="51215"/>
                </a:moveTo>
                <a:lnTo>
                  <a:pt x="31895" y="54974"/>
                </a:lnTo>
                <a:lnTo>
                  <a:pt x="28104" y="54974"/>
                </a:lnTo>
                <a:lnTo>
                  <a:pt x="28104" y="51215"/>
                </a:lnTo>
                <a:close/>
                <a:moveTo>
                  <a:pt x="35870" y="51215"/>
                </a:moveTo>
                <a:lnTo>
                  <a:pt x="35870" y="54974"/>
                </a:lnTo>
                <a:lnTo>
                  <a:pt x="32079" y="54974"/>
                </a:lnTo>
                <a:lnTo>
                  <a:pt x="32079" y="51215"/>
                </a:lnTo>
                <a:close/>
                <a:moveTo>
                  <a:pt x="39845" y="51215"/>
                </a:moveTo>
                <a:lnTo>
                  <a:pt x="39845" y="54974"/>
                </a:lnTo>
                <a:lnTo>
                  <a:pt x="36054" y="54974"/>
                </a:lnTo>
                <a:lnTo>
                  <a:pt x="36054" y="51215"/>
                </a:lnTo>
                <a:close/>
                <a:moveTo>
                  <a:pt x="43821" y="51215"/>
                </a:moveTo>
                <a:lnTo>
                  <a:pt x="43821" y="54974"/>
                </a:lnTo>
                <a:lnTo>
                  <a:pt x="40029" y="54974"/>
                </a:lnTo>
                <a:lnTo>
                  <a:pt x="40029" y="51215"/>
                </a:lnTo>
                <a:close/>
                <a:moveTo>
                  <a:pt x="47796" y="51215"/>
                </a:moveTo>
                <a:lnTo>
                  <a:pt x="47796" y="54974"/>
                </a:lnTo>
                <a:lnTo>
                  <a:pt x="44005" y="54974"/>
                </a:lnTo>
                <a:lnTo>
                  <a:pt x="44005" y="51215"/>
                </a:lnTo>
                <a:close/>
                <a:moveTo>
                  <a:pt x="51771" y="51215"/>
                </a:moveTo>
                <a:lnTo>
                  <a:pt x="51771" y="54974"/>
                </a:lnTo>
                <a:lnTo>
                  <a:pt x="47980" y="54974"/>
                </a:lnTo>
                <a:lnTo>
                  <a:pt x="47980" y="51215"/>
                </a:lnTo>
                <a:close/>
                <a:moveTo>
                  <a:pt x="55746" y="51215"/>
                </a:moveTo>
                <a:lnTo>
                  <a:pt x="55746" y="54974"/>
                </a:lnTo>
                <a:lnTo>
                  <a:pt x="51955" y="54974"/>
                </a:lnTo>
                <a:lnTo>
                  <a:pt x="51955" y="51215"/>
                </a:lnTo>
                <a:close/>
                <a:moveTo>
                  <a:pt x="59721" y="51215"/>
                </a:moveTo>
                <a:lnTo>
                  <a:pt x="59721" y="54974"/>
                </a:lnTo>
                <a:lnTo>
                  <a:pt x="55931" y="54974"/>
                </a:lnTo>
                <a:lnTo>
                  <a:pt x="55931" y="51215"/>
                </a:lnTo>
                <a:close/>
                <a:moveTo>
                  <a:pt x="63696" y="51215"/>
                </a:moveTo>
                <a:lnTo>
                  <a:pt x="63696" y="54974"/>
                </a:lnTo>
                <a:lnTo>
                  <a:pt x="59906" y="54974"/>
                </a:lnTo>
                <a:lnTo>
                  <a:pt x="59906" y="51215"/>
                </a:lnTo>
                <a:close/>
                <a:moveTo>
                  <a:pt x="67672" y="51215"/>
                </a:moveTo>
                <a:lnTo>
                  <a:pt x="67672" y="54974"/>
                </a:lnTo>
                <a:lnTo>
                  <a:pt x="63881" y="54974"/>
                </a:lnTo>
                <a:lnTo>
                  <a:pt x="63881" y="51215"/>
                </a:lnTo>
                <a:close/>
                <a:moveTo>
                  <a:pt x="71648" y="51215"/>
                </a:moveTo>
                <a:lnTo>
                  <a:pt x="71648" y="54974"/>
                </a:lnTo>
                <a:lnTo>
                  <a:pt x="67857" y="54974"/>
                </a:lnTo>
                <a:lnTo>
                  <a:pt x="67857" y="51215"/>
                </a:lnTo>
                <a:close/>
                <a:moveTo>
                  <a:pt x="75623" y="51215"/>
                </a:moveTo>
                <a:lnTo>
                  <a:pt x="75623" y="54974"/>
                </a:lnTo>
                <a:lnTo>
                  <a:pt x="71832" y="54974"/>
                </a:lnTo>
                <a:lnTo>
                  <a:pt x="71832" y="51215"/>
                </a:lnTo>
                <a:close/>
                <a:moveTo>
                  <a:pt x="79598" y="51215"/>
                </a:moveTo>
                <a:lnTo>
                  <a:pt x="79598" y="54974"/>
                </a:lnTo>
                <a:lnTo>
                  <a:pt x="75807" y="54974"/>
                </a:lnTo>
                <a:lnTo>
                  <a:pt x="75807" y="51215"/>
                </a:lnTo>
                <a:close/>
                <a:moveTo>
                  <a:pt x="83573" y="51215"/>
                </a:moveTo>
                <a:lnTo>
                  <a:pt x="83573" y="54974"/>
                </a:lnTo>
                <a:lnTo>
                  <a:pt x="79782" y="54974"/>
                </a:lnTo>
                <a:lnTo>
                  <a:pt x="79782" y="51215"/>
                </a:lnTo>
                <a:close/>
                <a:moveTo>
                  <a:pt x="87549" y="51215"/>
                </a:moveTo>
                <a:lnTo>
                  <a:pt x="87549" y="54974"/>
                </a:lnTo>
                <a:lnTo>
                  <a:pt x="83757" y="54974"/>
                </a:lnTo>
                <a:lnTo>
                  <a:pt x="83757" y="51215"/>
                </a:lnTo>
                <a:close/>
                <a:moveTo>
                  <a:pt x="91524" y="51215"/>
                </a:moveTo>
                <a:lnTo>
                  <a:pt x="91524" y="54974"/>
                </a:lnTo>
                <a:lnTo>
                  <a:pt x="87733" y="54974"/>
                </a:lnTo>
                <a:lnTo>
                  <a:pt x="87733" y="51215"/>
                </a:lnTo>
                <a:close/>
                <a:moveTo>
                  <a:pt x="95499" y="51215"/>
                </a:moveTo>
                <a:lnTo>
                  <a:pt x="95499" y="54974"/>
                </a:lnTo>
                <a:lnTo>
                  <a:pt x="91708" y="54974"/>
                </a:lnTo>
                <a:lnTo>
                  <a:pt x="91708" y="51215"/>
                </a:lnTo>
                <a:close/>
                <a:moveTo>
                  <a:pt x="99474" y="51215"/>
                </a:moveTo>
                <a:lnTo>
                  <a:pt x="99474" y="54974"/>
                </a:lnTo>
                <a:lnTo>
                  <a:pt x="95684" y="54974"/>
                </a:lnTo>
                <a:lnTo>
                  <a:pt x="95684" y="51215"/>
                </a:lnTo>
                <a:close/>
                <a:moveTo>
                  <a:pt x="103449" y="51215"/>
                </a:moveTo>
                <a:lnTo>
                  <a:pt x="103449" y="54974"/>
                </a:lnTo>
                <a:lnTo>
                  <a:pt x="99659" y="54974"/>
                </a:lnTo>
                <a:lnTo>
                  <a:pt x="99659" y="51215"/>
                </a:lnTo>
                <a:close/>
                <a:moveTo>
                  <a:pt x="107424" y="51215"/>
                </a:moveTo>
                <a:lnTo>
                  <a:pt x="107424" y="54974"/>
                </a:lnTo>
                <a:lnTo>
                  <a:pt x="103634" y="54974"/>
                </a:lnTo>
                <a:lnTo>
                  <a:pt x="103634" y="51215"/>
                </a:lnTo>
                <a:close/>
                <a:moveTo>
                  <a:pt x="111400" y="51215"/>
                </a:moveTo>
                <a:lnTo>
                  <a:pt x="111400" y="54974"/>
                </a:lnTo>
                <a:lnTo>
                  <a:pt x="107609" y="54974"/>
                </a:lnTo>
                <a:lnTo>
                  <a:pt x="107609" y="51215"/>
                </a:lnTo>
                <a:close/>
                <a:moveTo>
                  <a:pt x="115376" y="51215"/>
                </a:moveTo>
                <a:lnTo>
                  <a:pt x="115376" y="54974"/>
                </a:lnTo>
                <a:lnTo>
                  <a:pt x="111585" y="54974"/>
                </a:lnTo>
                <a:lnTo>
                  <a:pt x="111585" y="51215"/>
                </a:lnTo>
                <a:close/>
                <a:moveTo>
                  <a:pt x="119351" y="51215"/>
                </a:moveTo>
                <a:lnTo>
                  <a:pt x="119351" y="54974"/>
                </a:lnTo>
                <a:lnTo>
                  <a:pt x="115560" y="54974"/>
                </a:lnTo>
                <a:lnTo>
                  <a:pt x="115560" y="51215"/>
                </a:lnTo>
                <a:close/>
                <a:moveTo>
                  <a:pt x="123326" y="51215"/>
                </a:moveTo>
                <a:lnTo>
                  <a:pt x="123326" y="54974"/>
                </a:lnTo>
                <a:lnTo>
                  <a:pt x="119535" y="54974"/>
                </a:lnTo>
                <a:lnTo>
                  <a:pt x="119535" y="51215"/>
                </a:lnTo>
                <a:close/>
                <a:moveTo>
                  <a:pt x="127301" y="51215"/>
                </a:moveTo>
                <a:lnTo>
                  <a:pt x="127301" y="54974"/>
                </a:lnTo>
                <a:lnTo>
                  <a:pt x="123510" y="54974"/>
                </a:lnTo>
                <a:lnTo>
                  <a:pt x="123510" y="51215"/>
                </a:lnTo>
                <a:close/>
                <a:moveTo>
                  <a:pt x="131277" y="51215"/>
                </a:moveTo>
                <a:lnTo>
                  <a:pt x="131277" y="54974"/>
                </a:lnTo>
                <a:lnTo>
                  <a:pt x="127485" y="54974"/>
                </a:lnTo>
                <a:lnTo>
                  <a:pt x="127485" y="51215"/>
                </a:lnTo>
                <a:close/>
                <a:moveTo>
                  <a:pt x="135252" y="51215"/>
                </a:moveTo>
                <a:lnTo>
                  <a:pt x="135252" y="54974"/>
                </a:lnTo>
                <a:lnTo>
                  <a:pt x="131461" y="54974"/>
                </a:lnTo>
                <a:lnTo>
                  <a:pt x="131461" y="51215"/>
                </a:lnTo>
                <a:close/>
                <a:moveTo>
                  <a:pt x="139227" y="51215"/>
                </a:moveTo>
                <a:lnTo>
                  <a:pt x="139227" y="54974"/>
                </a:lnTo>
                <a:lnTo>
                  <a:pt x="135436" y="54974"/>
                </a:lnTo>
                <a:lnTo>
                  <a:pt x="135436" y="51215"/>
                </a:lnTo>
                <a:close/>
                <a:moveTo>
                  <a:pt x="143202" y="51215"/>
                </a:moveTo>
                <a:lnTo>
                  <a:pt x="143202" y="54974"/>
                </a:lnTo>
                <a:lnTo>
                  <a:pt x="139411" y="54974"/>
                </a:lnTo>
                <a:lnTo>
                  <a:pt x="139411" y="51215"/>
                </a:lnTo>
                <a:close/>
                <a:moveTo>
                  <a:pt x="147177" y="51215"/>
                </a:moveTo>
                <a:lnTo>
                  <a:pt x="147177" y="54974"/>
                </a:lnTo>
                <a:lnTo>
                  <a:pt x="143387" y="54974"/>
                </a:lnTo>
                <a:lnTo>
                  <a:pt x="143387" y="51215"/>
                </a:lnTo>
                <a:close/>
                <a:moveTo>
                  <a:pt x="151224" y="51215"/>
                </a:moveTo>
                <a:lnTo>
                  <a:pt x="151224" y="54974"/>
                </a:lnTo>
                <a:lnTo>
                  <a:pt x="147362" y="54974"/>
                </a:lnTo>
                <a:lnTo>
                  <a:pt x="147362" y="51215"/>
                </a:lnTo>
                <a:close/>
                <a:moveTo>
                  <a:pt x="4068" y="55157"/>
                </a:moveTo>
                <a:lnTo>
                  <a:pt x="4068" y="58918"/>
                </a:lnTo>
                <a:lnTo>
                  <a:pt x="184" y="58918"/>
                </a:lnTo>
                <a:lnTo>
                  <a:pt x="184" y="55157"/>
                </a:lnTo>
                <a:close/>
                <a:moveTo>
                  <a:pt x="8043" y="55157"/>
                </a:moveTo>
                <a:lnTo>
                  <a:pt x="8043" y="58918"/>
                </a:lnTo>
                <a:lnTo>
                  <a:pt x="4252" y="58918"/>
                </a:lnTo>
                <a:lnTo>
                  <a:pt x="4252" y="55157"/>
                </a:lnTo>
                <a:close/>
                <a:moveTo>
                  <a:pt x="12018" y="55157"/>
                </a:moveTo>
                <a:lnTo>
                  <a:pt x="12018" y="58918"/>
                </a:lnTo>
                <a:lnTo>
                  <a:pt x="8227" y="58918"/>
                </a:lnTo>
                <a:lnTo>
                  <a:pt x="8227" y="55157"/>
                </a:lnTo>
                <a:close/>
                <a:moveTo>
                  <a:pt x="15993" y="55157"/>
                </a:moveTo>
                <a:lnTo>
                  <a:pt x="15993" y="58918"/>
                </a:lnTo>
                <a:lnTo>
                  <a:pt x="12202" y="58918"/>
                </a:lnTo>
                <a:lnTo>
                  <a:pt x="12202" y="55157"/>
                </a:lnTo>
                <a:close/>
                <a:moveTo>
                  <a:pt x="19968" y="55157"/>
                </a:moveTo>
                <a:lnTo>
                  <a:pt x="19968" y="58918"/>
                </a:lnTo>
                <a:lnTo>
                  <a:pt x="16177" y="58918"/>
                </a:lnTo>
                <a:lnTo>
                  <a:pt x="16177" y="55157"/>
                </a:lnTo>
                <a:close/>
                <a:moveTo>
                  <a:pt x="23944" y="55157"/>
                </a:moveTo>
                <a:lnTo>
                  <a:pt x="23944" y="58918"/>
                </a:lnTo>
                <a:lnTo>
                  <a:pt x="20153" y="58918"/>
                </a:lnTo>
                <a:lnTo>
                  <a:pt x="20153" y="55157"/>
                </a:lnTo>
                <a:close/>
                <a:moveTo>
                  <a:pt x="27919" y="55157"/>
                </a:moveTo>
                <a:lnTo>
                  <a:pt x="27919" y="58918"/>
                </a:lnTo>
                <a:lnTo>
                  <a:pt x="24129" y="58918"/>
                </a:lnTo>
                <a:lnTo>
                  <a:pt x="24129" y="55157"/>
                </a:lnTo>
                <a:close/>
                <a:moveTo>
                  <a:pt x="31895" y="55157"/>
                </a:moveTo>
                <a:lnTo>
                  <a:pt x="31895" y="58918"/>
                </a:lnTo>
                <a:lnTo>
                  <a:pt x="28104" y="58918"/>
                </a:lnTo>
                <a:lnTo>
                  <a:pt x="28104" y="55157"/>
                </a:lnTo>
                <a:close/>
                <a:moveTo>
                  <a:pt x="35870" y="55157"/>
                </a:moveTo>
                <a:lnTo>
                  <a:pt x="35870" y="58918"/>
                </a:lnTo>
                <a:lnTo>
                  <a:pt x="32079" y="58918"/>
                </a:lnTo>
                <a:lnTo>
                  <a:pt x="32079" y="55157"/>
                </a:lnTo>
                <a:close/>
                <a:moveTo>
                  <a:pt x="39845" y="55157"/>
                </a:moveTo>
                <a:lnTo>
                  <a:pt x="39845" y="58918"/>
                </a:lnTo>
                <a:lnTo>
                  <a:pt x="36054" y="58918"/>
                </a:lnTo>
                <a:lnTo>
                  <a:pt x="36054" y="55157"/>
                </a:lnTo>
                <a:close/>
                <a:moveTo>
                  <a:pt x="43821" y="55157"/>
                </a:moveTo>
                <a:lnTo>
                  <a:pt x="43821" y="58918"/>
                </a:lnTo>
                <a:lnTo>
                  <a:pt x="40029" y="58918"/>
                </a:lnTo>
                <a:lnTo>
                  <a:pt x="40029" y="55157"/>
                </a:lnTo>
                <a:close/>
                <a:moveTo>
                  <a:pt x="47796" y="55157"/>
                </a:moveTo>
                <a:lnTo>
                  <a:pt x="47796" y="58918"/>
                </a:lnTo>
                <a:lnTo>
                  <a:pt x="44005" y="58918"/>
                </a:lnTo>
                <a:lnTo>
                  <a:pt x="44005" y="55157"/>
                </a:lnTo>
                <a:close/>
                <a:moveTo>
                  <a:pt x="51771" y="55157"/>
                </a:moveTo>
                <a:lnTo>
                  <a:pt x="51771" y="58918"/>
                </a:lnTo>
                <a:lnTo>
                  <a:pt x="47980" y="58918"/>
                </a:lnTo>
                <a:lnTo>
                  <a:pt x="47980" y="55157"/>
                </a:lnTo>
                <a:close/>
                <a:moveTo>
                  <a:pt x="55746" y="55157"/>
                </a:moveTo>
                <a:lnTo>
                  <a:pt x="55746" y="58918"/>
                </a:lnTo>
                <a:lnTo>
                  <a:pt x="51955" y="58918"/>
                </a:lnTo>
                <a:lnTo>
                  <a:pt x="51955" y="55157"/>
                </a:lnTo>
                <a:close/>
                <a:moveTo>
                  <a:pt x="59721" y="55157"/>
                </a:moveTo>
                <a:lnTo>
                  <a:pt x="59721" y="58918"/>
                </a:lnTo>
                <a:lnTo>
                  <a:pt x="55931" y="58918"/>
                </a:lnTo>
                <a:lnTo>
                  <a:pt x="55931" y="55157"/>
                </a:lnTo>
                <a:close/>
                <a:moveTo>
                  <a:pt x="63696" y="55157"/>
                </a:moveTo>
                <a:lnTo>
                  <a:pt x="63696" y="58918"/>
                </a:lnTo>
                <a:lnTo>
                  <a:pt x="59906" y="58918"/>
                </a:lnTo>
                <a:lnTo>
                  <a:pt x="59906" y="55157"/>
                </a:lnTo>
                <a:close/>
                <a:moveTo>
                  <a:pt x="67672" y="55157"/>
                </a:moveTo>
                <a:lnTo>
                  <a:pt x="67672" y="58918"/>
                </a:lnTo>
                <a:lnTo>
                  <a:pt x="63881" y="58918"/>
                </a:lnTo>
                <a:lnTo>
                  <a:pt x="63881" y="55157"/>
                </a:lnTo>
                <a:close/>
                <a:moveTo>
                  <a:pt x="71648" y="55157"/>
                </a:moveTo>
                <a:lnTo>
                  <a:pt x="71648" y="58918"/>
                </a:lnTo>
                <a:lnTo>
                  <a:pt x="67857" y="58918"/>
                </a:lnTo>
                <a:lnTo>
                  <a:pt x="67857" y="55157"/>
                </a:lnTo>
                <a:close/>
                <a:moveTo>
                  <a:pt x="75623" y="55157"/>
                </a:moveTo>
                <a:lnTo>
                  <a:pt x="75623" y="58918"/>
                </a:lnTo>
                <a:lnTo>
                  <a:pt x="71832" y="58918"/>
                </a:lnTo>
                <a:lnTo>
                  <a:pt x="71832" y="55157"/>
                </a:lnTo>
                <a:close/>
                <a:moveTo>
                  <a:pt x="79598" y="55157"/>
                </a:moveTo>
                <a:lnTo>
                  <a:pt x="79598" y="58918"/>
                </a:lnTo>
                <a:lnTo>
                  <a:pt x="75807" y="58918"/>
                </a:lnTo>
                <a:lnTo>
                  <a:pt x="75807" y="55157"/>
                </a:lnTo>
                <a:close/>
                <a:moveTo>
                  <a:pt x="83573" y="55157"/>
                </a:moveTo>
                <a:lnTo>
                  <a:pt x="83573" y="58918"/>
                </a:lnTo>
                <a:lnTo>
                  <a:pt x="79782" y="58918"/>
                </a:lnTo>
                <a:lnTo>
                  <a:pt x="79782" y="55157"/>
                </a:lnTo>
                <a:close/>
                <a:moveTo>
                  <a:pt x="87549" y="55157"/>
                </a:moveTo>
                <a:lnTo>
                  <a:pt x="87549" y="58918"/>
                </a:lnTo>
                <a:lnTo>
                  <a:pt x="83757" y="58918"/>
                </a:lnTo>
                <a:lnTo>
                  <a:pt x="83757" y="55157"/>
                </a:lnTo>
                <a:close/>
                <a:moveTo>
                  <a:pt x="91524" y="55157"/>
                </a:moveTo>
                <a:lnTo>
                  <a:pt x="91524" y="58918"/>
                </a:lnTo>
                <a:lnTo>
                  <a:pt x="87733" y="58918"/>
                </a:lnTo>
                <a:lnTo>
                  <a:pt x="87733" y="55157"/>
                </a:lnTo>
                <a:close/>
                <a:moveTo>
                  <a:pt x="95499" y="55157"/>
                </a:moveTo>
                <a:lnTo>
                  <a:pt x="95499" y="58918"/>
                </a:lnTo>
                <a:lnTo>
                  <a:pt x="91708" y="58918"/>
                </a:lnTo>
                <a:lnTo>
                  <a:pt x="91708" y="55157"/>
                </a:lnTo>
                <a:close/>
                <a:moveTo>
                  <a:pt x="99474" y="55157"/>
                </a:moveTo>
                <a:lnTo>
                  <a:pt x="99474" y="58918"/>
                </a:lnTo>
                <a:lnTo>
                  <a:pt x="95684" y="58918"/>
                </a:lnTo>
                <a:lnTo>
                  <a:pt x="95684" y="55157"/>
                </a:lnTo>
                <a:close/>
                <a:moveTo>
                  <a:pt x="103449" y="55157"/>
                </a:moveTo>
                <a:lnTo>
                  <a:pt x="103449" y="58918"/>
                </a:lnTo>
                <a:lnTo>
                  <a:pt x="99659" y="58918"/>
                </a:lnTo>
                <a:lnTo>
                  <a:pt x="99659" y="55157"/>
                </a:lnTo>
                <a:close/>
                <a:moveTo>
                  <a:pt x="107424" y="55157"/>
                </a:moveTo>
                <a:lnTo>
                  <a:pt x="107424" y="58918"/>
                </a:lnTo>
                <a:lnTo>
                  <a:pt x="103634" y="58918"/>
                </a:lnTo>
                <a:lnTo>
                  <a:pt x="103634" y="55157"/>
                </a:lnTo>
                <a:close/>
                <a:moveTo>
                  <a:pt x="111400" y="55157"/>
                </a:moveTo>
                <a:lnTo>
                  <a:pt x="111400" y="58918"/>
                </a:lnTo>
                <a:lnTo>
                  <a:pt x="107609" y="58918"/>
                </a:lnTo>
                <a:lnTo>
                  <a:pt x="107609" y="55157"/>
                </a:lnTo>
                <a:close/>
                <a:moveTo>
                  <a:pt x="115376" y="55157"/>
                </a:moveTo>
                <a:lnTo>
                  <a:pt x="115376" y="58918"/>
                </a:lnTo>
                <a:lnTo>
                  <a:pt x="111585" y="58918"/>
                </a:lnTo>
                <a:lnTo>
                  <a:pt x="111585" y="55157"/>
                </a:lnTo>
                <a:close/>
                <a:moveTo>
                  <a:pt x="119351" y="55157"/>
                </a:moveTo>
                <a:lnTo>
                  <a:pt x="119351" y="58918"/>
                </a:lnTo>
                <a:lnTo>
                  <a:pt x="115560" y="58918"/>
                </a:lnTo>
                <a:lnTo>
                  <a:pt x="115560" y="55157"/>
                </a:lnTo>
                <a:close/>
                <a:moveTo>
                  <a:pt x="123326" y="55157"/>
                </a:moveTo>
                <a:lnTo>
                  <a:pt x="123326" y="58918"/>
                </a:lnTo>
                <a:lnTo>
                  <a:pt x="119535" y="58918"/>
                </a:lnTo>
                <a:lnTo>
                  <a:pt x="119535" y="55157"/>
                </a:lnTo>
                <a:close/>
                <a:moveTo>
                  <a:pt x="127301" y="55157"/>
                </a:moveTo>
                <a:lnTo>
                  <a:pt x="127301" y="58918"/>
                </a:lnTo>
                <a:lnTo>
                  <a:pt x="123510" y="58918"/>
                </a:lnTo>
                <a:lnTo>
                  <a:pt x="123510" y="55157"/>
                </a:lnTo>
                <a:close/>
                <a:moveTo>
                  <a:pt x="131277" y="55157"/>
                </a:moveTo>
                <a:lnTo>
                  <a:pt x="131277" y="58918"/>
                </a:lnTo>
                <a:lnTo>
                  <a:pt x="127485" y="58918"/>
                </a:lnTo>
                <a:lnTo>
                  <a:pt x="127485" y="55157"/>
                </a:lnTo>
                <a:close/>
                <a:moveTo>
                  <a:pt x="135252" y="55157"/>
                </a:moveTo>
                <a:lnTo>
                  <a:pt x="135252" y="58918"/>
                </a:lnTo>
                <a:lnTo>
                  <a:pt x="131461" y="58918"/>
                </a:lnTo>
                <a:lnTo>
                  <a:pt x="131461" y="55157"/>
                </a:lnTo>
                <a:close/>
                <a:moveTo>
                  <a:pt x="139227" y="55157"/>
                </a:moveTo>
                <a:lnTo>
                  <a:pt x="139227" y="58918"/>
                </a:lnTo>
                <a:lnTo>
                  <a:pt x="135436" y="58918"/>
                </a:lnTo>
                <a:lnTo>
                  <a:pt x="135436" y="55157"/>
                </a:lnTo>
                <a:close/>
                <a:moveTo>
                  <a:pt x="143202" y="55157"/>
                </a:moveTo>
                <a:lnTo>
                  <a:pt x="143202" y="58918"/>
                </a:lnTo>
                <a:lnTo>
                  <a:pt x="139411" y="58918"/>
                </a:lnTo>
                <a:lnTo>
                  <a:pt x="139411" y="55157"/>
                </a:lnTo>
                <a:close/>
                <a:moveTo>
                  <a:pt x="147177" y="55157"/>
                </a:moveTo>
                <a:lnTo>
                  <a:pt x="147177" y="58918"/>
                </a:lnTo>
                <a:lnTo>
                  <a:pt x="143387" y="58918"/>
                </a:lnTo>
                <a:lnTo>
                  <a:pt x="143387" y="55157"/>
                </a:lnTo>
                <a:close/>
                <a:moveTo>
                  <a:pt x="151224" y="55157"/>
                </a:moveTo>
                <a:lnTo>
                  <a:pt x="151224" y="58918"/>
                </a:lnTo>
                <a:lnTo>
                  <a:pt x="147362" y="58918"/>
                </a:lnTo>
                <a:lnTo>
                  <a:pt x="147362" y="55157"/>
                </a:lnTo>
                <a:close/>
                <a:moveTo>
                  <a:pt x="4068" y="59101"/>
                </a:moveTo>
                <a:lnTo>
                  <a:pt x="4068" y="62861"/>
                </a:lnTo>
                <a:lnTo>
                  <a:pt x="184" y="62861"/>
                </a:lnTo>
                <a:lnTo>
                  <a:pt x="184" y="59101"/>
                </a:lnTo>
                <a:close/>
                <a:moveTo>
                  <a:pt x="8043" y="59101"/>
                </a:moveTo>
                <a:lnTo>
                  <a:pt x="8043" y="62861"/>
                </a:lnTo>
                <a:lnTo>
                  <a:pt x="4252" y="62861"/>
                </a:lnTo>
                <a:lnTo>
                  <a:pt x="4252" y="59101"/>
                </a:lnTo>
                <a:close/>
                <a:moveTo>
                  <a:pt x="12018" y="59101"/>
                </a:moveTo>
                <a:lnTo>
                  <a:pt x="12018" y="62861"/>
                </a:lnTo>
                <a:lnTo>
                  <a:pt x="8227" y="62861"/>
                </a:lnTo>
                <a:lnTo>
                  <a:pt x="8227" y="59101"/>
                </a:lnTo>
                <a:close/>
                <a:moveTo>
                  <a:pt x="15993" y="59101"/>
                </a:moveTo>
                <a:lnTo>
                  <a:pt x="15993" y="62861"/>
                </a:lnTo>
                <a:lnTo>
                  <a:pt x="12202" y="62861"/>
                </a:lnTo>
                <a:lnTo>
                  <a:pt x="12202" y="59101"/>
                </a:lnTo>
                <a:close/>
                <a:moveTo>
                  <a:pt x="19968" y="59101"/>
                </a:moveTo>
                <a:lnTo>
                  <a:pt x="19968" y="62861"/>
                </a:lnTo>
                <a:lnTo>
                  <a:pt x="16177" y="62861"/>
                </a:lnTo>
                <a:lnTo>
                  <a:pt x="16177" y="59101"/>
                </a:lnTo>
                <a:close/>
                <a:moveTo>
                  <a:pt x="23944" y="59101"/>
                </a:moveTo>
                <a:lnTo>
                  <a:pt x="23944" y="62861"/>
                </a:lnTo>
                <a:lnTo>
                  <a:pt x="20153" y="62861"/>
                </a:lnTo>
                <a:lnTo>
                  <a:pt x="20153" y="59101"/>
                </a:lnTo>
                <a:close/>
                <a:moveTo>
                  <a:pt x="27919" y="59101"/>
                </a:moveTo>
                <a:lnTo>
                  <a:pt x="27919" y="62861"/>
                </a:lnTo>
                <a:lnTo>
                  <a:pt x="24129" y="62861"/>
                </a:lnTo>
                <a:lnTo>
                  <a:pt x="24129" y="59101"/>
                </a:lnTo>
                <a:close/>
                <a:moveTo>
                  <a:pt x="31895" y="59101"/>
                </a:moveTo>
                <a:lnTo>
                  <a:pt x="31895" y="62861"/>
                </a:lnTo>
                <a:lnTo>
                  <a:pt x="28104" y="62861"/>
                </a:lnTo>
                <a:lnTo>
                  <a:pt x="28104" y="59101"/>
                </a:lnTo>
                <a:close/>
                <a:moveTo>
                  <a:pt x="35870" y="59101"/>
                </a:moveTo>
                <a:lnTo>
                  <a:pt x="35870" y="62861"/>
                </a:lnTo>
                <a:lnTo>
                  <a:pt x="32079" y="62861"/>
                </a:lnTo>
                <a:lnTo>
                  <a:pt x="32079" y="59101"/>
                </a:lnTo>
                <a:close/>
                <a:moveTo>
                  <a:pt x="39845" y="59101"/>
                </a:moveTo>
                <a:lnTo>
                  <a:pt x="39845" y="62861"/>
                </a:lnTo>
                <a:lnTo>
                  <a:pt x="36054" y="62861"/>
                </a:lnTo>
                <a:lnTo>
                  <a:pt x="36054" y="59101"/>
                </a:lnTo>
                <a:close/>
                <a:moveTo>
                  <a:pt x="43821" y="59101"/>
                </a:moveTo>
                <a:lnTo>
                  <a:pt x="43821" y="62861"/>
                </a:lnTo>
                <a:lnTo>
                  <a:pt x="40029" y="62861"/>
                </a:lnTo>
                <a:lnTo>
                  <a:pt x="40029" y="59101"/>
                </a:lnTo>
                <a:close/>
                <a:moveTo>
                  <a:pt x="47796" y="59101"/>
                </a:moveTo>
                <a:lnTo>
                  <a:pt x="47796" y="62861"/>
                </a:lnTo>
                <a:lnTo>
                  <a:pt x="44005" y="62861"/>
                </a:lnTo>
                <a:lnTo>
                  <a:pt x="44005" y="59101"/>
                </a:lnTo>
                <a:close/>
                <a:moveTo>
                  <a:pt x="51771" y="59101"/>
                </a:moveTo>
                <a:lnTo>
                  <a:pt x="51771" y="62861"/>
                </a:lnTo>
                <a:lnTo>
                  <a:pt x="47980" y="62861"/>
                </a:lnTo>
                <a:lnTo>
                  <a:pt x="47980" y="59101"/>
                </a:lnTo>
                <a:close/>
                <a:moveTo>
                  <a:pt x="55746" y="59101"/>
                </a:moveTo>
                <a:lnTo>
                  <a:pt x="55746" y="62861"/>
                </a:lnTo>
                <a:lnTo>
                  <a:pt x="51955" y="62861"/>
                </a:lnTo>
                <a:lnTo>
                  <a:pt x="51955" y="59101"/>
                </a:lnTo>
                <a:close/>
                <a:moveTo>
                  <a:pt x="59721" y="59101"/>
                </a:moveTo>
                <a:lnTo>
                  <a:pt x="59721" y="62861"/>
                </a:lnTo>
                <a:lnTo>
                  <a:pt x="55931" y="62861"/>
                </a:lnTo>
                <a:lnTo>
                  <a:pt x="55931" y="59101"/>
                </a:lnTo>
                <a:close/>
                <a:moveTo>
                  <a:pt x="63696" y="59101"/>
                </a:moveTo>
                <a:lnTo>
                  <a:pt x="63696" y="62861"/>
                </a:lnTo>
                <a:lnTo>
                  <a:pt x="59906" y="62861"/>
                </a:lnTo>
                <a:lnTo>
                  <a:pt x="59906" y="59101"/>
                </a:lnTo>
                <a:close/>
                <a:moveTo>
                  <a:pt x="67672" y="59101"/>
                </a:moveTo>
                <a:lnTo>
                  <a:pt x="67672" y="62861"/>
                </a:lnTo>
                <a:lnTo>
                  <a:pt x="63881" y="62861"/>
                </a:lnTo>
                <a:lnTo>
                  <a:pt x="63881" y="59101"/>
                </a:lnTo>
                <a:close/>
                <a:moveTo>
                  <a:pt x="71648" y="59101"/>
                </a:moveTo>
                <a:lnTo>
                  <a:pt x="71648" y="62861"/>
                </a:lnTo>
                <a:lnTo>
                  <a:pt x="67857" y="62861"/>
                </a:lnTo>
                <a:lnTo>
                  <a:pt x="67857" y="59101"/>
                </a:lnTo>
                <a:close/>
                <a:moveTo>
                  <a:pt x="75623" y="59101"/>
                </a:moveTo>
                <a:lnTo>
                  <a:pt x="75623" y="62861"/>
                </a:lnTo>
                <a:lnTo>
                  <a:pt x="71832" y="62861"/>
                </a:lnTo>
                <a:lnTo>
                  <a:pt x="71832" y="59101"/>
                </a:lnTo>
                <a:close/>
                <a:moveTo>
                  <a:pt x="79598" y="59101"/>
                </a:moveTo>
                <a:lnTo>
                  <a:pt x="79598" y="62861"/>
                </a:lnTo>
                <a:lnTo>
                  <a:pt x="75807" y="62861"/>
                </a:lnTo>
                <a:lnTo>
                  <a:pt x="75807" y="59101"/>
                </a:lnTo>
                <a:close/>
                <a:moveTo>
                  <a:pt x="83573" y="59101"/>
                </a:moveTo>
                <a:lnTo>
                  <a:pt x="83573" y="62861"/>
                </a:lnTo>
                <a:lnTo>
                  <a:pt x="79782" y="62861"/>
                </a:lnTo>
                <a:lnTo>
                  <a:pt x="79782" y="59101"/>
                </a:lnTo>
                <a:close/>
                <a:moveTo>
                  <a:pt x="87549" y="59101"/>
                </a:moveTo>
                <a:lnTo>
                  <a:pt x="87549" y="62861"/>
                </a:lnTo>
                <a:lnTo>
                  <a:pt x="83757" y="62861"/>
                </a:lnTo>
                <a:lnTo>
                  <a:pt x="83757" y="59101"/>
                </a:lnTo>
                <a:close/>
                <a:moveTo>
                  <a:pt x="91524" y="59101"/>
                </a:moveTo>
                <a:lnTo>
                  <a:pt x="91524" y="62861"/>
                </a:lnTo>
                <a:lnTo>
                  <a:pt x="87733" y="62861"/>
                </a:lnTo>
                <a:lnTo>
                  <a:pt x="87733" y="59101"/>
                </a:lnTo>
                <a:close/>
                <a:moveTo>
                  <a:pt x="95499" y="59101"/>
                </a:moveTo>
                <a:lnTo>
                  <a:pt x="95499" y="62861"/>
                </a:lnTo>
                <a:lnTo>
                  <a:pt x="91708" y="62861"/>
                </a:lnTo>
                <a:lnTo>
                  <a:pt x="91708" y="59101"/>
                </a:lnTo>
                <a:close/>
                <a:moveTo>
                  <a:pt x="99474" y="59101"/>
                </a:moveTo>
                <a:lnTo>
                  <a:pt x="99474" y="62861"/>
                </a:lnTo>
                <a:lnTo>
                  <a:pt x="95684" y="62861"/>
                </a:lnTo>
                <a:lnTo>
                  <a:pt x="95684" y="59101"/>
                </a:lnTo>
                <a:close/>
                <a:moveTo>
                  <a:pt x="103449" y="59101"/>
                </a:moveTo>
                <a:lnTo>
                  <a:pt x="103449" y="62861"/>
                </a:lnTo>
                <a:lnTo>
                  <a:pt x="99659" y="62861"/>
                </a:lnTo>
                <a:lnTo>
                  <a:pt x="99659" y="59101"/>
                </a:lnTo>
                <a:close/>
                <a:moveTo>
                  <a:pt x="107424" y="59101"/>
                </a:moveTo>
                <a:lnTo>
                  <a:pt x="107424" y="62861"/>
                </a:lnTo>
                <a:lnTo>
                  <a:pt x="103634" y="62861"/>
                </a:lnTo>
                <a:lnTo>
                  <a:pt x="103634" y="59101"/>
                </a:lnTo>
                <a:close/>
                <a:moveTo>
                  <a:pt x="111400" y="59101"/>
                </a:moveTo>
                <a:lnTo>
                  <a:pt x="111400" y="62861"/>
                </a:lnTo>
                <a:lnTo>
                  <a:pt x="107609" y="62861"/>
                </a:lnTo>
                <a:lnTo>
                  <a:pt x="107609" y="59101"/>
                </a:lnTo>
                <a:close/>
                <a:moveTo>
                  <a:pt x="115376" y="59101"/>
                </a:moveTo>
                <a:lnTo>
                  <a:pt x="115376" y="62861"/>
                </a:lnTo>
                <a:lnTo>
                  <a:pt x="111585" y="62861"/>
                </a:lnTo>
                <a:lnTo>
                  <a:pt x="111585" y="59101"/>
                </a:lnTo>
                <a:close/>
                <a:moveTo>
                  <a:pt x="119351" y="59101"/>
                </a:moveTo>
                <a:lnTo>
                  <a:pt x="119351" y="62861"/>
                </a:lnTo>
                <a:lnTo>
                  <a:pt x="115560" y="62861"/>
                </a:lnTo>
                <a:lnTo>
                  <a:pt x="115560" y="59101"/>
                </a:lnTo>
                <a:close/>
                <a:moveTo>
                  <a:pt x="123326" y="59101"/>
                </a:moveTo>
                <a:lnTo>
                  <a:pt x="123326" y="62861"/>
                </a:lnTo>
                <a:lnTo>
                  <a:pt x="119535" y="62861"/>
                </a:lnTo>
                <a:lnTo>
                  <a:pt x="119535" y="59101"/>
                </a:lnTo>
                <a:close/>
                <a:moveTo>
                  <a:pt x="127301" y="59101"/>
                </a:moveTo>
                <a:lnTo>
                  <a:pt x="127301" y="62861"/>
                </a:lnTo>
                <a:lnTo>
                  <a:pt x="123510" y="62861"/>
                </a:lnTo>
                <a:lnTo>
                  <a:pt x="123510" y="59101"/>
                </a:lnTo>
                <a:close/>
                <a:moveTo>
                  <a:pt x="131277" y="59101"/>
                </a:moveTo>
                <a:lnTo>
                  <a:pt x="131277" y="62861"/>
                </a:lnTo>
                <a:lnTo>
                  <a:pt x="127485" y="62861"/>
                </a:lnTo>
                <a:lnTo>
                  <a:pt x="127485" y="59101"/>
                </a:lnTo>
                <a:close/>
                <a:moveTo>
                  <a:pt x="135252" y="59101"/>
                </a:moveTo>
                <a:lnTo>
                  <a:pt x="135252" y="62861"/>
                </a:lnTo>
                <a:lnTo>
                  <a:pt x="131461" y="62861"/>
                </a:lnTo>
                <a:lnTo>
                  <a:pt x="131461" y="59101"/>
                </a:lnTo>
                <a:close/>
                <a:moveTo>
                  <a:pt x="139227" y="59101"/>
                </a:moveTo>
                <a:lnTo>
                  <a:pt x="139227" y="62861"/>
                </a:lnTo>
                <a:lnTo>
                  <a:pt x="135436" y="62861"/>
                </a:lnTo>
                <a:lnTo>
                  <a:pt x="135436" y="59101"/>
                </a:lnTo>
                <a:close/>
                <a:moveTo>
                  <a:pt x="143202" y="59101"/>
                </a:moveTo>
                <a:lnTo>
                  <a:pt x="143202" y="62861"/>
                </a:lnTo>
                <a:lnTo>
                  <a:pt x="139411" y="62861"/>
                </a:lnTo>
                <a:lnTo>
                  <a:pt x="139411" y="59101"/>
                </a:lnTo>
                <a:close/>
                <a:moveTo>
                  <a:pt x="147177" y="59101"/>
                </a:moveTo>
                <a:lnTo>
                  <a:pt x="147177" y="62861"/>
                </a:lnTo>
                <a:lnTo>
                  <a:pt x="143387" y="62861"/>
                </a:lnTo>
                <a:lnTo>
                  <a:pt x="143387" y="59101"/>
                </a:lnTo>
                <a:close/>
                <a:moveTo>
                  <a:pt x="151224" y="59101"/>
                </a:moveTo>
                <a:lnTo>
                  <a:pt x="151224" y="62861"/>
                </a:lnTo>
                <a:lnTo>
                  <a:pt x="147362" y="62861"/>
                </a:lnTo>
                <a:lnTo>
                  <a:pt x="147362" y="59101"/>
                </a:lnTo>
                <a:close/>
                <a:moveTo>
                  <a:pt x="4068" y="63043"/>
                </a:moveTo>
                <a:lnTo>
                  <a:pt x="4068" y="66803"/>
                </a:lnTo>
                <a:lnTo>
                  <a:pt x="184" y="66803"/>
                </a:lnTo>
                <a:lnTo>
                  <a:pt x="184" y="63043"/>
                </a:lnTo>
                <a:close/>
                <a:moveTo>
                  <a:pt x="8043" y="63043"/>
                </a:moveTo>
                <a:lnTo>
                  <a:pt x="8043" y="66803"/>
                </a:lnTo>
                <a:lnTo>
                  <a:pt x="4252" y="66803"/>
                </a:lnTo>
                <a:lnTo>
                  <a:pt x="4252" y="63043"/>
                </a:lnTo>
                <a:close/>
                <a:moveTo>
                  <a:pt x="12018" y="63043"/>
                </a:moveTo>
                <a:lnTo>
                  <a:pt x="12018" y="66803"/>
                </a:lnTo>
                <a:lnTo>
                  <a:pt x="8227" y="66803"/>
                </a:lnTo>
                <a:lnTo>
                  <a:pt x="8227" y="63043"/>
                </a:lnTo>
                <a:close/>
                <a:moveTo>
                  <a:pt x="15993" y="63043"/>
                </a:moveTo>
                <a:lnTo>
                  <a:pt x="15993" y="66803"/>
                </a:lnTo>
                <a:lnTo>
                  <a:pt x="12202" y="66803"/>
                </a:lnTo>
                <a:lnTo>
                  <a:pt x="12202" y="63043"/>
                </a:lnTo>
                <a:close/>
                <a:moveTo>
                  <a:pt x="19968" y="63043"/>
                </a:moveTo>
                <a:lnTo>
                  <a:pt x="19968" y="66803"/>
                </a:lnTo>
                <a:lnTo>
                  <a:pt x="16177" y="66803"/>
                </a:lnTo>
                <a:lnTo>
                  <a:pt x="16177" y="63043"/>
                </a:lnTo>
                <a:close/>
                <a:moveTo>
                  <a:pt x="23944" y="63043"/>
                </a:moveTo>
                <a:lnTo>
                  <a:pt x="23944" y="66803"/>
                </a:lnTo>
                <a:lnTo>
                  <a:pt x="20153" y="66803"/>
                </a:lnTo>
                <a:lnTo>
                  <a:pt x="20153" y="63043"/>
                </a:lnTo>
                <a:close/>
                <a:moveTo>
                  <a:pt x="27919" y="63043"/>
                </a:moveTo>
                <a:lnTo>
                  <a:pt x="27919" y="66803"/>
                </a:lnTo>
                <a:lnTo>
                  <a:pt x="24129" y="66803"/>
                </a:lnTo>
                <a:lnTo>
                  <a:pt x="24129" y="63043"/>
                </a:lnTo>
                <a:close/>
                <a:moveTo>
                  <a:pt x="31895" y="63043"/>
                </a:moveTo>
                <a:lnTo>
                  <a:pt x="31895" y="66803"/>
                </a:lnTo>
                <a:lnTo>
                  <a:pt x="28104" y="66803"/>
                </a:lnTo>
                <a:lnTo>
                  <a:pt x="28104" y="63043"/>
                </a:lnTo>
                <a:close/>
                <a:moveTo>
                  <a:pt x="35870" y="63043"/>
                </a:moveTo>
                <a:lnTo>
                  <a:pt x="35870" y="66803"/>
                </a:lnTo>
                <a:lnTo>
                  <a:pt x="32079" y="66803"/>
                </a:lnTo>
                <a:lnTo>
                  <a:pt x="32079" y="63043"/>
                </a:lnTo>
                <a:close/>
                <a:moveTo>
                  <a:pt x="39845" y="63043"/>
                </a:moveTo>
                <a:lnTo>
                  <a:pt x="39845" y="66803"/>
                </a:lnTo>
                <a:lnTo>
                  <a:pt x="36054" y="66803"/>
                </a:lnTo>
                <a:lnTo>
                  <a:pt x="36054" y="63043"/>
                </a:lnTo>
                <a:close/>
                <a:moveTo>
                  <a:pt x="43821" y="63043"/>
                </a:moveTo>
                <a:lnTo>
                  <a:pt x="43821" y="66803"/>
                </a:lnTo>
                <a:lnTo>
                  <a:pt x="40029" y="66803"/>
                </a:lnTo>
                <a:lnTo>
                  <a:pt x="40029" y="63043"/>
                </a:lnTo>
                <a:close/>
                <a:moveTo>
                  <a:pt x="47796" y="63043"/>
                </a:moveTo>
                <a:lnTo>
                  <a:pt x="47796" y="66803"/>
                </a:lnTo>
                <a:lnTo>
                  <a:pt x="44005" y="66803"/>
                </a:lnTo>
                <a:lnTo>
                  <a:pt x="44005" y="63043"/>
                </a:lnTo>
                <a:close/>
                <a:moveTo>
                  <a:pt x="51771" y="63043"/>
                </a:moveTo>
                <a:lnTo>
                  <a:pt x="51771" y="66803"/>
                </a:lnTo>
                <a:lnTo>
                  <a:pt x="47980" y="66803"/>
                </a:lnTo>
                <a:lnTo>
                  <a:pt x="47980" y="63043"/>
                </a:lnTo>
                <a:close/>
                <a:moveTo>
                  <a:pt x="55746" y="63043"/>
                </a:moveTo>
                <a:lnTo>
                  <a:pt x="55746" y="66803"/>
                </a:lnTo>
                <a:lnTo>
                  <a:pt x="51955" y="66803"/>
                </a:lnTo>
                <a:lnTo>
                  <a:pt x="51955" y="63043"/>
                </a:lnTo>
                <a:close/>
                <a:moveTo>
                  <a:pt x="59721" y="63043"/>
                </a:moveTo>
                <a:lnTo>
                  <a:pt x="59721" y="66803"/>
                </a:lnTo>
                <a:lnTo>
                  <a:pt x="55931" y="66803"/>
                </a:lnTo>
                <a:lnTo>
                  <a:pt x="55931" y="63043"/>
                </a:lnTo>
                <a:close/>
                <a:moveTo>
                  <a:pt x="63696" y="63043"/>
                </a:moveTo>
                <a:lnTo>
                  <a:pt x="63696" y="66803"/>
                </a:lnTo>
                <a:lnTo>
                  <a:pt x="59906" y="66803"/>
                </a:lnTo>
                <a:lnTo>
                  <a:pt x="59906" y="63043"/>
                </a:lnTo>
                <a:close/>
                <a:moveTo>
                  <a:pt x="67672" y="63043"/>
                </a:moveTo>
                <a:lnTo>
                  <a:pt x="67672" y="66803"/>
                </a:lnTo>
                <a:lnTo>
                  <a:pt x="63881" y="66803"/>
                </a:lnTo>
                <a:lnTo>
                  <a:pt x="63881" y="63043"/>
                </a:lnTo>
                <a:close/>
                <a:moveTo>
                  <a:pt x="71648" y="63043"/>
                </a:moveTo>
                <a:lnTo>
                  <a:pt x="71648" y="66803"/>
                </a:lnTo>
                <a:lnTo>
                  <a:pt x="67857" y="66803"/>
                </a:lnTo>
                <a:lnTo>
                  <a:pt x="67857" y="63043"/>
                </a:lnTo>
                <a:close/>
                <a:moveTo>
                  <a:pt x="75623" y="63043"/>
                </a:moveTo>
                <a:lnTo>
                  <a:pt x="75623" y="66803"/>
                </a:lnTo>
                <a:lnTo>
                  <a:pt x="71832" y="66803"/>
                </a:lnTo>
                <a:lnTo>
                  <a:pt x="71832" y="63043"/>
                </a:lnTo>
                <a:close/>
                <a:moveTo>
                  <a:pt x="79598" y="63043"/>
                </a:moveTo>
                <a:lnTo>
                  <a:pt x="79598" y="66803"/>
                </a:lnTo>
                <a:lnTo>
                  <a:pt x="75807" y="66803"/>
                </a:lnTo>
                <a:lnTo>
                  <a:pt x="75807" y="63043"/>
                </a:lnTo>
                <a:close/>
                <a:moveTo>
                  <a:pt x="83573" y="63043"/>
                </a:moveTo>
                <a:lnTo>
                  <a:pt x="83573" y="66803"/>
                </a:lnTo>
                <a:lnTo>
                  <a:pt x="79782" y="66803"/>
                </a:lnTo>
                <a:lnTo>
                  <a:pt x="79782" y="63043"/>
                </a:lnTo>
                <a:close/>
                <a:moveTo>
                  <a:pt x="87549" y="63043"/>
                </a:moveTo>
                <a:lnTo>
                  <a:pt x="87549" y="66803"/>
                </a:lnTo>
                <a:lnTo>
                  <a:pt x="83757" y="66803"/>
                </a:lnTo>
                <a:lnTo>
                  <a:pt x="83757" y="63043"/>
                </a:lnTo>
                <a:close/>
                <a:moveTo>
                  <a:pt x="91524" y="63043"/>
                </a:moveTo>
                <a:lnTo>
                  <a:pt x="91524" y="66803"/>
                </a:lnTo>
                <a:lnTo>
                  <a:pt x="87733" y="66803"/>
                </a:lnTo>
                <a:lnTo>
                  <a:pt x="87733" y="63043"/>
                </a:lnTo>
                <a:close/>
                <a:moveTo>
                  <a:pt x="95499" y="63043"/>
                </a:moveTo>
                <a:lnTo>
                  <a:pt x="95499" y="66803"/>
                </a:lnTo>
                <a:lnTo>
                  <a:pt x="91708" y="66803"/>
                </a:lnTo>
                <a:lnTo>
                  <a:pt x="91708" y="63043"/>
                </a:lnTo>
                <a:close/>
                <a:moveTo>
                  <a:pt x="99474" y="63043"/>
                </a:moveTo>
                <a:lnTo>
                  <a:pt x="99474" y="66803"/>
                </a:lnTo>
                <a:lnTo>
                  <a:pt x="95684" y="66803"/>
                </a:lnTo>
                <a:lnTo>
                  <a:pt x="95684" y="63043"/>
                </a:lnTo>
                <a:close/>
                <a:moveTo>
                  <a:pt x="103449" y="63043"/>
                </a:moveTo>
                <a:lnTo>
                  <a:pt x="103449" y="66803"/>
                </a:lnTo>
                <a:lnTo>
                  <a:pt x="99659" y="66803"/>
                </a:lnTo>
                <a:lnTo>
                  <a:pt x="99659" y="63043"/>
                </a:lnTo>
                <a:close/>
                <a:moveTo>
                  <a:pt x="107424" y="63043"/>
                </a:moveTo>
                <a:lnTo>
                  <a:pt x="107424" y="66803"/>
                </a:lnTo>
                <a:lnTo>
                  <a:pt x="103634" y="66803"/>
                </a:lnTo>
                <a:lnTo>
                  <a:pt x="103634" y="63043"/>
                </a:lnTo>
                <a:close/>
                <a:moveTo>
                  <a:pt x="111400" y="63043"/>
                </a:moveTo>
                <a:lnTo>
                  <a:pt x="111400" y="66803"/>
                </a:lnTo>
                <a:lnTo>
                  <a:pt x="107609" y="66803"/>
                </a:lnTo>
                <a:lnTo>
                  <a:pt x="107609" y="63043"/>
                </a:lnTo>
                <a:close/>
                <a:moveTo>
                  <a:pt x="115376" y="63043"/>
                </a:moveTo>
                <a:lnTo>
                  <a:pt x="115376" y="66803"/>
                </a:lnTo>
                <a:lnTo>
                  <a:pt x="111585" y="66803"/>
                </a:lnTo>
                <a:lnTo>
                  <a:pt x="111585" y="63043"/>
                </a:lnTo>
                <a:close/>
                <a:moveTo>
                  <a:pt x="119351" y="63044"/>
                </a:moveTo>
                <a:lnTo>
                  <a:pt x="119351" y="66803"/>
                </a:lnTo>
                <a:lnTo>
                  <a:pt x="115560" y="66803"/>
                </a:lnTo>
                <a:lnTo>
                  <a:pt x="115560" y="63044"/>
                </a:lnTo>
                <a:close/>
                <a:moveTo>
                  <a:pt x="123326" y="63044"/>
                </a:moveTo>
                <a:lnTo>
                  <a:pt x="123326" y="66803"/>
                </a:lnTo>
                <a:lnTo>
                  <a:pt x="119535" y="66803"/>
                </a:lnTo>
                <a:lnTo>
                  <a:pt x="119535" y="63044"/>
                </a:lnTo>
                <a:close/>
                <a:moveTo>
                  <a:pt x="127301" y="63044"/>
                </a:moveTo>
                <a:lnTo>
                  <a:pt x="127301" y="66803"/>
                </a:lnTo>
                <a:lnTo>
                  <a:pt x="123510" y="66803"/>
                </a:lnTo>
                <a:lnTo>
                  <a:pt x="123510" y="63044"/>
                </a:lnTo>
                <a:close/>
                <a:moveTo>
                  <a:pt x="131277" y="63044"/>
                </a:moveTo>
                <a:lnTo>
                  <a:pt x="131277" y="66803"/>
                </a:lnTo>
                <a:lnTo>
                  <a:pt x="127485" y="66803"/>
                </a:lnTo>
                <a:lnTo>
                  <a:pt x="127485" y="63044"/>
                </a:lnTo>
                <a:close/>
                <a:moveTo>
                  <a:pt x="135252" y="63044"/>
                </a:moveTo>
                <a:lnTo>
                  <a:pt x="135252" y="66803"/>
                </a:lnTo>
                <a:lnTo>
                  <a:pt x="131461" y="66803"/>
                </a:lnTo>
                <a:lnTo>
                  <a:pt x="131461" y="63044"/>
                </a:lnTo>
                <a:close/>
                <a:moveTo>
                  <a:pt x="139227" y="63044"/>
                </a:moveTo>
                <a:lnTo>
                  <a:pt x="139227" y="66803"/>
                </a:lnTo>
                <a:lnTo>
                  <a:pt x="135436" y="66803"/>
                </a:lnTo>
                <a:lnTo>
                  <a:pt x="135436" y="63044"/>
                </a:lnTo>
                <a:close/>
                <a:moveTo>
                  <a:pt x="143202" y="63044"/>
                </a:moveTo>
                <a:lnTo>
                  <a:pt x="143202" y="66803"/>
                </a:lnTo>
                <a:lnTo>
                  <a:pt x="139411" y="66803"/>
                </a:lnTo>
                <a:lnTo>
                  <a:pt x="139411" y="63044"/>
                </a:lnTo>
                <a:close/>
                <a:moveTo>
                  <a:pt x="147177" y="63044"/>
                </a:moveTo>
                <a:lnTo>
                  <a:pt x="147177" y="66803"/>
                </a:lnTo>
                <a:lnTo>
                  <a:pt x="143387" y="66803"/>
                </a:lnTo>
                <a:lnTo>
                  <a:pt x="143387" y="63044"/>
                </a:lnTo>
                <a:close/>
                <a:moveTo>
                  <a:pt x="151224" y="63044"/>
                </a:moveTo>
                <a:lnTo>
                  <a:pt x="151224" y="66803"/>
                </a:lnTo>
                <a:lnTo>
                  <a:pt x="147362" y="66803"/>
                </a:lnTo>
                <a:lnTo>
                  <a:pt x="147362" y="63044"/>
                </a:lnTo>
                <a:close/>
                <a:moveTo>
                  <a:pt x="4068" y="66986"/>
                </a:moveTo>
                <a:lnTo>
                  <a:pt x="4068" y="70746"/>
                </a:lnTo>
                <a:lnTo>
                  <a:pt x="184" y="70746"/>
                </a:lnTo>
                <a:lnTo>
                  <a:pt x="184" y="66986"/>
                </a:lnTo>
                <a:close/>
                <a:moveTo>
                  <a:pt x="8043" y="66986"/>
                </a:moveTo>
                <a:lnTo>
                  <a:pt x="8043" y="70746"/>
                </a:lnTo>
                <a:lnTo>
                  <a:pt x="4252" y="70746"/>
                </a:lnTo>
                <a:lnTo>
                  <a:pt x="4252" y="66986"/>
                </a:lnTo>
                <a:close/>
                <a:moveTo>
                  <a:pt x="12018" y="66986"/>
                </a:moveTo>
                <a:lnTo>
                  <a:pt x="12018" y="70746"/>
                </a:lnTo>
                <a:lnTo>
                  <a:pt x="8227" y="70746"/>
                </a:lnTo>
                <a:lnTo>
                  <a:pt x="8227" y="66986"/>
                </a:lnTo>
                <a:close/>
                <a:moveTo>
                  <a:pt x="15993" y="66986"/>
                </a:moveTo>
                <a:lnTo>
                  <a:pt x="15993" y="70746"/>
                </a:lnTo>
                <a:lnTo>
                  <a:pt x="12202" y="70746"/>
                </a:lnTo>
                <a:lnTo>
                  <a:pt x="12202" y="66986"/>
                </a:lnTo>
                <a:close/>
                <a:moveTo>
                  <a:pt x="19968" y="66986"/>
                </a:moveTo>
                <a:lnTo>
                  <a:pt x="19968" y="70746"/>
                </a:lnTo>
                <a:lnTo>
                  <a:pt x="16177" y="70746"/>
                </a:lnTo>
                <a:lnTo>
                  <a:pt x="16177" y="66986"/>
                </a:lnTo>
                <a:close/>
                <a:moveTo>
                  <a:pt x="23944" y="66986"/>
                </a:moveTo>
                <a:lnTo>
                  <a:pt x="23944" y="70746"/>
                </a:lnTo>
                <a:lnTo>
                  <a:pt x="20153" y="70746"/>
                </a:lnTo>
                <a:lnTo>
                  <a:pt x="20153" y="66986"/>
                </a:lnTo>
                <a:close/>
                <a:moveTo>
                  <a:pt x="27919" y="66986"/>
                </a:moveTo>
                <a:lnTo>
                  <a:pt x="27919" y="70746"/>
                </a:lnTo>
                <a:lnTo>
                  <a:pt x="24129" y="70746"/>
                </a:lnTo>
                <a:lnTo>
                  <a:pt x="24129" y="66986"/>
                </a:lnTo>
                <a:close/>
                <a:moveTo>
                  <a:pt x="31895" y="66986"/>
                </a:moveTo>
                <a:lnTo>
                  <a:pt x="31895" y="70746"/>
                </a:lnTo>
                <a:lnTo>
                  <a:pt x="28104" y="70746"/>
                </a:lnTo>
                <a:lnTo>
                  <a:pt x="28104" y="66986"/>
                </a:lnTo>
                <a:close/>
                <a:moveTo>
                  <a:pt x="35870" y="66986"/>
                </a:moveTo>
                <a:lnTo>
                  <a:pt x="35870" y="70746"/>
                </a:lnTo>
                <a:lnTo>
                  <a:pt x="32079" y="70746"/>
                </a:lnTo>
                <a:lnTo>
                  <a:pt x="32079" y="66986"/>
                </a:lnTo>
                <a:close/>
                <a:moveTo>
                  <a:pt x="39845" y="66986"/>
                </a:moveTo>
                <a:lnTo>
                  <a:pt x="39845" y="70746"/>
                </a:lnTo>
                <a:lnTo>
                  <a:pt x="36054" y="70746"/>
                </a:lnTo>
                <a:lnTo>
                  <a:pt x="36054" y="66986"/>
                </a:lnTo>
                <a:close/>
                <a:moveTo>
                  <a:pt x="43821" y="66986"/>
                </a:moveTo>
                <a:lnTo>
                  <a:pt x="43821" y="70746"/>
                </a:lnTo>
                <a:lnTo>
                  <a:pt x="40029" y="70746"/>
                </a:lnTo>
                <a:lnTo>
                  <a:pt x="40029" y="66986"/>
                </a:lnTo>
                <a:close/>
                <a:moveTo>
                  <a:pt x="47796" y="66986"/>
                </a:moveTo>
                <a:lnTo>
                  <a:pt x="47796" y="70746"/>
                </a:lnTo>
                <a:lnTo>
                  <a:pt x="44005" y="70746"/>
                </a:lnTo>
                <a:lnTo>
                  <a:pt x="44005" y="66986"/>
                </a:lnTo>
                <a:close/>
                <a:moveTo>
                  <a:pt x="51771" y="66986"/>
                </a:moveTo>
                <a:lnTo>
                  <a:pt x="51771" y="70746"/>
                </a:lnTo>
                <a:lnTo>
                  <a:pt x="47980" y="70746"/>
                </a:lnTo>
                <a:lnTo>
                  <a:pt x="47980" y="66986"/>
                </a:lnTo>
                <a:close/>
                <a:moveTo>
                  <a:pt x="55746" y="66986"/>
                </a:moveTo>
                <a:lnTo>
                  <a:pt x="55746" y="70746"/>
                </a:lnTo>
                <a:lnTo>
                  <a:pt x="51955" y="70746"/>
                </a:lnTo>
                <a:lnTo>
                  <a:pt x="51955" y="66986"/>
                </a:lnTo>
                <a:close/>
                <a:moveTo>
                  <a:pt x="59721" y="66986"/>
                </a:moveTo>
                <a:lnTo>
                  <a:pt x="59721" y="70746"/>
                </a:lnTo>
                <a:lnTo>
                  <a:pt x="55931" y="70746"/>
                </a:lnTo>
                <a:lnTo>
                  <a:pt x="55931" y="66986"/>
                </a:lnTo>
                <a:close/>
                <a:moveTo>
                  <a:pt x="63696" y="66986"/>
                </a:moveTo>
                <a:lnTo>
                  <a:pt x="63696" y="70746"/>
                </a:lnTo>
                <a:lnTo>
                  <a:pt x="59906" y="70746"/>
                </a:lnTo>
                <a:lnTo>
                  <a:pt x="59906" y="66986"/>
                </a:lnTo>
                <a:close/>
                <a:moveTo>
                  <a:pt x="67672" y="66986"/>
                </a:moveTo>
                <a:lnTo>
                  <a:pt x="67672" y="70746"/>
                </a:lnTo>
                <a:lnTo>
                  <a:pt x="63881" y="70746"/>
                </a:lnTo>
                <a:lnTo>
                  <a:pt x="63881" y="66986"/>
                </a:lnTo>
                <a:close/>
                <a:moveTo>
                  <a:pt x="71648" y="66986"/>
                </a:moveTo>
                <a:lnTo>
                  <a:pt x="71648" y="70746"/>
                </a:lnTo>
                <a:lnTo>
                  <a:pt x="67857" y="70746"/>
                </a:lnTo>
                <a:lnTo>
                  <a:pt x="67857" y="66986"/>
                </a:lnTo>
                <a:close/>
                <a:moveTo>
                  <a:pt x="75623" y="66986"/>
                </a:moveTo>
                <a:lnTo>
                  <a:pt x="75623" y="70746"/>
                </a:lnTo>
                <a:lnTo>
                  <a:pt x="71832" y="70746"/>
                </a:lnTo>
                <a:lnTo>
                  <a:pt x="71832" y="66986"/>
                </a:lnTo>
                <a:close/>
                <a:moveTo>
                  <a:pt x="79598" y="66986"/>
                </a:moveTo>
                <a:lnTo>
                  <a:pt x="79598" y="70746"/>
                </a:lnTo>
                <a:lnTo>
                  <a:pt x="75807" y="70746"/>
                </a:lnTo>
                <a:lnTo>
                  <a:pt x="75807" y="66986"/>
                </a:lnTo>
                <a:close/>
                <a:moveTo>
                  <a:pt x="83573" y="66986"/>
                </a:moveTo>
                <a:lnTo>
                  <a:pt x="83573" y="70746"/>
                </a:lnTo>
                <a:lnTo>
                  <a:pt x="79782" y="70746"/>
                </a:lnTo>
                <a:lnTo>
                  <a:pt x="79782" y="66986"/>
                </a:lnTo>
                <a:close/>
                <a:moveTo>
                  <a:pt x="87549" y="66986"/>
                </a:moveTo>
                <a:lnTo>
                  <a:pt x="87549" y="70746"/>
                </a:lnTo>
                <a:lnTo>
                  <a:pt x="83757" y="70746"/>
                </a:lnTo>
                <a:lnTo>
                  <a:pt x="83757" y="66986"/>
                </a:lnTo>
                <a:close/>
                <a:moveTo>
                  <a:pt x="91524" y="66986"/>
                </a:moveTo>
                <a:lnTo>
                  <a:pt x="91524" y="70746"/>
                </a:lnTo>
                <a:lnTo>
                  <a:pt x="87733" y="70746"/>
                </a:lnTo>
                <a:lnTo>
                  <a:pt x="87733" y="66986"/>
                </a:lnTo>
                <a:close/>
                <a:moveTo>
                  <a:pt x="95499" y="66986"/>
                </a:moveTo>
                <a:lnTo>
                  <a:pt x="95499" y="70746"/>
                </a:lnTo>
                <a:lnTo>
                  <a:pt x="91708" y="70746"/>
                </a:lnTo>
                <a:lnTo>
                  <a:pt x="91708" y="66986"/>
                </a:lnTo>
                <a:close/>
                <a:moveTo>
                  <a:pt x="99474" y="66986"/>
                </a:moveTo>
                <a:lnTo>
                  <a:pt x="99474" y="70746"/>
                </a:lnTo>
                <a:lnTo>
                  <a:pt x="95684" y="70746"/>
                </a:lnTo>
                <a:lnTo>
                  <a:pt x="95684" y="66986"/>
                </a:lnTo>
                <a:close/>
                <a:moveTo>
                  <a:pt x="103449" y="66986"/>
                </a:moveTo>
                <a:lnTo>
                  <a:pt x="103449" y="70746"/>
                </a:lnTo>
                <a:lnTo>
                  <a:pt x="99659" y="70746"/>
                </a:lnTo>
                <a:lnTo>
                  <a:pt x="99659" y="66986"/>
                </a:lnTo>
                <a:close/>
                <a:moveTo>
                  <a:pt x="107424" y="66986"/>
                </a:moveTo>
                <a:lnTo>
                  <a:pt x="107424" y="70746"/>
                </a:lnTo>
                <a:lnTo>
                  <a:pt x="103634" y="70746"/>
                </a:lnTo>
                <a:lnTo>
                  <a:pt x="103634" y="66986"/>
                </a:lnTo>
                <a:close/>
                <a:moveTo>
                  <a:pt x="111400" y="66986"/>
                </a:moveTo>
                <a:lnTo>
                  <a:pt x="111400" y="70746"/>
                </a:lnTo>
                <a:lnTo>
                  <a:pt x="107609" y="70746"/>
                </a:lnTo>
                <a:lnTo>
                  <a:pt x="107609" y="66986"/>
                </a:lnTo>
                <a:close/>
                <a:moveTo>
                  <a:pt x="115376" y="66986"/>
                </a:moveTo>
                <a:lnTo>
                  <a:pt x="115376" y="70746"/>
                </a:lnTo>
                <a:lnTo>
                  <a:pt x="111585" y="70746"/>
                </a:lnTo>
                <a:lnTo>
                  <a:pt x="111585" y="66986"/>
                </a:lnTo>
                <a:close/>
                <a:moveTo>
                  <a:pt x="119351" y="66986"/>
                </a:moveTo>
                <a:lnTo>
                  <a:pt x="119351" y="70746"/>
                </a:lnTo>
                <a:lnTo>
                  <a:pt x="115560" y="70746"/>
                </a:lnTo>
                <a:lnTo>
                  <a:pt x="115560" y="66986"/>
                </a:lnTo>
                <a:close/>
                <a:moveTo>
                  <a:pt x="123326" y="66986"/>
                </a:moveTo>
                <a:lnTo>
                  <a:pt x="123326" y="70746"/>
                </a:lnTo>
                <a:lnTo>
                  <a:pt x="119535" y="70746"/>
                </a:lnTo>
                <a:lnTo>
                  <a:pt x="119535" y="66986"/>
                </a:lnTo>
                <a:close/>
                <a:moveTo>
                  <a:pt x="127301" y="66986"/>
                </a:moveTo>
                <a:lnTo>
                  <a:pt x="127301" y="70746"/>
                </a:lnTo>
                <a:lnTo>
                  <a:pt x="123510" y="70746"/>
                </a:lnTo>
                <a:lnTo>
                  <a:pt x="123510" y="66986"/>
                </a:lnTo>
                <a:close/>
                <a:moveTo>
                  <a:pt x="131277" y="66986"/>
                </a:moveTo>
                <a:lnTo>
                  <a:pt x="131277" y="70746"/>
                </a:lnTo>
                <a:lnTo>
                  <a:pt x="127485" y="70746"/>
                </a:lnTo>
                <a:lnTo>
                  <a:pt x="127485" y="66986"/>
                </a:lnTo>
                <a:close/>
                <a:moveTo>
                  <a:pt x="135252" y="66986"/>
                </a:moveTo>
                <a:lnTo>
                  <a:pt x="135252" y="70746"/>
                </a:lnTo>
                <a:lnTo>
                  <a:pt x="131461" y="70746"/>
                </a:lnTo>
                <a:lnTo>
                  <a:pt x="131461" y="66986"/>
                </a:lnTo>
                <a:close/>
                <a:moveTo>
                  <a:pt x="139227" y="66986"/>
                </a:moveTo>
                <a:lnTo>
                  <a:pt x="139227" y="70746"/>
                </a:lnTo>
                <a:lnTo>
                  <a:pt x="135436" y="70746"/>
                </a:lnTo>
                <a:lnTo>
                  <a:pt x="135436" y="66986"/>
                </a:lnTo>
                <a:close/>
                <a:moveTo>
                  <a:pt x="143202" y="66986"/>
                </a:moveTo>
                <a:lnTo>
                  <a:pt x="143202" y="70746"/>
                </a:lnTo>
                <a:lnTo>
                  <a:pt x="139411" y="70746"/>
                </a:lnTo>
                <a:lnTo>
                  <a:pt x="139411" y="66986"/>
                </a:lnTo>
                <a:close/>
                <a:moveTo>
                  <a:pt x="147177" y="66986"/>
                </a:moveTo>
                <a:lnTo>
                  <a:pt x="147177" y="70746"/>
                </a:lnTo>
                <a:lnTo>
                  <a:pt x="143387" y="70746"/>
                </a:lnTo>
                <a:lnTo>
                  <a:pt x="143387" y="66986"/>
                </a:lnTo>
                <a:close/>
                <a:moveTo>
                  <a:pt x="151224" y="66986"/>
                </a:moveTo>
                <a:lnTo>
                  <a:pt x="151224" y="70746"/>
                </a:lnTo>
                <a:lnTo>
                  <a:pt x="147362" y="70746"/>
                </a:lnTo>
                <a:lnTo>
                  <a:pt x="147362" y="66986"/>
                </a:lnTo>
                <a:close/>
                <a:moveTo>
                  <a:pt x="4068" y="70929"/>
                </a:moveTo>
                <a:lnTo>
                  <a:pt x="4068" y="74689"/>
                </a:lnTo>
                <a:lnTo>
                  <a:pt x="184" y="74689"/>
                </a:lnTo>
                <a:lnTo>
                  <a:pt x="184" y="70929"/>
                </a:lnTo>
                <a:close/>
                <a:moveTo>
                  <a:pt x="8043" y="70929"/>
                </a:moveTo>
                <a:lnTo>
                  <a:pt x="8043" y="74689"/>
                </a:lnTo>
                <a:lnTo>
                  <a:pt x="4252" y="74689"/>
                </a:lnTo>
                <a:lnTo>
                  <a:pt x="4252" y="70929"/>
                </a:lnTo>
                <a:close/>
                <a:moveTo>
                  <a:pt x="12018" y="70929"/>
                </a:moveTo>
                <a:lnTo>
                  <a:pt x="12018" y="74689"/>
                </a:lnTo>
                <a:lnTo>
                  <a:pt x="8227" y="74689"/>
                </a:lnTo>
                <a:lnTo>
                  <a:pt x="8227" y="70929"/>
                </a:lnTo>
                <a:close/>
                <a:moveTo>
                  <a:pt x="15993" y="70929"/>
                </a:moveTo>
                <a:lnTo>
                  <a:pt x="15993" y="74689"/>
                </a:lnTo>
                <a:lnTo>
                  <a:pt x="12202" y="74689"/>
                </a:lnTo>
                <a:lnTo>
                  <a:pt x="12202" y="70929"/>
                </a:lnTo>
                <a:close/>
                <a:moveTo>
                  <a:pt x="19968" y="70929"/>
                </a:moveTo>
                <a:lnTo>
                  <a:pt x="19968" y="74689"/>
                </a:lnTo>
                <a:lnTo>
                  <a:pt x="16177" y="74689"/>
                </a:lnTo>
                <a:lnTo>
                  <a:pt x="16177" y="70929"/>
                </a:lnTo>
                <a:close/>
                <a:moveTo>
                  <a:pt x="23944" y="70929"/>
                </a:moveTo>
                <a:lnTo>
                  <a:pt x="23944" y="74689"/>
                </a:lnTo>
                <a:lnTo>
                  <a:pt x="20153" y="74689"/>
                </a:lnTo>
                <a:lnTo>
                  <a:pt x="20153" y="70929"/>
                </a:lnTo>
                <a:close/>
                <a:moveTo>
                  <a:pt x="27919" y="70929"/>
                </a:moveTo>
                <a:lnTo>
                  <a:pt x="27919" y="74689"/>
                </a:lnTo>
                <a:lnTo>
                  <a:pt x="24129" y="74689"/>
                </a:lnTo>
                <a:lnTo>
                  <a:pt x="24129" y="70929"/>
                </a:lnTo>
                <a:close/>
                <a:moveTo>
                  <a:pt x="31895" y="70929"/>
                </a:moveTo>
                <a:lnTo>
                  <a:pt x="31895" y="74689"/>
                </a:lnTo>
                <a:lnTo>
                  <a:pt x="28104" y="74689"/>
                </a:lnTo>
                <a:lnTo>
                  <a:pt x="28104" y="70929"/>
                </a:lnTo>
                <a:close/>
                <a:moveTo>
                  <a:pt x="35870" y="70929"/>
                </a:moveTo>
                <a:lnTo>
                  <a:pt x="35870" y="74689"/>
                </a:lnTo>
                <a:lnTo>
                  <a:pt x="32079" y="74689"/>
                </a:lnTo>
                <a:lnTo>
                  <a:pt x="32079" y="70929"/>
                </a:lnTo>
                <a:close/>
                <a:moveTo>
                  <a:pt x="39845" y="70929"/>
                </a:moveTo>
                <a:lnTo>
                  <a:pt x="39845" y="74689"/>
                </a:lnTo>
                <a:lnTo>
                  <a:pt x="36054" y="74689"/>
                </a:lnTo>
                <a:lnTo>
                  <a:pt x="36054" y="70929"/>
                </a:lnTo>
                <a:close/>
                <a:moveTo>
                  <a:pt x="43821" y="70929"/>
                </a:moveTo>
                <a:lnTo>
                  <a:pt x="43821" y="74689"/>
                </a:lnTo>
                <a:lnTo>
                  <a:pt x="40029" y="74689"/>
                </a:lnTo>
                <a:lnTo>
                  <a:pt x="40029" y="70929"/>
                </a:lnTo>
                <a:close/>
                <a:moveTo>
                  <a:pt x="47796" y="70929"/>
                </a:moveTo>
                <a:lnTo>
                  <a:pt x="47796" y="74689"/>
                </a:lnTo>
                <a:lnTo>
                  <a:pt x="44005" y="74689"/>
                </a:lnTo>
                <a:lnTo>
                  <a:pt x="44005" y="70929"/>
                </a:lnTo>
                <a:close/>
                <a:moveTo>
                  <a:pt x="51771" y="70929"/>
                </a:moveTo>
                <a:lnTo>
                  <a:pt x="51771" y="74689"/>
                </a:lnTo>
                <a:lnTo>
                  <a:pt x="47980" y="74689"/>
                </a:lnTo>
                <a:lnTo>
                  <a:pt x="47980" y="70929"/>
                </a:lnTo>
                <a:close/>
                <a:moveTo>
                  <a:pt x="55746" y="70929"/>
                </a:moveTo>
                <a:lnTo>
                  <a:pt x="55746" y="74689"/>
                </a:lnTo>
                <a:lnTo>
                  <a:pt x="51955" y="74689"/>
                </a:lnTo>
                <a:lnTo>
                  <a:pt x="51955" y="70929"/>
                </a:lnTo>
                <a:close/>
                <a:moveTo>
                  <a:pt x="59721" y="70929"/>
                </a:moveTo>
                <a:lnTo>
                  <a:pt x="59721" y="74689"/>
                </a:lnTo>
                <a:lnTo>
                  <a:pt x="55931" y="74689"/>
                </a:lnTo>
                <a:lnTo>
                  <a:pt x="55931" y="70929"/>
                </a:lnTo>
                <a:close/>
                <a:moveTo>
                  <a:pt x="63696" y="70929"/>
                </a:moveTo>
                <a:lnTo>
                  <a:pt x="63696" y="74689"/>
                </a:lnTo>
                <a:lnTo>
                  <a:pt x="59906" y="74689"/>
                </a:lnTo>
                <a:lnTo>
                  <a:pt x="59906" y="70929"/>
                </a:lnTo>
                <a:close/>
                <a:moveTo>
                  <a:pt x="67672" y="70929"/>
                </a:moveTo>
                <a:lnTo>
                  <a:pt x="67672" y="74689"/>
                </a:lnTo>
                <a:lnTo>
                  <a:pt x="63881" y="74689"/>
                </a:lnTo>
                <a:lnTo>
                  <a:pt x="63881" y="70929"/>
                </a:lnTo>
                <a:close/>
                <a:moveTo>
                  <a:pt x="71648" y="70929"/>
                </a:moveTo>
                <a:lnTo>
                  <a:pt x="71648" y="74689"/>
                </a:lnTo>
                <a:lnTo>
                  <a:pt x="67857" y="74689"/>
                </a:lnTo>
                <a:lnTo>
                  <a:pt x="67857" y="70929"/>
                </a:lnTo>
                <a:close/>
                <a:moveTo>
                  <a:pt x="75623" y="70929"/>
                </a:moveTo>
                <a:lnTo>
                  <a:pt x="75623" y="74689"/>
                </a:lnTo>
                <a:lnTo>
                  <a:pt x="71832" y="74689"/>
                </a:lnTo>
                <a:lnTo>
                  <a:pt x="71832" y="70929"/>
                </a:lnTo>
                <a:close/>
                <a:moveTo>
                  <a:pt x="79598" y="70929"/>
                </a:moveTo>
                <a:lnTo>
                  <a:pt x="79598" y="74689"/>
                </a:lnTo>
                <a:lnTo>
                  <a:pt x="75807" y="74689"/>
                </a:lnTo>
                <a:lnTo>
                  <a:pt x="75807" y="70929"/>
                </a:lnTo>
                <a:close/>
                <a:moveTo>
                  <a:pt x="83573" y="70929"/>
                </a:moveTo>
                <a:lnTo>
                  <a:pt x="83573" y="74689"/>
                </a:lnTo>
                <a:lnTo>
                  <a:pt x="79782" y="74689"/>
                </a:lnTo>
                <a:lnTo>
                  <a:pt x="79782" y="70929"/>
                </a:lnTo>
                <a:close/>
                <a:moveTo>
                  <a:pt x="87549" y="70929"/>
                </a:moveTo>
                <a:lnTo>
                  <a:pt x="87549" y="74689"/>
                </a:lnTo>
                <a:lnTo>
                  <a:pt x="83757" y="74689"/>
                </a:lnTo>
                <a:lnTo>
                  <a:pt x="83757" y="70929"/>
                </a:lnTo>
                <a:close/>
                <a:moveTo>
                  <a:pt x="91524" y="70929"/>
                </a:moveTo>
                <a:lnTo>
                  <a:pt x="91524" y="74689"/>
                </a:lnTo>
                <a:lnTo>
                  <a:pt x="87733" y="74689"/>
                </a:lnTo>
                <a:lnTo>
                  <a:pt x="87733" y="70929"/>
                </a:lnTo>
                <a:close/>
                <a:moveTo>
                  <a:pt x="95499" y="70929"/>
                </a:moveTo>
                <a:lnTo>
                  <a:pt x="95499" y="74689"/>
                </a:lnTo>
                <a:lnTo>
                  <a:pt x="91708" y="74689"/>
                </a:lnTo>
                <a:lnTo>
                  <a:pt x="91708" y="70929"/>
                </a:lnTo>
                <a:close/>
                <a:moveTo>
                  <a:pt x="99474" y="70929"/>
                </a:moveTo>
                <a:lnTo>
                  <a:pt x="99474" y="74689"/>
                </a:lnTo>
                <a:lnTo>
                  <a:pt x="95684" y="74689"/>
                </a:lnTo>
                <a:lnTo>
                  <a:pt x="95684" y="70929"/>
                </a:lnTo>
                <a:close/>
                <a:moveTo>
                  <a:pt x="103449" y="70929"/>
                </a:moveTo>
                <a:lnTo>
                  <a:pt x="103449" y="74689"/>
                </a:lnTo>
                <a:lnTo>
                  <a:pt x="99659" y="74689"/>
                </a:lnTo>
                <a:lnTo>
                  <a:pt x="99659" y="70929"/>
                </a:lnTo>
                <a:close/>
                <a:moveTo>
                  <a:pt x="107424" y="70929"/>
                </a:moveTo>
                <a:lnTo>
                  <a:pt x="107424" y="74689"/>
                </a:lnTo>
                <a:lnTo>
                  <a:pt x="103634" y="74689"/>
                </a:lnTo>
                <a:lnTo>
                  <a:pt x="103634" y="70929"/>
                </a:lnTo>
                <a:close/>
                <a:moveTo>
                  <a:pt x="111400" y="70929"/>
                </a:moveTo>
                <a:lnTo>
                  <a:pt x="111400" y="74689"/>
                </a:lnTo>
                <a:lnTo>
                  <a:pt x="107609" y="74689"/>
                </a:lnTo>
                <a:lnTo>
                  <a:pt x="107609" y="70929"/>
                </a:lnTo>
                <a:close/>
                <a:moveTo>
                  <a:pt x="115376" y="70929"/>
                </a:moveTo>
                <a:lnTo>
                  <a:pt x="115376" y="74689"/>
                </a:lnTo>
                <a:lnTo>
                  <a:pt x="111585" y="74689"/>
                </a:lnTo>
                <a:lnTo>
                  <a:pt x="111585" y="70929"/>
                </a:lnTo>
                <a:close/>
                <a:moveTo>
                  <a:pt x="119351" y="70929"/>
                </a:moveTo>
                <a:lnTo>
                  <a:pt x="119351" y="74689"/>
                </a:lnTo>
                <a:lnTo>
                  <a:pt x="115560" y="74689"/>
                </a:lnTo>
                <a:lnTo>
                  <a:pt x="115560" y="70929"/>
                </a:lnTo>
                <a:close/>
                <a:moveTo>
                  <a:pt x="123326" y="70929"/>
                </a:moveTo>
                <a:lnTo>
                  <a:pt x="123326" y="74689"/>
                </a:lnTo>
                <a:lnTo>
                  <a:pt x="119535" y="74689"/>
                </a:lnTo>
                <a:lnTo>
                  <a:pt x="119535" y="70929"/>
                </a:lnTo>
                <a:close/>
                <a:moveTo>
                  <a:pt x="127301" y="70929"/>
                </a:moveTo>
                <a:lnTo>
                  <a:pt x="127301" y="74689"/>
                </a:lnTo>
                <a:lnTo>
                  <a:pt x="123510" y="74689"/>
                </a:lnTo>
                <a:lnTo>
                  <a:pt x="123510" y="70929"/>
                </a:lnTo>
                <a:close/>
                <a:moveTo>
                  <a:pt x="131277" y="70929"/>
                </a:moveTo>
                <a:lnTo>
                  <a:pt x="131277" y="74689"/>
                </a:lnTo>
                <a:lnTo>
                  <a:pt x="127485" y="74689"/>
                </a:lnTo>
                <a:lnTo>
                  <a:pt x="127485" y="70929"/>
                </a:lnTo>
                <a:close/>
                <a:moveTo>
                  <a:pt x="135252" y="70929"/>
                </a:moveTo>
                <a:lnTo>
                  <a:pt x="135252" y="74689"/>
                </a:lnTo>
                <a:lnTo>
                  <a:pt x="131461" y="74689"/>
                </a:lnTo>
                <a:lnTo>
                  <a:pt x="131461" y="70929"/>
                </a:lnTo>
                <a:close/>
                <a:moveTo>
                  <a:pt x="139227" y="70929"/>
                </a:moveTo>
                <a:lnTo>
                  <a:pt x="139227" y="74689"/>
                </a:lnTo>
                <a:lnTo>
                  <a:pt x="135436" y="74689"/>
                </a:lnTo>
                <a:lnTo>
                  <a:pt x="135436" y="70929"/>
                </a:lnTo>
                <a:close/>
                <a:moveTo>
                  <a:pt x="143202" y="70929"/>
                </a:moveTo>
                <a:lnTo>
                  <a:pt x="143202" y="74689"/>
                </a:lnTo>
                <a:lnTo>
                  <a:pt x="139411" y="74689"/>
                </a:lnTo>
                <a:lnTo>
                  <a:pt x="139411" y="70929"/>
                </a:lnTo>
                <a:close/>
                <a:moveTo>
                  <a:pt x="147177" y="70929"/>
                </a:moveTo>
                <a:lnTo>
                  <a:pt x="147177" y="74689"/>
                </a:lnTo>
                <a:lnTo>
                  <a:pt x="143387" y="74689"/>
                </a:lnTo>
                <a:lnTo>
                  <a:pt x="143387" y="70929"/>
                </a:lnTo>
                <a:close/>
                <a:moveTo>
                  <a:pt x="151224" y="70929"/>
                </a:moveTo>
                <a:lnTo>
                  <a:pt x="151224" y="74689"/>
                </a:lnTo>
                <a:lnTo>
                  <a:pt x="147362" y="74689"/>
                </a:lnTo>
                <a:lnTo>
                  <a:pt x="147362" y="70929"/>
                </a:lnTo>
                <a:close/>
                <a:moveTo>
                  <a:pt x="4068" y="74872"/>
                </a:moveTo>
                <a:lnTo>
                  <a:pt x="4068" y="78632"/>
                </a:lnTo>
                <a:lnTo>
                  <a:pt x="184" y="78632"/>
                </a:lnTo>
                <a:lnTo>
                  <a:pt x="184" y="74872"/>
                </a:lnTo>
                <a:close/>
                <a:moveTo>
                  <a:pt x="8043" y="74872"/>
                </a:moveTo>
                <a:lnTo>
                  <a:pt x="8043" y="78632"/>
                </a:lnTo>
                <a:lnTo>
                  <a:pt x="4252" y="78632"/>
                </a:lnTo>
                <a:lnTo>
                  <a:pt x="4252" y="74872"/>
                </a:lnTo>
                <a:close/>
                <a:moveTo>
                  <a:pt x="12018" y="74872"/>
                </a:moveTo>
                <a:lnTo>
                  <a:pt x="12018" y="78632"/>
                </a:lnTo>
                <a:lnTo>
                  <a:pt x="8227" y="78632"/>
                </a:lnTo>
                <a:lnTo>
                  <a:pt x="8227" y="74872"/>
                </a:lnTo>
                <a:close/>
                <a:moveTo>
                  <a:pt x="15993" y="74872"/>
                </a:moveTo>
                <a:lnTo>
                  <a:pt x="15993" y="78632"/>
                </a:lnTo>
                <a:lnTo>
                  <a:pt x="12202" y="78632"/>
                </a:lnTo>
                <a:lnTo>
                  <a:pt x="12202" y="74872"/>
                </a:lnTo>
                <a:close/>
                <a:moveTo>
                  <a:pt x="19968" y="74872"/>
                </a:moveTo>
                <a:lnTo>
                  <a:pt x="19968" y="78632"/>
                </a:lnTo>
                <a:lnTo>
                  <a:pt x="16177" y="78632"/>
                </a:lnTo>
                <a:lnTo>
                  <a:pt x="16177" y="74872"/>
                </a:lnTo>
                <a:close/>
                <a:moveTo>
                  <a:pt x="23944" y="74872"/>
                </a:moveTo>
                <a:lnTo>
                  <a:pt x="23944" y="78632"/>
                </a:lnTo>
                <a:lnTo>
                  <a:pt x="20153" y="78632"/>
                </a:lnTo>
                <a:lnTo>
                  <a:pt x="20153" y="74872"/>
                </a:lnTo>
                <a:close/>
                <a:moveTo>
                  <a:pt x="27919" y="74872"/>
                </a:moveTo>
                <a:lnTo>
                  <a:pt x="27919" y="78632"/>
                </a:lnTo>
                <a:lnTo>
                  <a:pt x="24129" y="78632"/>
                </a:lnTo>
                <a:lnTo>
                  <a:pt x="24129" y="74872"/>
                </a:lnTo>
                <a:close/>
                <a:moveTo>
                  <a:pt x="31895" y="74872"/>
                </a:moveTo>
                <a:lnTo>
                  <a:pt x="31895" y="78632"/>
                </a:lnTo>
                <a:lnTo>
                  <a:pt x="28104" y="78632"/>
                </a:lnTo>
                <a:lnTo>
                  <a:pt x="28104" y="74872"/>
                </a:lnTo>
                <a:close/>
                <a:moveTo>
                  <a:pt x="35870" y="74872"/>
                </a:moveTo>
                <a:lnTo>
                  <a:pt x="35870" y="78632"/>
                </a:lnTo>
                <a:lnTo>
                  <a:pt x="32079" y="78632"/>
                </a:lnTo>
                <a:lnTo>
                  <a:pt x="32079" y="74872"/>
                </a:lnTo>
                <a:close/>
                <a:moveTo>
                  <a:pt x="39845" y="74872"/>
                </a:moveTo>
                <a:lnTo>
                  <a:pt x="39845" y="78632"/>
                </a:lnTo>
                <a:lnTo>
                  <a:pt x="36054" y="78632"/>
                </a:lnTo>
                <a:lnTo>
                  <a:pt x="36054" y="74872"/>
                </a:lnTo>
                <a:close/>
                <a:moveTo>
                  <a:pt x="43821" y="74872"/>
                </a:moveTo>
                <a:lnTo>
                  <a:pt x="43821" y="78632"/>
                </a:lnTo>
                <a:lnTo>
                  <a:pt x="40029" y="78632"/>
                </a:lnTo>
                <a:lnTo>
                  <a:pt x="40029" y="74872"/>
                </a:lnTo>
                <a:close/>
                <a:moveTo>
                  <a:pt x="47796" y="74872"/>
                </a:moveTo>
                <a:lnTo>
                  <a:pt x="47796" y="78632"/>
                </a:lnTo>
                <a:lnTo>
                  <a:pt x="44005" y="78632"/>
                </a:lnTo>
                <a:lnTo>
                  <a:pt x="44005" y="74872"/>
                </a:lnTo>
                <a:close/>
                <a:moveTo>
                  <a:pt x="51771" y="74872"/>
                </a:moveTo>
                <a:lnTo>
                  <a:pt x="51771" y="78632"/>
                </a:lnTo>
                <a:lnTo>
                  <a:pt x="47980" y="78632"/>
                </a:lnTo>
                <a:lnTo>
                  <a:pt x="47980" y="74872"/>
                </a:lnTo>
                <a:close/>
                <a:moveTo>
                  <a:pt x="55746" y="74872"/>
                </a:moveTo>
                <a:lnTo>
                  <a:pt x="55746" y="78632"/>
                </a:lnTo>
                <a:lnTo>
                  <a:pt x="51955" y="78632"/>
                </a:lnTo>
                <a:lnTo>
                  <a:pt x="51955" y="74872"/>
                </a:lnTo>
                <a:close/>
                <a:moveTo>
                  <a:pt x="59721" y="74872"/>
                </a:moveTo>
                <a:lnTo>
                  <a:pt x="59721" y="78632"/>
                </a:lnTo>
                <a:lnTo>
                  <a:pt x="55931" y="78632"/>
                </a:lnTo>
                <a:lnTo>
                  <a:pt x="55931" y="74872"/>
                </a:lnTo>
                <a:close/>
                <a:moveTo>
                  <a:pt x="63696" y="74872"/>
                </a:moveTo>
                <a:lnTo>
                  <a:pt x="63696" y="78632"/>
                </a:lnTo>
                <a:lnTo>
                  <a:pt x="59906" y="78632"/>
                </a:lnTo>
                <a:lnTo>
                  <a:pt x="59906" y="74872"/>
                </a:lnTo>
                <a:close/>
                <a:moveTo>
                  <a:pt x="67672" y="74872"/>
                </a:moveTo>
                <a:lnTo>
                  <a:pt x="67672" y="78632"/>
                </a:lnTo>
                <a:lnTo>
                  <a:pt x="63881" y="78632"/>
                </a:lnTo>
                <a:lnTo>
                  <a:pt x="63881" y="74872"/>
                </a:lnTo>
                <a:close/>
                <a:moveTo>
                  <a:pt x="71648" y="74872"/>
                </a:moveTo>
                <a:lnTo>
                  <a:pt x="71648" y="78632"/>
                </a:lnTo>
                <a:lnTo>
                  <a:pt x="67857" y="78632"/>
                </a:lnTo>
                <a:lnTo>
                  <a:pt x="67857" y="74872"/>
                </a:lnTo>
                <a:close/>
                <a:moveTo>
                  <a:pt x="75623" y="74872"/>
                </a:moveTo>
                <a:lnTo>
                  <a:pt x="75623" y="78632"/>
                </a:lnTo>
                <a:lnTo>
                  <a:pt x="71832" y="78632"/>
                </a:lnTo>
                <a:lnTo>
                  <a:pt x="71832" y="74872"/>
                </a:lnTo>
                <a:close/>
                <a:moveTo>
                  <a:pt x="79598" y="74872"/>
                </a:moveTo>
                <a:lnTo>
                  <a:pt x="79598" y="78632"/>
                </a:lnTo>
                <a:lnTo>
                  <a:pt x="75807" y="78632"/>
                </a:lnTo>
                <a:lnTo>
                  <a:pt x="75807" y="74872"/>
                </a:lnTo>
                <a:close/>
                <a:moveTo>
                  <a:pt x="83573" y="74872"/>
                </a:moveTo>
                <a:lnTo>
                  <a:pt x="83573" y="78632"/>
                </a:lnTo>
                <a:lnTo>
                  <a:pt x="79782" y="78632"/>
                </a:lnTo>
                <a:lnTo>
                  <a:pt x="79782" y="74872"/>
                </a:lnTo>
                <a:close/>
                <a:moveTo>
                  <a:pt x="87549" y="74872"/>
                </a:moveTo>
                <a:lnTo>
                  <a:pt x="87549" y="78632"/>
                </a:lnTo>
                <a:lnTo>
                  <a:pt x="83757" y="78632"/>
                </a:lnTo>
                <a:lnTo>
                  <a:pt x="83757" y="74872"/>
                </a:lnTo>
                <a:close/>
                <a:moveTo>
                  <a:pt x="91524" y="74872"/>
                </a:moveTo>
                <a:lnTo>
                  <a:pt x="91524" y="78632"/>
                </a:lnTo>
                <a:lnTo>
                  <a:pt x="87733" y="78632"/>
                </a:lnTo>
                <a:lnTo>
                  <a:pt x="87733" y="74872"/>
                </a:lnTo>
                <a:close/>
                <a:moveTo>
                  <a:pt x="95499" y="74872"/>
                </a:moveTo>
                <a:lnTo>
                  <a:pt x="95499" y="78632"/>
                </a:lnTo>
                <a:lnTo>
                  <a:pt x="91708" y="78632"/>
                </a:lnTo>
                <a:lnTo>
                  <a:pt x="91708" y="74872"/>
                </a:lnTo>
                <a:close/>
                <a:moveTo>
                  <a:pt x="99474" y="74872"/>
                </a:moveTo>
                <a:lnTo>
                  <a:pt x="99474" y="78632"/>
                </a:lnTo>
                <a:lnTo>
                  <a:pt x="95684" y="78632"/>
                </a:lnTo>
                <a:lnTo>
                  <a:pt x="95684" y="74872"/>
                </a:lnTo>
                <a:close/>
                <a:moveTo>
                  <a:pt x="103449" y="74872"/>
                </a:moveTo>
                <a:lnTo>
                  <a:pt x="103449" y="78632"/>
                </a:lnTo>
                <a:lnTo>
                  <a:pt x="99659" y="78632"/>
                </a:lnTo>
                <a:lnTo>
                  <a:pt x="99659" y="74872"/>
                </a:lnTo>
                <a:close/>
                <a:moveTo>
                  <a:pt x="107424" y="74872"/>
                </a:moveTo>
                <a:lnTo>
                  <a:pt x="107424" y="78632"/>
                </a:lnTo>
                <a:lnTo>
                  <a:pt x="103634" y="78632"/>
                </a:lnTo>
                <a:lnTo>
                  <a:pt x="103634" y="74872"/>
                </a:lnTo>
                <a:close/>
                <a:moveTo>
                  <a:pt x="111400" y="74872"/>
                </a:moveTo>
                <a:lnTo>
                  <a:pt x="111400" y="78632"/>
                </a:lnTo>
                <a:lnTo>
                  <a:pt x="107609" y="78632"/>
                </a:lnTo>
                <a:lnTo>
                  <a:pt x="107609" y="74872"/>
                </a:lnTo>
                <a:close/>
                <a:moveTo>
                  <a:pt x="115376" y="74872"/>
                </a:moveTo>
                <a:lnTo>
                  <a:pt x="115376" y="78632"/>
                </a:lnTo>
                <a:lnTo>
                  <a:pt x="111585" y="78632"/>
                </a:lnTo>
                <a:lnTo>
                  <a:pt x="111585" y="74872"/>
                </a:lnTo>
                <a:close/>
                <a:moveTo>
                  <a:pt x="119351" y="74872"/>
                </a:moveTo>
                <a:lnTo>
                  <a:pt x="119351" y="78632"/>
                </a:lnTo>
                <a:lnTo>
                  <a:pt x="115560" y="78632"/>
                </a:lnTo>
                <a:lnTo>
                  <a:pt x="115560" y="74872"/>
                </a:lnTo>
                <a:close/>
                <a:moveTo>
                  <a:pt x="123326" y="74872"/>
                </a:moveTo>
                <a:lnTo>
                  <a:pt x="123326" y="78632"/>
                </a:lnTo>
                <a:lnTo>
                  <a:pt x="119535" y="78632"/>
                </a:lnTo>
                <a:lnTo>
                  <a:pt x="119535" y="74872"/>
                </a:lnTo>
                <a:close/>
                <a:moveTo>
                  <a:pt x="127301" y="74872"/>
                </a:moveTo>
                <a:lnTo>
                  <a:pt x="127301" y="78632"/>
                </a:lnTo>
                <a:lnTo>
                  <a:pt x="123510" y="78632"/>
                </a:lnTo>
                <a:lnTo>
                  <a:pt x="123510" y="74872"/>
                </a:lnTo>
                <a:close/>
                <a:moveTo>
                  <a:pt x="131277" y="74872"/>
                </a:moveTo>
                <a:lnTo>
                  <a:pt x="131277" y="78632"/>
                </a:lnTo>
                <a:lnTo>
                  <a:pt x="127485" y="78632"/>
                </a:lnTo>
                <a:lnTo>
                  <a:pt x="127485" y="74872"/>
                </a:lnTo>
                <a:close/>
                <a:moveTo>
                  <a:pt x="135252" y="74872"/>
                </a:moveTo>
                <a:lnTo>
                  <a:pt x="135252" y="78632"/>
                </a:lnTo>
                <a:lnTo>
                  <a:pt x="131461" y="78632"/>
                </a:lnTo>
                <a:lnTo>
                  <a:pt x="131461" y="74872"/>
                </a:lnTo>
                <a:close/>
                <a:moveTo>
                  <a:pt x="139227" y="74872"/>
                </a:moveTo>
                <a:lnTo>
                  <a:pt x="139227" y="78632"/>
                </a:lnTo>
                <a:lnTo>
                  <a:pt x="135436" y="78632"/>
                </a:lnTo>
                <a:lnTo>
                  <a:pt x="135436" y="74872"/>
                </a:lnTo>
                <a:close/>
                <a:moveTo>
                  <a:pt x="143202" y="74872"/>
                </a:moveTo>
                <a:lnTo>
                  <a:pt x="143202" y="78632"/>
                </a:lnTo>
                <a:lnTo>
                  <a:pt x="139411" y="78632"/>
                </a:lnTo>
                <a:lnTo>
                  <a:pt x="139411" y="74872"/>
                </a:lnTo>
                <a:close/>
                <a:moveTo>
                  <a:pt x="147177" y="74872"/>
                </a:moveTo>
                <a:lnTo>
                  <a:pt x="147177" y="78632"/>
                </a:lnTo>
                <a:lnTo>
                  <a:pt x="143387" y="78632"/>
                </a:lnTo>
                <a:lnTo>
                  <a:pt x="143387" y="74872"/>
                </a:lnTo>
                <a:close/>
                <a:moveTo>
                  <a:pt x="151224" y="74872"/>
                </a:moveTo>
                <a:lnTo>
                  <a:pt x="151224" y="78632"/>
                </a:lnTo>
                <a:lnTo>
                  <a:pt x="147362" y="78632"/>
                </a:lnTo>
                <a:lnTo>
                  <a:pt x="147362" y="74872"/>
                </a:lnTo>
                <a:close/>
                <a:moveTo>
                  <a:pt x="4068" y="78815"/>
                </a:moveTo>
                <a:lnTo>
                  <a:pt x="4068" y="82574"/>
                </a:lnTo>
                <a:lnTo>
                  <a:pt x="184" y="82574"/>
                </a:lnTo>
                <a:lnTo>
                  <a:pt x="184" y="78815"/>
                </a:lnTo>
                <a:close/>
                <a:moveTo>
                  <a:pt x="8043" y="78815"/>
                </a:moveTo>
                <a:lnTo>
                  <a:pt x="8043" y="82574"/>
                </a:lnTo>
                <a:lnTo>
                  <a:pt x="4252" y="82574"/>
                </a:lnTo>
                <a:lnTo>
                  <a:pt x="4252" y="78815"/>
                </a:lnTo>
                <a:close/>
                <a:moveTo>
                  <a:pt x="12018" y="78815"/>
                </a:moveTo>
                <a:lnTo>
                  <a:pt x="12018" y="82574"/>
                </a:lnTo>
                <a:lnTo>
                  <a:pt x="8227" y="82574"/>
                </a:lnTo>
                <a:lnTo>
                  <a:pt x="8227" y="78815"/>
                </a:lnTo>
                <a:close/>
                <a:moveTo>
                  <a:pt x="15993" y="78815"/>
                </a:moveTo>
                <a:lnTo>
                  <a:pt x="15993" y="82574"/>
                </a:lnTo>
                <a:lnTo>
                  <a:pt x="12202" y="82574"/>
                </a:lnTo>
                <a:lnTo>
                  <a:pt x="12202" y="78815"/>
                </a:lnTo>
                <a:close/>
                <a:moveTo>
                  <a:pt x="19968" y="78815"/>
                </a:moveTo>
                <a:lnTo>
                  <a:pt x="19968" y="82574"/>
                </a:lnTo>
                <a:lnTo>
                  <a:pt x="16177" y="82574"/>
                </a:lnTo>
                <a:lnTo>
                  <a:pt x="16177" y="78815"/>
                </a:lnTo>
                <a:close/>
                <a:moveTo>
                  <a:pt x="23944" y="78815"/>
                </a:moveTo>
                <a:lnTo>
                  <a:pt x="23944" y="82574"/>
                </a:lnTo>
                <a:lnTo>
                  <a:pt x="20152" y="82574"/>
                </a:lnTo>
                <a:lnTo>
                  <a:pt x="20152" y="78815"/>
                </a:lnTo>
                <a:close/>
                <a:moveTo>
                  <a:pt x="27919" y="78815"/>
                </a:moveTo>
                <a:lnTo>
                  <a:pt x="27919" y="82574"/>
                </a:lnTo>
                <a:lnTo>
                  <a:pt x="24129" y="82574"/>
                </a:lnTo>
                <a:lnTo>
                  <a:pt x="24129" y="78815"/>
                </a:lnTo>
                <a:close/>
                <a:moveTo>
                  <a:pt x="31895" y="78815"/>
                </a:moveTo>
                <a:lnTo>
                  <a:pt x="31895" y="82574"/>
                </a:lnTo>
                <a:lnTo>
                  <a:pt x="28104" y="82574"/>
                </a:lnTo>
                <a:lnTo>
                  <a:pt x="28104" y="78815"/>
                </a:lnTo>
                <a:close/>
                <a:moveTo>
                  <a:pt x="35870" y="78815"/>
                </a:moveTo>
                <a:lnTo>
                  <a:pt x="35870" y="82574"/>
                </a:lnTo>
                <a:lnTo>
                  <a:pt x="32079" y="82574"/>
                </a:lnTo>
                <a:lnTo>
                  <a:pt x="32079" y="78815"/>
                </a:lnTo>
                <a:close/>
                <a:moveTo>
                  <a:pt x="39845" y="78815"/>
                </a:moveTo>
                <a:lnTo>
                  <a:pt x="39845" y="82574"/>
                </a:lnTo>
                <a:lnTo>
                  <a:pt x="36054" y="82574"/>
                </a:lnTo>
                <a:lnTo>
                  <a:pt x="36054" y="78815"/>
                </a:lnTo>
                <a:close/>
                <a:moveTo>
                  <a:pt x="43821" y="78815"/>
                </a:moveTo>
                <a:lnTo>
                  <a:pt x="43821" y="82574"/>
                </a:lnTo>
                <a:lnTo>
                  <a:pt x="40029" y="82574"/>
                </a:lnTo>
                <a:lnTo>
                  <a:pt x="40029" y="78815"/>
                </a:lnTo>
                <a:close/>
                <a:moveTo>
                  <a:pt x="47796" y="78815"/>
                </a:moveTo>
                <a:lnTo>
                  <a:pt x="47796" y="82574"/>
                </a:lnTo>
                <a:lnTo>
                  <a:pt x="44005" y="82574"/>
                </a:lnTo>
                <a:lnTo>
                  <a:pt x="44005" y="78815"/>
                </a:lnTo>
                <a:close/>
                <a:moveTo>
                  <a:pt x="51771" y="78815"/>
                </a:moveTo>
                <a:lnTo>
                  <a:pt x="51771" y="82574"/>
                </a:lnTo>
                <a:lnTo>
                  <a:pt x="47980" y="82574"/>
                </a:lnTo>
                <a:lnTo>
                  <a:pt x="47980" y="78815"/>
                </a:lnTo>
                <a:close/>
                <a:moveTo>
                  <a:pt x="55746" y="78815"/>
                </a:moveTo>
                <a:lnTo>
                  <a:pt x="55746" y="82574"/>
                </a:lnTo>
                <a:lnTo>
                  <a:pt x="51955" y="82574"/>
                </a:lnTo>
                <a:lnTo>
                  <a:pt x="51955" y="78815"/>
                </a:lnTo>
                <a:close/>
                <a:moveTo>
                  <a:pt x="59721" y="78815"/>
                </a:moveTo>
                <a:lnTo>
                  <a:pt x="59721" y="82574"/>
                </a:lnTo>
                <a:lnTo>
                  <a:pt x="55931" y="82574"/>
                </a:lnTo>
                <a:lnTo>
                  <a:pt x="55931" y="78815"/>
                </a:lnTo>
                <a:close/>
                <a:moveTo>
                  <a:pt x="63696" y="78815"/>
                </a:moveTo>
                <a:lnTo>
                  <a:pt x="63696" y="82574"/>
                </a:lnTo>
                <a:lnTo>
                  <a:pt x="59906" y="82574"/>
                </a:lnTo>
                <a:lnTo>
                  <a:pt x="59906" y="78815"/>
                </a:lnTo>
                <a:close/>
                <a:moveTo>
                  <a:pt x="67672" y="78815"/>
                </a:moveTo>
                <a:lnTo>
                  <a:pt x="67672" y="82574"/>
                </a:lnTo>
                <a:lnTo>
                  <a:pt x="63881" y="82574"/>
                </a:lnTo>
                <a:lnTo>
                  <a:pt x="63881" y="78815"/>
                </a:lnTo>
                <a:close/>
                <a:moveTo>
                  <a:pt x="71648" y="78815"/>
                </a:moveTo>
                <a:lnTo>
                  <a:pt x="71648" y="82574"/>
                </a:lnTo>
                <a:lnTo>
                  <a:pt x="67857" y="82574"/>
                </a:lnTo>
                <a:lnTo>
                  <a:pt x="67857" y="78815"/>
                </a:lnTo>
                <a:close/>
                <a:moveTo>
                  <a:pt x="75623" y="78815"/>
                </a:moveTo>
                <a:lnTo>
                  <a:pt x="75623" y="82574"/>
                </a:lnTo>
                <a:lnTo>
                  <a:pt x="71832" y="82574"/>
                </a:lnTo>
                <a:lnTo>
                  <a:pt x="71832" y="78815"/>
                </a:lnTo>
                <a:close/>
                <a:moveTo>
                  <a:pt x="79598" y="78815"/>
                </a:moveTo>
                <a:lnTo>
                  <a:pt x="79598" y="82574"/>
                </a:lnTo>
                <a:lnTo>
                  <a:pt x="75807" y="82574"/>
                </a:lnTo>
                <a:lnTo>
                  <a:pt x="75807" y="78815"/>
                </a:lnTo>
                <a:close/>
                <a:moveTo>
                  <a:pt x="83573" y="78815"/>
                </a:moveTo>
                <a:lnTo>
                  <a:pt x="83573" y="82574"/>
                </a:lnTo>
                <a:lnTo>
                  <a:pt x="79782" y="82574"/>
                </a:lnTo>
                <a:lnTo>
                  <a:pt x="79782" y="78815"/>
                </a:lnTo>
                <a:close/>
                <a:moveTo>
                  <a:pt x="87549" y="78815"/>
                </a:moveTo>
                <a:lnTo>
                  <a:pt x="87549" y="82574"/>
                </a:lnTo>
                <a:lnTo>
                  <a:pt x="83757" y="82574"/>
                </a:lnTo>
                <a:lnTo>
                  <a:pt x="83757" y="78815"/>
                </a:lnTo>
                <a:close/>
                <a:moveTo>
                  <a:pt x="91524" y="78815"/>
                </a:moveTo>
                <a:lnTo>
                  <a:pt x="91524" y="82574"/>
                </a:lnTo>
                <a:lnTo>
                  <a:pt x="87733" y="82574"/>
                </a:lnTo>
                <a:lnTo>
                  <a:pt x="87733" y="78815"/>
                </a:lnTo>
                <a:close/>
                <a:moveTo>
                  <a:pt x="95499" y="78815"/>
                </a:moveTo>
                <a:lnTo>
                  <a:pt x="95499" y="82574"/>
                </a:lnTo>
                <a:lnTo>
                  <a:pt x="91708" y="82574"/>
                </a:lnTo>
                <a:lnTo>
                  <a:pt x="91708" y="78815"/>
                </a:lnTo>
                <a:close/>
                <a:moveTo>
                  <a:pt x="99474" y="78815"/>
                </a:moveTo>
                <a:lnTo>
                  <a:pt x="99474" y="82574"/>
                </a:lnTo>
                <a:lnTo>
                  <a:pt x="95684" y="82574"/>
                </a:lnTo>
                <a:lnTo>
                  <a:pt x="95684" y="78815"/>
                </a:lnTo>
                <a:close/>
                <a:moveTo>
                  <a:pt x="103449" y="78815"/>
                </a:moveTo>
                <a:lnTo>
                  <a:pt x="103449" y="82574"/>
                </a:lnTo>
                <a:lnTo>
                  <a:pt x="99659" y="82574"/>
                </a:lnTo>
                <a:lnTo>
                  <a:pt x="99659" y="78815"/>
                </a:lnTo>
                <a:close/>
                <a:moveTo>
                  <a:pt x="107424" y="78815"/>
                </a:moveTo>
                <a:lnTo>
                  <a:pt x="107424" y="82574"/>
                </a:lnTo>
                <a:lnTo>
                  <a:pt x="103634" y="82574"/>
                </a:lnTo>
                <a:lnTo>
                  <a:pt x="103634" y="78815"/>
                </a:lnTo>
                <a:close/>
                <a:moveTo>
                  <a:pt x="111400" y="78815"/>
                </a:moveTo>
                <a:lnTo>
                  <a:pt x="111400" y="82574"/>
                </a:lnTo>
                <a:lnTo>
                  <a:pt x="107609" y="82574"/>
                </a:lnTo>
                <a:lnTo>
                  <a:pt x="107609" y="78815"/>
                </a:lnTo>
                <a:close/>
                <a:moveTo>
                  <a:pt x="115376" y="78815"/>
                </a:moveTo>
                <a:lnTo>
                  <a:pt x="115376" y="82574"/>
                </a:lnTo>
                <a:lnTo>
                  <a:pt x="111585" y="82574"/>
                </a:lnTo>
                <a:lnTo>
                  <a:pt x="111585" y="78815"/>
                </a:lnTo>
                <a:close/>
                <a:moveTo>
                  <a:pt x="119351" y="78815"/>
                </a:moveTo>
                <a:lnTo>
                  <a:pt x="119351" y="82574"/>
                </a:lnTo>
                <a:lnTo>
                  <a:pt x="115560" y="82574"/>
                </a:lnTo>
                <a:lnTo>
                  <a:pt x="115560" y="78815"/>
                </a:lnTo>
                <a:close/>
                <a:moveTo>
                  <a:pt x="123326" y="78815"/>
                </a:moveTo>
                <a:lnTo>
                  <a:pt x="123326" y="82574"/>
                </a:lnTo>
                <a:lnTo>
                  <a:pt x="119535" y="82574"/>
                </a:lnTo>
                <a:lnTo>
                  <a:pt x="119535" y="78815"/>
                </a:lnTo>
                <a:close/>
                <a:moveTo>
                  <a:pt x="127301" y="78815"/>
                </a:moveTo>
                <a:lnTo>
                  <a:pt x="127301" y="82574"/>
                </a:lnTo>
                <a:lnTo>
                  <a:pt x="123510" y="82574"/>
                </a:lnTo>
                <a:lnTo>
                  <a:pt x="123510" y="78815"/>
                </a:lnTo>
                <a:close/>
                <a:moveTo>
                  <a:pt x="131277" y="78815"/>
                </a:moveTo>
                <a:lnTo>
                  <a:pt x="131277" y="82574"/>
                </a:lnTo>
                <a:lnTo>
                  <a:pt x="127485" y="82574"/>
                </a:lnTo>
                <a:lnTo>
                  <a:pt x="127485" y="78815"/>
                </a:lnTo>
                <a:close/>
                <a:moveTo>
                  <a:pt x="135252" y="78815"/>
                </a:moveTo>
                <a:lnTo>
                  <a:pt x="135252" y="82574"/>
                </a:lnTo>
                <a:lnTo>
                  <a:pt x="131461" y="82574"/>
                </a:lnTo>
                <a:lnTo>
                  <a:pt x="131461" y="78815"/>
                </a:lnTo>
                <a:close/>
                <a:moveTo>
                  <a:pt x="139227" y="78815"/>
                </a:moveTo>
                <a:lnTo>
                  <a:pt x="139227" y="82574"/>
                </a:lnTo>
                <a:lnTo>
                  <a:pt x="135436" y="82574"/>
                </a:lnTo>
                <a:lnTo>
                  <a:pt x="135436" y="78815"/>
                </a:lnTo>
                <a:close/>
                <a:moveTo>
                  <a:pt x="143202" y="78815"/>
                </a:moveTo>
                <a:lnTo>
                  <a:pt x="143202" y="82574"/>
                </a:lnTo>
                <a:lnTo>
                  <a:pt x="139411" y="82574"/>
                </a:lnTo>
                <a:lnTo>
                  <a:pt x="139411" y="78815"/>
                </a:lnTo>
                <a:close/>
                <a:moveTo>
                  <a:pt x="147177" y="78815"/>
                </a:moveTo>
                <a:lnTo>
                  <a:pt x="147177" y="82574"/>
                </a:lnTo>
                <a:lnTo>
                  <a:pt x="143387" y="82574"/>
                </a:lnTo>
                <a:lnTo>
                  <a:pt x="143387" y="78815"/>
                </a:lnTo>
                <a:close/>
                <a:moveTo>
                  <a:pt x="151224" y="78815"/>
                </a:moveTo>
                <a:lnTo>
                  <a:pt x="151224" y="82574"/>
                </a:lnTo>
                <a:lnTo>
                  <a:pt x="147362" y="82574"/>
                </a:lnTo>
                <a:lnTo>
                  <a:pt x="147362" y="78815"/>
                </a:lnTo>
                <a:close/>
                <a:moveTo>
                  <a:pt x="4068" y="82757"/>
                </a:moveTo>
                <a:lnTo>
                  <a:pt x="4068" y="86517"/>
                </a:lnTo>
                <a:lnTo>
                  <a:pt x="184" y="86517"/>
                </a:lnTo>
                <a:lnTo>
                  <a:pt x="184" y="82757"/>
                </a:lnTo>
                <a:close/>
                <a:moveTo>
                  <a:pt x="8043" y="82757"/>
                </a:moveTo>
                <a:lnTo>
                  <a:pt x="8043" y="86517"/>
                </a:lnTo>
                <a:lnTo>
                  <a:pt x="4252" y="86517"/>
                </a:lnTo>
                <a:lnTo>
                  <a:pt x="4252" y="82757"/>
                </a:lnTo>
                <a:close/>
                <a:moveTo>
                  <a:pt x="12018" y="82757"/>
                </a:moveTo>
                <a:lnTo>
                  <a:pt x="12018" y="86517"/>
                </a:lnTo>
                <a:lnTo>
                  <a:pt x="8227" y="86517"/>
                </a:lnTo>
                <a:lnTo>
                  <a:pt x="8227" y="82757"/>
                </a:lnTo>
                <a:close/>
                <a:moveTo>
                  <a:pt x="15993" y="82757"/>
                </a:moveTo>
                <a:lnTo>
                  <a:pt x="15993" y="86517"/>
                </a:lnTo>
                <a:lnTo>
                  <a:pt x="12202" y="86517"/>
                </a:lnTo>
                <a:lnTo>
                  <a:pt x="12202" y="82757"/>
                </a:lnTo>
                <a:close/>
                <a:moveTo>
                  <a:pt x="19968" y="82757"/>
                </a:moveTo>
                <a:lnTo>
                  <a:pt x="19968" y="86517"/>
                </a:lnTo>
                <a:lnTo>
                  <a:pt x="16177" y="86517"/>
                </a:lnTo>
                <a:lnTo>
                  <a:pt x="16177" y="82757"/>
                </a:lnTo>
                <a:close/>
                <a:moveTo>
                  <a:pt x="23944" y="82757"/>
                </a:moveTo>
                <a:lnTo>
                  <a:pt x="23944" y="86517"/>
                </a:lnTo>
                <a:lnTo>
                  <a:pt x="20152" y="86517"/>
                </a:lnTo>
                <a:lnTo>
                  <a:pt x="20152" y="82757"/>
                </a:lnTo>
                <a:close/>
                <a:moveTo>
                  <a:pt x="27919" y="82757"/>
                </a:moveTo>
                <a:lnTo>
                  <a:pt x="27919" y="86517"/>
                </a:lnTo>
                <a:lnTo>
                  <a:pt x="24129" y="86517"/>
                </a:lnTo>
                <a:lnTo>
                  <a:pt x="24129" y="82757"/>
                </a:lnTo>
                <a:close/>
                <a:moveTo>
                  <a:pt x="31895" y="82757"/>
                </a:moveTo>
                <a:lnTo>
                  <a:pt x="31895" y="86517"/>
                </a:lnTo>
                <a:lnTo>
                  <a:pt x="28104" y="86517"/>
                </a:lnTo>
                <a:lnTo>
                  <a:pt x="28104" y="82757"/>
                </a:lnTo>
                <a:close/>
                <a:moveTo>
                  <a:pt x="35870" y="82757"/>
                </a:moveTo>
                <a:lnTo>
                  <a:pt x="35870" y="86517"/>
                </a:lnTo>
                <a:lnTo>
                  <a:pt x="32079" y="86517"/>
                </a:lnTo>
                <a:lnTo>
                  <a:pt x="32079" y="82757"/>
                </a:lnTo>
                <a:close/>
                <a:moveTo>
                  <a:pt x="39845" y="82757"/>
                </a:moveTo>
                <a:lnTo>
                  <a:pt x="39845" y="86517"/>
                </a:lnTo>
                <a:lnTo>
                  <a:pt x="36054" y="86517"/>
                </a:lnTo>
                <a:lnTo>
                  <a:pt x="36054" y="82757"/>
                </a:lnTo>
                <a:close/>
                <a:moveTo>
                  <a:pt x="43821" y="82757"/>
                </a:moveTo>
                <a:lnTo>
                  <a:pt x="43821" y="86517"/>
                </a:lnTo>
                <a:lnTo>
                  <a:pt x="40029" y="86517"/>
                </a:lnTo>
                <a:lnTo>
                  <a:pt x="40029" y="82757"/>
                </a:lnTo>
                <a:close/>
                <a:moveTo>
                  <a:pt x="47796" y="82757"/>
                </a:moveTo>
                <a:lnTo>
                  <a:pt x="47796" y="86517"/>
                </a:lnTo>
                <a:lnTo>
                  <a:pt x="44005" y="86517"/>
                </a:lnTo>
                <a:lnTo>
                  <a:pt x="44005" y="82757"/>
                </a:lnTo>
                <a:close/>
                <a:moveTo>
                  <a:pt x="51771" y="82757"/>
                </a:moveTo>
                <a:lnTo>
                  <a:pt x="51771" y="86517"/>
                </a:lnTo>
                <a:lnTo>
                  <a:pt x="47980" y="86517"/>
                </a:lnTo>
                <a:lnTo>
                  <a:pt x="47980" y="82757"/>
                </a:lnTo>
                <a:close/>
                <a:moveTo>
                  <a:pt x="55746" y="82757"/>
                </a:moveTo>
                <a:lnTo>
                  <a:pt x="55746" y="86517"/>
                </a:lnTo>
                <a:lnTo>
                  <a:pt x="51955" y="86517"/>
                </a:lnTo>
                <a:lnTo>
                  <a:pt x="51955" y="82757"/>
                </a:lnTo>
                <a:close/>
                <a:moveTo>
                  <a:pt x="59721" y="82757"/>
                </a:moveTo>
                <a:lnTo>
                  <a:pt x="59721" y="86517"/>
                </a:lnTo>
                <a:lnTo>
                  <a:pt x="55931" y="86517"/>
                </a:lnTo>
                <a:lnTo>
                  <a:pt x="55931" y="82757"/>
                </a:lnTo>
                <a:close/>
                <a:moveTo>
                  <a:pt x="63696" y="82757"/>
                </a:moveTo>
                <a:lnTo>
                  <a:pt x="63696" y="86517"/>
                </a:lnTo>
                <a:lnTo>
                  <a:pt x="59906" y="86517"/>
                </a:lnTo>
                <a:lnTo>
                  <a:pt x="59906" y="82757"/>
                </a:lnTo>
                <a:close/>
                <a:moveTo>
                  <a:pt x="67672" y="82757"/>
                </a:moveTo>
                <a:lnTo>
                  <a:pt x="67672" y="86517"/>
                </a:lnTo>
                <a:lnTo>
                  <a:pt x="63881" y="86517"/>
                </a:lnTo>
                <a:lnTo>
                  <a:pt x="63881" y="82757"/>
                </a:lnTo>
                <a:close/>
                <a:moveTo>
                  <a:pt x="71648" y="82757"/>
                </a:moveTo>
                <a:lnTo>
                  <a:pt x="71648" y="86517"/>
                </a:lnTo>
                <a:lnTo>
                  <a:pt x="67857" y="86517"/>
                </a:lnTo>
                <a:lnTo>
                  <a:pt x="67857" y="82757"/>
                </a:lnTo>
                <a:close/>
                <a:moveTo>
                  <a:pt x="75623" y="82757"/>
                </a:moveTo>
                <a:lnTo>
                  <a:pt x="75623" y="86517"/>
                </a:lnTo>
                <a:lnTo>
                  <a:pt x="71832" y="86517"/>
                </a:lnTo>
                <a:lnTo>
                  <a:pt x="71832" y="82757"/>
                </a:lnTo>
                <a:close/>
                <a:moveTo>
                  <a:pt x="79598" y="82757"/>
                </a:moveTo>
                <a:lnTo>
                  <a:pt x="79598" y="86517"/>
                </a:lnTo>
                <a:lnTo>
                  <a:pt x="75807" y="86517"/>
                </a:lnTo>
                <a:lnTo>
                  <a:pt x="75807" y="82757"/>
                </a:lnTo>
                <a:close/>
                <a:moveTo>
                  <a:pt x="83573" y="82757"/>
                </a:moveTo>
                <a:lnTo>
                  <a:pt x="83573" y="86517"/>
                </a:lnTo>
                <a:lnTo>
                  <a:pt x="79782" y="86517"/>
                </a:lnTo>
                <a:lnTo>
                  <a:pt x="79782" y="82757"/>
                </a:lnTo>
                <a:close/>
                <a:moveTo>
                  <a:pt x="87549" y="82757"/>
                </a:moveTo>
                <a:lnTo>
                  <a:pt x="87549" y="86517"/>
                </a:lnTo>
                <a:lnTo>
                  <a:pt x="83757" y="86517"/>
                </a:lnTo>
                <a:lnTo>
                  <a:pt x="83757" y="82757"/>
                </a:lnTo>
                <a:close/>
                <a:moveTo>
                  <a:pt x="91524" y="82757"/>
                </a:moveTo>
                <a:lnTo>
                  <a:pt x="91524" y="86517"/>
                </a:lnTo>
                <a:lnTo>
                  <a:pt x="87733" y="86517"/>
                </a:lnTo>
                <a:lnTo>
                  <a:pt x="87733" y="82757"/>
                </a:lnTo>
                <a:close/>
                <a:moveTo>
                  <a:pt x="95499" y="82757"/>
                </a:moveTo>
                <a:lnTo>
                  <a:pt x="95499" y="86517"/>
                </a:lnTo>
                <a:lnTo>
                  <a:pt x="91708" y="86517"/>
                </a:lnTo>
                <a:lnTo>
                  <a:pt x="91708" y="82757"/>
                </a:lnTo>
                <a:close/>
                <a:moveTo>
                  <a:pt x="99474" y="82757"/>
                </a:moveTo>
                <a:lnTo>
                  <a:pt x="99474" y="86517"/>
                </a:lnTo>
                <a:lnTo>
                  <a:pt x="95684" y="86517"/>
                </a:lnTo>
                <a:lnTo>
                  <a:pt x="95684" y="82757"/>
                </a:lnTo>
                <a:close/>
                <a:moveTo>
                  <a:pt x="103449" y="82757"/>
                </a:moveTo>
                <a:lnTo>
                  <a:pt x="103449" y="86517"/>
                </a:lnTo>
                <a:lnTo>
                  <a:pt x="99659" y="86517"/>
                </a:lnTo>
                <a:lnTo>
                  <a:pt x="99659" y="82757"/>
                </a:lnTo>
                <a:close/>
                <a:moveTo>
                  <a:pt x="107424" y="82757"/>
                </a:moveTo>
                <a:lnTo>
                  <a:pt x="107424" y="86517"/>
                </a:lnTo>
                <a:lnTo>
                  <a:pt x="103634" y="86517"/>
                </a:lnTo>
                <a:lnTo>
                  <a:pt x="103634" y="82757"/>
                </a:lnTo>
                <a:close/>
                <a:moveTo>
                  <a:pt x="111400" y="82757"/>
                </a:moveTo>
                <a:lnTo>
                  <a:pt x="111400" y="86517"/>
                </a:lnTo>
                <a:lnTo>
                  <a:pt x="107609" y="86517"/>
                </a:lnTo>
                <a:lnTo>
                  <a:pt x="107609" y="82757"/>
                </a:lnTo>
                <a:close/>
                <a:moveTo>
                  <a:pt x="115376" y="82757"/>
                </a:moveTo>
                <a:lnTo>
                  <a:pt x="115376" y="86517"/>
                </a:lnTo>
                <a:lnTo>
                  <a:pt x="111585" y="86517"/>
                </a:lnTo>
                <a:lnTo>
                  <a:pt x="111585" y="82757"/>
                </a:lnTo>
                <a:close/>
                <a:moveTo>
                  <a:pt x="119351" y="82757"/>
                </a:moveTo>
                <a:lnTo>
                  <a:pt x="119351" y="86517"/>
                </a:lnTo>
                <a:lnTo>
                  <a:pt x="115560" y="86517"/>
                </a:lnTo>
                <a:lnTo>
                  <a:pt x="115560" y="82757"/>
                </a:lnTo>
                <a:close/>
                <a:moveTo>
                  <a:pt x="123326" y="82757"/>
                </a:moveTo>
                <a:lnTo>
                  <a:pt x="123326" y="86517"/>
                </a:lnTo>
                <a:lnTo>
                  <a:pt x="119535" y="86517"/>
                </a:lnTo>
                <a:lnTo>
                  <a:pt x="119535" y="82757"/>
                </a:lnTo>
                <a:close/>
                <a:moveTo>
                  <a:pt x="127301" y="82757"/>
                </a:moveTo>
                <a:lnTo>
                  <a:pt x="127301" y="86517"/>
                </a:lnTo>
                <a:lnTo>
                  <a:pt x="123510" y="86517"/>
                </a:lnTo>
                <a:lnTo>
                  <a:pt x="123510" y="82757"/>
                </a:lnTo>
                <a:close/>
                <a:moveTo>
                  <a:pt x="131277" y="82757"/>
                </a:moveTo>
                <a:lnTo>
                  <a:pt x="131277" y="86517"/>
                </a:lnTo>
                <a:lnTo>
                  <a:pt x="127485" y="86517"/>
                </a:lnTo>
                <a:lnTo>
                  <a:pt x="127485" y="82757"/>
                </a:lnTo>
                <a:close/>
                <a:moveTo>
                  <a:pt x="135252" y="82757"/>
                </a:moveTo>
                <a:lnTo>
                  <a:pt x="135252" y="86517"/>
                </a:lnTo>
                <a:lnTo>
                  <a:pt x="131461" y="86517"/>
                </a:lnTo>
                <a:lnTo>
                  <a:pt x="131461" y="82757"/>
                </a:lnTo>
                <a:close/>
                <a:moveTo>
                  <a:pt x="139227" y="82757"/>
                </a:moveTo>
                <a:lnTo>
                  <a:pt x="139227" y="86517"/>
                </a:lnTo>
                <a:lnTo>
                  <a:pt x="135436" y="86517"/>
                </a:lnTo>
                <a:lnTo>
                  <a:pt x="135436" y="82757"/>
                </a:lnTo>
                <a:close/>
                <a:moveTo>
                  <a:pt x="143202" y="82757"/>
                </a:moveTo>
                <a:lnTo>
                  <a:pt x="143202" y="86517"/>
                </a:lnTo>
                <a:lnTo>
                  <a:pt x="139411" y="86517"/>
                </a:lnTo>
                <a:lnTo>
                  <a:pt x="139411" y="82757"/>
                </a:lnTo>
                <a:close/>
                <a:moveTo>
                  <a:pt x="147177" y="82757"/>
                </a:moveTo>
                <a:lnTo>
                  <a:pt x="147177" y="86517"/>
                </a:lnTo>
                <a:lnTo>
                  <a:pt x="143387" y="86517"/>
                </a:lnTo>
                <a:lnTo>
                  <a:pt x="143387" y="82757"/>
                </a:lnTo>
                <a:close/>
                <a:moveTo>
                  <a:pt x="151224" y="82757"/>
                </a:moveTo>
                <a:lnTo>
                  <a:pt x="151224" y="86517"/>
                </a:lnTo>
                <a:lnTo>
                  <a:pt x="147362" y="86517"/>
                </a:lnTo>
                <a:lnTo>
                  <a:pt x="147362" y="82757"/>
                </a:lnTo>
                <a:close/>
                <a:moveTo>
                  <a:pt x="4068" y="86700"/>
                </a:moveTo>
                <a:lnTo>
                  <a:pt x="4068" y="90460"/>
                </a:lnTo>
                <a:lnTo>
                  <a:pt x="184" y="90460"/>
                </a:lnTo>
                <a:lnTo>
                  <a:pt x="184" y="86700"/>
                </a:lnTo>
                <a:close/>
                <a:moveTo>
                  <a:pt x="8043" y="86700"/>
                </a:moveTo>
                <a:lnTo>
                  <a:pt x="8043" y="90460"/>
                </a:lnTo>
                <a:lnTo>
                  <a:pt x="4252" y="90460"/>
                </a:lnTo>
                <a:lnTo>
                  <a:pt x="4252" y="86700"/>
                </a:lnTo>
                <a:close/>
                <a:moveTo>
                  <a:pt x="12018" y="86700"/>
                </a:moveTo>
                <a:lnTo>
                  <a:pt x="12018" y="90460"/>
                </a:lnTo>
                <a:lnTo>
                  <a:pt x="8227" y="90460"/>
                </a:lnTo>
                <a:lnTo>
                  <a:pt x="8227" y="86700"/>
                </a:lnTo>
                <a:close/>
                <a:moveTo>
                  <a:pt x="15993" y="86700"/>
                </a:moveTo>
                <a:lnTo>
                  <a:pt x="15993" y="90460"/>
                </a:lnTo>
                <a:lnTo>
                  <a:pt x="12202" y="90460"/>
                </a:lnTo>
                <a:lnTo>
                  <a:pt x="12202" y="86700"/>
                </a:lnTo>
                <a:close/>
                <a:moveTo>
                  <a:pt x="19968" y="86700"/>
                </a:moveTo>
                <a:lnTo>
                  <a:pt x="19968" y="90460"/>
                </a:lnTo>
                <a:lnTo>
                  <a:pt x="16177" y="90460"/>
                </a:lnTo>
                <a:lnTo>
                  <a:pt x="16177" y="86700"/>
                </a:lnTo>
                <a:close/>
                <a:moveTo>
                  <a:pt x="23944" y="86700"/>
                </a:moveTo>
                <a:lnTo>
                  <a:pt x="23944" y="90460"/>
                </a:lnTo>
                <a:lnTo>
                  <a:pt x="20152" y="90460"/>
                </a:lnTo>
                <a:lnTo>
                  <a:pt x="20152" y="86700"/>
                </a:lnTo>
                <a:close/>
                <a:moveTo>
                  <a:pt x="27919" y="86700"/>
                </a:moveTo>
                <a:lnTo>
                  <a:pt x="27919" y="90460"/>
                </a:lnTo>
                <a:lnTo>
                  <a:pt x="24129" y="90460"/>
                </a:lnTo>
                <a:lnTo>
                  <a:pt x="24129" y="86700"/>
                </a:lnTo>
                <a:close/>
                <a:moveTo>
                  <a:pt x="31895" y="86700"/>
                </a:moveTo>
                <a:lnTo>
                  <a:pt x="31895" y="90460"/>
                </a:lnTo>
                <a:lnTo>
                  <a:pt x="28104" y="90460"/>
                </a:lnTo>
                <a:lnTo>
                  <a:pt x="28104" y="86700"/>
                </a:lnTo>
                <a:close/>
                <a:moveTo>
                  <a:pt x="35870" y="86700"/>
                </a:moveTo>
                <a:lnTo>
                  <a:pt x="35870" y="90460"/>
                </a:lnTo>
                <a:lnTo>
                  <a:pt x="32079" y="90460"/>
                </a:lnTo>
                <a:lnTo>
                  <a:pt x="32079" y="86700"/>
                </a:lnTo>
                <a:close/>
                <a:moveTo>
                  <a:pt x="39845" y="86700"/>
                </a:moveTo>
                <a:lnTo>
                  <a:pt x="39845" y="90460"/>
                </a:lnTo>
                <a:lnTo>
                  <a:pt x="36054" y="90460"/>
                </a:lnTo>
                <a:lnTo>
                  <a:pt x="36054" y="86700"/>
                </a:lnTo>
                <a:close/>
                <a:moveTo>
                  <a:pt x="43821" y="86700"/>
                </a:moveTo>
                <a:lnTo>
                  <a:pt x="43821" y="90460"/>
                </a:lnTo>
                <a:lnTo>
                  <a:pt x="40029" y="90460"/>
                </a:lnTo>
                <a:lnTo>
                  <a:pt x="40029" y="86700"/>
                </a:lnTo>
                <a:close/>
                <a:moveTo>
                  <a:pt x="47796" y="86700"/>
                </a:moveTo>
                <a:lnTo>
                  <a:pt x="47796" y="90460"/>
                </a:lnTo>
                <a:lnTo>
                  <a:pt x="44005" y="90460"/>
                </a:lnTo>
                <a:lnTo>
                  <a:pt x="44005" y="86700"/>
                </a:lnTo>
                <a:close/>
                <a:moveTo>
                  <a:pt x="51771" y="86700"/>
                </a:moveTo>
                <a:lnTo>
                  <a:pt x="51771" y="90460"/>
                </a:lnTo>
                <a:lnTo>
                  <a:pt x="47980" y="90460"/>
                </a:lnTo>
                <a:lnTo>
                  <a:pt x="47980" y="86700"/>
                </a:lnTo>
                <a:close/>
                <a:moveTo>
                  <a:pt x="55746" y="86700"/>
                </a:moveTo>
                <a:lnTo>
                  <a:pt x="55746" y="90460"/>
                </a:lnTo>
                <a:lnTo>
                  <a:pt x="51955" y="90460"/>
                </a:lnTo>
                <a:lnTo>
                  <a:pt x="51955" y="86700"/>
                </a:lnTo>
                <a:close/>
                <a:moveTo>
                  <a:pt x="59721" y="86700"/>
                </a:moveTo>
                <a:lnTo>
                  <a:pt x="59721" y="90460"/>
                </a:lnTo>
                <a:lnTo>
                  <a:pt x="55931" y="90460"/>
                </a:lnTo>
                <a:lnTo>
                  <a:pt x="55931" y="86700"/>
                </a:lnTo>
                <a:close/>
                <a:moveTo>
                  <a:pt x="63696" y="86700"/>
                </a:moveTo>
                <a:lnTo>
                  <a:pt x="63696" y="90460"/>
                </a:lnTo>
                <a:lnTo>
                  <a:pt x="59906" y="90460"/>
                </a:lnTo>
                <a:lnTo>
                  <a:pt x="59906" y="86700"/>
                </a:lnTo>
                <a:close/>
                <a:moveTo>
                  <a:pt x="67672" y="86700"/>
                </a:moveTo>
                <a:lnTo>
                  <a:pt x="67672" y="90460"/>
                </a:lnTo>
                <a:lnTo>
                  <a:pt x="63881" y="90460"/>
                </a:lnTo>
                <a:lnTo>
                  <a:pt x="63881" y="86700"/>
                </a:lnTo>
                <a:close/>
                <a:moveTo>
                  <a:pt x="71648" y="86700"/>
                </a:moveTo>
                <a:lnTo>
                  <a:pt x="71648" y="90460"/>
                </a:lnTo>
                <a:lnTo>
                  <a:pt x="67857" y="90460"/>
                </a:lnTo>
                <a:lnTo>
                  <a:pt x="67857" y="86700"/>
                </a:lnTo>
                <a:close/>
                <a:moveTo>
                  <a:pt x="75623" y="86700"/>
                </a:moveTo>
                <a:lnTo>
                  <a:pt x="75623" y="90460"/>
                </a:lnTo>
                <a:lnTo>
                  <a:pt x="71832" y="90460"/>
                </a:lnTo>
                <a:lnTo>
                  <a:pt x="71832" y="86700"/>
                </a:lnTo>
                <a:close/>
                <a:moveTo>
                  <a:pt x="79598" y="86700"/>
                </a:moveTo>
                <a:lnTo>
                  <a:pt x="79598" y="90460"/>
                </a:lnTo>
                <a:lnTo>
                  <a:pt x="75807" y="90460"/>
                </a:lnTo>
                <a:lnTo>
                  <a:pt x="75807" y="86700"/>
                </a:lnTo>
                <a:close/>
                <a:moveTo>
                  <a:pt x="83573" y="86700"/>
                </a:moveTo>
                <a:lnTo>
                  <a:pt x="83573" y="90460"/>
                </a:lnTo>
                <a:lnTo>
                  <a:pt x="79782" y="90460"/>
                </a:lnTo>
                <a:lnTo>
                  <a:pt x="79782" y="86700"/>
                </a:lnTo>
                <a:close/>
                <a:moveTo>
                  <a:pt x="87549" y="86700"/>
                </a:moveTo>
                <a:lnTo>
                  <a:pt x="87549" y="90460"/>
                </a:lnTo>
                <a:lnTo>
                  <a:pt x="83757" y="90460"/>
                </a:lnTo>
                <a:lnTo>
                  <a:pt x="83757" y="86700"/>
                </a:lnTo>
                <a:close/>
                <a:moveTo>
                  <a:pt x="91524" y="86700"/>
                </a:moveTo>
                <a:lnTo>
                  <a:pt x="91524" y="90460"/>
                </a:lnTo>
                <a:lnTo>
                  <a:pt x="87733" y="90460"/>
                </a:lnTo>
                <a:lnTo>
                  <a:pt x="87733" y="86700"/>
                </a:lnTo>
                <a:close/>
                <a:moveTo>
                  <a:pt x="95499" y="86700"/>
                </a:moveTo>
                <a:lnTo>
                  <a:pt x="95499" y="90460"/>
                </a:lnTo>
                <a:lnTo>
                  <a:pt x="91708" y="90460"/>
                </a:lnTo>
                <a:lnTo>
                  <a:pt x="91708" y="86700"/>
                </a:lnTo>
                <a:close/>
                <a:moveTo>
                  <a:pt x="99474" y="86700"/>
                </a:moveTo>
                <a:lnTo>
                  <a:pt x="99474" y="90460"/>
                </a:lnTo>
                <a:lnTo>
                  <a:pt x="95684" y="90460"/>
                </a:lnTo>
                <a:lnTo>
                  <a:pt x="95684" y="86700"/>
                </a:lnTo>
                <a:close/>
                <a:moveTo>
                  <a:pt x="103449" y="86700"/>
                </a:moveTo>
                <a:lnTo>
                  <a:pt x="103449" y="90460"/>
                </a:lnTo>
                <a:lnTo>
                  <a:pt x="99659" y="90460"/>
                </a:lnTo>
                <a:lnTo>
                  <a:pt x="99659" y="86700"/>
                </a:lnTo>
                <a:close/>
                <a:moveTo>
                  <a:pt x="107424" y="86700"/>
                </a:moveTo>
                <a:lnTo>
                  <a:pt x="107424" y="90460"/>
                </a:lnTo>
                <a:lnTo>
                  <a:pt x="103634" y="90460"/>
                </a:lnTo>
                <a:lnTo>
                  <a:pt x="103634" y="86700"/>
                </a:lnTo>
                <a:close/>
                <a:moveTo>
                  <a:pt x="111400" y="86700"/>
                </a:moveTo>
                <a:lnTo>
                  <a:pt x="111400" y="90460"/>
                </a:lnTo>
                <a:lnTo>
                  <a:pt x="107609" y="90460"/>
                </a:lnTo>
                <a:lnTo>
                  <a:pt x="107609" y="86700"/>
                </a:lnTo>
                <a:close/>
                <a:moveTo>
                  <a:pt x="115376" y="86700"/>
                </a:moveTo>
                <a:lnTo>
                  <a:pt x="115376" y="90460"/>
                </a:lnTo>
                <a:lnTo>
                  <a:pt x="111585" y="90460"/>
                </a:lnTo>
                <a:lnTo>
                  <a:pt x="111585" y="86700"/>
                </a:lnTo>
                <a:close/>
                <a:moveTo>
                  <a:pt x="119351" y="86700"/>
                </a:moveTo>
                <a:lnTo>
                  <a:pt x="119351" y="90460"/>
                </a:lnTo>
                <a:lnTo>
                  <a:pt x="115560" y="90460"/>
                </a:lnTo>
                <a:lnTo>
                  <a:pt x="115560" y="86700"/>
                </a:lnTo>
                <a:close/>
                <a:moveTo>
                  <a:pt x="123326" y="86700"/>
                </a:moveTo>
                <a:lnTo>
                  <a:pt x="123326" y="90460"/>
                </a:lnTo>
                <a:lnTo>
                  <a:pt x="119535" y="90460"/>
                </a:lnTo>
                <a:lnTo>
                  <a:pt x="119535" y="86700"/>
                </a:lnTo>
                <a:close/>
                <a:moveTo>
                  <a:pt x="127301" y="86700"/>
                </a:moveTo>
                <a:lnTo>
                  <a:pt x="127301" y="90460"/>
                </a:lnTo>
                <a:lnTo>
                  <a:pt x="123510" y="90460"/>
                </a:lnTo>
                <a:lnTo>
                  <a:pt x="123510" y="86700"/>
                </a:lnTo>
                <a:close/>
                <a:moveTo>
                  <a:pt x="131277" y="86700"/>
                </a:moveTo>
                <a:lnTo>
                  <a:pt x="131277" y="90460"/>
                </a:lnTo>
                <a:lnTo>
                  <a:pt x="127485" y="90460"/>
                </a:lnTo>
                <a:lnTo>
                  <a:pt x="127485" y="86700"/>
                </a:lnTo>
                <a:close/>
                <a:moveTo>
                  <a:pt x="135252" y="86700"/>
                </a:moveTo>
                <a:lnTo>
                  <a:pt x="135252" y="90460"/>
                </a:lnTo>
                <a:lnTo>
                  <a:pt x="131461" y="90460"/>
                </a:lnTo>
                <a:lnTo>
                  <a:pt x="131461" y="86700"/>
                </a:lnTo>
                <a:close/>
                <a:moveTo>
                  <a:pt x="139227" y="86700"/>
                </a:moveTo>
                <a:lnTo>
                  <a:pt x="139227" y="90460"/>
                </a:lnTo>
                <a:lnTo>
                  <a:pt x="135436" y="90460"/>
                </a:lnTo>
                <a:lnTo>
                  <a:pt x="135436" y="86700"/>
                </a:lnTo>
                <a:close/>
                <a:moveTo>
                  <a:pt x="143202" y="86700"/>
                </a:moveTo>
                <a:lnTo>
                  <a:pt x="143202" y="90460"/>
                </a:lnTo>
                <a:lnTo>
                  <a:pt x="139411" y="90460"/>
                </a:lnTo>
                <a:lnTo>
                  <a:pt x="139411" y="86700"/>
                </a:lnTo>
                <a:close/>
                <a:moveTo>
                  <a:pt x="147177" y="86700"/>
                </a:moveTo>
                <a:lnTo>
                  <a:pt x="147177" y="90460"/>
                </a:lnTo>
                <a:lnTo>
                  <a:pt x="143387" y="90460"/>
                </a:lnTo>
                <a:lnTo>
                  <a:pt x="143387" y="86700"/>
                </a:lnTo>
                <a:close/>
                <a:moveTo>
                  <a:pt x="151224" y="86700"/>
                </a:moveTo>
                <a:lnTo>
                  <a:pt x="151224" y="90460"/>
                </a:lnTo>
                <a:lnTo>
                  <a:pt x="147362" y="90460"/>
                </a:lnTo>
                <a:lnTo>
                  <a:pt x="147362" y="86700"/>
                </a:lnTo>
                <a:close/>
                <a:moveTo>
                  <a:pt x="4068" y="90643"/>
                </a:moveTo>
                <a:lnTo>
                  <a:pt x="4068" y="94403"/>
                </a:lnTo>
                <a:lnTo>
                  <a:pt x="184" y="94403"/>
                </a:lnTo>
                <a:lnTo>
                  <a:pt x="184" y="90643"/>
                </a:lnTo>
                <a:close/>
                <a:moveTo>
                  <a:pt x="8043" y="90643"/>
                </a:moveTo>
                <a:lnTo>
                  <a:pt x="8043" y="94403"/>
                </a:lnTo>
                <a:lnTo>
                  <a:pt x="4252" y="94403"/>
                </a:lnTo>
                <a:lnTo>
                  <a:pt x="4252" y="90643"/>
                </a:lnTo>
                <a:close/>
                <a:moveTo>
                  <a:pt x="12018" y="90643"/>
                </a:moveTo>
                <a:lnTo>
                  <a:pt x="12018" y="94403"/>
                </a:lnTo>
                <a:lnTo>
                  <a:pt x="8227" y="94403"/>
                </a:lnTo>
                <a:lnTo>
                  <a:pt x="8227" y="90643"/>
                </a:lnTo>
                <a:close/>
                <a:moveTo>
                  <a:pt x="15993" y="90643"/>
                </a:moveTo>
                <a:lnTo>
                  <a:pt x="15993" y="94403"/>
                </a:lnTo>
                <a:lnTo>
                  <a:pt x="12202" y="94403"/>
                </a:lnTo>
                <a:lnTo>
                  <a:pt x="12202" y="90643"/>
                </a:lnTo>
                <a:close/>
                <a:moveTo>
                  <a:pt x="19968" y="90643"/>
                </a:moveTo>
                <a:lnTo>
                  <a:pt x="19968" y="94403"/>
                </a:lnTo>
                <a:lnTo>
                  <a:pt x="16177" y="94403"/>
                </a:lnTo>
                <a:lnTo>
                  <a:pt x="16177" y="90643"/>
                </a:lnTo>
                <a:close/>
                <a:moveTo>
                  <a:pt x="23944" y="90643"/>
                </a:moveTo>
                <a:lnTo>
                  <a:pt x="23944" y="94403"/>
                </a:lnTo>
                <a:lnTo>
                  <a:pt x="20152" y="94403"/>
                </a:lnTo>
                <a:lnTo>
                  <a:pt x="20152" y="90643"/>
                </a:lnTo>
                <a:close/>
                <a:moveTo>
                  <a:pt x="27919" y="90643"/>
                </a:moveTo>
                <a:lnTo>
                  <a:pt x="27919" y="94403"/>
                </a:lnTo>
                <a:lnTo>
                  <a:pt x="24129" y="94403"/>
                </a:lnTo>
                <a:lnTo>
                  <a:pt x="24129" y="90643"/>
                </a:lnTo>
                <a:close/>
                <a:moveTo>
                  <a:pt x="31895" y="90643"/>
                </a:moveTo>
                <a:lnTo>
                  <a:pt x="31895" y="94403"/>
                </a:lnTo>
                <a:lnTo>
                  <a:pt x="28104" y="94403"/>
                </a:lnTo>
                <a:lnTo>
                  <a:pt x="28104" y="90643"/>
                </a:lnTo>
                <a:close/>
                <a:moveTo>
                  <a:pt x="35870" y="90643"/>
                </a:moveTo>
                <a:lnTo>
                  <a:pt x="35870" y="94403"/>
                </a:lnTo>
                <a:lnTo>
                  <a:pt x="32079" y="94403"/>
                </a:lnTo>
                <a:lnTo>
                  <a:pt x="32079" y="90643"/>
                </a:lnTo>
                <a:close/>
                <a:moveTo>
                  <a:pt x="39845" y="90643"/>
                </a:moveTo>
                <a:lnTo>
                  <a:pt x="39845" y="94403"/>
                </a:lnTo>
                <a:lnTo>
                  <a:pt x="36054" y="94403"/>
                </a:lnTo>
                <a:lnTo>
                  <a:pt x="36054" y="90643"/>
                </a:lnTo>
                <a:close/>
                <a:moveTo>
                  <a:pt x="43821" y="90643"/>
                </a:moveTo>
                <a:lnTo>
                  <a:pt x="43821" y="94403"/>
                </a:lnTo>
                <a:lnTo>
                  <a:pt x="40029" y="94403"/>
                </a:lnTo>
                <a:lnTo>
                  <a:pt x="40029" y="90643"/>
                </a:lnTo>
                <a:close/>
                <a:moveTo>
                  <a:pt x="47796" y="90643"/>
                </a:moveTo>
                <a:lnTo>
                  <a:pt x="47796" y="94403"/>
                </a:lnTo>
                <a:lnTo>
                  <a:pt x="44005" y="94403"/>
                </a:lnTo>
                <a:lnTo>
                  <a:pt x="44005" y="90643"/>
                </a:lnTo>
                <a:close/>
                <a:moveTo>
                  <a:pt x="51771" y="90643"/>
                </a:moveTo>
                <a:lnTo>
                  <a:pt x="51771" y="94403"/>
                </a:lnTo>
                <a:lnTo>
                  <a:pt x="47980" y="94403"/>
                </a:lnTo>
                <a:lnTo>
                  <a:pt x="47980" y="90643"/>
                </a:lnTo>
                <a:close/>
                <a:moveTo>
                  <a:pt x="55746" y="90643"/>
                </a:moveTo>
                <a:lnTo>
                  <a:pt x="55746" y="94403"/>
                </a:lnTo>
                <a:lnTo>
                  <a:pt x="51955" y="94403"/>
                </a:lnTo>
                <a:lnTo>
                  <a:pt x="51955" y="90643"/>
                </a:lnTo>
                <a:close/>
                <a:moveTo>
                  <a:pt x="59721" y="90643"/>
                </a:moveTo>
                <a:lnTo>
                  <a:pt x="59721" y="94403"/>
                </a:lnTo>
                <a:lnTo>
                  <a:pt x="55931" y="94403"/>
                </a:lnTo>
                <a:lnTo>
                  <a:pt x="55931" y="90643"/>
                </a:lnTo>
                <a:close/>
                <a:moveTo>
                  <a:pt x="63696" y="90643"/>
                </a:moveTo>
                <a:lnTo>
                  <a:pt x="63696" y="94403"/>
                </a:lnTo>
                <a:lnTo>
                  <a:pt x="59906" y="94403"/>
                </a:lnTo>
                <a:lnTo>
                  <a:pt x="59906" y="90643"/>
                </a:lnTo>
                <a:close/>
                <a:moveTo>
                  <a:pt x="67672" y="90643"/>
                </a:moveTo>
                <a:lnTo>
                  <a:pt x="67672" y="94403"/>
                </a:lnTo>
                <a:lnTo>
                  <a:pt x="63881" y="94403"/>
                </a:lnTo>
                <a:lnTo>
                  <a:pt x="63881" y="90643"/>
                </a:lnTo>
                <a:close/>
                <a:moveTo>
                  <a:pt x="71648" y="90643"/>
                </a:moveTo>
                <a:lnTo>
                  <a:pt x="71648" y="94403"/>
                </a:lnTo>
                <a:lnTo>
                  <a:pt x="67857" y="94403"/>
                </a:lnTo>
                <a:lnTo>
                  <a:pt x="67857" y="90643"/>
                </a:lnTo>
                <a:close/>
                <a:moveTo>
                  <a:pt x="75623" y="90643"/>
                </a:moveTo>
                <a:lnTo>
                  <a:pt x="75623" y="94403"/>
                </a:lnTo>
                <a:lnTo>
                  <a:pt x="71832" y="94403"/>
                </a:lnTo>
                <a:lnTo>
                  <a:pt x="71832" y="90643"/>
                </a:lnTo>
                <a:close/>
                <a:moveTo>
                  <a:pt x="79598" y="90643"/>
                </a:moveTo>
                <a:lnTo>
                  <a:pt x="79598" y="94403"/>
                </a:lnTo>
                <a:lnTo>
                  <a:pt x="75807" y="94403"/>
                </a:lnTo>
                <a:lnTo>
                  <a:pt x="75807" y="90643"/>
                </a:lnTo>
                <a:close/>
                <a:moveTo>
                  <a:pt x="83573" y="90643"/>
                </a:moveTo>
                <a:lnTo>
                  <a:pt x="83573" y="94403"/>
                </a:lnTo>
                <a:lnTo>
                  <a:pt x="79782" y="94403"/>
                </a:lnTo>
                <a:lnTo>
                  <a:pt x="79782" y="90643"/>
                </a:lnTo>
                <a:close/>
                <a:moveTo>
                  <a:pt x="87549" y="90643"/>
                </a:moveTo>
                <a:lnTo>
                  <a:pt x="87549" y="94403"/>
                </a:lnTo>
                <a:lnTo>
                  <a:pt x="83757" y="94403"/>
                </a:lnTo>
                <a:lnTo>
                  <a:pt x="83757" y="90643"/>
                </a:lnTo>
                <a:close/>
                <a:moveTo>
                  <a:pt x="91524" y="90643"/>
                </a:moveTo>
                <a:lnTo>
                  <a:pt x="91524" y="94403"/>
                </a:lnTo>
                <a:lnTo>
                  <a:pt x="87733" y="94403"/>
                </a:lnTo>
                <a:lnTo>
                  <a:pt x="87733" y="90643"/>
                </a:lnTo>
                <a:close/>
                <a:moveTo>
                  <a:pt x="95499" y="90643"/>
                </a:moveTo>
                <a:lnTo>
                  <a:pt x="95499" y="94403"/>
                </a:lnTo>
                <a:lnTo>
                  <a:pt x="91708" y="94403"/>
                </a:lnTo>
                <a:lnTo>
                  <a:pt x="91708" y="90643"/>
                </a:lnTo>
                <a:close/>
                <a:moveTo>
                  <a:pt x="99474" y="90643"/>
                </a:moveTo>
                <a:lnTo>
                  <a:pt x="99474" y="94403"/>
                </a:lnTo>
                <a:lnTo>
                  <a:pt x="95684" y="94403"/>
                </a:lnTo>
                <a:lnTo>
                  <a:pt x="95684" y="90643"/>
                </a:lnTo>
                <a:close/>
                <a:moveTo>
                  <a:pt x="103449" y="90643"/>
                </a:moveTo>
                <a:lnTo>
                  <a:pt x="103449" y="94403"/>
                </a:lnTo>
                <a:lnTo>
                  <a:pt x="99659" y="94403"/>
                </a:lnTo>
                <a:lnTo>
                  <a:pt x="99659" y="90643"/>
                </a:lnTo>
                <a:close/>
                <a:moveTo>
                  <a:pt x="107424" y="90643"/>
                </a:moveTo>
                <a:lnTo>
                  <a:pt x="107424" y="94403"/>
                </a:lnTo>
                <a:lnTo>
                  <a:pt x="103634" y="94403"/>
                </a:lnTo>
                <a:lnTo>
                  <a:pt x="103634" y="90643"/>
                </a:lnTo>
                <a:close/>
                <a:moveTo>
                  <a:pt x="111400" y="90643"/>
                </a:moveTo>
                <a:lnTo>
                  <a:pt x="111400" y="94403"/>
                </a:lnTo>
                <a:lnTo>
                  <a:pt x="107609" y="94403"/>
                </a:lnTo>
                <a:lnTo>
                  <a:pt x="107609" y="90643"/>
                </a:lnTo>
                <a:close/>
                <a:moveTo>
                  <a:pt x="115376" y="90643"/>
                </a:moveTo>
                <a:lnTo>
                  <a:pt x="115376" y="94403"/>
                </a:lnTo>
                <a:lnTo>
                  <a:pt x="111585" y="94403"/>
                </a:lnTo>
                <a:lnTo>
                  <a:pt x="111585" y="90643"/>
                </a:lnTo>
                <a:close/>
                <a:moveTo>
                  <a:pt x="119351" y="90643"/>
                </a:moveTo>
                <a:lnTo>
                  <a:pt x="119351" y="94403"/>
                </a:lnTo>
                <a:lnTo>
                  <a:pt x="115560" y="94403"/>
                </a:lnTo>
                <a:lnTo>
                  <a:pt x="115560" y="90643"/>
                </a:lnTo>
                <a:close/>
                <a:moveTo>
                  <a:pt x="123326" y="90643"/>
                </a:moveTo>
                <a:lnTo>
                  <a:pt x="123326" y="94403"/>
                </a:lnTo>
                <a:lnTo>
                  <a:pt x="119535" y="94403"/>
                </a:lnTo>
                <a:lnTo>
                  <a:pt x="119535" y="90643"/>
                </a:lnTo>
                <a:close/>
                <a:moveTo>
                  <a:pt x="127301" y="90643"/>
                </a:moveTo>
                <a:lnTo>
                  <a:pt x="127301" y="94403"/>
                </a:lnTo>
                <a:lnTo>
                  <a:pt x="123510" y="94403"/>
                </a:lnTo>
                <a:lnTo>
                  <a:pt x="123510" y="90643"/>
                </a:lnTo>
                <a:close/>
                <a:moveTo>
                  <a:pt x="131277" y="90643"/>
                </a:moveTo>
                <a:lnTo>
                  <a:pt x="131277" y="94403"/>
                </a:lnTo>
                <a:lnTo>
                  <a:pt x="127485" y="94403"/>
                </a:lnTo>
                <a:lnTo>
                  <a:pt x="127485" y="90643"/>
                </a:lnTo>
                <a:close/>
                <a:moveTo>
                  <a:pt x="135252" y="90643"/>
                </a:moveTo>
                <a:lnTo>
                  <a:pt x="135252" y="94403"/>
                </a:lnTo>
                <a:lnTo>
                  <a:pt x="131461" y="94403"/>
                </a:lnTo>
                <a:lnTo>
                  <a:pt x="131461" y="90643"/>
                </a:lnTo>
                <a:close/>
                <a:moveTo>
                  <a:pt x="139227" y="90643"/>
                </a:moveTo>
                <a:lnTo>
                  <a:pt x="139227" y="94403"/>
                </a:lnTo>
                <a:lnTo>
                  <a:pt x="135436" y="94403"/>
                </a:lnTo>
                <a:lnTo>
                  <a:pt x="135436" y="90643"/>
                </a:lnTo>
                <a:close/>
                <a:moveTo>
                  <a:pt x="143202" y="90643"/>
                </a:moveTo>
                <a:lnTo>
                  <a:pt x="143202" y="94403"/>
                </a:lnTo>
                <a:lnTo>
                  <a:pt x="139411" y="94403"/>
                </a:lnTo>
                <a:lnTo>
                  <a:pt x="139411" y="90643"/>
                </a:lnTo>
                <a:close/>
                <a:moveTo>
                  <a:pt x="147177" y="90643"/>
                </a:moveTo>
                <a:lnTo>
                  <a:pt x="147177" y="94403"/>
                </a:lnTo>
                <a:lnTo>
                  <a:pt x="143387" y="94403"/>
                </a:lnTo>
                <a:lnTo>
                  <a:pt x="143387" y="90643"/>
                </a:lnTo>
                <a:close/>
                <a:moveTo>
                  <a:pt x="151224" y="90643"/>
                </a:moveTo>
                <a:lnTo>
                  <a:pt x="151224" y="94403"/>
                </a:lnTo>
                <a:lnTo>
                  <a:pt x="147362" y="94403"/>
                </a:lnTo>
                <a:lnTo>
                  <a:pt x="147362" y="90643"/>
                </a:lnTo>
                <a:close/>
                <a:moveTo>
                  <a:pt x="4068" y="94586"/>
                </a:moveTo>
                <a:lnTo>
                  <a:pt x="4068" y="98345"/>
                </a:lnTo>
                <a:lnTo>
                  <a:pt x="184" y="98345"/>
                </a:lnTo>
                <a:lnTo>
                  <a:pt x="184" y="94586"/>
                </a:lnTo>
                <a:close/>
                <a:moveTo>
                  <a:pt x="8043" y="94586"/>
                </a:moveTo>
                <a:lnTo>
                  <a:pt x="8043" y="98345"/>
                </a:lnTo>
                <a:lnTo>
                  <a:pt x="4252" y="98345"/>
                </a:lnTo>
                <a:lnTo>
                  <a:pt x="4252" y="94586"/>
                </a:lnTo>
                <a:close/>
                <a:moveTo>
                  <a:pt x="12018" y="94586"/>
                </a:moveTo>
                <a:lnTo>
                  <a:pt x="12018" y="98345"/>
                </a:lnTo>
                <a:lnTo>
                  <a:pt x="8227" y="98345"/>
                </a:lnTo>
                <a:lnTo>
                  <a:pt x="8227" y="94586"/>
                </a:lnTo>
                <a:close/>
                <a:moveTo>
                  <a:pt x="15993" y="94586"/>
                </a:moveTo>
                <a:lnTo>
                  <a:pt x="15993" y="98345"/>
                </a:lnTo>
                <a:lnTo>
                  <a:pt x="12202" y="98345"/>
                </a:lnTo>
                <a:lnTo>
                  <a:pt x="12202" y="94586"/>
                </a:lnTo>
                <a:close/>
                <a:moveTo>
                  <a:pt x="19968" y="94586"/>
                </a:moveTo>
                <a:lnTo>
                  <a:pt x="19968" y="98345"/>
                </a:lnTo>
                <a:lnTo>
                  <a:pt x="16177" y="98345"/>
                </a:lnTo>
                <a:lnTo>
                  <a:pt x="16177" y="94586"/>
                </a:lnTo>
                <a:close/>
                <a:moveTo>
                  <a:pt x="23944" y="94586"/>
                </a:moveTo>
                <a:lnTo>
                  <a:pt x="23944" y="98345"/>
                </a:lnTo>
                <a:lnTo>
                  <a:pt x="20152" y="98345"/>
                </a:lnTo>
                <a:lnTo>
                  <a:pt x="20152" y="94586"/>
                </a:lnTo>
                <a:close/>
                <a:moveTo>
                  <a:pt x="27919" y="94586"/>
                </a:moveTo>
                <a:lnTo>
                  <a:pt x="27919" y="98345"/>
                </a:lnTo>
                <a:lnTo>
                  <a:pt x="24129" y="98345"/>
                </a:lnTo>
                <a:lnTo>
                  <a:pt x="24129" y="94586"/>
                </a:lnTo>
                <a:close/>
                <a:moveTo>
                  <a:pt x="31895" y="94586"/>
                </a:moveTo>
                <a:lnTo>
                  <a:pt x="31895" y="98345"/>
                </a:lnTo>
                <a:lnTo>
                  <a:pt x="28104" y="98345"/>
                </a:lnTo>
                <a:lnTo>
                  <a:pt x="28104" y="94586"/>
                </a:lnTo>
                <a:close/>
                <a:moveTo>
                  <a:pt x="35870" y="94586"/>
                </a:moveTo>
                <a:lnTo>
                  <a:pt x="35870" y="98345"/>
                </a:lnTo>
                <a:lnTo>
                  <a:pt x="32079" y="98345"/>
                </a:lnTo>
                <a:lnTo>
                  <a:pt x="32079" y="94586"/>
                </a:lnTo>
                <a:close/>
                <a:moveTo>
                  <a:pt x="39845" y="94586"/>
                </a:moveTo>
                <a:lnTo>
                  <a:pt x="39845" y="98345"/>
                </a:lnTo>
                <a:lnTo>
                  <a:pt x="36054" y="98345"/>
                </a:lnTo>
                <a:lnTo>
                  <a:pt x="36054" y="94586"/>
                </a:lnTo>
                <a:close/>
                <a:moveTo>
                  <a:pt x="43821" y="94586"/>
                </a:moveTo>
                <a:lnTo>
                  <a:pt x="43821" y="98345"/>
                </a:lnTo>
                <a:lnTo>
                  <a:pt x="40029" y="98345"/>
                </a:lnTo>
                <a:lnTo>
                  <a:pt x="40029" y="94586"/>
                </a:lnTo>
                <a:close/>
                <a:moveTo>
                  <a:pt x="47796" y="94586"/>
                </a:moveTo>
                <a:lnTo>
                  <a:pt x="47796" y="98345"/>
                </a:lnTo>
                <a:lnTo>
                  <a:pt x="44005" y="98345"/>
                </a:lnTo>
                <a:lnTo>
                  <a:pt x="44005" y="94586"/>
                </a:lnTo>
                <a:close/>
                <a:moveTo>
                  <a:pt x="51771" y="94586"/>
                </a:moveTo>
                <a:lnTo>
                  <a:pt x="51771" y="98345"/>
                </a:lnTo>
                <a:lnTo>
                  <a:pt x="47980" y="98345"/>
                </a:lnTo>
                <a:lnTo>
                  <a:pt x="47980" y="94586"/>
                </a:lnTo>
                <a:close/>
                <a:moveTo>
                  <a:pt x="55746" y="94586"/>
                </a:moveTo>
                <a:lnTo>
                  <a:pt x="55746" y="98345"/>
                </a:lnTo>
                <a:lnTo>
                  <a:pt x="51955" y="98345"/>
                </a:lnTo>
                <a:lnTo>
                  <a:pt x="51955" y="94586"/>
                </a:lnTo>
                <a:close/>
                <a:moveTo>
                  <a:pt x="59721" y="94586"/>
                </a:moveTo>
                <a:lnTo>
                  <a:pt x="59721" y="98345"/>
                </a:lnTo>
                <a:lnTo>
                  <a:pt x="55931" y="98345"/>
                </a:lnTo>
                <a:lnTo>
                  <a:pt x="55931" y="94586"/>
                </a:lnTo>
                <a:close/>
                <a:moveTo>
                  <a:pt x="63696" y="94586"/>
                </a:moveTo>
                <a:lnTo>
                  <a:pt x="63696" y="98345"/>
                </a:lnTo>
                <a:lnTo>
                  <a:pt x="59906" y="98345"/>
                </a:lnTo>
                <a:lnTo>
                  <a:pt x="59906" y="94586"/>
                </a:lnTo>
                <a:close/>
                <a:moveTo>
                  <a:pt x="67672" y="94586"/>
                </a:moveTo>
                <a:lnTo>
                  <a:pt x="67672" y="98345"/>
                </a:lnTo>
                <a:lnTo>
                  <a:pt x="63881" y="98345"/>
                </a:lnTo>
                <a:lnTo>
                  <a:pt x="63881" y="94586"/>
                </a:lnTo>
                <a:close/>
                <a:moveTo>
                  <a:pt x="71648" y="94586"/>
                </a:moveTo>
                <a:lnTo>
                  <a:pt x="71648" y="98345"/>
                </a:lnTo>
                <a:lnTo>
                  <a:pt x="67857" y="98345"/>
                </a:lnTo>
                <a:lnTo>
                  <a:pt x="67857" y="94586"/>
                </a:lnTo>
                <a:close/>
                <a:moveTo>
                  <a:pt x="75623" y="94586"/>
                </a:moveTo>
                <a:lnTo>
                  <a:pt x="75623" y="98345"/>
                </a:lnTo>
                <a:lnTo>
                  <a:pt x="71832" y="98345"/>
                </a:lnTo>
                <a:lnTo>
                  <a:pt x="71832" y="94586"/>
                </a:lnTo>
                <a:close/>
                <a:moveTo>
                  <a:pt x="79598" y="94586"/>
                </a:moveTo>
                <a:lnTo>
                  <a:pt x="79598" y="98345"/>
                </a:lnTo>
                <a:lnTo>
                  <a:pt x="75807" y="98345"/>
                </a:lnTo>
                <a:lnTo>
                  <a:pt x="75807" y="94586"/>
                </a:lnTo>
                <a:close/>
                <a:moveTo>
                  <a:pt x="83573" y="94586"/>
                </a:moveTo>
                <a:lnTo>
                  <a:pt x="83573" y="98345"/>
                </a:lnTo>
                <a:lnTo>
                  <a:pt x="79782" y="98345"/>
                </a:lnTo>
                <a:lnTo>
                  <a:pt x="79782" y="94586"/>
                </a:lnTo>
                <a:close/>
                <a:moveTo>
                  <a:pt x="87549" y="94586"/>
                </a:moveTo>
                <a:lnTo>
                  <a:pt x="87549" y="98345"/>
                </a:lnTo>
                <a:lnTo>
                  <a:pt x="83757" y="98345"/>
                </a:lnTo>
                <a:lnTo>
                  <a:pt x="83757" y="94586"/>
                </a:lnTo>
                <a:close/>
                <a:moveTo>
                  <a:pt x="91524" y="94586"/>
                </a:moveTo>
                <a:lnTo>
                  <a:pt x="91524" y="98345"/>
                </a:lnTo>
                <a:lnTo>
                  <a:pt x="87733" y="98345"/>
                </a:lnTo>
                <a:lnTo>
                  <a:pt x="87733" y="94586"/>
                </a:lnTo>
                <a:close/>
                <a:moveTo>
                  <a:pt x="95499" y="94586"/>
                </a:moveTo>
                <a:lnTo>
                  <a:pt x="95499" y="98345"/>
                </a:lnTo>
                <a:lnTo>
                  <a:pt x="91708" y="98345"/>
                </a:lnTo>
                <a:lnTo>
                  <a:pt x="91708" y="94586"/>
                </a:lnTo>
                <a:close/>
                <a:moveTo>
                  <a:pt x="99474" y="94586"/>
                </a:moveTo>
                <a:lnTo>
                  <a:pt x="99474" y="98345"/>
                </a:lnTo>
                <a:lnTo>
                  <a:pt x="95684" y="98345"/>
                </a:lnTo>
                <a:lnTo>
                  <a:pt x="95684" y="94586"/>
                </a:lnTo>
                <a:close/>
                <a:moveTo>
                  <a:pt x="103449" y="94586"/>
                </a:moveTo>
                <a:lnTo>
                  <a:pt x="103449" y="98345"/>
                </a:lnTo>
                <a:lnTo>
                  <a:pt x="99659" y="98345"/>
                </a:lnTo>
                <a:lnTo>
                  <a:pt x="99659" y="94586"/>
                </a:lnTo>
                <a:close/>
                <a:moveTo>
                  <a:pt x="107424" y="94586"/>
                </a:moveTo>
                <a:lnTo>
                  <a:pt x="107424" y="98345"/>
                </a:lnTo>
                <a:lnTo>
                  <a:pt x="103634" y="98345"/>
                </a:lnTo>
                <a:lnTo>
                  <a:pt x="103634" y="94586"/>
                </a:lnTo>
                <a:close/>
                <a:moveTo>
                  <a:pt x="111400" y="94586"/>
                </a:moveTo>
                <a:lnTo>
                  <a:pt x="111400" y="98345"/>
                </a:lnTo>
                <a:lnTo>
                  <a:pt x="107609" y="98345"/>
                </a:lnTo>
                <a:lnTo>
                  <a:pt x="107609" y="94586"/>
                </a:lnTo>
                <a:close/>
                <a:moveTo>
                  <a:pt x="115376" y="94586"/>
                </a:moveTo>
                <a:lnTo>
                  <a:pt x="115376" y="98345"/>
                </a:lnTo>
                <a:lnTo>
                  <a:pt x="111585" y="98345"/>
                </a:lnTo>
                <a:lnTo>
                  <a:pt x="111585" y="94586"/>
                </a:lnTo>
                <a:close/>
                <a:moveTo>
                  <a:pt x="119351" y="94586"/>
                </a:moveTo>
                <a:lnTo>
                  <a:pt x="119351" y="98345"/>
                </a:lnTo>
                <a:lnTo>
                  <a:pt x="115560" y="98345"/>
                </a:lnTo>
                <a:lnTo>
                  <a:pt x="115560" y="94586"/>
                </a:lnTo>
                <a:close/>
                <a:moveTo>
                  <a:pt x="123326" y="94586"/>
                </a:moveTo>
                <a:lnTo>
                  <a:pt x="123326" y="98345"/>
                </a:lnTo>
                <a:lnTo>
                  <a:pt x="119535" y="98345"/>
                </a:lnTo>
                <a:lnTo>
                  <a:pt x="119535" y="94586"/>
                </a:lnTo>
                <a:close/>
                <a:moveTo>
                  <a:pt x="127301" y="94586"/>
                </a:moveTo>
                <a:lnTo>
                  <a:pt x="127301" y="98345"/>
                </a:lnTo>
                <a:lnTo>
                  <a:pt x="123510" y="98345"/>
                </a:lnTo>
                <a:lnTo>
                  <a:pt x="123510" y="94586"/>
                </a:lnTo>
                <a:close/>
                <a:moveTo>
                  <a:pt x="131277" y="94586"/>
                </a:moveTo>
                <a:lnTo>
                  <a:pt x="131277" y="98345"/>
                </a:lnTo>
                <a:lnTo>
                  <a:pt x="127485" y="98345"/>
                </a:lnTo>
                <a:lnTo>
                  <a:pt x="127485" y="94586"/>
                </a:lnTo>
                <a:close/>
                <a:moveTo>
                  <a:pt x="135252" y="94586"/>
                </a:moveTo>
                <a:lnTo>
                  <a:pt x="135252" y="98345"/>
                </a:lnTo>
                <a:lnTo>
                  <a:pt x="131461" y="98345"/>
                </a:lnTo>
                <a:lnTo>
                  <a:pt x="131461" y="94586"/>
                </a:lnTo>
                <a:close/>
                <a:moveTo>
                  <a:pt x="139227" y="94586"/>
                </a:moveTo>
                <a:lnTo>
                  <a:pt x="139227" y="98345"/>
                </a:lnTo>
                <a:lnTo>
                  <a:pt x="135436" y="98345"/>
                </a:lnTo>
                <a:lnTo>
                  <a:pt x="135436" y="94586"/>
                </a:lnTo>
                <a:close/>
                <a:moveTo>
                  <a:pt x="143202" y="94586"/>
                </a:moveTo>
                <a:lnTo>
                  <a:pt x="143202" y="98345"/>
                </a:lnTo>
                <a:lnTo>
                  <a:pt x="139411" y="98345"/>
                </a:lnTo>
                <a:lnTo>
                  <a:pt x="139411" y="94586"/>
                </a:lnTo>
                <a:close/>
                <a:moveTo>
                  <a:pt x="147177" y="94586"/>
                </a:moveTo>
                <a:lnTo>
                  <a:pt x="147177" y="98345"/>
                </a:lnTo>
                <a:lnTo>
                  <a:pt x="143387" y="98345"/>
                </a:lnTo>
                <a:lnTo>
                  <a:pt x="143387" y="94586"/>
                </a:lnTo>
                <a:close/>
                <a:moveTo>
                  <a:pt x="151224" y="94586"/>
                </a:moveTo>
                <a:lnTo>
                  <a:pt x="151224" y="98345"/>
                </a:lnTo>
                <a:lnTo>
                  <a:pt x="147362" y="98345"/>
                </a:lnTo>
                <a:lnTo>
                  <a:pt x="147362" y="94586"/>
                </a:lnTo>
                <a:close/>
                <a:moveTo>
                  <a:pt x="4068" y="98528"/>
                </a:moveTo>
                <a:lnTo>
                  <a:pt x="4068" y="102167"/>
                </a:lnTo>
                <a:lnTo>
                  <a:pt x="184" y="102167"/>
                </a:lnTo>
                <a:lnTo>
                  <a:pt x="184" y="98528"/>
                </a:lnTo>
                <a:close/>
                <a:moveTo>
                  <a:pt x="8043" y="98528"/>
                </a:moveTo>
                <a:lnTo>
                  <a:pt x="8043" y="102167"/>
                </a:lnTo>
                <a:lnTo>
                  <a:pt x="4252" y="102167"/>
                </a:lnTo>
                <a:lnTo>
                  <a:pt x="4252" y="98528"/>
                </a:lnTo>
                <a:close/>
                <a:moveTo>
                  <a:pt x="12018" y="98528"/>
                </a:moveTo>
                <a:lnTo>
                  <a:pt x="12018" y="102167"/>
                </a:lnTo>
                <a:lnTo>
                  <a:pt x="8227" y="102167"/>
                </a:lnTo>
                <a:lnTo>
                  <a:pt x="8227" y="98528"/>
                </a:lnTo>
                <a:close/>
                <a:moveTo>
                  <a:pt x="15993" y="98528"/>
                </a:moveTo>
                <a:lnTo>
                  <a:pt x="15993" y="102167"/>
                </a:lnTo>
                <a:lnTo>
                  <a:pt x="12202" y="102167"/>
                </a:lnTo>
                <a:lnTo>
                  <a:pt x="12202" y="98528"/>
                </a:lnTo>
                <a:close/>
                <a:moveTo>
                  <a:pt x="19968" y="98528"/>
                </a:moveTo>
                <a:lnTo>
                  <a:pt x="19968" y="102167"/>
                </a:lnTo>
                <a:lnTo>
                  <a:pt x="16178" y="102167"/>
                </a:lnTo>
                <a:lnTo>
                  <a:pt x="16178" y="98528"/>
                </a:lnTo>
                <a:close/>
                <a:moveTo>
                  <a:pt x="23944" y="98528"/>
                </a:moveTo>
                <a:lnTo>
                  <a:pt x="23944" y="102167"/>
                </a:lnTo>
                <a:lnTo>
                  <a:pt x="20153" y="102167"/>
                </a:lnTo>
                <a:lnTo>
                  <a:pt x="20153" y="98528"/>
                </a:lnTo>
                <a:close/>
                <a:moveTo>
                  <a:pt x="27919" y="98528"/>
                </a:moveTo>
                <a:lnTo>
                  <a:pt x="27919" y="102167"/>
                </a:lnTo>
                <a:lnTo>
                  <a:pt x="24129" y="102167"/>
                </a:lnTo>
                <a:lnTo>
                  <a:pt x="24129" y="98528"/>
                </a:lnTo>
                <a:close/>
                <a:moveTo>
                  <a:pt x="31895" y="98528"/>
                </a:moveTo>
                <a:lnTo>
                  <a:pt x="31895" y="102167"/>
                </a:lnTo>
                <a:lnTo>
                  <a:pt x="28104" y="102167"/>
                </a:lnTo>
                <a:lnTo>
                  <a:pt x="28104" y="98528"/>
                </a:lnTo>
                <a:close/>
                <a:moveTo>
                  <a:pt x="35870" y="98528"/>
                </a:moveTo>
                <a:lnTo>
                  <a:pt x="35870" y="102167"/>
                </a:lnTo>
                <a:lnTo>
                  <a:pt x="32079" y="102167"/>
                </a:lnTo>
                <a:lnTo>
                  <a:pt x="32079" y="98528"/>
                </a:lnTo>
                <a:close/>
                <a:moveTo>
                  <a:pt x="39845" y="98528"/>
                </a:moveTo>
                <a:lnTo>
                  <a:pt x="39845" y="102167"/>
                </a:lnTo>
                <a:lnTo>
                  <a:pt x="36054" y="102167"/>
                </a:lnTo>
                <a:lnTo>
                  <a:pt x="36054" y="98528"/>
                </a:lnTo>
                <a:close/>
                <a:moveTo>
                  <a:pt x="43821" y="98528"/>
                </a:moveTo>
                <a:lnTo>
                  <a:pt x="43821" y="102167"/>
                </a:lnTo>
                <a:lnTo>
                  <a:pt x="40029" y="102167"/>
                </a:lnTo>
                <a:lnTo>
                  <a:pt x="40029" y="98528"/>
                </a:lnTo>
                <a:close/>
                <a:moveTo>
                  <a:pt x="47796" y="98528"/>
                </a:moveTo>
                <a:lnTo>
                  <a:pt x="47796" y="102167"/>
                </a:lnTo>
                <a:lnTo>
                  <a:pt x="44005" y="102167"/>
                </a:lnTo>
                <a:lnTo>
                  <a:pt x="44005" y="98528"/>
                </a:lnTo>
                <a:close/>
                <a:moveTo>
                  <a:pt x="51771" y="98528"/>
                </a:moveTo>
                <a:lnTo>
                  <a:pt x="51771" y="102167"/>
                </a:lnTo>
                <a:lnTo>
                  <a:pt x="47980" y="102167"/>
                </a:lnTo>
                <a:lnTo>
                  <a:pt x="47980" y="98528"/>
                </a:lnTo>
                <a:close/>
                <a:moveTo>
                  <a:pt x="55746" y="98528"/>
                </a:moveTo>
                <a:lnTo>
                  <a:pt x="55746" y="102167"/>
                </a:lnTo>
                <a:lnTo>
                  <a:pt x="51955" y="102167"/>
                </a:lnTo>
                <a:lnTo>
                  <a:pt x="51955" y="98528"/>
                </a:lnTo>
                <a:close/>
                <a:moveTo>
                  <a:pt x="59721" y="98528"/>
                </a:moveTo>
                <a:lnTo>
                  <a:pt x="59721" y="102167"/>
                </a:lnTo>
                <a:lnTo>
                  <a:pt x="55931" y="102167"/>
                </a:lnTo>
                <a:lnTo>
                  <a:pt x="55931" y="98528"/>
                </a:lnTo>
                <a:close/>
                <a:moveTo>
                  <a:pt x="63696" y="98528"/>
                </a:moveTo>
                <a:lnTo>
                  <a:pt x="63696" y="102167"/>
                </a:lnTo>
                <a:lnTo>
                  <a:pt x="59906" y="102167"/>
                </a:lnTo>
                <a:lnTo>
                  <a:pt x="59906" y="98528"/>
                </a:lnTo>
                <a:close/>
                <a:moveTo>
                  <a:pt x="67672" y="98528"/>
                </a:moveTo>
                <a:lnTo>
                  <a:pt x="67672" y="102167"/>
                </a:lnTo>
                <a:lnTo>
                  <a:pt x="63881" y="102167"/>
                </a:lnTo>
                <a:lnTo>
                  <a:pt x="63881" y="98528"/>
                </a:lnTo>
                <a:close/>
                <a:moveTo>
                  <a:pt x="71648" y="98528"/>
                </a:moveTo>
                <a:lnTo>
                  <a:pt x="71648" y="102167"/>
                </a:lnTo>
                <a:lnTo>
                  <a:pt x="67857" y="102167"/>
                </a:lnTo>
                <a:lnTo>
                  <a:pt x="67857" y="98528"/>
                </a:lnTo>
                <a:close/>
                <a:moveTo>
                  <a:pt x="75623" y="98528"/>
                </a:moveTo>
                <a:lnTo>
                  <a:pt x="75623" y="102167"/>
                </a:lnTo>
                <a:lnTo>
                  <a:pt x="71832" y="102167"/>
                </a:lnTo>
                <a:lnTo>
                  <a:pt x="71832" y="98528"/>
                </a:lnTo>
                <a:close/>
                <a:moveTo>
                  <a:pt x="79598" y="98528"/>
                </a:moveTo>
                <a:lnTo>
                  <a:pt x="79598" y="102167"/>
                </a:lnTo>
                <a:lnTo>
                  <a:pt x="75807" y="102167"/>
                </a:lnTo>
                <a:lnTo>
                  <a:pt x="75807" y="98528"/>
                </a:lnTo>
                <a:close/>
                <a:moveTo>
                  <a:pt x="83573" y="98528"/>
                </a:moveTo>
                <a:lnTo>
                  <a:pt x="83573" y="102167"/>
                </a:lnTo>
                <a:lnTo>
                  <a:pt x="79782" y="102167"/>
                </a:lnTo>
                <a:lnTo>
                  <a:pt x="79782" y="98528"/>
                </a:lnTo>
                <a:close/>
                <a:moveTo>
                  <a:pt x="87549" y="98528"/>
                </a:moveTo>
                <a:lnTo>
                  <a:pt x="87549" y="102167"/>
                </a:lnTo>
                <a:lnTo>
                  <a:pt x="83757" y="102167"/>
                </a:lnTo>
                <a:lnTo>
                  <a:pt x="83757" y="98528"/>
                </a:lnTo>
                <a:close/>
                <a:moveTo>
                  <a:pt x="91524" y="98528"/>
                </a:moveTo>
                <a:lnTo>
                  <a:pt x="91524" y="102167"/>
                </a:lnTo>
                <a:lnTo>
                  <a:pt x="87733" y="102167"/>
                </a:lnTo>
                <a:lnTo>
                  <a:pt x="87733" y="98528"/>
                </a:lnTo>
                <a:close/>
                <a:moveTo>
                  <a:pt x="95499" y="98528"/>
                </a:moveTo>
                <a:lnTo>
                  <a:pt x="95499" y="102167"/>
                </a:lnTo>
                <a:lnTo>
                  <a:pt x="91708" y="102167"/>
                </a:lnTo>
                <a:lnTo>
                  <a:pt x="91708" y="98528"/>
                </a:lnTo>
                <a:close/>
                <a:moveTo>
                  <a:pt x="99474" y="98528"/>
                </a:moveTo>
                <a:lnTo>
                  <a:pt x="99474" y="102167"/>
                </a:lnTo>
                <a:lnTo>
                  <a:pt x="95684" y="102167"/>
                </a:lnTo>
                <a:lnTo>
                  <a:pt x="95684" y="98528"/>
                </a:lnTo>
                <a:close/>
                <a:moveTo>
                  <a:pt x="103449" y="98528"/>
                </a:moveTo>
                <a:lnTo>
                  <a:pt x="103449" y="102167"/>
                </a:lnTo>
                <a:lnTo>
                  <a:pt x="99659" y="102167"/>
                </a:lnTo>
                <a:lnTo>
                  <a:pt x="99659" y="98528"/>
                </a:lnTo>
                <a:close/>
                <a:moveTo>
                  <a:pt x="107424" y="98528"/>
                </a:moveTo>
                <a:lnTo>
                  <a:pt x="107424" y="102167"/>
                </a:lnTo>
                <a:lnTo>
                  <a:pt x="103634" y="102167"/>
                </a:lnTo>
                <a:lnTo>
                  <a:pt x="103634" y="98528"/>
                </a:lnTo>
                <a:close/>
                <a:moveTo>
                  <a:pt x="111400" y="98528"/>
                </a:moveTo>
                <a:lnTo>
                  <a:pt x="111400" y="102167"/>
                </a:lnTo>
                <a:lnTo>
                  <a:pt x="107609" y="102167"/>
                </a:lnTo>
                <a:lnTo>
                  <a:pt x="107609" y="98528"/>
                </a:lnTo>
                <a:close/>
                <a:moveTo>
                  <a:pt x="115376" y="98528"/>
                </a:moveTo>
                <a:lnTo>
                  <a:pt x="115376" y="102167"/>
                </a:lnTo>
                <a:lnTo>
                  <a:pt x="111585" y="102167"/>
                </a:lnTo>
                <a:lnTo>
                  <a:pt x="111585" y="98528"/>
                </a:lnTo>
                <a:close/>
                <a:moveTo>
                  <a:pt x="119351" y="98528"/>
                </a:moveTo>
                <a:lnTo>
                  <a:pt x="119351" y="102167"/>
                </a:lnTo>
                <a:lnTo>
                  <a:pt x="115560" y="102167"/>
                </a:lnTo>
                <a:lnTo>
                  <a:pt x="115560" y="98528"/>
                </a:lnTo>
                <a:close/>
                <a:moveTo>
                  <a:pt x="123326" y="98528"/>
                </a:moveTo>
                <a:lnTo>
                  <a:pt x="123326" y="102167"/>
                </a:lnTo>
                <a:lnTo>
                  <a:pt x="119535" y="102167"/>
                </a:lnTo>
                <a:lnTo>
                  <a:pt x="119535" y="98528"/>
                </a:lnTo>
                <a:close/>
                <a:moveTo>
                  <a:pt x="127301" y="98528"/>
                </a:moveTo>
                <a:lnTo>
                  <a:pt x="127301" y="102167"/>
                </a:lnTo>
                <a:lnTo>
                  <a:pt x="123510" y="102167"/>
                </a:lnTo>
                <a:lnTo>
                  <a:pt x="123510" y="98528"/>
                </a:lnTo>
                <a:close/>
                <a:moveTo>
                  <a:pt x="131277" y="98528"/>
                </a:moveTo>
                <a:lnTo>
                  <a:pt x="131277" y="102167"/>
                </a:lnTo>
                <a:lnTo>
                  <a:pt x="127485" y="102167"/>
                </a:lnTo>
                <a:lnTo>
                  <a:pt x="127485" y="98528"/>
                </a:lnTo>
                <a:close/>
                <a:moveTo>
                  <a:pt x="135252" y="98528"/>
                </a:moveTo>
                <a:lnTo>
                  <a:pt x="135252" y="102167"/>
                </a:lnTo>
                <a:lnTo>
                  <a:pt x="131461" y="102167"/>
                </a:lnTo>
                <a:lnTo>
                  <a:pt x="131461" y="98528"/>
                </a:lnTo>
                <a:close/>
                <a:moveTo>
                  <a:pt x="139227" y="98528"/>
                </a:moveTo>
                <a:lnTo>
                  <a:pt x="139227" y="102167"/>
                </a:lnTo>
                <a:lnTo>
                  <a:pt x="135436" y="102167"/>
                </a:lnTo>
                <a:lnTo>
                  <a:pt x="135436" y="98528"/>
                </a:lnTo>
                <a:close/>
                <a:moveTo>
                  <a:pt x="143202" y="98528"/>
                </a:moveTo>
                <a:lnTo>
                  <a:pt x="143202" y="102167"/>
                </a:lnTo>
                <a:lnTo>
                  <a:pt x="139411" y="102167"/>
                </a:lnTo>
                <a:lnTo>
                  <a:pt x="139411" y="98528"/>
                </a:lnTo>
                <a:close/>
                <a:moveTo>
                  <a:pt x="147177" y="98528"/>
                </a:moveTo>
                <a:lnTo>
                  <a:pt x="147177" y="102167"/>
                </a:lnTo>
                <a:lnTo>
                  <a:pt x="143387" y="102167"/>
                </a:lnTo>
                <a:lnTo>
                  <a:pt x="143387" y="98528"/>
                </a:lnTo>
                <a:close/>
                <a:moveTo>
                  <a:pt x="151224" y="98528"/>
                </a:moveTo>
                <a:lnTo>
                  <a:pt x="151224" y="102167"/>
                </a:lnTo>
                <a:lnTo>
                  <a:pt x="147362" y="102167"/>
                </a:lnTo>
                <a:lnTo>
                  <a:pt x="147362" y="98528"/>
                </a:lnTo>
                <a:close/>
                <a:moveTo>
                  <a:pt x="93" y="0"/>
                </a:moveTo>
                <a:lnTo>
                  <a:pt x="93" y="92"/>
                </a:lnTo>
                <a:lnTo>
                  <a:pt x="0" y="92"/>
                </a:lnTo>
                <a:lnTo>
                  <a:pt x="0" y="102350"/>
                </a:lnTo>
                <a:lnTo>
                  <a:pt x="151408" y="102350"/>
                </a:lnTo>
                <a:lnTo>
                  <a:pt x="151408" y="102167"/>
                </a:lnTo>
                <a:lnTo>
                  <a:pt x="151408" y="98528"/>
                </a:lnTo>
                <a:lnTo>
                  <a:pt x="151408" y="98345"/>
                </a:lnTo>
                <a:lnTo>
                  <a:pt x="151408" y="94586"/>
                </a:lnTo>
                <a:lnTo>
                  <a:pt x="151408" y="94403"/>
                </a:lnTo>
                <a:lnTo>
                  <a:pt x="151408" y="90643"/>
                </a:lnTo>
                <a:lnTo>
                  <a:pt x="151408" y="90460"/>
                </a:lnTo>
                <a:lnTo>
                  <a:pt x="151408" y="86700"/>
                </a:lnTo>
                <a:lnTo>
                  <a:pt x="151408" y="86517"/>
                </a:lnTo>
                <a:lnTo>
                  <a:pt x="151408" y="82757"/>
                </a:lnTo>
                <a:lnTo>
                  <a:pt x="151408" y="82574"/>
                </a:lnTo>
                <a:lnTo>
                  <a:pt x="151408" y="78814"/>
                </a:lnTo>
                <a:lnTo>
                  <a:pt x="151408" y="78631"/>
                </a:lnTo>
                <a:lnTo>
                  <a:pt x="151408" y="74872"/>
                </a:lnTo>
                <a:lnTo>
                  <a:pt x="151408" y="74689"/>
                </a:lnTo>
                <a:lnTo>
                  <a:pt x="151408" y="70928"/>
                </a:lnTo>
                <a:lnTo>
                  <a:pt x="151408" y="70745"/>
                </a:lnTo>
                <a:lnTo>
                  <a:pt x="151408" y="66986"/>
                </a:lnTo>
                <a:lnTo>
                  <a:pt x="151408" y="66803"/>
                </a:lnTo>
                <a:lnTo>
                  <a:pt x="151408" y="63043"/>
                </a:lnTo>
                <a:lnTo>
                  <a:pt x="151408" y="62860"/>
                </a:lnTo>
                <a:lnTo>
                  <a:pt x="151408" y="59101"/>
                </a:lnTo>
                <a:lnTo>
                  <a:pt x="151408" y="58918"/>
                </a:lnTo>
                <a:lnTo>
                  <a:pt x="151408" y="55157"/>
                </a:lnTo>
                <a:lnTo>
                  <a:pt x="151408" y="54974"/>
                </a:lnTo>
                <a:lnTo>
                  <a:pt x="151408" y="51215"/>
                </a:lnTo>
                <a:lnTo>
                  <a:pt x="151408" y="51032"/>
                </a:lnTo>
                <a:lnTo>
                  <a:pt x="151408" y="47272"/>
                </a:lnTo>
                <a:lnTo>
                  <a:pt x="151408" y="47089"/>
                </a:lnTo>
                <a:lnTo>
                  <a:pt x="151408" y="43330"/>
                </a:lnTo>
                <a:lnTo>
                  <a:pt x="151408" y="43147"/>
                </a:lnTo>
                <a:lnTo>
                  <a:pt x="151408" y="39386"/>
                </a:lnTo>
                <a:lnTo>
                  <a:pt x="151408" y="39203"/>
                </a:lnTo>
                <a:lnTo>
                  <a:pt x="151408" y="35444"/>
                </a:lnTo>
                <a:lnTo>
                  <a:pt x="151408" y="35261"/>
                </a:lnTo>
                <a:lnTo>
                  <a:pt x="151408" y="31501"/>
                </a:lnTo>
                <a:lnTo>
                  <a:pt x="151408" y="31318"/>
                </a:lnTo>
                <a:lnTo>
                  <a:pt x="151408" y="27559"/>
                </a:lnTo>
                <a:lnTo>
                  <a:pt x="151408" y="27376"/>
                </a:lnTo>
                <a:lnTo>
                  <a:pt x="151408" y="23615"/>
                </a:lnTo>
                <a:lnTo>
                  <a:pt x="151408" y="23432"/>
                </a:lnTo>
                <a:lnTo>
                  <a:pt x="151408" y="19673"/>
                </a:lnTo>
                <a:lnTo>
                  <a:pt x="151408" y="19490"/>
                </a:lnTo>
                <a:lnTo>
                  <a:pt x="151408" y="15730"/>
                </a:lnTo>
                <a:lnTo>
                  <a:pt x="151408" y="15547"/>
                </a:lnTo>
                <a:lnTo>
                  <a:pt x="151408" y="11788"/>
                </a:lnTo>
                <a:lnTo>
                  <a:pt x="151408" y="11605"/>
                </a:lnTo>
                <a:lnTo>
                  <a:pt x="151408" y="7844"/>
                </a:lnTo>
                <a:lnTo>
                  <a:pt x="151408" y="7661"/>
                </a:lnTo>
                <a:lnTo>
                  <a:pt x="151408" y="3902"/>
                </a:lnTo>
                <a:lnTo>
                  <a:pt x="151408" y="3719"/>
                </a:lnTo>
                <a:lnTo>
                  <a:pt x="151408" y="183"/>
                </a:lnTo>
                <a:lnTo>
                  <a:pt x="151408" y="92"/>
                </a:lnTo>
                <a:lnTo>
                  <a:pt x="15140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5" name="Google Shape;1535;p35"/>
          <p:cNvGrpSpPr/>
          <p:nvPr/>
        </p:nvGrpSpPr>
        <p:grpSpPr>
          <a:xfrm>
            <a:off x="337816" y="2025016"/>
            <a:ext cx="671833" cy="565501"/>
            <a:chOff x="1743325" y="1842325"/>
            <a:chExt cx="908250" cy="764500"/>
          </a:xfrm>
        </p:grpSpPr>
        <p:sp>
          <p:nvSpPr>
            <p:cNvPr id="1536" name="Google Shape;1536;p35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5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0" name="Google Shape;1540;p35"/>
          <p:cNvGrpSpPr/>
          <p:nvPr/>
        </p:nvGrpSpPr>
        <p:grpSpPr>
          <a:xfrm>
            <a:off x="8193000" y="468900"/>
            <a:ext cx="612000" cy="809475"/>
            <a:chOff x="1624275" y="796950"/>
            <a:chExt cx="612000" cy="809475"/>
          </a:xfrm>
        </p:grpSpPr>
        <p:sp>
          <p:nvSpPr>
            <p:cNvPr id="1541" name="Google Shape;1541;p35"/>
            <p:cNvSpPr/>
            <p:nvPr/>
          </p:nvSpPr>
          <p:spPr>
            <a:xfrm>
              <a:off x="1629350" y="802025"/>
              <a:ext cx="601850" cy="799325"/>
            </a:xfrm>
            <a:custGeom>
              <a:avLst/>
              <a:gdLst/>
              <a:ahLst/>
              <a:cxnLst/>
              <a:rect l="l" t="t" r="r" b="b"/>
              <a:pathLst>
                <a:path w="24074" h="31973" extrusionOk="0">
                  <a:moveTo>
                    <a:pt x="0" y="0"/>
                  </a:moveTo>
                  <a:lnTo>
                    <a:pt x="0" y="31973"/>
                  </a:lnTo>
                  <a:lnTo>
                    <a:pt x="24073" y="31973"/>
                  </a:lnTo>
                  <a:lnTo>
                    <a:pt x="24073" y="5787"/>
                  </a:lnTo>
                  <a:lnTo>
                    <a:pt x="186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5"/>
            <p:cNvSpPr/>
            <p:nvPr/>
          </p:nvSpPr>
          <p:spPr>
            <a:xfrm>
              <a:off x="1624275" y="796950"/>
              <a:ext cx="612000" cy="809475"/>
            </a:xfrm>
            <a:custGeom>
              <a:avLst/>
              <a:gdLst/>
              <a:ahLst/>
              <a:cxnLst/>
              <a:rect l="l" t="t" r="r" b="b"/>
              <a:pathLst>
                <a:path w="24480" h="32379" extrusionOk="0">
                  <a:moveTo>
                    <a:pt x="18776" y="406"/>
                  </a:moveTo>
                  <a:lnTo>
                    <a:pt x="24073" y="6070"/>
                  </a:lnTo>
                  <a:lnTo>
                    <a:pt x="24073" y="31973"/>
                  </a:lnTo>
                  <a:lnTo>
                    <a:pt x="406" y="31973"/>
                  </a:lnTo>
                  <a:lnTo>
                    <a:pt x="406" y="406"/>
                  </a:lnTo>
                  <a:close/>
                  <a:moveTo>
                    <a:pt x="0" y="0"/>
                  </a:moveTo>
                  <a:lnTo>
                    <a:pt x="0" y="32379"/>
                  </a:lnTo>
                  <a:lnTo>
                    <a:pt x="24480" y="32379"/>
                  </a:lnTo>
                  <a:lnTo>
                    <a:pt x="24480" y="5909"/>
                  </a:lnTo>
                  <a:lnTo>
                    <a:pt x="189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5"/>
            <p:cNvSpPr/>
            <p:nvPr/>
          </p:nvSpPr>
          <p:spPr>
            <a:xfrm>
              <a:off x="2091050" y="799375"/>
              <a:ext cx="143275" cy="157375"/>
            </a:xfrm>
            <a:custGeom>
              <a:avLst/>
              <a:gdLst/>
              <a:ahLst/>
              <a:cxnLst/>
              <a:rect l="l" t="t" r="r" b="b"/>
              <a:pathLst>
                <a:path w="5731" h="6295" extrusionOk="0">
                  <a:moveTo>
                    <a:pt x="0" y="1"/>
                  </a:moveTo>
                  <a:lnTo>
                    <a:pt x="0" y="6295"/>
                  </a:lnTo>
                  <a:lnTo>
                    <a:pt x="5731" y="6295"/>
                  </a:lnTo>
                  <a:lnTo>
                    <a:pt x="5731" y="5889"/>
                  </a:lnTo>
                  <a:lnTo>
                    <a:pt x="407" y="5889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5"/>
            <p:cNvSpPr/>
            <p:nvPr/>
          </p:nvSpPr>
          <p:spPr>
            <a:xfrm>
              <a:off x="1721775" y="11307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5"/>
            <p:cNvSpPr/>
            <p:nvPr/>
          </p:nvSpPr>
          <p:spPr>
            <a:xfrm>
              <a:off x="1721775" y="12173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5"/>
            <p:cNvSpPr/>
            <p:nvPr/>
          </p:nvSpPr>
          <p:spPr>
            <a:xfrm>
              <a:off x="1721775" y="13038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1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5"/>
            <p:cNvSpPr/>
            <p:nvPr/>
          </p:nvSpPr>
          <p:spPr>
            <a:xfrm>
              <a:off x="1721775" y="13904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8"/>
                  </a:lnTo>
                  <a:lnTo>
                    <a:pt x="16678" y="408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8" name="Google Shape;1548;p35"/>
          <p:cNvGrpSpPr/>
          <p:nvPr/>
        </p:nvGrpSpPr>
        <p:grpSpPr>
          <a:xfrm>
            <a:off x="337816" y="1278366"/>
            <a:ext cx="671833" cy="565501"/>
            <a:chOff x="1743325" y="1842325"/>
            <a:chExt cx="908250" cy="764500"/>
          </a:xfrm>
        </p:grpSpPr>
        <p:sp>
          <p:nvSpPr>
            <p:cNvPr id="1549" name="Google Shape;1549;p35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5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5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3" name="Google Shape;1553;p35"/>
          <p:cNvGrpSpPr/>
          <p:nvPr/>
        </p:nvGrpSpPr>
        <p:grpSpPr>
          <a:xfrm>
            <a:off x="719999" y="701925"/>
            <a:ext cx="7938209" cy="3815850"/>
            <a:chOff x="719999" y="573225"/>
            <a:chExt cx="7938209" cy="3815850"/>
          </a:xfrm>
        </p:grpSpPr>
        <p:grpSp>
          <p:nvGrpSpPr>
            <p:cNvPr id="1554" name="Google Shape;1554;p35"/>
            <p:cNvGrpSpPr/>
            <p:nvPr/>
          </p:nvGrpSpPr>
          <p:grpSpPr>
            <a:xfrm>
              <a:off x="719999" y="573225"/>
              <a:ext cx="7938209" cy="3815850"/>
              <a:chOff x="720000" y="573225"/>
              <a:chExt cx="7704007" cy="3815850"/>
            </a:xfrm>
          </p:grpSpPr>
          <p:sp>
            <p:nvSpPr>
              <p:cNvPr id="1555" name="Google Shape;1555;p35"/>
              <p:cNvSpPr/>
              <p:nvPr/>
            </p:nvSpPr>
            <p:spPr>
              <a:xfrm>
                <a:off x="720000" y="573225"/>
                <a:ext cx="7704000" cy="426900"/>
              </a:xfrm>
              <a:prstGeom prst="roundRect">
                <a:avLst>
                  <a:gd name="adj" fmla="val 26774"/>
                </a:avLst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35"/>
              <p:cNvSpPr/>
              <p:nvPr/>
            </p:nvSpPr>
            <p:spPr>
              <a:xfrm>
                <a:off x="723907" y="904875"/>
                <a:ext cx="7700100" cy="34842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7" name="Google Shape;1557;p35"/>
            <p:cNvGrpSpPr/>
            <p:nvPr/>
          </p:nvGrpSpPr>
          <p:grpSpPr>
            <a:xfrm>
              <a:off x="7842475" y="646225"/>
              <a:ext cx="706370" cy="198722"/>
              <a:chOff x="7438100" y="656825"/>
              <a:chExt cx="706370" cy="198722"/>
            </a:xfrm>
          </p:grpSpPr>
          <p:sp>
            <p:nvSpPr>
              <p:cNvPr id="1558" name="Google Shape;1558;p35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35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35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35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5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35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35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35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35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35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35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35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35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71" name="Google Shape;1571;p35"/>
            <p:cNvSpPr/>
            <p:nvPr/>
          </p:nvSpPr>
          <p:spPr>
            <a:xfrm>
              <a:off x="8438209" y="904875"/>
              <a:ext cx="219900" cy="34842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8438215" y="904875"/>
              <a:ext cx="219900" cy="651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3" name="Google Shape;1573;p35"/>
          <p:cNvSpPr/>
          <p:nvPr/>
        </p:nvSpPr>
        <p:spPr>
          <a:xfrm>
            <a:off x="4831065" y="2214590"/>
            <a:ext cx="995400" cy="995400"/>
          </a:xfrm>
          <a:prstGeom prst="donut">
            <a:avLst>
              <a:gd name="adj" fmla="val 2500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4" name="Google Shape;1574;p35"/>
          <p:cNvGrpSpPr/>
          <p:nvPr/>
        </p:nvGrpSpPr>
        <p:grpSpPr>
          <a:xfrm>
            <a:off x="5057787" y="2637363"/>
            <a:ext cx="3457513" cy="2070461"/>
            <a:chOff x="4038612" y="1543850"/>
            <a:chExt cx="3457513" cy="2070461"/>
          </a:xfrm>
        </p:grpSpPr>
        <p:sp>
          <p:nvSpPr>
            <p:cNvPr id="1575" name="Google Shape;1575;p35"/>
            <p:cNvSpPr/>
            <p:nvPr/>
          </p:nvSpPr>
          <p:spPr>
            <a:xfrm>
              <a:off x="4038612" y="1543850"/>
              <a:ext cx="3457500" cy="426900"/>
            </a:xfrm>
            <a:prstGeom prst="roundRect">
              <a:avLst>
                <a:gd name="adj" fmla="val 26774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4041025" y="1875511"/>
              <a:ext cx="3455100" cy="17388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77" name="Google Shape;1577;p35"/>
            <p:cNvGrpSpPr/>
            <p:nvPr/>
          </p:nvGrpSpPr>
          <p:grpSpPr>
            <a:xfrm>
              <a:off x="6703400" y="1613838"/>
              <a:ext cx="706370" cy="198722"/>
              <a:chOff x="7438100" y="656825"/>
              <a:chExt cx="706370" cy="198722"/>
            </a:xfrm>
          </p:grpSpPr>
          <p:sp>
            <p:nvSpPr>
              <p:cNvPr id="1578" name="Google Shape;1578;p35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35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35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35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35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35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5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5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5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5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35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35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35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91" name="Google Shape;1591;p35"/>
          <p:cNvGrpSpPr/>
          <p:nvPr/>
        </p:nvGrpSpPr>
        <p:grpSpPr>
          <a:xfrm>
            <a:off x="4813216" y="3112641"/>
            <a:ext cx="671833" cy="565501"/>
            <a:chOff x="1743325" y="1842325"/>
            <a:chExt cx="908250" cy="764500"/>
          </a:xfrm>
        </p:grpSpPr>
        <p:sp>
          <p:nvSpPr>
            <p:cNvPr id="1592" name="Google Shape;1592;p35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5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5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35"/>
          <p:cNvGrpSpPr/>
          <p:nvPr/>
        </p:nvGrpSpPr>
        <p:grpSpPr>
          <a:xfrm>
            <a:off x="5979898" y="1523951"/>
            <a:ext cx="2678304" cy="501072"/>
            <a:chOff x="3667675" y="3227975"/>
            <a:chExt cx="1117450" cy="209050"/>
          </a:xfrm>
        </p:grpSpPr>
        <p:sp>
          <p:nvSpPr>
            <p:cNvPr id="1597" name="Google Shape;1597;p35"/>
            <p:cNvSpPr/>
            <p:nvPr/>
          </p:nvSpPr>
          <p:spPr>
            <a:xfrm>
              <a:off x="3677625" y="3238075"/>
              <a:ext cx="81550" cy="81525"/>
            </a:xfrm>
            <a:custGeom>
              <a:avLst/>
              <a:gdLst/>
              <a:ahLst/>
              <a:cxnLst/>
              <a:rect l="l" t="t" r="r" b="b"/>
              <a:pathLst>
                <a:path w="3262" h="3261" extrusionOk="0">
                  <a:moveTo>
                    <a:pt x="1630" y="0"/>
                  </a:moveTo>
                  <a:cubicBezTo>
                    <a:pt x="732" y="0"/>
                    <a:pt x="0" y="731"/>
                    <a:pt x="0" y="1630"/>
                  </a:cubicBezTo>
                  <a:cubicBezTo>
                    <a:pt x="0" y="2530"/>
                    <a:pt x="732" y="3260"/>
                    <a:pt x="1630" y="3260"/>
                  </a:cubicBezTo>
                  <a:cubicBezTo>
                    <a:pt x="2530" y="3260"/>
                    <a:pt x="3261" y="2530"/>
                    <a:pt x="3261" y="1630"/>
                  </a:cubicBezTo>
                  <a:cubicBezTo>
                    <a:pt x="3261" y="732"/>
                    <a:pt x="2530" y="0"/>
                    <a:pt x="1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3739475" y="3237975"/>
              <a:ext cx="973725" cy="189075"/>
            </a:xfrm>
            <a:custGeom>
              <a:avLst/>
              <a:gdLst/>
              <a:ahLst/>
              <a:cxnLst/>
              <a:rect l="l" t="t" r="r" b="b"/>
              <a:pathLst>
                <a:path w="38949" h="7563" extrusionOk="0">
                  <a:moveTo>
                    <a:pt x="12705" y="0"/>
                  </a:moveTo>
                  <a:cubicBezTo>
                    <a:pt x="10220" y="0"/>
                    <a:pt x="8959" y="1602"/>
                    <a:pt x="8038" y="2773"/>
                  </a:cubicBezTo>
                  <a:cubicBezTo>
                    <a:pt x="7226" y="3804"/>
                    <a:pt x="6798" y="4300"/>
                    <a:pt x="5936" y="4300"/>
                  </a:cubicBezTo>
                  <a:cubicBezTo>
                    <a:pt x="5074" y="4300"/>
                    <a:pt x="4645" y="3804"/>
                    <a:pt x="3834" y="2773"/>
                  </a:cubicBezTo>
                  <a:cubicBezTo>
                    <a:pt x="3108" y="1850"/>
                    <a:pt x="2169" y="660"/>
                    <a:pt x="587" y="197"/>
                  </a:cubicBezTo>
                  <a:lnTo>
                    <a:pt x="587" y="197"/>
                  </a:lnTo>
                  <a:cubicBezTo>
                    <a:pt x="956" y="564"/>
                    <a:pt x="1186" y="1073"/>
                    <a:pt x="1186" y="1634"/>
                  </a:cubicBezTo>
                  <a:cubicBezTo>
                    <a:pt x="1186" y="2452"/>
                    <a:pt x="699" y="3157"/>
                    <a:pt x="1" y="3478"/>
                  </a:cubicBezTo>
                  <a:cubicBezTo>
                    <a:pt x="406" y="3715"/>
                    <a:pt x="763" y="4149"/>
                    <a:pt x="1269" y="4791"/>
                  </a:cubicBezTo>
                  <a:cubicBezTo>
                    <a:pt x="2190" y="5962"/>
                    <a:pt x="3452" y="7563"/>
                    <a:pt x="5936" y="7563"/>
                  </a:cubicBezTo>
                  <a:cubicBezTo>
                    <a:pt x="8420" y="7563"/>
                    <a:pt x="9682" y="5962"/>
                    <a:pt x="10603" y="4791"/>
                  </a:cubicBezTo>
                  <a:cubicBezTo>
                    <a:pt x="11415" y="3760"/>
                    <a:pt x="11843" y="3264"/>
                    <a:pt x="12705" y="3264"/>
                  </a:cubicBezTo>
                  <a:cubicBezTo>
                    <a:pt x="13566" y="3264"/>
                    <a:pt x="13995" y="3760"/>
                    <a:pt x="14808" y="4791"/>
                  </a:cubicBezTo>
                  <a:cubicBezTo>
                    <a:pt x="15728" y="5962"/>
                    <a:pt x="16990" y="7563"/>
                    <a:pt x="19474" y="7563"/>
                  </a:cubicBezTo>
                  <a:cubicBezTo>
                    <a:pt x="21958" y="7563"/>
                    <a:pt x="23220" y="5962"/>
                    <a:pt x="24141" y="4791"/>
                  </a:cubicBezTo>
                  <a:cubicBezTo>
                    <a:pt x="24953" y="3760"/>
                    <a:pt x="25382" y="3264"/>
                    <a:pt x="26243" y="3264"/>
                  </a:cubicBezTo>
                  <a:cubicBezTo>
                    <a:pt x="27105" y="3264"/>
                    <a:pt x="27534" y="3760"/>
                    <a:pt x="28346" y="4791"/>
                  </a:cubicBezTo>
                  <a:cubicBezTo>
                    <a:pt x="29267" y="5962"/>
                    <a:pt x="30528" y="7563"/>
                    <a:pt x="33013" y="7563"/>
                  </a:cubicBezTo>
                  <a:cubicBezTo>
                    <a:pt x="35498" y="7563"/>
                    <a:pt x="36759" y="5962"/>
                    <a:pt x="37680" y="4791"/>
                  </a:cubicBezTo>
                  <a:cubicBezTo>
                    <a:pt x="38186" y="4149"/>
                    <a:pt x="38543" y="3715"/>
                    <a:pt x="38949" y="3478"/>
                  </a:cubicBezTo>
                  <a:cubicBezTo>
                    <a:pt x="38250" y="3157"/>
                    <a:pt x="37764" y="2451"/>
                    <a:pt x="37764" y="1632"/>
                  </a:cubicBezTo>
                  <a:cubicBezTo>
                    <a:pt x="37764" y="1073"/>
                    <a:pt x="37990" y="566"/>
                    <a:pt x="38357" y="199"/>
                  </a:cubicBezTo>
                  <a:lnTo>
                    <a:pt x="38357" y="199"/>
                  </a:lnTo>
                  <a:cubicBezTo>
                    <a:pt x="36778" y="662"/>
                    <a:pt x="35841" y="1851"/>
                    <a:pt x="35115" y="2773"/>
                  </a:cubicBezTo>
                  <a:cubicBezTo>
                    <a:pt x="34304" y="3804"/>
                    <a:pt x="33875" y="4300"/>
                    <a:pt x="33013" y="4300"/>
                  </a:cubicBezTo>
                  <a:cubicBezTo>
                    <a:pt x="32152" y="4300"/>
                    <a:pt x="31723" y="3804"/>
                    <a:pt x="30910" y="2773"/>
                  </a:cubicBezTo>
                  <a:cubicBezTo>
                    <a:pt x="29990" y="1602"/>
                    <a:pt x="28728" y="0"/>
                    <a:pt x="26243" y="0"/>
                  </a:cubicBezTo>
                  <a:cubicBezTo>
                    <a:pt x="23759" y="0"/>
                    <a:pt x="22498" y="1602"/>
                    <a:pt x="21576" y="2773"/>
                  </a:cubicBezTo>
                  <a:cubicBezTo>
                    <a:pt x="20765" y="3804"/>
                    <a:pt x="20336" y="4300"/>
                    <a:pt x="19474" y="4300"/>
                  </a:cubicBezTo>
                  <a:cubicBezTo>
                    <a:pt x="18612" y="4300"/>
                    <a:pt x="18183" y="3804"/>
                    <a:pt x="17372" y="2773"/>
                  </a:cubicBezTo>
                  <a:cubicBezTo>
                    <a:pt x="16450" y="1602"/>
                    <a:pt x="15190" y="0"/>
                    <a:pt x="127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4693475" y="3237950"/>
              <a:ext cx="81700" cy="81675"/>
            </a:xfrm>
            <a:custGeom>
              <a:avLst/>
              <a:gdLst/>
              <a:ahLst/>
              <a:cxnLst/>
              <a:rect l="l" t="t" r="r" b="b"/>
              <a:pathLst>
                <a:path w="3268" h="3267" extrusionOk="0">
                  <a:moveTo>
                    <a:pt x="1635" y="0"/>
                  </a:moveTo>
                  <a:cubicBezTo>
                    <a:pt x="1631" y="1"/>
                    <a:pt x="1627" y="1"/>
                    <a:pt x="1622" y="1"/>
                  </a:cubicBezTo>
                  <a:cubicBezTo>
                    <a:pt x="1615" y="1"/>
                    <a:pt x="1607" y="2"/>
                    <a:pt x="1600" y="2"/>
                  </a:cubicBezTo>
                  <a:cubicBezTo>
                    <a:pt x="715" y="20"/>
                    <a:pt x="1" y="744"/>
                    <a:pt x="1" y="1633"/>
                  </a:cubicBezTo>
                  <a:cubicBezTo>
                    <a:pt x="1" y="2534"/>
                    <a:pt x="733" y="3266"/>
                    <a:pt x="1634" y="3266"/>
                  </a:cubicBezTo>
                  <a:cubicBezTo>
                    <a:pt x="2534" y="3266"/>
                    <a:pt x="3267" y="2534"/>
                    <a:pt x="3267" y="1633"/>
                  </a:cubicBezTo>
                  <a:cubicBezTo>
                    <a:pt x="3267" y="733"/>
                    <a:pt x="2534" y="1"/>
                    <a:pt x="16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3718575" y="3319575"/>
              <a:ext cx="1015325" cy="117450"/>
            </a:xfrm>
            <a:custGeom>
              <a:avLst/>
              <a:gdLst/>
              <a:ahLst/>
              <a:cxnLst/>
              <a:rect l="l" t="t" r="r" b="b"/>
              <a:pathLst>
                <a:path w="40613" h="4698" extrusionOk="0">
                  <a:moveTo>
                    <a:pt x="13541" y="0"/>
                  </a:moveTo>
                  <a:cubicBezTo>
                    <a:pt x="12679" y="0"/>
                    <a:pt x="12250" y="496"/>
                    <a:pt x="11439" y="1527"/>
                  </a:cubicBezTo>
                  <a:cubicBezTo>
                    <a:pt x="10518" y="2698"/>
                    <a:pt x="9256" y="4299"/>
                    <a:pt x="6772" y="4299"/>
                  </a:cubicBezTo>
                  <a:cubicBezTo>
                    <a:pt x="4287" y="4299"/>
                    <a:pt x="3026" y="2698"/>
                    <a:pt x="2105" y="1527"/>
                  </a:cubicBezTo>
                  <a:cubicBezTo>
                    <a:pt x="1599" y="885"/>
                    <a:pt x="1242" y="451"/>
                    <a:pt x="837" y="214"/>
                  </a:cubicBezTo>
                  <a:cubicBezTo>
                    <a:pt x="582" y="331"/>
                    <a:pt x="298" y="397"/>
                    <a:pt x="1" y="399"/>
                  </a:cubicBezTo>
                  <a:lnTo>
                    <a:pt x="2" y="399"/>
                  </a:lnTo>
                  <a:cubicBezTo>
                    <a:pt x="626" y="399"/>
                    <a:pt x="927" y="675"/>
                    <a:pt x="1792" y="1774"/>
                  </a:cubicBezTo>
                  <a:cubicBezTo>
                    <a:pt x="2763" y="3008"/>
                    <a:pt x="4093" y="4697"/>
                    <a:pt x="6772" y="4697"/>
                  </a:cubicBezTo>
                  <a:cubicBezTo>
                    <a:pt x="9450" y="4697"/>
                    <a:pt x="10780" y="3008"/>
                    <a:pt x="11751" y="1774"/>
                  </a:cubicBezTo>
                  <a:cubicBezTo>
                    <a:pt x="12616" y="675"/>
                    <a:pt x="12917" y="399"/>
                    <a:pt x="13541" y="399"/>
                  </a:cubicBezTo>
                  <a:cubicBezTo>
                    <a:pt x="14164" y="399"/>
                    <a:pt x="14465" y="675"/>
                    <a:pt x="15330" y="1774"/>
                  </a:cubicBezTo>
                  <a:cubicBezTo>
                    <a:pt x="16302" y="3008"/>
                    <a:pt x="17633" y="4697"/>
                    <a:pt x="20310" y="4697"/>
                  </a:cubicBezTo>
                  <a:cubicBezTo>
                    <a:pt x="22988" y="4697"/>
                    <a:pt x="24318" y="3008"/>
                    <a:pt x="25290" y="1774"/>
                  </a:cubicBezTo>
                  <a:cubicBezTo>
                    <a:pt x="26154" y="675"/>
                    <a:pt x="26456" y="399"/>
                    <a:pt x="27079" y="399"/>
                  </a:cubicBezTo>
                  <a:cubicBezTo>
                    <a:pt x="27702" y="399"/>
                    <a:pt x="28004" y="675"/>
                    <a:pt x="28870" y="1774"/>
                  </a:cubicBezTo>
                  <a:cubicBezTo>
                    <a:pt x="29840" y="3008"/>
                    <a:pt x="31171" y="4697"/>
                    <a:pt x="33849" y="4697"/>
                  </a:cubicBezTo>
                  <a:cubicBezTo>
                    <a:pt x="36527" y="4697"/>
                    <a:pt x="37857" y="3008"/>
                    <a:pt x="38829" y="1774"/>
                  </a:cubicBezTo>
                  <a:cubicBezTo>
                    <a:pt x="39691" y="679"/>
                    <a:pt x="39993" y="401"/>
                    <a:pt x="40613" y="399"/>
                  </a:cubicBezTo>
                  <a:cubicBezTo>
                    <a:pt x="40318" y="396"/>
                    <a:pt x="40037" y="331"/>
                    <a:pt x="39785" y="214"/>
                  </a:cubicBezTo>
                  <a:cubicBezTo>
                    <a:pt x="39379" y="451"/>
                    <a:pt x="39022" y="885"/>
                    <a:pt x="38516" y="1527"/>
                  </a:cubicBezTo>
                  <a:cubicBezTo>
                    <a:pt x="37595" y="2698"/>
                    <a:pt x="36334" y="4299"/>
                    <a:pt x="33849" y="4299"/>
                  </a:cubicBezTo>
                  <a:cubicBezTo>
                    <a:pt x="31364" y="4299"/>
                    <a:pt x="30103" y="2698"/>
                    <a:pt x="29182" y="1527"/>
                  </a:cubicBezTo>
                  <a:cubicBezTo>
                    <a:pt x="28369" y="496"/>
                    <a:pt x="27941" y="0"/>
                    <a:pt x="27079" y="0"/>
                  </a:cubicBezTo>
                  <a:cubicBezTo>
                    <a:pt x="26217" y="0"/>
                    <a:pt x="25789" y="496"/>
                    <a:pt x="24977" y="1527"/>
                  </a:cubicBezTo>
                  <a:cubicBezTo>
                    <a:pt x="24056" y="2698"/>
                    <a:pt x="22794" y="4299"/>
                    <a:pt x="20310" y="4299"/>
                  </a:cubicBezTo>
                  <a:cubicBezTo>
                    <a:pt x="17826" y="4299"/>
                    <a:pt x="16564" y="2698"/>
                    <a:pt x="15643" y="1527"/>
                  </a:cubicBezTo>
                  <a:cubicBezTo>
                    <a:pt x="14831" y="496"/>
                    <a:pt x="14402" y="0"/>
                    <a:pt x="13541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733450" y="3237950"/>
              <a:ext cx="900" cy="75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35" y="0"/>
                  </a:moveTo>
                  <a:cubicBezTo>
                    <a:pt x="25" y="0"/>
                    <a:pt x="15" y="2"/>
                    <a:pt x="5" y="2"/>
                  </a:cubicBezTo>
                  <a:lnTo>
                    <a:pt x="5" y="2"/>
                  </a:lnTo>
                  <a:cubicBezTo>
                    <a:pt x="11" y="2"/>
                    <a:pt x="17" y="1"/>
                    <a:pt x="23" y="1"/>
                  </a:cubicBezTo>
                  <a:cubicBezTo>
                    <a:pt x="28" y="1"/>
                    <a:pt x="32" y="0"/>
                    <a:pt x="36" y="0"/>
                  </a:cubicBezTo>
                  <a:close/>
                  <a:moveTo>
                    <a:pt x="5" y="2"/>
                  </a:moveTo>
                  <a:cubicBezTo>
                    <a:pt x="4" y="2"/>
                    <a:pt x="2" y="2"/>
                    <a:pt x="1" y="2"/>
                  </a:cubicBezTo>
                  <a:cubicBezTo>
                    <a:pt x="2" y="2"/>
                    <a:pt x="4" y="2"/>
                    <a:pt x="5" y="2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5"/>
            <p:cNvSpPr/>
            <p:nvPr/>
          </p:nvSpPr>
          <p:spPr>
            <a:xfrm>
              <a:off x="3717575" y="3228025"/>
              <a:ext cx="1013950" cy="117450"/>
            </a:xfrm>
            <a:custGeom>
              <a:avLst/>
              <a:gdLst/>
              <a:ahLst/>
              <a:cxnLst/>
              <a:rect l="l" t="t" r="r" b="b"/>
              <a:pathLst>
                <a:path w="40558" h="4698" extrusionOk="0">
                  <a:moveTo>
                    <a:pt x="42" y="1"/>
                  </a:moveTo>
                  <a:cubicBezTo>
                    <a:pt x="28" y="1"/>
                    <a:pt x="14" y="2"/>
                    <a:pt x="1" y="5"/>
                  </a:cubicBezTo>
                  <a:cubicBezTo>
                    <a:pt x="11" y="5"/>
                    <a:pt x="22" y="4"/>
                    <a:pt x="32" y="4"/>
                  </a:cubicBezTo>
                  <a:cubicBezTo>
                    <a:pt x="590" y="4"/>
                    <a:pt x="1095" y="230"/>
                    <a:pt x="1462" y="595"/>
                  </a:cubicBezTo>
                  <a:cubicBezTo>
                    <a:pt x="3045" y="1058"/>
                    <a:pt x="3984" y="2248"/>
                    <a:pt x="4710" y="3171"/>
                  </a:cubicBezTo>
                  <a:cubicBezTo>
                    <a:pt x="5521" y="4202"/>
                    <a:pt x="5950" y="4698"/>
                    <a:pt x="6812" y="4698"/>
                  </a:cubicBezTo>
                  <a:cubicBezTo>
                    <a:pt x="7674" y="4698"/>
                    <a:pt x="8102" y="4202"/>
                    <a:pt x="8914" y="3171"/>
                  </a:cubicBezTo>
                  <a:cubicBezTo>
                    <a:pt x="9835" y="2000"/>
                    <a:pt x="11096" y="398"/>
                    <a:pt x="13581" y="398"/>
                  </a:cubicBezTo>
                  <a:cubicBezTo>
                    <a:pt x="16065" y="398"/>
                    <a:pt x="17326" y="2000"/>
                    <a:pt x="18248" y="3171"/>
                  </a:cubicBezTo>
                  <a:cubicBezTo>
                    <a:pt x="19059" y="4202"/>
                    <a:pt x="19488" y="4698"/>
                    <a:pt x="20350" y="4698"/>
                  </a:cubicBezTo>
                  <a:cubicBezTo>
                    <a:pt x="21212" y="4698"/>
                    <a:pt x="21641" y="4202"/>
                    <a:pt x="22452" y="3171"/>
                  </a:cubicBezTo>
                  <a:cubicBezTo>
                    <a:pt x="23374" y="2000"/>
                    <a:pt x="24634" y="398"/>
                    <a:pt x="27119" y="398"/>
                  </a:cubicBezTo>
                  <a:cubicBezTo>
                    <a:pt x="29604" y="398"/>
                    <a:pt x="30866" y="2000"/>
                    <a:pt x="31786" y="3171"/>
                  </a:cubicBezTo>
                  <a:cubicBezTo>
                    <a:pt x="32599" y="4202"/>
                    <a:pt x="33026" y="4698"/>
                    <a:pt x="33889" y="4698"/>
                  </a:cubicBezTo>
                  <a:cubicBezTo>
                    <a:pt x="34751" y="4698"/>
                    <a:pt x="35180" y="4202"/>
                    <a:pt x="35991" y="3171"/>
                  </a:cubicBezTo>
                  <a:cubicBezTo>
                    <a:pt x="36717" y="2249"/>
                    <a:pt x="37654" y="1061"/>
                    <a:pt x="39233" y="597"/>
                  </a:cubicBezTo>
                  <a:cubicBezTo>
                    <a:pt x="39576" y="253"/>
                    <a:pt x="40041" y="31"/>
                    <a:pt x="40557" y="3"/>
                  </a:cubicBezTo>
                  <a:lnTo>
                    <a:pt x="40557" y="3"/>
                  </a:lnTo>
                  <a:cubicBezTo>
                    <a:pt x="37947" y="46"/>
                    <a:pt x="36638" y="1706"/>
                    <a:pt x="35679" y="2924"/>
                  </a:cubicBezTo>
                  <a:cubicBezTo>
                    <a:pt x="34814" y="4023"/>
                    <a:pt x="34513" y="4299"/>
                    <a:pt x="33889" y="4299"/>
                  </a:cubicBezTo>
                  <a:cubicBezTo>
                    <a:pt x="33265" y="4299"/>
                    <a:pt x="32964" y="4023"/>
                    <a:pt x="32099" y="2924"/>
                  </a:cubicBezTo>
                  <a:cubicBezTo>
                    <a:pt x="31128" y="1690"/>
                    <a:pt x="29797" y="1"/>
                    <a:pt x="27119" y="1"/>
                  </a:cubicBezTo>
                  <a:cubicBezTo>
                    <a:pt x="24441" y="1"/>
                    <a:pt x="23112" y="1690"/>
                    <a:pt x="22140" y="2924"/>
                  </a:cubicBezTo>
                  <a:cubicBezTo>
                    <a:pt x="21275" y="4023"/>
                    <a:pt x="20974" y="4299"/>
                    <a:pt x="20350" y="4299"/>
                  </a:cubicBezTo>
                  <a:cubicBezTo>
                    <a:pt x="19726" y="4299"/>
                    <a:pt x="19426" y="4023"/>
                    <a:pt x="18560" y="2924"/>
                  </a:cubicBezTo>
                  <a:cubicBezTo>
                    <a:pt x="17589" y="1690"/>
                    <a:pt x="16258" y="1"/>
                    <a:pt x="13581" y="1"/>
                  </a:cubicBezTo>
                  <a:cubicBezTo>
                    <a:pt x="10903" y="1"/>
                    <a:pt x="9572" y="1690"/>
                    <a:pt x="8601" y="2924"/>
                  </a:cubicBezTo>
                  <a:cubicBezTo>
                    <a:pt x="7736" y="4023"/>
                    <a:pt x="7435" y="4299"/>
                    <a:pt x="6812" y="4299"/>
                  </a:cubicBezTo>
                  <a:cubicBezTo>
                    <a:pt x="6188" y="4299"/>
                    <a:pt x="5887" y="4023"/>
                    <a:pt x="5022" y="2924"/>
                  </a:cubicBezTo>
                  <a:cubicBezTo>
                    <a:pt x="4051" y="1690"/>
                    <a:pt x="2720" y="1"/>
                    <a:pt x="4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4683525" y="3227975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4064" h="4064" extrusionOk="0">
                  <a:moveTo>
                    <a:pt x="2033" y="399"/>
                  </a:moveTo>
                  <a:cubicBezTo>
                    <a:pt x="2933" y="400"/>
                    <a:pt x="3665" y="1132"/>
                    <a:pt x="3665" y="2032"/>
                  </a:cubicBezTo>
                  <a:cubicBezTo>
                    <a:pt x="3665" y="2933"/>
                    <a:pt x="2932" y="3665"/>
                    <a:pt x="2032" y="3665"/>
                  </a:cubicBezTo>
                  <a:cubicBezTo>
                    <a:pt x="1131" y="3665"/>
                    <a:pt x="399" y="2933"/>
                    <a:pt x="399" y="2032"/>
                  </a:cubicBezTo>
                  <a:cubicBezTo>
                    <a:pt x="399" y="1143"/>
                    <a:pt x="1113" y="419"/>
                    <a:pt x="1998" y="401"/>
                  </a:cubicBezTo>
                  <a:cubicBezTo>
                    <a:pt x="2010" y="400"/>
                    <a:pt x="2020" y="399"/>
                    <a:pt x="2032" y="399"/>
                  </a:cubicBezTo>
                  <a:close/>
                  <a:moveTo>
                    <a:pt x="2032" y="1"/>
                  </a:moveTo>
                  <a:cubicBezTo>
                    <a:pt x="1994" y="1"/>
                    <a:pt x="1957" y="3"/>
                    <a:pt x="1919" y="5"/>
                  </a:cubicBezTo>
                  <a:cubicBezTo>
                    <a:pt x="1403" y="33"/>
                    <a:pt x="938" y="255"/>
                    <a:pt x="595" y="599"/>
                  </a:cubicBezTo>
                  <a:cubicBezTo>
                    <a:pt x="228" y="966"/>
                    <a:pt x="1" y="1474"/>
                    <a:pt x="1" y="2032"/>
                  </a:cubicBezTo>
                  <a:cubicBezTo>
                    <a:pt x="1" y="2851"/>
                    <a:pt x="488" y="3557"/>
                    <a:pt x="1187" y="3879"/>
                  </a:cubicBezTo>
                  <a:cubicBezTo>
                    <a:pt x="1439" y="3995"/>
                    <a:pt x="1720" y="4060"/>
                    <a:pt x="2015" y="4063"/>
                  </a:cubicBezTo>
                  <a:cubicBezTo>
                    <a:pt x="2020" y="4063"/>
                    <a:pt x="2027" y="4064"/>
                    <a:pt x="2032" y="4064"/>
                  </a:cubicBezTo>
                  <a:cubicBezTo>
                    <a:pt x="3152" y="4064"/>
                    <a:pt x="4063" y="3153"/>
                    <a:pt x="4063" y="2032"/>
                  </a:cubicBezTo>
                  <a:cubicBezTo>
                    <a:pt x="4063" y="912"/>
                    <a:pt x="3152" y="1"/>
                    <a:pt x="203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3667675" y="3228125"/>
              <a:ext cx="101450" cy="101425"/>
            </a:xfrm>
            <a:custGeom>
              <a:avLst/>
              <a:gdLst/>
              <a:ahLst/>
              <a:cxnLst/>
              <a:rect l="l" t="t" r="r" b="b"/>
              <a:pathLst>
                <a:path w="4058" h="4057" extrusionOk="0">
                  <a:moveTo>
                    <a:pt x="2028" y="398"/>
                  </a:moveTo>
                  <a:cubicBezTo>
                    <a:pt x="2928" y="398"/>
                    <a:pt x="3659" y="1129"/>
                    <a:pt x="3659" y="2028"/>
                  </a:cubicBezTo>
                  <a:cubicBezTo>
                    <a:pt x="3659" y="2928"/>
                    <a:pt x="2928" y="3658"/>
                    <a:pt x="2028" y="3658"/>
                  </a:cubicBezTo>
                  <a:cubicBezTo>
                    <a:pt x="1130" y="3658"/>
                    <a:pt x="398" y="2928"/>
                    <a:pt x="398" y="2028"/>
                  </a:cubicBezTo>
                  <a:cubicBezTo>
                    <a:pt x="398" y="1130"/>
                    <a:pt x="1130" y="398"/>
                    <a:pt x="2028" y="398"/>
                  </a:cubicBezTo>
                  <a:close/>
                  <a:moveTo>
                    <a:pt x="2028" y="0"/>
                  </a:moveTo>
                  <a:cubicBezTo>
                    <a:pt x="2018" y="0"/>
                    <a:pt x="2007" y="1"/>
                    <a:pt x="1997" y="1"/>
                  </a:cubicBezTo>
                  <a:cubicBezTo>
                    <a:pt x="893" y="18"/>
                    <a:pt x="0" y="921"/>
                    <a:pt x="0" y="2028"/>
                  </a:cubicBezTo>
                  <a:cubicBezTo>
                    <a:pt x="0" y="3147"/>
                    <a:pt x="910" y="4057"/>
                    <a:pt x="2028" y="4057"/>
                  </a:cubicBezTo>
                  <a:lnTo>
                    <a:pt x="2037" y="4057"/>
                  </a:lnTo>
                  <a:cubicBezTo>
                    <a:pt x="2334" y="4054"/>
                    <a:pt x="2618" y="3989"/>
                    <a:pt x="2873" y="3872"/>
                  </a:cubicBezTo>
                  <a:cubicBezTo>
                    <a:pt x="3570" y="3551"/>
                    <a:pt x="4058" y="2846"/>
                    <a:pt x="4058" y="2028"/>
                  </a:cubicBezTo>
                  <a:cubicBezTo>
                    <a:pt x="4058" y="1467"/>
                    <a:pt x="3828" y="958"/>
                    <a:pt x="3458" y="591"/>
                  </a:cubicBezTo>
                  <a:cubicBezTo>
                    <a:pt x="3091" y="226"/>
                    <a:pt x="2586" y="0"/>
                    <a:pt x="2028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5" name="Google Shape;1605;p35"/>
          <p:cNvGrpSpPr/>
          <p:nvPr/>
        </p:nvGrpSpPr>
        <p:grpSpPr>
          <a:xfrm>
            <a:off x="4678829" y="846036"/>
            <a:ext cx="940598" cy="630916"/>
            <a:chOff x="9590916" y="4186286"/>
            <a:chExt cx="940598" cy="630916"/>
          </a:xfrm>
        </p:grpSpPr>
        <p:sp>
          <p:nvSpPr>
            <p:cNvPr id="1606" name="Google Shape;1606;p35"/>
            <p:cNvSpPr/>
            <p:nvPr/>
          </p:nvSpPr>
          <p:spPr>
            <a:xfrm>
              <a:off x="9906338" y="4501716"/>
              <a:ext cx="309740" cy="309740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0" y="1"/>
                  </a:moveTo>
                  <a:lnTo>
                    <a:pt x="0" y="10726"/>
                  </a:lnTo>
                  <a:lnTo>
                    <a:pt x="8937" y="10726"/>
                  </a:lnTo>
                  <a:cubicBezTo>
                    <a:pt x="9924" y="10726"/>
                    <a:pt x="10725" y="9925"/>
                    <a:pt x="10725" y="8938"/>
                  </a:cubicBezTo>
                  <a:lnTo>
                    <a:pt x="107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5"/>
            <p:cNvSpPr/>
            <p:nvPr/>
          </p:nvSpPr>
          <p:spPr>
            <a:xfrm>
              <a:off x="10216050" y="4192004"/>
              <a:ext cx="309740" cy="309740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0" y="1"/>
                  </a:moveTo>
                  <a:lnTo>
                    <a:pt x="0" y="10726"/>
                  </a:lnTo>
                  <a:lnTo>
                    <a:pt x="8937" y="10726"/>
                  </a:lnTo>
                  <a:cubicBezTo>
                    <a:pt x="9924" y="10726"/>
                    <a:pt x="10725" y="9925"/>
                    <a:pt x="10725" y="8938"/>
                  </a:cubicBezTo>
                  <a:lnTo>
                    <a:pt x="107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5"/>
            <p:cNvSpPr/>
            <p:nvPr/>
          </p:nvSpPr>
          <p:spPr>
            <a:xfrm>
              <a:off x="9906345" y="4652513"/>
              <a:ext cx="158913" cy="158913"/>
            </a:xfrm>
            <a:custGeom>
              <a:avLst/>
              <a:gdLst/>
              <a:ahLst/>
              <a:cxnLst/>
              <a:rect l="l" t="t" r="r" b="b"/>
              <a:pathLst>
                <a:path w="5503" h="5503" extrusionOk="0">
                  <a:moveTo>
                    <a:pt x="0" y="0"/>
                  </a:moveTo>
                  <a:lnTo>
                    <a:pt x="0" y="5503"/>
                  </a:lnTo>
                  <a:lnTo>
                    <a:pt x="5503" y="5503"/>
                  </a:lnTo>
                  <a:lnTo>
                    <a:pt x="5503" y="918"/>
                  </a:lnTo>
                  <a:cubicBezTo>
                    <a:pt x="5503" y="411"/>
                    <a:pt x="5093" y="0"/>
                    <a:pt x="45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10279904" y="4255852"/>
              <a:ext cx="182044" cy="182044"/>
            </a:xfrm>
            <a:custGeom>
              <a:avLst/>
              <a:gdLst/>
              <a:ahLst/>
              <a:cxnLst/>
              <a:rect l="l" t="t" r="r" b="b"/>
              <a:pathLst>
                <a:path w="6304" h="6304" extrusionOk="0">
                  <a:moveTo>
                    <a:pt x="3152" y="1"/>
                  </a:moveTo>
                  <a:cubicBezTo>
                    <a:pt x="1411" y="1"/>
                    <a:pt x="0" y="1412"/>
                    <a:pt x="0" y="3152"/>
                  </a:cubicBezTo>
                  <a:cubicBezTo>
                    <a:pt x="0" y="4893"/>
                    <a:pt x="1411" y="6304"/>
                    <a:pt x="3152" y="6304"/>
                  </a:cubicBezTo>
                  <a:cubicBezTo>
                    <a:pt x="4892" y="6304"/>
                    <a:pt x="6303" y="4893"/>
                    <a:pt x="6303" y="3152"/>
                  </a:cubicBezTo>
                  <a:cubicBezTo>
                    <a:pt x="6303" y="1412"/>
                    <a:pt x="4892" y="1"/>
                    <a:pt x="31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5"/>
            <p:cNvSpPr/>
            <p:nvPr/>
          </p:nvSpPr>
          <p:spPr>
            <a:xfrm>
              <a:off x="9906345" y="4192004"/>
              <a:ext cx="309740" cy="309740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0" y="1"/>
                  </a:moveTo>
                  <a:lnTo>
                    <a:pt x="0" y="8938"/>
                  </a:lnTo>
                  <a:cubicBezTo>
                    <a:pt x="0" y="9925"/>
                    <a:pt x="801" y="10726"/>
                    <a:pt x="1788" y="10726"/>
                  </a:cubicBezTo>
                  <a:lnTo>
                    <a:pt x="10725" y="10726"/>
                  </a:lnTo>
                  <a:lnTo>
                    <a:pt x="107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5"/>
            <p:cNvSpPr/>
            <p:nvPr/>
          </p:nvSpPr>
          <p:spPr>
            <a:xfrm>
              <a:off x="9596663" y="4192004"/>
              <a:ext cx="309740" cy="309740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0" y="1"/>
                  </a:moveTo>
                  <a:lnTo>
                    <a:pt x="0" y="10726"/>
                  </a:lnTo>
                  <a:lnTo>
                    <a:pt x="8937" y="10726"/>
                  </a:lnTo>
                  <a:cubicBezTo>
                    <a:pt x="9924" y="10726"/>
                    <a:pt x="10725" y="9925"/>
                    <a:pt x="10725" y="8938"/>
                  </a:cubicBezTo>
                  <a:lnTo>
                    <a:pt x="107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9900599" y="4186286"/>
              <a:ext cx="321204" cy="321204"/>
            </a:xfrm>
            <a:custGeom>
              <a:avLst/>
              <a:gdLst/>
              <a:ahLst/>
              <a:cxnLst/>
              <a:rect l="l" t="t" r="r" b="b"/>
              <a:pathLst>
                <a:path w="11123" h="11123" extrusionOk="0">
                  <a:moveTo>
                    <a:pt x="10726" y="397"/>
                  </a:moveTo>
                  <a:lnTo>
                    <a:pt x="10726" y="10724"/>
                  </a:lnTo>
                  <a:lnTo>
                    <a:pt x="399" y="10724"/>
                  </a:lnTo>
                  <a:lnTo>
                    <a:pt x="399" y="397"/>
                  </a:lnTo>
                  <a:close/>
                  <a:moveTo>
                    <a:pt x="0" y="0"/>
                  </a:moveTo>
                  <a:lnTo>
                    <a:pt x="0" y="11122"/>
                  </a:lnTo>
                  <a:lnTo>
                    <a:pt x="11123" y="11122"/>
                  </a:lnTo>
                  <a:lnTo>
                    <a:pt x="11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9900599" y="4495968"/>
              <a:ext cx="321204" cy="321233"/>
            </a:xfrm>
            <a:custGeom>
              <a:avLst/>
              <a:gdLst/>
              <a:ahLst/>
              <a:cxnLst/>
              <a:rect l="l" t="t" r="r" b="b"/>
              <a:pathLst>
                <a:path w="11123" h="11124" extrusionOk="0">
                  <a:moveTo>
                    <a:pt x="10726" y="398"/>
                  </a:moveTo>
                  <a:lnTo>
                    <a:pt x="10726" y="10725"/>
                  </a:lnTo>
                  <a:lnTo>
                    <a:pt x="399" y="10725"/>
                  </a:lnTo>
                  <a:lnTo>
                    <a:pt x="399" y="398"/>
                  </a:lnTo>
                  <a:close/>
                  <a:moveTo>
                    <a:pt x="0" y="0"/>
                  </a:moveTo>
                  <a:lnTo>
                    <a:pt x="0" y="11124"/>
                  </a:lnTo>
                  <a:lnTo>
                    <a:pt x="11123" y="11124"/>
                  </a:lnTo>
                  <a:lnTo>
                    <a:pt x="11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10210310" y="4186286"/>
              <a:ext cx="321204" cy="321204"/>
            </a:xfrm>
            <a:custGeom>
              <a:avLst/>
              <a:gdLst/>
              <a:ahLst/>
              <a:cxnLst/>
              <a:rect l="l" t="t" r="r" b="b"/>
              <a:pathLst>
                <a:path w="11123" h="11123" extrusionOk="0">
                  <a:moveTo>
                    <a:pt x="10725" y="397"/>
                  </a:moveTo>
                  <a:lnTo>
                    <a:pt x="10725" y="10724"/>
                  </a:lnTo>
                  <a:lnTo>
                    <a:pt x="399" y="10724"/>
                  </a:lnTo>
                  <a:lnTo>
                    <a:pt x="399" y="397"/>
                  </a:lnTo>
                  <a:close/>
                  <a:moveTo>
                    <a:pt x="1" y="0"/>
                  </a:moveTo>
                  <a:lnTo>
                    <a:pt x="1" y="11122"/>
                  </a:lnTo>
                  <a:lnTo>
                    <a:pt x="11123" y="11122"/>
                  </a:lnTo>
                  <a:lnTo>
                    <a:pt x="11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9590916" y="4186286"/>
              <a:ext cx="321204" cy="321204"/>
            </a:xfrm>
            <a:custGeom>
              <a:avLst/>
              <a:gdLst/>
              <a:ahLst/>
              <a:cxnLst/>
              <a:rect l="l" t="t" r="r" b="b"/>
              <a:pathLst>
                <a:path w="11123" h="11123" extrusionOk="0">
                  <a:moveTo>
                    <a:pt x="10724" y="397"/>
                  </a:moveTo>
                  <a:lnTo>
                    <a:pt x="10724" y="10724"/>
                  </a:lnTo>
                  <a:lnTo>
                    <a:pt x="398" y="10724"/>
                  </a:lnTo>
                  <a:lnTo>
                    <a:pt x="398" y="397"/>
                  </a:lnTo>
                  <a:close/>
                  <a:moveTo>
                    <a:pt x="0" y="0"/>
                  </a:moveTo>
                  <a:lnTo>
                    <a:pt x="0" y="11122"/>
                  </a:lnTo>
                  <a:lnTo>
                    <a:pt x="11123" y="11122"/>
                  </a:lnTo>
                  <a:lnTo>
                    <a:pt x="11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6" name="Google Shape;1616;p35"/>
          <p:cNvSpPr/>
          <p:nvPr/>
        </p:nvSpPr>
        <p:spPr>
          <a:xfrm rot="516939">
            <a:off x="1139574" y="4918824"/>
            <a:ext cx="312554" cy="312554"/>
          </a:xfrm>
          <a:custGeom>
            <a:avLst/>
            <a:gdLst/>
            <a:ahLst/>
            <a:cxnLst/>
            <a:rect l="l" t="t" r="r" b="b"/>
            <a:pathLst>
              <a:path w="18823" h="18823" extrusionOk="0">
                <a:moveTo>
                  <a:pt x="6934" y="1"/>
                </a:moveTo>
                <a:lnTo>
                  <a:pt x="6934" y="6933"/>
                </a:lnTo>
                <a:lnTo>
                  <a:pt x="1" y="6933"/>
                </a:lnTo>
                <a:lnTo>
                  <a:pt x="1" y="11890"/>
                </a:lnTo>
                <a:lnTo>
                  <a:pt x="6934" y="11890"/>
                </a:lnTo>
                <a:lnTo>
                  <a:pt x="6934" y="18823"/>
                </a:lnTo>
                <a:lnTo>
                  <a:pt x="11890" y="18823"/>
                </a:lnTo>
                <a:lnTo>
                  <a:pt x="11890" y="11890"/>
                </a:lnTo>
                <a:lnTo>
                  <a:pt x="18823" y="11890"/>
                </a:lnTo>
                <a:lnTo>
                  <a:pt x="18823" y="6933"/>
                </a:lnTo>
                <a:lnTo>
                  <a:pt x="11890" y="6933"/>
                </a:lnTo>
                <a:lnTo>
                  <a:pt x="11890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35"/>
          <p:cNvSpPr/>
          <p:nvPr/>
        </p:nvSpPr>
        <p:spPr>
          <a:xfrm rot="1069685">
            <a:off x="214839" y="262605"/>
            <a:ext cx="271074" cy="271074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35"/>
          <p:cNvSpPr/>
          <p:nvPr/>
        </p:nvSpPr>
        <p:spPr>
          <a:xfrm>
            <a:off x="563727" y="4663563"/>
            <a:ext cx="312549" cy="312549"/>
          </a:xfrm>
          <a:custGeom>
            <a:avLst/>
            <a:gdLst/>
            <a:ahLst/>
            <a:cxnLst/>
            <a:rect l="l" t="t" r="r" b="b"/>
            <a:pathLst>
              <a:path w="16815" h="16815" extrusionOk="0">
                <a:moveTo>
                  <a:pt x="3504" y="0"/>
                </a:moveTo>
                <a:lnTo>
                  <a:pt x="0" y="3506"/>
                </a:lnTo>
                <a:lnTo>
                  <a:pt x="4903" y="8407"/>
                </a:lnTo>
                <a:lnTo>
                  <a:pt x="0" y="13309"/>
                </a:lnTo>
                <a:lnTo>
                  <a:pt x="3504" y="16814"/>
                </a:lnTo>
                <a:lnTo>
                  <a:pt x="8407" y="11912"/>
                </a:lnTo>
                <a:lnTo>
                  <a:pt x="13309" y="16814"/>
                </a:lnTo>
                <a:lnTo>
                  <a:pt x="16814" y="13309"/>
                </a:lnTo>
                <a:lnTo>
                  <a:pt x="11911" y="8407"/>
                </a:lnTo>
                <a:lnTo>
                  <a:pt x="16814" y="3506"/>
                </a:lnTo>
                <a:lnTo>
                  <a:pt x="13309" y="0"/>
                </a:lnTo>
                <a:lnTo>
                  <a:pt x="8407" y="4903"/>
                </a:lnTo>
                <a:lnTo>
                  <a:pt x="3504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35"/>
          <p:cNvSpPr/>
          <p:nvPr/>
        </p:nvSpPr>
        <p:spPr>
          <a:xfrm rot="991083">
            <a:off x="5718265" y="2631894"/>
            <a:ext cx="160822" cy="160822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3">
    <p:bg>
      <p:bgPr>
        <a:solidFill>
          <a:schemeClr val="accent1"/>
        </a:solidFill>
        <a:effectLst/>
      </p:bgPr>
    </p:bg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36"/>
          <p:cNvSpPr/>
          <p:nvPr/>
        </p:nvSpPr>
        <p:spPr>
          <a:xfrm>
            <a:off x="-34375" y="-542662"/>
            <a:ext cx="9214312" cy="6228826"/>
          </a:xfrm>
          <a:custGeom>
            <a:avLst/>
            <a:gdLst/>
            <a:ahLst/>
            <a:cxnLst/>
            <a:rect l="l" t="t" r="r" b="b"/>
            <a:pathLst>
              <a:path w="151408" h="102351" extrusionOk="0">
                <a:moveTo>
                  <a:pt x="4068" y="183"/>
                </a:moveTo>
                <a:lnTo>
                  <a:pt x="4068" y="3719"/>
                </a:lnTo>
                <a:lnTo>
                  <a:pt x="184" y="3719"/>
                </a:lnTo>
                <a:lnTo>
                  <a:pt x="184" y="183"/>
                </a:lnTo>
                <a:close/>
                <a:moveTo>
                  <a:pt x="8043" y="183"/>
                </a:moveTo>
                <a:lnTo>
                  <a:pt x="8043" y="3719"/>
                </a:lnTo>
                <a:lnTo>
                  <a:pt x="4252" y="3719"/>
                </a:lnTo>
                <a:lnTo>
                  <a:pt x="4252" y="183"/>
                </a:lnTo>
                <a:close/>
                <a:moveTo>
                  <a:pt x="12018" y="183"/>
                </a:moveTo>
                <a:lnTo>
                  <a:pt x="12018" y="3719"/>
                </a:lnTo>
                <a:lnTo>
                  <a:pt x="8227" y="3719"/>
                </a:lnTo>
                <a:lnTo>
                  <a:pt x="8227" y="183"/>
                </a:lnTo>
                <a:close/>
                <a:moveTo>
                  <a:pt x="15993" y="183"/>
                </a:moveTo>
                <a:lnTo>
                  <a:pt x="15993" y="3719"/>
                </a:lnTo>
                <a:lnTo>
                  <a:pt x="12202" y="3719"/>
                </a:lnTo>
                <a:lnTo>
                  <a:pt x="12202" y="183"/>
                </a:lnTo>
                <a:close/>
                <a:moveTo>
                  <a:pt x="19968" y="183"/>
                </a:moveTo>
                <a:lnTo>
                  <a:pt x="19968" y="3719"/>
                </a:lnTo>
                <a:lnTo>
                  <a:pt x="16177" y="3719"/>
                </a:lnTo>
                <a:lnTo>
                  <a:pt x="16177" y="183"/>
                </a:lnTo>
                <a:close/>
                <a:moveTo>
                  <a:pt x="23944" y="183"/>
                </a:moveTo>
                <a:lnTo>
                  <a:pt x="23944" y="3719"/>
                </a:lnTo>
                <a:lnTo>
                  <a:pt x="20153" y="3719"/>
                </a:lnTo>
                <a:lnTo>
                  <a:pt x="20153" y="183"/>
                </a:lnTo>
                <a:close/>
                <a:moveTo>
                  <a:pt x="27919" y="183"/>
                </a:moveTo>
                <a:lnTo>
                  <a:pt x="27919" y="3719"/>
                </a:lnTo>
                <a:lnTo>
                  <a:pt x="24129" y="3719"/>
                </a:lnTo>
                <a:lnTo>
                  <a:pt x="24129" y="183"/>
                </a:lnTo>
                <a:close/>
                <a:moveTo>
                  <a:pt x="31895" y="183"/>
                </a:moveTo>
                <a:lnTo>
                  <a:pt x="31895" y="3719"/>
                </a:lnTo>
                <a:lnTo>
                  <a:pt x="28104" y="3719"/>
                </a:lnTo>
                <a:lnTo>
                  <a:pt x="28104" y="183"/>
                </a:lnTo>
                <a:close/>
                <a:moveTo>
                  <a:pt x="35870" y="183"/>
                </a:moveTo>
                <a:lnTo>
                  <a:pt x="35870" y="3719"/>
                </a:lnTo>
                <a:lnTo>
                  <a:pt x="32079" y="3719"/>
                </a:lnTo>
                <a:lnTo>
                  <a:pt x="32079" y="183"/>
                </a:lnTo>
                <a:close/>
                <a:moveTo>
                  <a:pt x="39845" y="183"/>
                </a:moveTo>
                <a:lnTo>
                  <a:pt x="39845" y="3719"/>
                </a:lnTo>
                <a:lnTo>
                  <a:pt x="36054" y="3719"/>
                </a:lnTo>
                <a:lnTo>
                  <a:pt x="36054" y="183"/>
                </a:lnTo>
                <a:close/>
                <a:moveTo>
                  <a:pt x="43821" y="183"/>
                </a:moveTo>
                <a:lnTo>
                  <a:pt x="43821" y="3719"/>
                </a:lnTo>
                <a:lnTo>
                  <a:pt x="40029" y="3719"/>
                </a:lnTo>
                <a:lnTo>
                  <a:pt x="40029" y="183"/>
                </a:lnTo>
                <a:close/>
                <a:moveTo>
                  <a:pt x="47796" y="183"/>
                </a:moveTo>
                <a:lnTo>
                  <a:pt x="47796" y="3719"/>
                </a:lnTo>
                <a:lnTo>
                  <a:pt x="44005" y="3719"/>
                </a:lnTo>
                <a:lnTo>
                  <a:pt x="44005" y="183"/>
                </a:lnTo>
                <a:close/>
                <a:moveTo>
                  <a:pt x="51771" y="183"/>
                </a:moveTo>
                <a:lnTo>
                  <a:pt x="51771" y="3719"/>
                </a:lnTo>
                <a:lnTo>
                  <a:pt x="47980" y="3719"/>
                </a:lnTo>
                <a:lnTo>
                  <a:pt x="47980" y="183"/>
                </a:lnTo>
                <a:close/>
                <a:moveTo>
                  <a:pt x="55746" y="183"/>
                </a:moveTo>
                <a:lnTo>
                  <a:pt x="55746" y="3719"/>
                </a:lnTo>
                <a:lnTo>
                  <a:pt x="51956" y="3719"/>
                </a:lnTo>
                <a:lnTo>
                  <a:pt x="51956" y="183"/>
                </a:lnTo>
                <a:close/>
                <a:moveTo>
                  <a:pt x="59721" y="183"/>
                </a:moveTo>
                <a:lnTo>
                  <a:pt x="59721" y="3719"/>
                </a:lnTo>
                <a:lnTo>
                  <a:pt x="55931" y="3719"/>
                </a:lnTo>
                <a:lnTo>
                  <a:pt x="55931" y="183"/>
                </a:lnTo>
                <a:close/>
                <a:moveTo>
                  <a:pt x="63696" y="183"/>
                </a:moveTo>
                <a:lnTo>
                  <a:pt x="63696" y="3719"/>
                </a:lnTo>
                <a:lnTo>
                  <a:pt x="59906" y="3719"/>
                </a:lnTo>
                <a:lnTo>
                  <a:pt x="59906" y="183"/>
                </a:lnTo>
                <a:close/>
                <a:moveTo>
                  <a:pt x="67672" y="183"/>
                </a:moveTo>
                <a:lnTo>
                  <a:pt x="67672" y="3719"/>
                </a:lnTo>
                <a:lnTo>
                  <a:pt x="63881" y="3719"/>
                </a:lnTo>
                <a:lnTo>
                  <a:pt x="63881" y="183"/>
                </a:lnTo>
                <a:close/>
                <a:moveTo>
                  <a:pt x="71648" y="183"/>
                </a:moveTo>
                <a:lnTo>
                  <a:pt x="71648" y="3719"/>
                </a:lnTo>
                <a:lnTo>
                  <a:pt x="67857" y="3719"/>
                </a:lnTo>
                <a:lnTo>
                  <a:pt x="67857" y="183"/>
                </a:lnTo>
                <a:close/>
                <a:moveTo>
                  <a:pt x="75623" y="183"/>
                </a:moveTo>
                <a:lnTo>
                  <a:pt x="75623" y="3719"/>
                </a:lnTo>
                <a:lnTo>
                  <a:pt x="71832" y="3719"/>
                </a:lnTo>
                <a:lnTo>
                  <a:pt x="71832" y="183"/>
                </a:lnTo>
                <a:close/>
                <a:moveTo>
                  <a:pt x="79598" y="183"/>
                </a:moveTo>
                <a:lnTo>
                  <a:pt x="79598" y="3719"/>
                </a:lnTo>
                <a:lnTo>
                  <a:pt x="75807" y="3719"/>
                </a:lnTo>
                <a:lnTo>
                  <a:pt x="75807" y="183"/>
                </a:lnTo>
                <a:close/>
                <a:moveTo>
                  <a:pt x="83573" y="183"/>
                </a:moveTo>
                <a:lnTo>
                  <a:pt x="83573" y="3719"/>
                </a:lnTo>
                <a:lnTo>
                  <a:pt x="79782" y="3719"/>
                </a:lnTo>
                <a:lnTo>
                  <a:pt x="79782" y="183"/>
                </a:lnTo>
                <a:close/>
                <a:moveTo>
                  <a:pt x="87549" y="183"/>
                </a:moveTo>
                <a:lnTo>
                  <a:pt x="87549" y="3719"/>
                </a:lnTo>
                <a:lnTo>
                  <a:pt x="83757" y="3719"/>
                </a:lnTo>
                <a:lnTo>
                  <a:pt x="83757" y="183"/>
                </a:lnTo>
                <a:close/>
                <a:moveTo>
                  <a:pt x="91524" y="183"/>
                </a:moveTo>
                <a:lnTo>
                  <a:pt x="91524" y="3719"/>
                </a:lnTo>
                <a:lnTo>
                  <a:pt x="87733" y="3719"/>
                </a:lnTo>
                <a:lnTo>
                  <a:pt x="87733" y="183"/>
                </a:lnTo>
                <a:close/>
                <a:moveTo>
                  <a:pt x="95499" y="183"/>
                </a:moveTo>
                <a:lnTo>
                  <a:pt x="95499" y="3719"/>
                </a:lnTo>
                <a:lnTo>
                  <a:pt x="91708" y="3719"/>
                </a:lnTo>
                <a:lnTo>
                  <a:pt x="91708" y="183"/>
                </a:lnTo>
                <a:close/>
                <a:moveTo>
                  <a:pt x="99474" y="183"/>
                </a:moveTo>
                <a:lnTo>
                  <a:pt x="99474" y="3719"/>
                </a:lnTo>
                <a:lnTo>
                  <a:pt x="95684" y="3719"/>
                </a:lnTo>
                <a:lnTo>
                  <a:pt x="95684" y="183"/>
                </a:lnTo>
                <a:close/>
                <a:moveTo>
                  <a:pt x="103449" y="183"/>
                </a:moveTo>
                <a:lnTo>
                  <a:pt x="103449" y="3719"/>
                </a:lnTo>
                <a:lnTo>
                  <a:pt x="99659" y="3719"/>
                </a:lnTo>
                <a:lnTo>
                  <a:pt x="99659" y="183"/>
                </a:lnTo>
                <a:close/>
                <a:moveTo>
                  <a:pt x="107424" y="183"/>
                </a:moveTo>
                <a:lnTo>
                  <a:pt x="107424" y="3719"/>
                </a:lnTo>
                <a:lnTo>
                  <a:pt x="103634" y="3719"/>
                </a:lnTo>
                <a:lnTo>
                  <a:pt x="103634" y="183"/>
                </a:lnTo>
                <a:close/>
                <a:moveTo>
                  <a:pt x="111400" y="183"/>
                </a:moveTo>
                <a:lnTo>
                  <a:pt x="111400" y="3719"/>
                </a:lnTo>
                <a:lnTo>
                  <a:pt x="107609" y="3719"/>
                </a:lnTo>
                <a:lnTo>
                  <a:pt x="107609" y="183"/>
                </a:lnTo>
                <a:close/>
                <a:moveTo>
                  <a:pt x="115376" y="183"/>
                </a:moveTo>
                <a:lnTo>
                  <a:pt x="115376" y="3719"/>
                </a:lnTo>
                <a:lnTo>
                  <a:pt x="111585" y="3719"/>
                </a:lnTo>
                <a:lnTo>
                  <a:pt x="111585" y="183"/>
                </a:lnTo>
                <a:close/>
                <a:moveTo>
                  <a:pt x="119351" y="183"/>
                </a:moveTo>
                <a:lnTo>
                  <a:pt x="119351" y="3719"/>
                </a:lnTo>
                <a:lnTo>
                  <a:pt x="115560" y="3719"/>
                </a:lnTo>
                <a:lnTo>
                  <a:pt x="115560" y="183"/>
                </a:lnTo>
                <a:close/>
                <a:moveTo>
                  <a:pt x="123326" y="183"/>
                </a:moveTo>
                <a:lnTo>
                  <a:pt x="123326" y="3719"/>
                </a:lnTo>
                <a:lnTo>
                  <a:pt x="119535" y="3719"/>
                </a:lnTo>
                <a:lnTo>
                  <a:pt x="119535" y="183"/>
                </a:lnTo>
                <a:close/>
                <a:moveTo>
                  <a:pt x="127301" y="183"/>
                </a:moveTo>
                <a:lnTo>
                  <a:pt x="127301" y="3719"/>
                </a:lnTo>
                <a:lnTo>
                  <a:pt x="123510" y="3719"/>
                </a:lnTo>
                <a:lnTo>
                  <a:pt x="123510" y="183"/>
                </a:lnTo>
                <a:close/>
                <a:moveTo>
                  <a:pt x="131277" y="183"/>
                </a:moveTo>
                <a:lnTo>
                  <a:pt x="131277" y="3719"/>
                </a:lnTo>
                <a:lnTo>
                  <a:pt x="127485" y="3719"/>
                </a:lnTo>
                <a:lnTo>
                  <a:pt x="127485" y="183"/>
                </a:lnTo>
                <a:close/>
                <a:moveTo>
                  <a:pt x="135252" y="183"/>
                </a:moveTo>
                <a:lnTo>
                  <a:pt x="135252" y="3719"/>
                </a:lnTo>
                <a:lnTo>
                  <a:pt x="131461" y="3719"/>
                </a:lnTo>
                <a:lnTo>
                  <a:pt x="131461" y="183"/>
                </a:lnTo>
                <a:close/>
                <a:moveTo>
                  <a:pt x="139227" y="183"/>
                </a:moveTo>
                <a:lnTo>
                  <a:pt x="139227" y="3719"/>
                </a:lnTo>
                <a:lnTo>
                  <a:pt x="135436" y="3719"/>
                </a:lnTo>
                <a:lnTo>
                  <a:pt x="135436" y="183"/>
                </a:lnTo>
                <a:close/>
                <a:moveTo>
                  <a:pt x="143202" y="183"/>
                </a:moveTo>
                <a:lnTo>
                  <a:pt x="143202" y="3719"/>
                </a:lnTo>
                <a:lnTo>
                  <a:pt x="139411" y="3719"/>
                </a:lnTo>
                <a:lnTo>
                  <a:pt x="139411" y="183"/>
                </a:lnTo>
                <a:close/>
                <a:moveTo>
                  <a:pt x="147177" y="183"/>
                </a:moveTo>
                <a:lnTo>
                  <a:pt x="147177" y="3719"/>
                </a:lnTo>
                <a:lnTo>
                  <a:pt x="143387" y="3719"/>
                </a:lnTo>
                <a:lnTo>
                  <a:pt x="143387" y="183"/>
                </a:lnTo>
                <a:close/>
                <a:moveTo>
                  <a:pt x="151224" y="183"/>
                </a:moveTo>
                <a:lnTo>
                  <a:pt x="151224" y="3719"/>
                </a:lnTo>
                <a:lnTo>
                  <a:pt x="147362" y="3719"/>
                </a:lnTo>
                <a:lnTo>
                  <a:pt x="147362" y="183"/>
                </a:lnTo>
                <a:close/>
                <a:moveTo>
                  <a:pt x="4068" y="3902"/>
                </a:moveTo>
                <a:lnTo>
                  <a:pt x="4068" y="7661"/>
                </a:lnTo>
                <a:lnTo>
                  <a:pt x="184" y="7661"/>
                </a:lnTo>
                <a:lnTo>
                  <a:pt x="184" y="3902"/>
                </a:lnTo>
                <a:close/>
                <a:moveTo>
                  <a:pt x="8043" y="3902"/>
                </a:moveTo>
                <a:lnTo>
                  <a:pt x="8043" y="7661"/>
                </a:lnTo>
                <a:lnTo>
                  <a:pt x="4252" y="7661"/>
                </a:lnTo>
                <a:lnTo>
                  <a:pt x="4252" y="3902"/>
                </a:lnTo>
                <a:close/>
                <a:moveTo>
                  <a:pt x="12018" y="3902"/>
                </a:moveTo>
                <a:lnTo>
                  <a:pt x="12018" y="7661"/>
                </a:lnTo>
                <a:lnTo>
                  <a:pt x="8227" y="7661"/>
                </a:lnTo>
                <a:lnTo>
                  <a:pt x="8227" y="3902"/>
                </a:lnTo>
                <a:close/>
                <a:moveTo>
                  <a:pt x="15993" y="3902"/>
                </a:moveTo>
                <a:lnTo>
                  <a:pt x="15993" y="7661"/>
                </a:lnTo>
                <a:lnTo>
                  <a:pt x="12202" y="7661"/>
                </a:lnTo>
                <a:lnTo>
                  <a:pt x="12202" y="3902"/>
                </a:lnTo>
                <a:close/>
                <a:moveTo>
                  <a:pt x="19968" y="3902"/>
                </a:moveTo>
                <a:lnTo>
                  <a:pt x="19968" y="7661"/>
                </a:lnTo>
                <a:lnTo>
                  <a:pt x="16177" y="7661"/>
                </a:lnTo>
                <a:lnTo>
                  <a:pt x="16177" y="3902"/>
                </a:lnTo>
                <a:close/>
                <a:moveTo>
                  <a:pt x="23944" y="3902"/>
                </a:moveTo>
                <a:lnTo>
                  <a:pt x="23944" y="7661"/>
                </a:lnTo>
                <a:lnTo>
                  <a:pt x="20153" y="7661"/>
                </a:lnTo>
                <a:lnTo>
                  <a:pt x="20153" y="3902"/>
                </a:lnTo>
                <a:close/>
                <a:moveTo>
                  <a:pt x="27919" y="3902"/>
                </a:moveTo>
                <a:lnTo>
                  <a:pt x="27919" y="7661"/>
                </a:lnTo>
                <a:lnTo>
                  <a:pt x="24129" y="7661"/>
                </a:lnTo>
                <a:lnTo>
                  <a:pt x="24129" y="3902"/>
                </a:lnTo>
                <a:close/>
                <a:moveTo>
                  <a:pt x="31895" y="3902"/>
                </a:moveTo>
                <a:lnTo>
                  <a:pt x="31895" y="7661"/>
                </a:lnTo>
                <a:lnTo>
                  <a:pt x="28104" y="7661"/>
                </a:lnTo>
                <a:lnTo>
                  <a:pt x="28104" y="3902"/>
                </a:lnTo>
                <a:close/>
                <a:moveTo>
                  <a:pt x="35870" y="3902"/>
                </a:moveTo>
                <a:lnTo>
                  <a:pt x="35870" y="7661"/>
                </a:lnTo>
                <a:lnTo>
                  <a:pt x="32079" y="7661"/>
                </a:lnTo>
                <a:lnTo>
                  <a:pt x="32079" y="3902"/>
                </a:lnTo>
                <a:close/>
                <a:moveTo>
                  <a:pt x="39845" y="3902"/>
                </a:moveTo>
                <a:lnTo>
                  <a:pt x="39845" y="7661"/>
                </a:lnTo>
                <a:lnTo>
                  <a:pt x="36054" y="7661"/>
                </a:lnTo>
                <a:lnTo>
                  <a:pt x="36054" y="3902"/>
                </a:lnTo>
                <a:close/>
                <a:moveTo>
                  <a:pt x="43821" y="3902"/>
                </a:moveTo>
                <a:lnTo>
                  <a:pt x="43821" y="7661"/>
                </a:lnTo>
                <a:lnTo>
                  <a:pt x="40029" y="7661"/>
                </a:lnTo>
                <a:lnTo>
                  <a:pt x="40029" y="3902"/>
                </a:lnTo>
                <a:close/>
                <a:moveTo>
                  <a:pt x="47796" y="3902"/>
                </a:moveTo>
                <a:lnTo>
                  <a:pt x="47796" y="7661"/>
                </a:lnTo>
                <a:lnTo>
                  <a:pt x="44005" y="7661"/>
                </a:lnTo>
                <a:lnTo>
                  <a:pt x="44005" y="3902"/>
                </a:lnTo>
                <a:close/>
                <a:moveTo>
                  <a:pt x="51771" y="3902"/>
                </a:moveTo>
                <a:lnTo>
                  <a:pt x="51771" y="7661"/>
                </a:lnTo>
                <a:lnTo>
                  <a:pt x="47980" y="7661"/>
                </a:lnTo>
                <a:lnTo>
                  <a:pt x="47980" y="3902"/>
                </a:lnTo>
                <a:close/>
                <a:moveTo>
                  <a:pt x="55746" y="3902"/>
                </a:moveTo>
                <a:lnTo>
                  <a:pt x="55746" y="7661"/>
                </a:lnTo>
                <a:lnTo>
                  <a:pt x="51956" y="7661"/>
                </a:lnTo>
                <a:lnTo>
                  <a:pt x="51956" y="3902"/>
                </a:lnTo>
                <a:close/>
                <a:moveTo>
                  <a:pt x="59721" y="3902"/>
                </a:moveTo>
                <a:lnTo>
                  <a:pt x="59721" y="7661"/>
                </a:lnTo>
                <a:lnTo>
                  <a:pt x="55931" y="7661"/>
                </a:lnTo>
                <a:lnTo>
                  <a:pt x="55931" y="3902"/>
                </a:lnTo>
                <a:close/>
                <a:moveTo>
                  <a:pt x="63696" y="3902"/>
                </a:moveTo>
                <a:lnTo>
                  <a:pt x="63696" y="7661"/>
                </a:lnTo>
                <a:lnTo>
                  <a:pt x="59906" y="7661"/>
                </a:lnTo>
                <a:lnTo>
                  <a:pt x="59906" y="3902"/>
                </a:lnTo>
                <a:close/>
                <a:moveTo>
                  <a:pt x="67672" y="3902"/>
                </a:moveTo>
                <a:lnTo>
                  <a:pt x="67672" y="7661"/>
                </a:lnTo>
                <a:lnTo>
                  <a:pt x="63881" y="7661"/>
                </a:lnTo>
                <a:lnTo>
                  <a:pt x="63881" y="3902"/>
                </a:lnTo>
                <a:close/>
                <a:moveTo>
                  <a:pt x="71648" y="3902"/>
                </a:moveTo>
                <a:lnTo>
                  <a:pt x="71648" y="7661"/>
                </a:lnTo>
                <a:lnTo>
                  <a:pt x="67857" y="7661"/>
                </a:lnTo>
                <a:lnTo>
                  <a:pt x="67857" y="3902"/>
                </a:lnTo>
                <a:close/>
                <a:moveTo>
                  <a:pt x="75623" y="3902"/>
                </a:moveTo>
                <a:lnTo>
                  <a:pt x="75623" y="7661"/>
                </a:lnTo>
                <a:lnTo>
                  <a:pt x="71832" y="7661"/>
                </a:lnTo>
                <a:lnTo>
                  <a:pt x="71832" y="3902"/>
                </a:lnTo>
                <a:close/>
                <a:moveTo>
                  <a:pt x="79598" y="3902"/>
                </a:moveTo>
                <a:lnTo>
                  <a:pt x="79598" y="7661"/>
                </a:lnTo>
                <a:lnTo>
                  <a:pt x="75807" y="7661"/>
                </a:lnTo>
                <a:lnTo>
                  <a:pt x="75807" y="3902"/>
                </a:lnTo>
                <a:close/>
                <a:moveTo>
                  <a:pt x="83573" y="3902"/>
                </a:moveTo>
                <a:lnTo>
                  <a:pt x="83573" y="7661"/>
                </a:lnTo>
                <a:lnTo>
                  <a:pt x="79782" y="7661"/>
                </a:lnTo>
                <a:lnTo>
                  <a:pt x="79782" y="3902"/>
                </a:lnTo>
                <a:close/>
                <a:moveTo>
                  <a:pt x="87549" y="3902"/>
                </a:moveTo>
                <a:lnTo>
                  <a:pt x="87549" y="7661"/>
                </a:lnTo>
                <a:lnTo>
                  <a:pt x="83757" y="7661"/>
                </a:lnTo>
                <a:lnTo>
                  <a:pt x="83757" y="3902"/>
                </a:lnTo>
                <a:close/>
                <a:moveTo>
                  <a:pt x="91524" y="3902"/>
                </a:moveTo>
                <a:lnTo>
                  <a:pt x="91524" y="7661"/>
                </a:lnTo>
                <a:lnTo>
                  <a:pt x="87733" y="7661"/>
                </a:lnTo>
                <a:lnTo>
                  <a:pt x="87733" y="3902"/>
                </a:lnTo>
                <a:close/>
                <a:moveTo>
                  <a:pt x="95499" y="3902"/>
                </a:moveTo>
                <a:lnTo>
                  <a:pt x="95499" y="7661"/>
                </a:lnTo>
                <a:lnTo>
                  <a:pt x="91708" y="7661"/>
                </a:lnTo>
                <a:lnTo>
                  <a:pt x="91708" y="3902"/>
                </a:lnTo>
                <a:close/>
                <a:moveTo>
                  <a:pt x="99474" y="3902"/>
                </a:moveTo>
                <a:lnTo>
                  <a:pt x="99474" y="7661"/>
                </a:lnTo>
                <a:lnTo>
                  <a:pt x="95684" y="7661"/>
                </a:lnTo>
                <a:lnTo>
                  <a:pt x="95684" y="3902"/>
                </a:lnTo>
                <a:close/>
                <a:moveTo>
                  <a:pt x="103449" y="3902"/>
                </a:moveTo>
                <a:lnTo>
                  <a:pt x="103449" y="7661"/>
                </a:lnTo>
                <a:lnTo>
                  <a:pt x="99659" y="7661"/>
                </a:lnTo>
                <a:lnTo>
                  <a:pt x="99659" y="3902"/>
                </a:lnTo>
                <a:close/>
                <a:moveTo>
                  <a:pt x="107424" y="3902"/>
                </a:moveTo>
                <a:lnTo>
                  <a:pt x="107424" y="7661"/>
                </a:lnTo>
                <a:lnTo>
                  <a:pt x="103634" y="7661"/>
                </a:lnTo>
                <a:lnTo>
                  <a:pt x="103634" y="3902"/>
                </a:lnTo>
                <a:close/>
                <a:moveTo>
                  <a:pt x="111400" y="3902"/>
                </a:moveTo>
                <a:lnTo>
                  <a:pt x="111400" y="7661"/>
                </a:lnTo>
                <a:lnTo>
                  <a:pt x="107609" y="7661"/>
                </a:lnTo>
                <a:lnTo>
                  <a:pt x="107609" y="3902"/>
                </a:lnTo>
                <a:close/>
                <a:moveTo>
                  <a:pt x="115376" y="3902"/>
                </a:moveTo>
                <a:lnTo>
                  <a:pt x="115376" y="7661"/>
                </a:lnTo>
                <a:lnTo>
                  <a:pt x="111585" y="7661"/>
                </a:lnTo>
                <a:lnTo>
                  <a:pt x="111585" y="3902"/>
                </a:lnTo>
                <a:close/>
                <a:moveTo>
                  <a:pt x="119351" y="3902"/>
                </a:moveTo>
                <a:lnTo>
                  <a:pt x="119351" y="7661"/>
                </a:lnTo>
                <a:lnTo>
                  <a:pt x="115560" y="7661"/>
                </a:lnTo>
                <a:lnTo>
                  <a:pt x="115560" y="3902"/>
                </a:lnTo>
                <a:close/>
                <a:moveTo>
                  <a:pt x="123326" y="3902"/>
                </a:moveTo>
                <a:lnTo>
                  <a:pt x="123326" y="7661"/>
                </a:lnTo>
                <a:lnTo>
                  <a:pt x="119535" y="7661"/>
                </a:lnTo>
                <a:lnTo>
                  <a:pt x="119535" y="3902"/>
                </a:lnTo>
                <a:close/>
                <a:moveTo>
                  <a:pt x="127301" y="3902"/>
                </a:moveTo>
                <a:lnTo>
                  <a:pt x="127301" y="7661"/>
                </a:lnTo>
                <a:lnTo>
                  <a:pt x="123510" y="7661"/>
                </a:lnTo>
                <a:lnTo>
                  <a:pt x="123510" y="3902"/>
                </a:lnTo>
                <a:close/>
                <a:moveTo>
                  <a:pt x="131277" y="3902"/>
                </a:moveTo>
                <a:lnTo>
                  <a:pt x="131277" y="7661"/>
                </a:lnTo>
                <a:lnTo>
                  <a:pt x="127485" y="7661"/>
                </a:lnTo>
                <a:lnTo>
                  <a:pt x="127485" y="3902"/>
                </a:lnTo>
                <a:close/>
                <a:moveTo>
                  <a:pt x="135252" y="3902"/>
                </a:moveTo>
                <a:lnTo>
                  <a:pt x="135252" y="7661"/>
                </a:lnTo>
                <a:lnTo>
                  <a:pt x="131461" y="7661"/>
                </a:lnTo>
                <a:lnTo>
                  <a:pt x="131461" y="3902"/>
                </a:lnTo>
                <a:close/>
                <a:moveTo>
                  <a:pt x="139227" y="3902"/>
                </a:moveTo>
                <a:lnTo>
                  <a:pt x="139227" y="7661"/>
                </a:lnTo>
                <a:lnTo>
                  <a:pt x="135436" y="7661"/>
                </a:lnTo>
                <a:lnTo>
                  <a:pt x="135436" y="3902"/>
                </a:lnTo>
                <a:close/>
                <a:moveTo>
                  <a:pt x="143202" y="3902"/>
                </a:moveTo>
                <a:lnTo>
                  <a:pt x="143202" y="7661"/>
                </a:lnTo>
                <a:lnTo>
                  <a:pt x="139411" y="7661"/>
                </a:lnTo>
                <a:lnTo>
                  <a:pt x="139411" y="3902"/>
                </a:lnTo>
                <a:close/>
                <a:moveTo>
                  <a:pt x="147177" y="3902"/>
                </a:moveTo>
                <a:lnTo>
                  <a:pt x="147177" y="7661"/>
                </a:lnTo>
                <a:lnTo>
                  <a:pt x="143387" y="7661"/>
                </a:lnTo>
                <a:lnTo>
                  <a:pt x="143387" y="3902"/>
                </a:lnTo>
                <a:close/>
                <a:moveTo>
                  <a:pt x="151224" y="3902"/>
                </a:moveTo>
                <a:lnTo>
                  <a:pt x="151224" y="7661"/>
                </a:lnTo>
                <a:lnTo>
                  <a:pt x="147362" y="7661"/>
                </a:lnTo>
                <a:lnTo>
                  <a:pt x="147362" y="3902"/>
                </a:lnTo>
                <a:close/>
                <a:moveTo>
                  <a:pt x="4068" y="7844"/>
                </a:moveTo>
                <a:lnTo>
                  <a:pt x="4068" y="11605"/>
                </a:lnTo>
                <a:lnTo>
                  <a:pt x="184" y="11605"/>
                </a:lnTo>
                <a:lnTo>
                  <a:pt x="184" y="7844"/>
                </a:lnTo>
                <a:close/>
                <a:moveTo>
                  <a:pt x="8043" y="7844"/>
                </a:moveTo>
                <a:lnTo>
                  <a:pt x="8043" y="11605"/>
                </a:lnTo>
                <a:lnTo>
                  <a:pt x="4252" y="11605"/>
                </a:lnTo>
                <a:lnTo>
                  <a:pt x="4252" y="7844"/>
                </a:lnTo>
                <a:close/>
                <a:moveTo>
                  <a:pt x="12018" y="7844"/>
                </a:moveTo>
                <a:lnTo>
                  <a:pt x="12018" y="11605"/>
                </a:lnTo>
                <a:lnTo>
                  <a:pt x="8227" y="11605"/>
                </a:lnTo>
                <a:lnTo>
                  <a:pt x="8227" y="7844"/>
                </a:lnTo>
                <a:close/>
                <a:moveTo>
                  <a:pt x="15993" y="7844"/>
                </a:moveTo>
                <a:lnTo>
                  <a:pt x="15993" y="11605"/>
                </a:lnTo>
                <a:lnTo>
                  <a:pt x="12202" y="11605"/>
                </a:lnTo>
                <a:lnTo>
                  <a:pt x="12202" y="7844"/>
                </a:lnTo>
                <a:close/>
                <a:moveTo>
                  <a:pt x="19968" y="7844"/>
                </a:moveTo>
                <a:lnTo>
                  <a:pt x="19968" y="11605"/>
                </a:lnTo>
                <a:lnTo>
                  <a:pt x="16177" y="11605"/>
                </a:lnTo>
                <a:lnTo>
                  <a:pt x="16177" y="7844"/>
                </a:lnTo>
                <a:close/>
                <a:moveTo>
                  <a:pt x="23944" y="7844"/>
                </a:moveTo>
                <a:lnTo>
                  <a:pt x="23944" y="11605"/>
                </a:lnTo>
                <a:lnTo>
                  <a:pt x="20153" y="11605"/>
                </a:lnTo>
                <a:lnTo>
                  <a:pt x="20153" y="7844"/>
                </a:lnTo>
                <a:close/>
                <a:moveTo>
                  <a:pt x="27919" y="7844"/>
                </a:moveTo>
                <a:lnTo>
                  <a:pt x="27919" y="11605"/>
                </a:lnTo>
                <a:lnTo>
                  <a:pt x="24129" y="11605"/>
                </a:lnTo>
                <a:lnTo>
                  <a:pt x="24129" y="7844"/>
                </a:lnTo>
                <a:close/>
                <a:moveTo>
                  <a:pt x="31895" y="7844"/>
                </a:moveTo>
                <a:lnTo>
                  <a:pt x="31895" y="11605"/>
                </a:lnTo>
                <a:lnTo>
                  <a:pt x="28104" y="11605"/>
                </a:lnTo>
                <a:lnTo>
                  <a:pt x="28104" y="7844"/>
                </a:lnTo>
                <a:close/>
                <a:moveTo>
                  <a:pt x="35870" y="7844"/>
                </a:moveTo>
                <a:lnTo>
                  <a:pt x="35870" y="11605"/>
                </a:lnTo>
                <a:lnTo>
                  <a:pt x="32079" y="11605"/>
                </a:lnTo>
                <a:lnTo>
                  <a:pt x="32079" y="7844"/>
                </a:lnTo>
                <a:close/>
                <a:moveTo>
                  <a:pt x="39845" y="7844"/>
                </a:moveTo>
                <a:lnTo>
                  <a:pt x="39845" y="11605"/>
                </a:lnTo>
                <a:lnTo>
                  <a:pt x="36054" y="11605"/>
                </a:lnTo>
                <a:lnTo>
                  <a:pt x="36054" y="7844"/>
                </a:lnTo>
                <a:close/>
                <a:moveTo>
                  <a:pt x="43821" y="7844"/>
                </a:moveTo>
                <a:lnTo>
                  <a:pt x="43821" y="11605"/>
                </a:lnTo>
                <a:lnTo>
                  <a:pt x="40029" y="11605"/>
                </a:lnTo>
                <a:lnTo>
                  <a:pt x="40029" y="7844"/>
                </a:lnTo>
                <a:close/>
                <a:moveTo>
                  <a:pt x="47796" y="7844"/>
                </a:moveTo>
                <a:lnTo>
                  <a:pt x="47796" y="11605"/>
                </a:lnTo>
                <a:lnTo>
                  <a:pt x="44005" y="11605"/>
                </a:lnTo>
                <a:lnTo>
                  <a:pt x="44005" y="7844"/>
                </a:lnTo>
                <a:close/>
                <a:moveTo>
                  <a:pt x="51771" y="7844"/>
                </a:moveTo>
                <a:lnTo>
                  <a:pt x="51771" y="11605"/>
                </a:lnTo>
                <a:lnTo>
                  <a:pt x="47980" y="11605"/>
                </a:lnTo>
                <a:lnTo>
                  <a:pt x="47980" y="7844"/>
                </a:lnTo>
                <a:close/>
                <a:moveTo>
                  <a:pt x="55746" y="7844"/>
                </a:moveTo>
                <a:lnTo>
                  <a:pt x="55746" y="11605"/>
                </a:lnTo>
                <a:lnTo>
                  <a:pt x="51956" y="11605"/>
                </a:lnTo>
                <a:lnTo>
                  <a:pt x="51956" y="7844"/>
                </a:lnTo>
                <a:close/>
                <a:moveTo>
                  <a:pt x="59721" y="7844"/>
                </a:moveTo>
                <a:lnTo>
                  <a:pt x="59721" y="11605"/>
                </a:lnTo>
                <a:lnTo>
                  <a:pt x="55931" y="11605"/>
                </a:lnTo>
                <a:lnTo>
                  <a:pt x="55931" y="7844"/>
                </a:lnTo>
                <a:close/>
                <a:moveTo>
                  <a:pt x="63696" y="7844"/>
                </a:moveTo>
                <a:lnTo>
                  <a:pt x="63696" y="11605"/>
                </a:lnTo>
                <a:lnTo>
                  <a:pt x="59906" y="11605"/>
                </a:lnTo>
                <a:lnTo>
                  <a:pt x="59906" y="7844"/>
                </a:lnTo>
                <a:close/>
                <a:moveTo>
                  <a:pt x="67672" y="7844"/>
                </a:moveTo>
                <a:lnTo>
                  <a:pt x="67672" y="11605"/>
                </a:lnTo>
                <a:lnTo>
                  <a:pt x="63881" y="11605"/>
                </a:lnTo>
                <a:lnTo>
                  <a:pt x="63881" y="7844"/>
                </a:lnTo>
                <a:close/>
                <a:moveTo>
                  <a:pt x="71648" y="7844"/>
                </a:moveTo>
                <a:lnTo>
                  <a:pt x="71648" y="11605"/>
                </a:lnTo>
                <a:lnTo>
                  <a:pt x="67857" y="11605"/>
                </a:lnTo>
                <a:lnTo>
                  <a:pt x="67857" y="7844"/>
                </a:lnTo>
                <a:close/>
                <a:moveTo>
                  <a:pt x="75623" y="7844"/>
                </a:moveTo>
                <a:lnTo>
                  <a:pt x="75623" y="11605"/>
                </a:lnTo>
                <a:lnTo>
                  <a:pt x="71832" y="11605"/>
                </a:lnTo>
                <a:lnTo>
                  <a:pt x="71832" y="7844"/>
                </a:lnTo>
                <a:close/>
                <a:moveTo>
                  <a:pt x="79598" y="7844"/>
                </a:moveTo>
                <a:lnTo>
                  <a:pt x="79598" y="11605"/>
                </a:lnTo>
                <a:lnTo>
                  <a:pt x="75807" y="11605"/>
                </a:lnTo>
                <a:lnTo>
                  <a:pt x="75807" y="7844"/>
                </a:lnTo>
                <a:close/>
                <a:moveTo>
                  <a:pt x="83573" y="7844"/>
                </a:moveTo>
                <a:lnTo>
                  <a:pt x="83573" y="11605"/>
                </a:lnTo>
                <a:lnTo>
                  <a:pt x="79782" y="11605"/>
                </a:lnTo>
                <a:lnTo>
                  <a:pt x="79782" y="7844"/>
                </a:lnTo>
                <a:close/>
                <a:moveTo>
                  <a:pt x="87549" y="7844"/>
                </a:moveTo>
                <a:lnTo>
                  <a:pt x="87549" y="11605"/>
                </a:lnTo>
                <a:lnTo>
                  <a:pt x="83757" y="11605"/>
                </a:lnTo>
                <a:lnTo>
                  <a:pt x="83757" y="7844"/>
                </a:lnTo>
                <a:close/>
                <a:moveTo>
                  <a:pt x="91524" y="7844"/>
                </a:moveTo>
                <a:lnTo>
                  <a:pt x="91524" y="11605"/>
                </a:lnTo>
                <a:lnTo>
                  <a:pt x="87733" y="11605"/>
                </a:lnTo>
                <a:lnTo>
                  <a:pt x="87733" y="7844"/>
                </a:lnTo>
                <a:close/>
                <a:moveTo>
                  <a:pt x="95499" y="7844"/>
                </a:moveTo>
                <a:lnTo>
                  <a:pt x="95499" y="11605"/>
                </a:lnTo>
                <a:lnTo>
                  <a:pt x="91708" y="11605"/>
                </a:lnTo>
                <a:lnTo>
                  <a:pt x="91708" y="7844"/>
                </a:lnTo>
                <a:close/>
                <a:moveTo>
                  <a:pt x="99474" y="7844"/>
                </a:moveTo>
                <a:lnTo>
                  <a:pt x="99474" y="11605"/>
                </a:lnTo>
                <a:lnTo>
                  <a:pt x="95684" y="11605"/>
                </a:lnTo>
                <a:lnTo>
                  <a:pt x="95684" y="7844"/>
                </a:lnTo>
                <a:close/>
                <a:moveTo>
                  <a:pt x="103449" y="7844"/>
                </a:moveTo>
                <a:lnTo>
                  <a:pt x="103449" y="11605"/>
                </a:lnTo>
                <a:lnTo>
                  <a:pt x="99659" y="11605"/>
                </a:lnTo>
                <a:lnTo>
                  <a:pt x="99659" y="7844"/>
                </a:lnTo>
                <a:close/>
                <a:moveTo>
                  <a:pt x="107424" y="7844"/>
                </a:moveTo>
                <a:lnTo>
                  <a:pt x="107424" y="11605"/>
                </a:lnTo>
                <a:lnTo>
                  <a:pt x="103634" y="11605"/>
                </a:lnTo>
                <a:lnTo>
                  <a:pt x="103634" y="7844"/>
                </a:lnTo>
                <a:close/>
                <a:moveTo>
                  <a:pt x="111400" y="7844"/>
                </a:moveTo>
                <a:lnTo>
                  <a:pt x="111400" y="11605"/>
                </a:lnTo>
                <a:lnTo>
                  <a:pt x="107609" y="11605"/>
                </a:lnTo>
                <a:lnTo>
                  <a:pt x="107609" y="7844"/>
                </a:lnTo>
                <a:close/>
                <a:moveTo>
                  <a:pt x="115376" y="7844"/>
                </a:moveTo>
                <a:lnTo>
                  <a:pt x="115376" y="11605"/>
                </a:lnTo>
                <a:lnTo>
                  <a:pt x="111585" y="11605"/>
                </a:lnTo>
                <a:lnTo>
                  <a:pt x="111585" y="7844"/>
                </a:lnTo>
                <a:close/>
                <a:moveTo>
                  <a:pt x="119351" y="7844"/>
                </a:moveTo>
                <a:lnTo>
                  <a:pt x="119351" y="11605"/>
                </a:lnTo>
                <a:lnTo>
                  <a:pt x="115560" y="11605"/>
                </a:lnTo>
                <a:lnTo>
                  <a:pt x="115560" y="7844"/>
                </a:lnTo>
                <a:close/>
                <a:moveTo>
                  <a:pt x="123326" y="7844"/>
                </a:moveTo>
                <a:lnTo>
                  <a:pt x="123326" y="11605"/>
                </a:lnTo>
                <a:lnTo>
                  <a:pt x="119535" y="11605"/>
                </a:lnTo>
                <a:lnTo>
                  <a:pt x="119535" y="7844"/>
                </a:lnTo>
                <a:close/>
                <a:moveTo>
                  <a:pt x="127301" y="7844"/>
                </a:moveTo>
                <a:lnTo>
                  <a:pt x="127301" y="11605"/>
                </a:lnTo>
                <a:lnTo>
                  <a:pt x="123510" y="11605"/>
                </a:lnTo>
                <a:lnTo>
                  <a:pt x="123510" y="7844"/>
                </a:lnTo>
                <a:close/>
                <a:moveTo>
                  <a:pt x="131277" y="7844"/>
                </a:moveTo>
                <a:lnTo>
                  <a:pt x="131277" y="11605"/>
                </a:lnTo>
                <a:lnTo>
                  <a:pt x="127485" y="11605"/>
                </a:lnTo>
                <a:lnTo>
                  <a:pt x="127485" y="7844"/>
                </a:lnTo>
                <a:close/>
                <a:moveTo>
                  <a:pt x="135252" y="7844"/>
                </a:moveTo>
                <a:lnTo>
                  <a:pt x="135252" y="11605"/>
                </a:lnTo>
                <a:lnTo>
                  <a:pt x="131461" y="11605"/>
                </a:lnTo>
                <a:lnTo>
                  <a:pt x="131461" y="7844"/>
                </a:lnTo>
                <a:close/>
                <a:moveTo>
                  <a:pt x="139227" y="7844"/>
                </a:moveTo>
                <a:lnTo>
                  <a:pt x="139227" y="11605"/>
                </a:lnTo>
                <a:lnTo>
                  <a:pt x="135436" y="11605"/>
                </a:lnTo>
                <a:lnTo>
                  <a:pt x="135436" y="7844"/>
                </a:lnTo>
                <a:close/>
                <a:moveTo>
                  <a:pt x="143202" y="7844"/>
                </a:moveTo>
                <a:lnTo>
                  <a:pt x="143202" y="11605"/>
                </a:lnTo>
                <a:lnTo>
                  <a:pt x="139411" y="11605"/>
                </a:lnTo>
                <a:lnTo>
                  <a:pt x="139411" y="7844"/>
                </a:lnTo>
                <a:close/>
                <a:moveTo>
                  <a:pt x="147177" y="7844"/>
                </a:moveTo>
                <a:lnTo>
                  <a:pt x="147177" y="11605"/>
                </a:lnTo>
                <a:lnTo>
                  <a:pt x="143387" y="11605"/>
                </a:lnTo>
                <a:lnTo>
                  <a:pt x="143387" y="7844"/>
                </a:lnTo>
                <a:close/>
                <a:moveTo>
                  <a:pt x="151224" y="7844"/>
                </a:moveTo>
                <a:lnTo>
                  <a:pt x="151224" y="11605"/>
                </a:lnTo>
                <a:lnTo>
                  <a:pt x="147362" y="11605"/>
                </a:lnTo>
                <a:lnTo>
                  <a:pt x="147362" y="7844"/>
                </a:lnTo>
                <a:close/>
                <a:moveTo>
                  <a:pt x="4068" y="11788"/>
                </a:moveTo>
                <a:lnTo>
                  <a:pt x="4068" y="15547"/>
                </a:lnTo>
                <a:lnTo>
                  <a:pt x="184" y="15547"/>
                </a:lnTo>
                <a:lnTo>
                  <a:pt x="184" y="11788"/>
                </a:lnTo>
                <a:close/>
                <a:moveTo>
                  <a:pt x="8043" y="11788"/>
                </a:moveTo>
                <a:lnTo>
                  <a:pt x="8043" y="15547"/>
                </a:lnTo>
                <a:lnTo>
                  <a:pt x="4252" y="15547"/>
                </a:lnTo>
                <a:lnTo>
                  <a:pt x="4252" y="11788"/>
                </a:lnTo>
                <a:close/>
                <a:moveTo>
                  <a:pt x="12018" y="11788"/>
                </a:moveTo>
                <a:lnTo>
                  <a:pt x="12018" y="15547"/>
                </a:lnTo>
                <a:lnTo>
                  <a:pt x="8227" y="15547"/>
                </a:lnTo>
                <a:lnTo>
                  <a:pt x="8227" y="11788"/>
                </a:lnTo>
                <a:close/>
                <a:moveTo>
                  <a:pt x="15993" y="11788"/>
                </a:moveTo>
                <a:lnTo>
                  <a:pt x="15993" y="15547"/>
                </a:lnTo>
                <a:lnTo>
                  <a:pt x="12202" y="15547"/>
                </a:lnTo>
                <a:lnTo>
                  <a:pt x="12202" y="11788"/>
                </a:lnTo>
                <a:close/>
                <a:moveTo>
                  <a:pt x="19968" y="11788"/>
                </a:moveTo>
                <a:lnTo>
                  <a:pt x="19968" y="15547"/>
                </a:lnTo>
                <a:lnTo>
                  <a:pt x="16177" y="15547"/>
                </a:lnTo>
                <a:lnTo>
                  <a:pt x="16177" y="11788"/>
                </a:lnTo>
                <a:close/>
                <a:moveTo>
                  <a:pt x="23944" y="11788"/>
                </a:moveTo>
                <a:lnTo>
                  <a:pt x="23944" y="15547"/>
                </a:lnTo>
                <a:lnTo>
                  <a:pt x="20153" y="15547"/>
                </a:lnTo>
                <a:lnTo>
                  <a:pt x="20153" y="11788"/>
                </a:lnTo>
                <a:close/>
                <a:moveTo>
                  <a:pt x="27919" y="11788"/>
                </a:moveTo>
                <a:lnTo>
                  <a:pt x="27919" y="15547"/>
                </a:lnTo>
                <a:lnTo>
                  <a:pt x="24129" y="15547"/>
                </a:lnTo>
                <a:lnTo>
                  <a:pt x="24129" y="11788"/>
                </a:lnTo>
                <a:close/>
                <a:moveTo>
                  <a:pt x="31895" y="11788"/>
                </a:moveTo>
                <a:lnTo>
                  <a:pt x="31895" y="15547"/>
                </a:lnTo>
                <a:lnTo>
                  <a:pt x="28104" y="15547"/>
                </a:lnTo>
                <a:lnTo>
                  <a:pt x="28104" y="11788"/>
                </a:lnTo>
                <a:close/>
                <a:moveTo>
                  <a:pt x="35870" y="11788"/>
                </a:moveTo>
                <a:lnTo>
                  <a:pt x="35870" y="15547"/>
                </a:lnTo>
                <a:lnTo>
                  <a:pt x="32079" y="15547"/>
                </a:lnTo>
                <a:lnTo>
                  <a:pt x="32079" y="11788"/>
                </a:lnTo>
                <a:close/>
                <a:moveTo>
                  <a:pt x="39845" y="11788"/>
                </a:moveTo>
                <a:lnTo>
                  <a:pt x="39845" y="15547"/>
                </a:lnTo>
                <a:lnTo>
                  <a:pt x="36054" y="15547"/>
                </a:lnTo>
                <a:lnTo>
                  <a:pt x="36054" y="11788"/>
                </a:lnTo>
                <a:close/>
                <a:moveTo>
                  <a:pt x="43821" y="11788"/>
                </a:moveTo>
                <a:lnTo>
                  <a:pt x="43821" y="15547"/>
                </a:lnTo>
                <a:lnTo>
                  <a:pt x="40029" y="15547"/>
                </a:lnTo>
                <a:lnTo>
                  <a:pt x="40029" y="11788"/>
                </a:lnTo>
                <a:close/>
                <a:moveTo>
                  <a:pt x="47796" y="11788"/>
                </a:moveTo>
                <a:lnTo>
                  <a:pt x="47796" y="15547"/>
                </a:lnTo>
                <a:lnTo>
                  <a:pt x="44005" y="15547"/>
                </a:lnTo>
                <a:lnTo>
                  <a:pt x="44005" y="11788"/>
                </a:lnTo>
                <a:close/>
                <a:moveTo>
                  <a:pt x="51771" y="11788"/>
                </a:moveTo>
                <a:lnTo>
                  <a:pt x="51771" y="15547"/>
                </a:lnTo>
                <a:lnTo>
                  <a:pt x="47980" y="15547"/>
                </a:lnTo>
                <a:lnTo>
                  <a:pt x="47980" y="11788"/>
                </a:lnTo>
                <a:close/>
                <a:moveTo>
                  <a:pt x="55746" y="11788"/>
                </a:moveTo>
                <a:lnTo>
                  <a:pt x="55746" y="15547"/>
                </a:lnTo>
                <a:lnTo>
                  <a:pt x="51956" y="15547"/>
                </a:lnTo>
                <a:lnTo>
                  <a:pt x="51956" y="11788"/>
                </a:lnTo>
                <a:close/>
                <a:moveTo>
                  <a:pt x="59721" y="11788"/>
                </a:moveTo>
                <a:lnTo>
                  <a:pt x="59721" y="15547"/>
                </a:lnTo>
                <a:lnTo>
                  <a:pt x="55931" y="15547"/>
                </a:lnTo>
                <a:lnTo>
                  <a:pt x="55931" y="11788"/>
                </a:lnTo>
                <a:close/>
                <a:moveTo>
                  <a:pt x="63696" y="11788"/>
                </a:moveTo>
                <a:lnTo>
                  <a:pt x="63696" y="15547"/>
                </a:lnTo>
                <a:lnTo>
                  <a:pt x="59906" y="15547"/>
                </a:lnTo>
                <a:lnTo>
                  <a:pt x="59906" y="11788"/>
                </a:lnTo>
                <a:close/>
                <a:moveTo>
                  <a:pt x="67672" y="11788"/>
                </a:moveTo>
                <a:lnTo>
                  <a:pt x="67672" y="15547"/>
                </a:lnTo>
                <a:lnTo>
                  <a:pt x="63881" y="15547"/>
                </a:lnTo>
                <a:lnTo>
                  <a:pt x="63881" y="11788"/>
                </a:lnTo>
                <a:close/>
                <a:moveTo>
                  <a:pt x="71648" y="11788"/>
                </a:moveTo>
                <a:lnTo>
                  <a:pt x="71648" y="15547"/>
                </a:lnTo>
                <a:lnTo>
                  <a:pt x="67857" y="15547"/>
                </a:lnTo>
                <a:lnTo>
                  <a:pt x="67857" y="11788"/>
                </a:lnTo>
                <a:close/>
                <a:moveTo>
                  <a:pt x="75623" y="11788"/>
                </a:moveTo>
                <a:lnTo>
                  <a:pt x="75623" y="15547"/>
                </a:lnTo>
                <a:lnTo>
                  <a:pt x="71832" y="15547"/>
                </a:lnTo>
                <a:lnTo>
                  <a:pt x="71832" y="11788"/>
                </a:lnTo>
                <a:close/>
                <a:moveTo>
                  <a:pt x="79598" y="11788"/>
                </a:moveTo>
                <a:lnTo>
                  <a:pt x="79598" y="15547"/>
                </a:lnTo>
                <a:lnTo>
                  <a:pt x="75807" y="15547"/>
                </a:lnTo>
                <a:lnTo>
                  <a:pt x="75807" y="11788"/>
                </a:lnTo>
                <a:close/>
                <a:moveTo>
                  <a:pt x="83573" y="11788"/>
                </a:moveTo>
                <a:lnTo>
                  <a:pt x="83573" y="15547"/>
                </a:lnTo>
                <a:lnTo>
                  <a:pt x="79782" y="15547"/>
                </a:lnTo>
                <a:lnTo>
                  <a:pt x="79782" y="11788"/>
                </a:lnTo>
                <a:close/>
                <a:moveTo>
                  <a:pt x="87549" y="11788"/>
                </a:moveTo>
                <a:lnTo>
                  <a:pt x="87549" y="15547"/>
                </a:lnTo>
                <a:lnTo>
                  <a:pt x="83757" y="15547"/>
                </a:lnTo>
                <a:lnTo>
                  <a:pt x="83757" y="11788"/>
                </a:lnTo>
                <a:close/>
                <a:moveTo>
                  <a:pt x="91524" y="11788"/>
                </a:moveTo>
                <a:lnTo>
                  <a:pt x="91524" y="15547"/>
                </a:lnTo>
                <a:lnTo>
                  <a:pt x="87733" y="15547"/>
                </a:lnTo>
                <a:lnTo>
                  <a:pt x="87733" y="11788"/>
                </a:lnTo>
                <a:close/>
                <a:moveTo>
                  <a:pt x="95499" y="11788"/>
                </a:moveTo>
                <a:lnTo>
                  <a:pt x="95499" y="15547"/>
                </a:lnTo>
                <a:lnTo>
                  <a:pt x="91708" y="15547"/>
                </a:lnTo>
                <a:lnTo>
                  <a:pt x="91708" y="11788"/>
                </a:lnTo>
                <a:close/>
                <a:moveTo>
                  <a:pt x="99474" y="11788"/>
                </a:moveTo>
                <a:lnTo>
                  <a:pt x="99474" y="15547"/>
                </a:lnTo>
                <a:lnTo>
                  <a:pt x="95684" y="15547"/>
                </a:lnTo>
                <a:lnTo>
                  <a:pt x="95684" y="11788"/>
                </a:lnTo>
                <a:close/>
                <a:moveTo>
                  <a:pt x="103449" y="11788"/>
                </a:moveTo>
                <a:lnTo>
                  <a:pt x="103449" y="15547"/>
                </a:lnTo>
                <a:lnTo>
                  <a:pt x="99659" y="15547"/>
                </a:lnTo>
                <a:lnTo>
                  <a:pt x="99659" y="11788"/>
                </a:lnTo>
                <a:close/>
                <a:moveTo>
                  <a:pt x="107424" y="11788"/>
                </a:moveTo>
                <a:lnTo>
                  <a:pt x="107424" y="15547"/>
                </a:lnTo>
                <a:lnTo>
                  <a:pt x="103634" y="15547"/>
                </a:lnTo>
                <a:lnTo>
                  <a:pt x="103634" y="11788"/>
                </a:lnTo>
                <a:close/>
                <a:moveTo>
                  <a:pt x="111400" y="11788"/>
                </a:moveTo>
                <a:lnTo>
                  <a:pt x="111400" y="15547"/>
                </a:lnTo>
                <a:lnTo>
                  <a:pt x="107609" y="15547"/>
                </a:lnTo>
                <a:lnTo>
                  <a:pt x="107609" y="11788"/>
                </a:lnTo>
                <a:close/>
                <a:moveTo>
                  <a:pt x="115376" y="11788"/>
                </a:moveTo>
                <a:lnTo>
                  <a:pt x="115376" y="15547"/>
                </a:lnTo>
                <a:lnTo>
                  <a:pt x="111585" y="15547"/>
                </a:lnTo>
                <a:lnTo>
                  <a:pt x="111585" y="11788"/>
                </a:lnTo>
                <a:close/>
                <a:moveTo>
                  <a:pt x="119351" y="11788"/>
                </a:moveTo>
                <a:lnTo>
                  <a:pt x="119351" y="15547"/>
                </a:lnTo>
                <a:lnTo>
                  <a:pt x="115560" y="15547"/>
                </a:lnTo>
                <a:lnTo>
                  <a:pt x="115560" y="11788"/>
                </a:lnTo>
                <a:close/>
                <a:moveTo>
                  <a:pt x="123326" y="11788"/>
                </a:moveTo>
                <a:lnTo>
                  <a:pt x="123326" y="15547"/>
                </a:lnTo>
                <a:lnTo>
                  <a:pt x="119535" y="15547"/>
                </a:lnTo>
                <a:lnTo>
                  <a:pt x="119535" y="11788"/>
                </a:lnTo>
                <a:close/>
                <a:moveTo>
                  <a:pt x="127301" y="11788"/>
                </a:moveTo>
                <a:lnTo>
                  <a:pt x="127301" y="15547"/>
                </a:lnTo>
                <a:lnTo>
                  <a:pt x="123510" y="15547"/>
                </a:lnTo>
                <a:lnTo>
                  <a:pt x="123510" y="11788"/>
                </a:lnTo>
                <a:close/>
                <a:moveTo>
                  <a:pt x="131277" y="11788"/>
                </a:moveTo>
                <a:lnTo>
                  <a:pt x="131277" y="15547"/>
                </a:lnTo>
                <a:lnTo>
                  <a:pt x="127485" y="15547"/>
                </a:lnTo>
                <a:lnTo>
                  <a:pt x="127485" y="11788"/>
                </a:lnTo>
                <a:close/>
                <a:moveTo>
                  <a:pt x="135252" y="11788"/>
                </a:moveTo>
                <a:lnTo>
                  <a:pt x="135252" y="15547"/>
                </a:lnTo>
                <a:lnTo>
                  <a:pt x="131461" y="15547"/>
                </a:lnTo>
                <a:lnTo>
                  <a:pt x="131461" y="11788"/>
                </a:lnTo>
                <a:close/>
                <a:moveTo>
                  <a:pt x="139227" y="11788"/>
                </a:moveTo>
                <a:lnTo>
                  <a:pt x="139227" y="15547"/>
                </a:lnTo>
                <a:lnTo>
                  <a:pt x="135436" y="15547"/>
                </a:lnTo>
                <a:lnTo>
                  <a:pt x="135436" y="11788"/>
                </a:lnTo>
                <a:close/>
                <a:moveTo>
                  <a:pt x="143202" y="11788"/>
                </a:moveTo>
                <a:lnTo>
                  <a:pt x="143202" y="15547"/>
                </a:lnTo>
                <a:lnTo>
                  <a:pt x="139411" y="15547"/>
                </a:lnTo>
                <a:lnTo>
                  <a:pt x="139411" y="11788"/>
                </a:lnTo>
                <a:close/>
                <a:moveTo>
                  <a:pt x="147177" y="11788"/>
                </a:moveTo>
                <a:lnTo>
                  <a:pt x="147177" y="15547"/>
                </a:lnTo>
                <a:lnTo>
                  <a:pt x="143387" y="15547"/>
                </a:lnTo>
                <a:lnTo>
                  <a:pt x="143387" y="11788"/>
                </a:lnTo>
                <a:close/>
                <a:moveTo>
                  <a:pt x="151224" y="11788"/>
                </a:moveTo>
                <a:lnTo>
                  <a:pt x="151224" y="15547"/>
                </a:lnTo>
                <a:lnTo>
                  <a:pt x="147362" y="15547"/>
                </a:lnTo>
                <a:lnTo>
                  <a:pt x="147362" y="11788"/>
                </a:lnTo>
                <a:close/>
                <a:moveTo>
                  <a:pt x="4068" y="15730"/>
                </a:moveTo>
                <a:lnTo>
                  <a:pt x="4068" y="19490"/>
                </a:lnTo>
                <a:lnTo>
                  <a:pt x="184" y="19490"/>
                </a:lnTo>
                <a:lnTo>
                  <a:pt x="184" y="15730"/>
                </a:lnTo>
                <a:close/>
                <a:moveTo>
                  <a:pt x="8043" y="15730"/>
                </a:moveTo>
                <a:lnTo>
                  <a:pt x="8043" y="19490"/>
                </a:lnTo>
                <a:lnTo>
                  <a:pt x="4252" y="19490"/>
                </a:lnTo>
                <a:lnTo>
                  <a:pt x="4252" y="15730"/>
                </a:lnTo>
                <a:close/>
                <a:moveTo>
                  <a:pt x="12018" y="15730"/>
                </a:moveTo>
                <a:lnTo>
                  <a:pt x="12018" y="19490"/>
                </a:lnTo>
                <a:lnTo>
                  <a:pt x="8227" y="19490"/>
                </a:lnTo>
                <a:lnTo>
                  <a:pt x="8227" y="15730"/>
                </a:lnTo>
                <a:close/>
                <a:moveTo>
                  <a:pt x="15993" y="15730"/>
                </a:moveTo>
                <a:lnTo>
                  <a:pt x="15993" y="19490"/>
                </a:lnTo>
                <a:lnTo>
                  <a:pt x="12202" y="19490"/>
                </a:lnTo>
                <a:lnTo>
                  <a:pt x="12202" y="15730"/>
                </a:lnTo>
                <a:close/>
                <a:moveTo>
                  <a:pt x="19968" y="15730"/>
                </a:moveTo>
                <a:lnTo>
                  <a:pt x="19968" y="19490"/>
                </a:lnTo>
                <a:lnTo>
                  <a:pt x="16177" y="19490"/>
                </a:lnTo>
                <a:lnTo>
                  <a:pt x="16177" y="15730"/>
                </a:lnTo>
                <a:close/>
                <a:moveTo>
                  <a:pt x="23944" y="15730"/>
                </a:moveTo>
                <a:lnTo>
                  <a:pt x="23944" y="19490"/>
                </a:lnTo>
                <a:lnTo>
                  <a:pt x="20153" y="19490"/>
                </a:lnTo>
                <a:lnTo>
                  <a:pt x="20153" y="15730"/>
                </a:lnTo>
                <a:close/>
                <a:moveTo>
                  <a:pt x="27919" y="15730"/>
                </a:moveTo>
                <a:lnTo>
                  <a:pt x="27919" y="19490"/>
                </a:lnTo>
                <a:lnTo>
                  <a:pt x="24129" y="19490"/>
                </a:lnTo>
                <a:lnTo>
                  <a:pt x="24129" y="15730"/>
                </a:lnTo>
                <a:close/>
                <a:moveTo>
                  <a:pt x="31895" y="15730"/>
                </a:moveTo>
                <a:lnTo>
                  <a:pt x="31895" y="19490"/>
                </a:lnTo>
                <a:lnTo>
                  <a:pt x="28104" y="19490"/>
                </a:lnTo>
                <a:lnTo>
                  <a:pt x="28104" y="15730"/>
                </a:lnTo>
                <a:close/>
                <a:moveTo>
                  <a:pt x="35870" y="15730"/>
                </a:moveTo>
                <a:lnTo>
                  <a:pt x="35870" y="19490"/>
                </a:lnTo>
                <a:lnTo>
                  <a:pt x="32079" y="19490"/>
                </a:lnTo>
                <a:lnTo>
                  <a:pt x="32079" y="15730"/>
                </a:lnTo>
                <a:close/>
                <a:moveTo>
                  <a:pt x="39845" y="15730"/>
                </a:moveTo>
                <a:lnTo>
                  <a:pt x="39845" y="19490"/>
                </a:lnTo>
                <a:lnTo>
                  <a:pt x="36054" y="19490"/>
                </a:lnTo>
                <a:lnTo>
                  <a:pt x="36054" y="15730"/>
                </a:lnTo>
                <a:close/>
                <a:moveTo>
                  <a:pt x="43821" y="15730"/>
                </a:moveTo>
                <a:lnTo>
                  <a:pt x="43821" y="19490"/>
                </a:lnTo>
                <a:lnTo>
                  <a:pt x="40029" y="19490"/>
                </a:lnTo>
                <a:lnTo>
                  <a:pt x="40029" y="15730"/>
                </a:lnTo>
                <a:close/>
                <a:moveTo>
                  <a:pt x="47796" y="15730"/>
                </a:moveTo>
                <a:lnTo>
                  <a:pt x="47796" y="19490"/>
                </a:lnTo>
                <a:lnTo>
                  <a:pt x="44005" y="19490"/>
                </a:lnTo>
                <a:lnTo>
                  <a:pt x="44005" y="15730"/>
                </a:lnTo>
                <a:close/>
                <a:moveTo>
                  <a:pt x="51771" y="15730"/>
                </a:moveTo>
                <a:lnTo>
                  <a:pt x="51771" y="19490"/>
                </a:lnTo>
                <a:lnTo>
                  <a:pt x="47980" y="19490"/>
                </a:lnTo>
                <a:lnTo>
                  <a:pt x="47980" y="15730"/>
                </a:lnTo>
                <a:close/>
                <a:moveTo>
                  <a:pt x="55746" y="15730"/>
                </a:moveTo>
                <a:lnTo>
                  <a:pt x="55746" y="19490"/>
                </a:lnTo>
                <a:lnTo>
                  <a:pt x="51956" y="19490"/>
                </a:lnTo>
                <a:lnTo>
                  <a:pt x="51956" y="15730"/>
                </a:lnTo>
                <a:close/>
                <a:moveTo>
                  <a:pt x="59721" y="15730"/>
                </a:moveTo>
                <a:lnTo>
                  <a:pt x="59721" y="19490"/>
                </a:lnTo>
                <a:lnTo>
                  <a:pt x="55931" y="19490"/>
                </a:lnTo>
                <a:lnTo>
                  <a:pt x="55931" y="15730"/>
                </a:lnTo>
                <a:close/>
                <a:moveTo>
                  <a:pt x="63696" y="15730"/>
                </a:moveTo>
                <a:lnTo>
                  <a:pt x="63696" y="19490"/>
                </a:lnTo>
                <a:lnTo>
                  <a:pt x="59906" y="19490"/>
                </a:lnTo>
                <a:lnTo>
                  <a:pt x="59906" y="15730"/>
                </a:lnTo>
                <a:close/>
                <a:moveTo>
                  <a:pt x="67672" y="15730"/>
                </a:moveTo>
                <a:lnTo>
                  <a:pt x="67672" y="19490"/>
                </a:lnTo>
                <a:lnTo>
                  <a:pt x="63881" y="19490"/>
                </a:lnTo>
                <a:lnTo>
                  <a:pt x="63881" y="15730"/>
                </a:lnTo>
                <a:close/>
                <a:moveTo>
                  <a:pt x="71648" y="15730"/>
                </a:moveTo>
                <a:lnTo>
                  <a:pt x="71648" y="19490"/>
                </a:lnTo>
                <a:lnTo>
                  <a:pt x="67857" y="19490"/>
                </a:lnTo>
                <a:lnTo>
                  <a:pt x="67857" y="15730"/>
                </a:lnTo>
                <a:close/>
                <a:moveTo>
                  <a:pt x="75623" y="15730"/>
                </a:moveTo>
                <a:lnTo>
                  <a:pt x="75623" y="19490"/>
                </a:lnTo>
                <a:lnTo>
                  <a:pt x="71832" y="19490"/>
                </a:lnTo>
                <a:lnTo>
                  <a:pt x="71832" y="15730"/>
                </a:lnTo>
                <a:close/>
                <a:moveTo>
                  <a:pt x="79598" y="15730"/>
                </a:moveTo>
                <a:lnTo>
                  <a:pt x="79598" y="19490"/>
                </a:lnTo>
                <a:lnTo>
                  <a:pt x="75807" y="19490"/>
                </a:lnTo>
                <a:lnTo>
                  <a:pt x="75807" y="15730"/>
                </a:lnTo>
                <a:close/>
                <a:moveTo>
                  <a:pt x="83573" y="15730"/>
                </a:moveTo>
                <a:lnTo>
                  <a:pt x="83573" y="19490"/>
                </a:lnTo>
                <a:lnTo>
                  <a:pt x="79782" y="19490"/>
                </a:lnTo>
                <a:lnTo>
                  <a:pt x="79782" y="15730"/>
                </a:lnTo>
                <a:close/>
                <a:moveTo>
                  <a:pt x="87549" y="15730"/>
                </a:moveTo>
                <a:lnTo>
                  <a:pt x="87549" y="19490"/>
                </a:lnTo>
                <a:lnTo>
                  <a:pt x="83757" y="19490"/>
                </a:lnTo>
                <a:lnTo>
                  <a:pt x="83757" y="15730"/>
                </a:lnTo>
                <a:close/>
                <a:moveTo>
                  <a:pt x="91524" y="15730"/>
                </a:moveTo>
                <a:lnTo>
                  <a:pt x="91524" y="19490"/>
                </a:lnTo>
                <a:lnTo>
                  <a:pt x="87733" y="19490"/>
                </a:lnTo>
                <a:lnTo>
                  <a:pt x="87733" y="15730"/>
                </a:lnTo>
                <a:close/>
                <a:moveTo>
                  <a:pt x="95499" y="15730"/>
                </a:moveTo>
                <a:lnTo>
                  <a:pt x="95499" y="19490"/>
                </a:lnTo>
                <a:lnTo>
                  <a:pt x="91708" y="19490"/>
                </a:lnTo>
                <a:lnTo>
                  <a:pt x="91708" y="15730"/>
                </a:lnTo>
                <a:close/>
                <a:moveTo>
                  <a:pt x="99474" y="15730"/>
                </a:moveTo>
                <a:lnTo>
                  <a:pt x="99474" y="19490"/>
                </a:lnTo>
                <a:lnTo>
                  <a:pt x="95684" y="19490"/>
                </a:lnTo>
                <a:lnTo>
                  <a:pt x="95684" y="15730"/>
                </a:lnTo>
                <a:close/>
                <a:moveTo>
                  <a:pt x="103449" y="15730"/>
                </a:moveTo>
                <a:lnTo>
                  <a:pt x="103449" y="19490"/>
                </a:lnTo>
                <a:lnTo>
                  <a:pt x="99659" y="19490"/>
                </a:lnTo>
                <a:lnTo>
                  <a:pt x="99659" y="15730"/>
                </a:lnTo>
                <a:close/>
                <a:moveTo>
                  <a:pt x="107424" y="15730"/>
                </a:moveTo>
                <a:lnTo>
                  <a:pt x="107424" y="19490"/>
                </a:lnTo>
                <a:lnTo>
                  <a:pt x="103634" y="19490"/>
                </a:lnTo>
                <a:lnTo>
                  <a:pt x="103634" y="15730"/>
                </a:lnTo>
                <a:close/>
                <a:moveTo>
                  <a:pt x="111400" y="15730"/>
                </a:moveTo>
                <a:lnTo>
                  <a:pt x="111400" y="19490"/>
                </a:lnTo>
                <a:lnTo>
                  <a:pt x="107609" y="19490"/>
                </a:lnTo>
                <a:lnTo>
                  <a:pt x="107609" y="15730"/>
                </a:lnTo>
                <a:close/>
                <a:moveTo>
                  <a:pt x="115376" y="15730"/>
                </a:moveTo>
                <a:lnTo>
                  <a:pt x="115376" y="19490"/>
                </a:lnTo>
                <a:lnTo>
                  <a:pt x="111585" y="19490"/>
                </a:lnTo>
                <a:lnTo>
                  <a:pt x="111585" y="15730"/>
                </a:lnTo>
                <a:close/>
                <a:moveTo>
                  <a:pt x="119351" y="15730"/>
                </a:moveTo>
                <a:lnTo>
                  <a:pt x="119351" y="19490"/>
                </a:lnTo>
                <a:lnTo>
                  <a:pt x="115560" y="19490"/>
                </a:lnTo>
                <a:lnTo>
                  <a:pt x="115560" y="15730"/>
                </a:lnTo>
                <a:close/>
                <a:moveTo>
                  <a:pt x="123326" y="15730"/>
                </a:moveTo>
                <a:lnTo>
                  <a:pt x="123326" y="19490"/>
                </a:lnTo>
                <a:lnTo>
                  <a:pt x="119535" y="19490"/>
                </a:lnTo>
                <a:lnTo>
                  <a:pt x="119535" y="15730"/>
                </a:lnTo>
                <a:close/>
                <a:moveTo>
                  <a:pt x="127301" y="15730"/>
                </a:moveTo>
                <a:lnTo>
                  <a:pt x="127301" y="19490"/>
                </a:lnTo>
                <a:lnTo>
                  <a:pt x="123510" y="19490"/>
                </a:lnTo>
                <a:lnTo>
                  <a:pt x="123510" y="15730"/>
                </a:lnTo>
                <a:close/>
                <a:moveTo>
                  <a:pt x="131277" y="15730"/>
                </a:moveTo>
                <a:lnTo>
                  <a:pt x="131277" y="19490"/>
                </a:lnTo>
                <a:lnTo>
                  <a:pt x="127485" y="19490"/>
                </a:lnTo>
                <a:lnTo>
                  <a:pt x="127485" y="15730"/>
                </a:lnTo>
                <a:close/>
                <a:moveTo>
                  <a:pt x="135252" y="15730"/>
                </a:moveTo>
                <a:lnTo>
                  <a:pt x="135252" y="19490"/>
                </a:lnTo>
                <a:lnTo>
                  <a:pt x="131461" y="19490"/>
                </a:lnTo>
                <a:lnTo>
                  <a:pt x="131461" y="15730"/>
                </a:lnTo>
                <a:close/>
                <a:moveTo>
                  <a:pt x="139227" y="15730"/>
                </a:moveTo>
                <a:lnTo>
                  <a:pt x="139227" y="19490"/>
                </a:lnTo>
                <a:lnTo>
                  <a:pt x="135436" y="19490"/>
                </a:lnTo>
                <a:lnTo>
                  <a:pt x="135436" y="15730"/>
                </a:lnTo>
                <a:close/>
                <a:moveTo>
                  <a:pt x="143202" y="15730"/>
                </a:moveTo>
                <a:lnTo>
                  <a:pt x="143202" y="19490"/>
                </a:lnTo>
                <a:lnTo>
                  <a:pt x="139411" y="19490"/>
                </a:lnTo>
                <a:lnTo>
                  <a:pt x="139411" y="15730"/>
                </a:lnTo>
                <a:close/>
                <a:moveTo>
                  <a:pt x="147177" y="15730"/>
                </a:moveTo>
                <a:lnTo>
                  <a:pt x="147177" y="19490"/>
                </a:lnTo>
                <a:lnTo>
                  <a:pt x="143387" y="19490"/>
                </a:lnTo>
                <a:lnTo>
                  <a:pt x="143387" y="15730"/>
                </a:lnTo>
                <a:close/>
                <a:moveTo>
                  <a:pt x="151224" y="15730"/>
                </a:moveTo>
                <a:lnTo>
                  <a:pt x="151224" y="19490"/>
                </a:lnTo>
                <a:lnTo>
                  <a:pt x="147362" y="19490"/>
                </a:lnTo>
                <a:lnTo>
                  <a:pt x="147362" y="15730"/>
                </a:lnTo>
                <a:close/>
                <a:moveTo>
                  <a:pt x="4068" y="19673"/>
                </a:moveTo>
                <a:lnTo>
                  <a:pt x="4068" y="23432"/>
                </a:lnTo>
                <a:lnTo>
                  <a:pt x="184" y="23432"/>
                </a:lnTo>
                <a:lnTo>
                  <a:pt x="184" y="19673"/>
                </a:lnTo>
                <a:close/>
                <a:moveTo>
                  <a:pt x="8043" y="19673"/>
                </a:moveTo>
                <a:lnTo>
                  <a:pt x="8043" y="23432"/>
                </a:lnTo>
                <a:lnTo>
                  <a:pt x="4252" y="23432"/>
                </a:lnTo>
                <a:lnTo>
                  <a:pt x="4252" y="19673"/>
                </a:lnTo>
                <a:close/>
                <a:moveTo>
                  <a:pt x="12018" y="19673"/>
                </a:moveTo>
                <a:lnTo>
                  <a:pt x="12018" y="23432"/>
                </a:lnTo>
                <a:lnTo>
                  <a:pt x="8227" y="23432"/>
                </a:lnTo>
                <a:lnTo>
                  <a:pt x="8227" y="19673"/>
                </a:lnTo>
                <a:close/>
                <a:moveTo>
                  <a:pt x="15993" y="19673"/>
                </a:moveTo>
                <a:lnTo>
                  <a:pt x="15993" y="23432"/>
                </a:lnTo>
                <a:lnTo>
                  <a:pt x="12202" y="23432"/>
                </a:lnTo>
                <a:lnTo>
                  <a:pt x="12202" y="19673"/>
                </a:lnTo>
                <a:close/>
                <a:moveTo>
                  <a:pt x="19968" y="19673"/>
                </a:moveTo>
                <a:lnTo>
                  <a:pt x="19968" y="23432"/>
                </a:lnTo>
                <a:lnTo>
                  <a:pt x="16177" y="23432"/>
                </a:lnTo>
                <a:lnTo>
                  <a:pt x="16177" y="19673"/>
                </a:lnTo>
                <a:close/>
                <a:moveTo>
                  <a:pt x="23944" y="19673"/>
                </a:moveTo>
                <a:lnTo>
                  <a:pt x="23944" y="23432"/>
                </a:lnTo>
                <a:lnTo>
                  <a:pt x="20153" y="23432"/>
                </a:lnTo>
                <a:lnTo>
                  <a:pt x="20153" y="19673"/>
                </a:lnTo>
                <a:close/>
                <a:moveTo>
                  <a:pt x="27919" y="19673"/>
                </a:moveTo>
                <a:lnTo>
                  <a:pt x="27919" y="23432"/>
                </a:lnTo>
                <a:lnTo>
                  <a:pt x="24129" y="23432"/>
                </a:lnTo>
                <a:lnTo>
                  <a:pt x="24129" y="19673"/>
                </a:lnTo>
                <a:close/>
                <a:moveTo>
                  <a:pt x="31895" y="19673"/>
                </a:moveTo>
                <a:lnTo>
                  <a:pt x="31895" y="23432"/>
                </a:lnTo>
                <a:lnTo>
                  <a:pt x="28104" y="23432"/>
                </a:lnTo>
                <a:lnTo>
                  <a:pt x="28104" y="19673"/>
                </a:lnTo>
                <a:close/>
                <a:moveTo>
                  <a:pt x="35870" y="19673"/>
                </a:moveTo>
                <a:lnTo>
                  <a:pt x="35870" y="23432"/>
                </a:lnTo>
                <a:lnTo>
                  <a:pt x="32079" y="23432"/>
                </a:lnTo>
                <a:lnTo>
                  <a:pt x="32079" y="19673"/>
                </a:lnTo>
                <a:close/>
                <a:moveTo>
                  <a:pt x="39845" y="19673"/>
                </a:moveTo>
                <a:lnTo>
                  <a:pt x="39845" y="23432"/>
                </a:lnTo>
                <a:lnTo>
                  <a:pt x="36054" y="23432"/>
                </a:lnTo>
                <a:lnTo>
                  <a:pt x="36054" y="19673"/>
                </a:lnTo>
                <a:close/>
                <a:moveTo>
                  <a:pt x="43821" y="19673"/>
                </a:moveTo>
                <a:lnTo>
                  <a:pt x="43821" y="23432"/>
                </a:lnTo>
                <a:lnTo>
                  <a:pt x="40029" y="23432"/>
                </a:lnTo>
                <a:lnTo>
                  <a:pt x="40029" y="19673"/>
                </a:lnTo>
                <a:close/>
                <a:moveTo>
                  <a:pt x="47796" y="19673"/>
                </a:moveTo>
                <a:lnTo>
                  <a:pt x="47796" y="23432"/>
                </a:lnTo>
                <a:lnTo>
                  <a:pt x="44005" y="23432"/>
                </a:lnTo>
                <a:lnTo>
                  <a:pt x="44005" y="19673"/>
                </a:lnTo>
                <a:close/>
                <a:moveTo>
                  <a:pt x="51771" y="19673"/>
                </a:moveTo>
                <a:lnTo>
                  <a:pt x="51771" y="23432"/>
                </a:lnTo>
                <a:lnTo>
                  <a:pt x="47980" y="23432"/>
                </a:lnTo>
                <a:lnTo>
                  <a:pt x="47980" y="19673"/>
                </a:lnTo>
                <a:close/>
                <a:moveTo>
                  <a:pt x="55746" y="19673"/>
                </a:moveTo>
                <a:lnTo>
                  <a:pt x="55746" y="23432"/>
                </a:lnTo>
                <a:lnTo>
                  <a:pt x="51956" y="23432"/>
                </a:lnTo>
                <a:lnTo>
                  <a:pt x="51956" y="19673"/>
                </a:lnTo>
                <a:close/>
                <a:moveTo>
                  <a:pt x="59721" y="19673"/>
                </a:moveTo>
                <a:lnTo>
                  <a:pt x="59721" y="23432"/>
                </a:lnTo>
                <a:lnTo>
                  <a:pt x="55931" y="23432"/>
                </a:lnTo>
                <a:lnTo>
                  <a:pt x="55931" y="19673"/>
                </a:lnTo>
                <a:close/>
                <a:moveTo>
                  <a:pt x="63696" y="19673"/>
                </a:moveTo>
                <a:lnTo>
                  <a:pt x="63696" y="23432"/>
                </a:lnTo>
                <a:lnTo>
                  <a:pt x="59906" y="23432"/>
                </a:lnTo>
                <a:lnTo>
                  <a:pt x="59906" y="19673"/>
                </a:lnTo>
                <a:close/>
                <a:moveTo>
                  <a:pt x="67672" y="19673"/>
                </a:moveTo>
                <a:lnTo>
                  <a:pt x="67672" y="23432"/>
                </a:lnTo>
                <a:lnTo>
                  <a:pt x="63881" y="23432"/>
                </a:lnTo>
                <a:lnTo>
                  <a:pt x="63881" y="19673"/>
                </a:lnTo>
                <a:close/>
                <a:moveTo>
                  <a:pt x="71648" y="19673"/>
                </a:moveTo>
                <a:lnTo>
                  <a:pt x="71648" y="23432"/>
                </a:lnTo>
                <a:lnTo>
                  <a:pt x="67857" y="23432"/>
                </a:lnTo>
                <a:lnTo>
                  <a:pt x="67857" y="19673"/>
                </a:lnTo>
                <a:close/>
                <a:moveTo>
                  <a:pt x="75623" y="19673"/>
                </a:moveTo>
                <a:lnTo>
                  <a:pt x="75623" y="23432"/>
                </a:lnTo>
                <a:lnTo>
                  <a:pt x="71832" y="23432"/>
                </a:lnTo>
                <a:lnTo>
                  <a:pt x="71832" y="19673"/>
                </a:lnTo>
                <a:close/>
                <a:moveTo>
                  <a:pt x="79598" y="19673"/>
                </a:moveTo>
                <a:lnTo>
                  <a:pt x="79598" y="23432"/>
                </a:lnTo>
                <a:lnTo>
                  <a:pt x="75807" y="23432"/>
                </a:lnTo>
                <a:lnTo>
                  <a:pt x="75807" y="19673"/>
                </a:lnTo>
                <a:close/>
                <a:moveTo>
                  <a:pt x="83573" y="19673"/>
                </a:moveTo>
                <a:lnTo>
                  <a:pt x="83573" y="23432"/>
                </a:lnTo>
                <a:lnTo>
                  <a:pt x="79782" y="23432"/>
                </a:lnTo>
                <a:lnTo>
                  <a:pt x="79782" y="19673"/>
                </a:lnTo>
                <a:close/>
                <a:moveTo>
                  <a:pt x="87549" y="19673"/>
                </a:moveTo>
                <a:lnTo>
                  <a:pt x="87549" y="23432"/>
                </a:lnTo>
                <a:lnTo>
                  <a:pt x="83757" y="23432"/>
                </a:lnTo>
                <a:lnTo>
                  <a:pt x="83757" y="19673"/>
                </a:lnTo>
                <a:close/>
                <a:moveTo>
                  <a:pt x="91524" y="19673"/>
                </a:moveTo>
                <a:lnTo>
                  <a:pt x="91524" y="23432"/>
                </a:lnTo>
                <a:lnTo>
                  <a:pt x="87733" y="23432"/>
                </a:lnTo>
                <a:lnTo>
                  <a:pt x="87733" y="19673"/>
                </a:lnTo>
                <a:close/>
                <a:moveTo>
                  <a:pt x="95499" y="19673"/>
                </a:moveTo>
                <a:lnTo>
                  <a:pt x="95499" y="23432"/>
                </a:lnTo>
                <a:lnTo>
                  <a:pt x="91708" y="23432"/>
                </a:lnTo>
                <a:lnTo>
                  <a:pt x="91708" y="19673"/>
                </a:lnTo>
                <a:close/>
                <a:moveTo>
                  <a:pt x="99474" y="19673"/>
                </a:moveTo>
                <a:lnTo>
                  <a:pt x="99474" y="23432"/>
                </a:lnTo>
                <a:lnTo>
                  <a:pt x="95684" y="23432"/>
                </a:lnTo>
                <a:lnTo>
                  <a:pt x="95684" y="19673"/>
                </a:lnTo>
                <a:close/>
                <a:moveTo>
                  <a:pt x="103449" y="19673"/>
                </a:moveTo>
                <a:lnTo>
                  <a:pt x="103449" y="23432"/>
                </a:lnTo>
                <a:lnTo>
                  <a:pt x="99659" y="23432"/>
                </a:lnTo>
                <a:lnTo>
                  <a:pt x="99659" y="19673"/>
                </a:lnTo>
                <a:close/>
                <a:moveTo>
                  <a:pt x="107424" y="19673"/>
                </a:moveTo>
                <a:lnTo>
                  <a:pt x="107424" y="23432"/>
                </a:lnTo>
                <a:lnTo>
                  <a:pt x="103634" y="23432"/>
                </a:lnTo>
                <a:lnTo>
                  <a:pt x="103634" y="19673"/>
                </a:lnTo>
                <a:close/>
                <a:moveTo>
                  <a:pt x="111400" y="19673"/>
                </a:moveTo>
                <a:lnTo>
                  <a:pt x="111400" y="23432"/>
                </a:lnTo>
                <a:lnTo>
                  <a:pt x="107609" y="23432"/>
                </a:lnTo>
                <a:lnTo>
                  <a:pt x="107609" y="19673"/>
                </a:lnTo>
                <a:close/>
                <a:moveTo>
                  <a:pt x="115376" y="19673"/>
                </a:moveTo>
                <a:lnTo>
                  <a:pt x="115376" y="23432"/>
                </a:lnTo>
                <a:lnTo>
                  <a:pt x="111585" y="23432"/>
                </a:lnTo>
                <a:lnTo>
                  <a:pt x="111585" y="19673"/>
                </a:lnTo>
                <a:close/>
                <a:moveTo>
                  <a:pt x="119351" y="19673"/>
                </a:moveTo>
                <a:lnTo>
                  <a:pt x="119351" y="23432"/>
                </a:lnTo>
                <a:lnTo>
                  <a:pt x="115560" y="23432"/>
                </a:lnTo>
                <a:lnTo>
                  <a:pt x="115560" y="19673"/>
                </a:lnTo>
                <a:close/>
                <a:moveTo>
                  <a:pt x="123326" y="19673"/>
                </a:moveTo>
                <a:lnTo>
                  <a:pt x="123326" y="23432"/>
                </a:lnTo>
                <a:lnTo>
                  <a:pt x="119535" y="23432"/>
                </a:lnTo>
                <a:lnTo>
                  <a:pt x="119535" y="19673"/>
                </a:lnTo>
                <a:close/>
                <a:moveTo>
                  <a:pt x="127301" y="19673"/>
                </a:moveTo>
                <a:lnTo>
                  <a:pt x="127301" y="23432"/>
                </a:lnTo>
                <a:lnTo>
                  <a:pt x="123510" y="23432"/>
                </a:lnTo>
                <a:lnTo>
                  <a:pt x="123510" y="19673"/>
                </a:lnTo>
                <a:close/>
                <a:moveTo>
                  <a:pt x="131277" y="19673"/>
                </a:moveTo>
                <a:lnTo>
                  <a:pt x="131277" y="23432"/>
                </a:lnTo>
                <a:lnTo>
                  <a:pt x="127485" y="23432"/>
                </a:lnTo>
                <a:lnTo>
                  <a:pt x="127485" y="19673"/>
                </a:lnTo>
                <a:close/>
                <a:moveTo>
                  <a:pt x="135252" y="19673"/>
                </a:moveTo>
                <a:lnTo>
                  <a:pt x="135252" y="23432"/>
                </a:lnTo>
                <a:lnTo>
                  <a:pt x="131461" y="23432"/>
                </a:lnTo>
                <a:lnTo>
                  <a:pt x="131461" y="19673"/>
                </a:lnTo>
                <a:close/>
                <a:moveTo>
                  <a:pt x="139227" y="19673"/>
                </a:moveTo>
                <a:lnTo>
                  <a:pt x="139227" y="23432"/>
                </a:lnTo>
                <a:lnTo>
                  <a:pt x="135436" y="23432"/>
                </a:lnTo>
                <a:lnTo>
                  <a:pt x="135436" y="19673"/>
                </a:lnTo>
                <a:close/>
                <a:moveTo>
                  <a:pt x="143202" y="19673"/>
                </a:moveTo>
                <a:lnTo>
                  <a:pt x="143202" y="23432"/>
                </a:lnTo>
                <a:lnTo>
                  <a:pt x="139411" y="23432"/>
                </a:lnTo>
                <a:lnTo>
                  <a:pt x="139411" y="19673"/>
                </a:lnTo>
                <a:close/>
                <a:moveTo>
                  <a:pt x="147177" y="19673"/>
                </a:moveTo>
                <a:lnTo>
                  <a:pt x="147177" y="23432"/>
                </a:lnTo>
                <a:lnTo>
                  <a:pt x="143387" y="23432"/>
                </a:lnTo>
                <a:lnTo>
                  <a:pt x="143387" y="19673"/>
                </a:lnTo>
                <a:close/>
                <a:moveTo>
                  <a:pt x="151224" y="19673"/>
                </a:moveTo>
                <a:lnTo>
                  <a:pt x="151224" y="23432"/>
                </a:lnTo>
                <a:lnTo>
                  <a:pt x="147362" y="23432"/>
                </a:lnTo>
                <a:lnTo>
                  <a:pt x="147362" y="19673"/>
                </a:lnTo>
                <a:close/>
                <a:moveTo>
                  <a:pt x="4068" y="23615"/>
                </a:moveTo>
                <a:lnTo>
                  <a:pt x="4068" y="27376"/>
                </a:lnTo>
                <a:lnTo>
                  <a:pt x="184" y="27376"/>
                </a:lnTo>
                <a:lnTo>
                  <a:pt x="184" y="23615"/>
                </a:lnTo>
                <a:close/>
                <a:moveTo>
                  <a:pt x="8043" y="23615"/>
                </a:moveTo>
                <a:lnTo>
                  <a:pt x="8043" y="27376"/>
                </a:lnTo>
                <a:lnTo>
                  <a:pt x="4252" y="27376"/>
                </a:lnTo>
                <a:lnTo>
                  <a:pt x="4252" y="23615"/>
                </a:lnTo>
                <a:close/>
                <a:moveTo>
                  <a:pt x="12018" y="23615"/>
                </a:moveTo>
                <a:lnTo>
                  <a:pt x="12018" y="27376"/>
                </a:lnTo>
                <a:lnTo>
                  <a:pt x="8227" y="27376"/>
                </a:lnTo>
                <a:lnTo>
                  <a:pt x="8227" y="23615"/>
                </a:lnTo>
                <a:close/>
                <a:moveTo>
                  <a:pt x="15993" y="23615"/>
                </a:moveTo>
                <a:lnTo>
                  <a:pt x="15993" y="27376"/>
                </a:lnTo>
                <a:lnTo>
                  <a:pt x="12202" y="27376"/>
                </a:lnTo>
                <a:lnTo>
                  <a:pt x="12202" y="23615"/>
                </a:lnTo>
                <a:close/>
                <a:moveTo>
                  <a:pt x="19968" y="23615"/>
                </a:moveTo>
                <a:lnTo>
                  <a:pt x="19968" y="27376"/>
                </a:lnTo>
                <a:lnTo>
                  <a:pt x="16177" y="27376"/>
                </a:lnTo>
                <a:lnTo>
                  <a:pt x="16177" y="23615"/>
                </a:lnTo>
                <a:close/>
                <a:moveTo>
                  <a:pt x="23944" y="23615"/>
                </a:moveTo>
                <a:lnTo>
                  <a:pt x="23944" y="27376"/>
                </a:lnTo>
                <a:lnTo>
                  <a:pt x="20153" y="27376"/>
                </a:lnTo>
                <a:lnTo>
                  <a:pt x="20153" y="23615"/>
                </a:lnTo>
                <a:close/>
                <a:moveTo>
                  <a:pt x="27919" y="23615"/>
                </a:moveTo>
                <a:lnTo>
                  <a:pt x="27919" y="27376"/>
                </a:lnTo>
                <a:lnTo>
                  <a:pt x="24129" y="27376"/>
                </a:lnTo>
                <a:lnTo>
                  <a:pt x="24129" y="23615"/>
                </a:lnTo>
                <a:close/>
                <a:moveTo>
                  <a:pt x="31895" y="23615"/>
                </a:moveTo>
                <a:lnTo>
                  <a:pt x="31895" y="27376"/>
                </a:lnTo>
                <a:lnTo>
                  <a:pt x="28104" y="27376"/>
                </a:lnTo>
                <a:lnTo>
                  <a:pt x="28104" y="23615"/>
                </a:lnTo>
                <a:close/>
                <a:moveTo>
                  <a:pt x="35870" y="23615"/>
                </a:moveTo>
                <a:lnTo>
                  <a:pt x="35870" y="27376"/>
                </a:lnTo>
                <a:lnTo>
                  <a:pt x="32079" y="27376"/>
                </a:lnTo>
                <a:lnTo>
                  <a:pt x="32079" y="23615"/>
                </a:lnTo>
                <a:close/>
                <a:moveTo>
                  <a:pt x="39845" y="23615"/>
                </a:moveTo>
                <a:lnTo>
                  <a:pt x="39845" y="27376"/>
                </a:lnTo>
                <a:lnTo>
                  <a:pt x="36054" y="27376"/>
                </a:lnTo>
                <a:lnTo>
                  <a:pt x="36054" y="23615"/>
                </a:lnTo>
                <a:close/>
                <a:moveTo>
                  <a:pt x="43821" y="23615"/>
                </a:moveTo>
                <a:lnTo>
                  <a:pt x="43821" y="27376"/>
                </a:lnTo>
                <a:lnTo>
                  <a:pt x="40029" y="27376"/>
                </a:lnTo>
                <a:lnTo>
                  <a:pt x="40029" y="23615"/>
                </a:lnTo>
                <a:close/>
                <a:moveTo>
                  <a:pt x="47796" y="23615"/>
                </a:moveTo>
                <a:lnTo>
                  <a:pt x="47796" y="27376"/>
                </a:lnTo>
                <a:lnTo>
                  <a:pt x="44005" y="27376"/>
                </a:lnTo>
                <a:lnTo>
                  <a:pt x="44005" y="23615"/>
                </a:lnTo>
                <a:close/>
                <a:moveTo>
                  <a:pt x="51771" y="23615"/>
                </a:moveTo>
                <a:lnTo>
                  <a:pt x="51771" y="27376"/>
                </a:lnTo>
                <a:lnTo>
                  <a:pt x="47980" y="27376"/>
                </a:lnTo>
                <a:lnTo>
                  <a:pt x="47980" y="23615"/>
                </a:lnTo>
                <a:close/>
                <a:moveTo>
                  <a:pt x="55746" y="23615"/>
                </a:moveTo>
                <a:lnTo>
                  <a:pt x="55746" y="27376"/>
                </a:lnTo>
                <a:lnTo>
                  <a:pt x="51956" y="27376"/>
                </a:lnTo>
                <a:lnTo>
                  <a:pt x="51956" y="23615"/>
                </a:lnTo>
                <a:close/>
                <a:moveTo>
                  <a:pt x="59721" y="23615"/>
                </a:moveTo>
                <a:lnTo>
                  <a:pt x="59721" y="27376"/>
                </a:lnTo>
                <a:lnTo>
                  <a:pt x="55931" y="27376"/>
                </a:lnTo>
                <a:lnTo>
                  <a:pt x="55931" y="23615"/>
                </a:lnTo>
                <a:close/>
                <a:moveTo>
                  <a:pt x="63696" y="23615"/>
                </a:moveTo>
                <a:lnTo>
                  <a:pt x="63696" y="27376"/>
                </a:lnTo>
                <a:lnTo>
                  <a:pt x="59906" y="27376"/>
                </a:lnTo>
                <a:lnTo>
                  <a:pt x="59906" y="23615"/>
                </a:lnTo>
                <a:close/>
                <a:moveTo>
                  <a:pt x="67672" y="23615"/>
                </a:moveTo>
                <a:lnTo>
                  <a:pt x="67672" y="27376"/>
                </a:lnTo>
                <a:lnTo>
                  <a:pt x="63881" y="27376"/>
                </a:lnTo>
                <a:lnTo>
                  <a:pt x="63881" y="23615"/>
                </a:lnTo>
                <a:close/>
                <a:moveTo>
                  <a:pt x="71648" y="23615"/>
                </a:moveTo>
                <a:lnTo>
                  <a:pt x="71648" y="27376"/>
                </a:lnTo>
                <a:lnTo>
                  <a:pt x="67857" y="27376"/>
                </a:lnTo>
                <a:lnTo>
                  <a:pt x="67857" y="23615"/>
                </a:lnTo>
                <a:close/>
                <a:moveTo>
                  <a:pt x="75623" y="23615"/>
                </a:moveTo>
                <a:lnTo>
                  <a:pt x="75623" y="27376"/>
                </a:lnTo>
                <a:lnTo>
                  <a:pt x="71832" y="27376"/>
                </a:lnTo>
                <a:lnTo>
                  <a:pt x="71832" y="23615"/>
                </a:lnTo>
                <a:close/>
                <a:moveTo>
                  <a:pt x="79598" y="23615"/>
                </a:moveTo>
                <a:lnTo>
                  <a:pt x="79598" y="27376"/>
                </a:lnTo>
                <a:lnTo>
                  <a:pt x="75807" y="27376"/>
                </a:lnTo>
                <a:lnTo>
                  <a:pt x="75807" y="23615"/>
                </a:lnTo>
                <a:close/>
                <a:moveTo>
                  <a:pt x="83573" y="23615"/>
                </a:moveTo>
                <a:lnTo>
                  <a:pt x="83573" y="27376"/>
                </a:lnTo>
                <a:lnTo>
                  <a:pt x="79782" y="27376"/>
                </a:lnTo>
                <a:lnTo>
                  <a:pt x="79782" y="23615"/>
                </a:lnTo>
                <a:close/>
                <a:moveTo>
                  <a:pt x="87549" y="23615"/>
                </a:moveTo>
                <a:lnTo>
                  <a:pt x="87549" y="27376"/>
                </a:lnTo>
                <a:lnTo>
                  <a:pt x="83757" y="27376"/>
                </a:lnTo>
                <a:lnTo>
                  <a:pt x="83757" y="23615"/>
                </a:lnTo>
                <a:close/>
                <a:moveTo>
                  <a:pt x="91524" y="23615"/>
                </a:moveTo>
                <a:lnTo>
                  <a:pt x="91524" y="27376"/>
                </a:lnTo>
                <a:lnTo>
                  <a:pt x="87733" y="27376"/>
                </a:lnTo>
                <a:lnTo>
                  <a:pt x="87733" y="23615"/>
                </a:lnTo>
                <a:close/>
                <a:moveTo>
                  <a:pt x="95499" y="23615"/>
                </a:moveTo>
                <a:lnTo>
                  <a:pt x="95499" y="27376"/>
                </a:lnTo>
                <a:lnTo>
                  <a:pt x="91708" y="27376"/>
                </a:lnTo>
                <a:lnTo>
                  <a:pt x="91708" y="23615"/>
                </a:lnTo>
                <a:close/>
                <a:moveTo>
                  <a:pt x="99474" y="23615"/>
                </a:moveTo>
                <a:lnTo>
                  <a:pt x="99474" y="27376"/>
                </a:lnTo>
                <a:lnTo>
                  <a:pt x="95684" y="27376"/>
                </a:lnTo>
                <a:lnTo>
                  <a:pt x="95684" y="23615"/>
                </a:lnTo>
                <a:close/>
                <a:moveTo>
                  <a:pt x="103449" y="23615"/>
                </a:moveTo>
                <a:lnTo>
                  <a:pt x="103449" y="27376"/>
                </a:lnTo>
                <a:lnTo>
                  <a:pt x="99659" y="27376"/>
                </a:lnTo>
                <a:lnTo>
                  <a:pt x="99659" y="23615"/>
                </a:lnTo>
                <a:close/>
                <a:moveTo>
                  <a:pt x="107424" y="23615"/>
                </a:moveTo>
                <a:lnTo>
                  <a:pt x="107424" y="27376"/>
                </a:lnTo>
                <a:lnTo>
                  <a:pt x="103634" y="27376"/>
                </a:lnTo>
                <a:lnTo>
                  <a:pt x="103634" y="23615"/>
                </a:lnTo>
                <a:close/>
                <a:moveTo>
                  <a:pt x="111400" y="23615"/>
                </a:moveTo>
                <a:lnTo>
                  <a:pt x="111400" y="27376"/>
                </a:lnTo>
                <a:lnTo>
                  <a:pt x="107609" y="27376"/>
                </a:lnTo>
                <a:lnTo>
                  <a:pt x="107609" y="23615"/>
                </a:lnTo>
                <a:close/>
                <a:moveTo>
                  <a:pt x="115376" y="23615"/>
                </a:moveTo>
                <a:lnTo>
                  <a:pt x="115376" y="27376"/>
                </a:lnTo>
                <a:lnTo>
                  <a:pt x="111585" y="27376"/>
                </a:lnTo>
                <a:lnTo>
                  <a:pt x="111585" y="23615"/>
                </a:lnTo>
                <a:close/>
                <a:moveTo>
                  <a:pt x="119351" y="23615"/>
                </a:moveTo>
                <a:lnTo>
                  <a:pt x="119351" y="27376"/>
                </a:lnTo>
                <a:lnTo>
                  <a:pt x="115560" y="27376"/>
                </a:lnTo>
                <a:lnTo>
                  <a:pt x="115560" y="23615"/>
                </a:lnTo>
                <a:close/>
                <a:moveTo>
                  <a:pt x="123326" y="23615"/>
                </a:moveTo>
                <a:lnTo>
                  <a:pt x="123326" y="27376"/>
                </a:lnTo>
                <a:lnTo>
                  <a:pt x="119535" y="27376"/>
                </a:lnTo>
                <a:lnTo>
                  <a:pt x="119535" y="23615"/>
                </a:lnTo>
                <a:close/>
                <a:moveTo>
                  <a:pt x="127301" y="23615"/>
                </a:moveTo>
                <a:lnTo>
                  <a:pt x="127301" y="27376"/>
                </a:lnTo>
                <a:lnTo>
                  <a:pt x="123510" y="27376"/>
                </a:lnTo>
                <a:lnTo>
                  <a:pt x="123510" y="23615"/>
                </a:lnTo>
                <a:close/>
                <a:moveTo>
                  <a:pt x="131277" y="23615"/>
                </a:moveTo>
                <a:lnTo>
                  <a:pt x="131277" y="27376"/>
                </a:lnTo>
                <a:lnTo>
                  <a:pt x="127485" y="27376"/>
                </a:lnTo>
                <a:lnTo>
                  <a:pt x="127485" y="23615"/>
                </a:lnTo>
                <a:close/>
                <a:moveTo>
                  <a:pt x="135252" y="23615"/>
                </a:moveTo>
                <a:lnTo>
                  <a:pt x="135252" y="27376"/>
                </a:lnTo>
                <a:lnTo>
                  <a:pt x="131461" y="27376"/>
                </a:lnTo>
                <a:lnTo>
                  <a:pt x="131461" y="23615"/>
                </a:lnTo>
                <a:close/>
                <a:moveTo>
                  <a:pt x="139227" y="23615"/>
                </a:moveTo>
                <a:lnTo>
                  <a:pt x="139227" y="27376"/>
                </a:lnTo>
                <a:lnTo>
                  <a:pt x="135436" y="27376"/>
                </a:lnTo>
                <a:lnTo>
                  <a:pt x="135436" y="23615"/>
                </a:lnTo>
                <a:close/>
                <a:moveTo>
                  <a:pt x="143202" y="23615"/>
                </a:moveTo>
                <a:lnTo>
                  <a:pt x="143202" y="27376"/>
                </a:lnTo>
                <a:lnTo>
                  <a:pt x="139411" y="27376"/>
                </a:lnTo>
                <a:lnTo>
                  <a:pt x="139411" y="23615"/>
                </a:lnTo>
                <a:close/>
                <a:moveTo>
                  <a:pt x="147177" y="23615"/>
                </a:moveTo>
                <a:lnTo>
                  <a:pt x="147177" y="27376"/>
                </a:lnTo>
                <a:lnTo>
                  <a:pt x="143387" y="27376"/>
                </a:lnTo>
                <a:lnTo>
                  <a:pt x="143387" y="23615"/>
                </a:lnTo>
                <a:close/>
                <a:moveTo>
                  <a:pt x="151224" y="23615"/>
                </a:moveTo>
                <a:lnTo>
                  <a:pt x="151224" y="27376"/>
                </a:lnTo>
                <a:lnTo>
                  <a:pt x="147362" y="27376"/>
                </a:lnTo>
                <a:lnTo>
                  <a:pt x="147362" y="23615"/>
                </a:lnTo>
                <a:close/>
                <a:moveTo>
                  <a:pt x="4068" y="27559"/>
                </a:moveTo>
                <a:lnTo>
                  <a:pt x="4068" y="31318"/>
                </a:lnTo>
                <a:lnTo>
                  <a:pt x="184" y="31318"/>
                </a:lnTo>
                <a:lnTo>
                  <a:pt x="184" y="27559"/>
                </a:lnTo>
                <a:close/>
                <a:moveTo>
                  <a:pt x="8043" y="27559"/>
                </a:moveTo>
                <a:lnTo>
                  <a:pt x="8043" y="31318"/>
                </a:lnTo>
                <a:lnTo>
                  <a:pt x="4252" y="31318"/>
                </a:lnTo>
                <a:lnTo>
                  <a:pt x="4252" y="27559"/>
                </a:lnTo>
                <a:close/>
                <a:moveTo>
                  <a:pt x="12018" y="27559"/>
                </a:moveTo>
                <a:lnTo>
                  <a:pt x="12018" y="31318"/>
                </a:lnTo>
                <a:lnTo>
                  <a:pt x="8227" y="31318"/>
                </a:lnTo>
                <a:lnTo>
                  <a:pt x="8227" y="27559"/>
                </a:lnTo>
                <a:close/>
                <a:moveTo>
                  <a:pt x="15993" y="27559"/>
                </a:moveTo>
                <a:lnTo>
                  <a:pt x="15993" y="31318"/>
                </a:lnTo>
                <a:lnTo>
                  <a:pt x="12202" y="31318"/>
                </a:lnTo>
                <a:lnTo>
                  <a:pt x="12202" y="27559"/>
                </a:lnTo>
                <a:close/>
                <a:moveTo>
                  <a:pt x="19968" y="27559"/>
                </a:moveTo>
                <a:lnTo>
                  <a:pt x="19968" y="31318"/>
                </a:lnTo>
                <a:lnTo>
                  <a:pt x="16177" y="31318"/>
                </a:lnTo>
                <a:lnTo>
                  <a:pt x="16177" y="27559"/>
                </a:lnTo>
                <a:close/>
                <a:moveTo>
                  <a:pt x="23944" y="27559"/>
                </a:moveTo>
                <a:lnTo>
                  <a:pt x="23944" y="31318"/>
                </a:lnTo>
                <a:lnTo>
                  <a:pt x="20153" y="31318"/>
                </a:lnTo>
                <a:lnTo>
                  <a:pt x="20153" y="27559"/>
                </a:lnTo>
                <a:close/>
                <a:moveTo>
                  <a:pt x="27919" y="27559"/>
                </a:moveTo>
                <a:lnTo>
                  <a:pt x="27919" y="31318"/>
                </a:lnTo>
                <a:lnTo>
                  <a:pt x="24129" y="31318"/>
                </a:lnTo>
                <a:lnTo>
                  <a:pt x="24129" y="27559"/>
                </a:lnTo>
                <a:close/>
                <a:moveTo>
                  <a:pt x="31895" y="27559"/>
                </a:moveTo>
                <a:lnTo>
                  <a:pt x="31895" y="31318"/>
                </a:lnTo>
                <a:lnTo>
                  <a:pt x="28104" y="31318"/>
                </a:lnTo>
                <a:lnTo>
                  <a:pt x="28104" y="27559"/>
                </a:lnTo>
                <a:close/>
                <a:moveTo>
                  <a:pt x="35870" y="27559"/>
                </a:moveTo>
                <a:lnTo>
                  <a:pt x="35870" y="31318"/>
                </a:lnTo>
                <a:lnTo>
                  <a:pt x="32079" y="31318"/>
                </a:lnTo>
                <a:lnTo>
                  <a:pt x="32079" y="27559"/>
                </a:lnTo>
                <a:close/>
                <a:moveTo>
                  <a:pt x="39845" y="27559"/>
                </a:moveTo>
                <a:lnTo>
                  <a:pt x="39845" y="31318"/>
                </a:lnTo>
                <a:lnTo>
                  <a:pt x="36054" y="31318"/>
                </a:lnTo>
                <a:lnTo>
                  <a:pt x="36054" y="27559"/>
                </a:lnTo>
                <a:close/>
                <a:moveTo>
                  <a:pt x="43821" y="27559"/>
                </a:moveTo>
                <a:lnTo>
                  <a:pt x="43821" y="31318"/>
                </a:lnTo>
                <a:lnTo>
                  <a:pt x="40029" y="31318"/>
                </a:lnTo>
                <a:lnTo>
                  <a:pt x="40029" y="27559"/>
                </a:lnTo>
                <a:close/>
                <a:moveTo>
                  <a:pt x="47796" y="27559"/>
                </a:moveTo>
                <a:lnTo>
                  <a:pt x="47796" y="31318"/>
                </a:lnTo>
                <a:lnTo>
                  <a:pt x="44005" y="31318"/>
                </a:lnTo>
                <a:lnTo>
                  <a:pt x="44005" y="27559"/>
                </a:lnTo>
                <a:close/>
                <a:moveTo>
                  <a:pt x="51771" y="27559"/>
                </a:moveTo>
                <a:lnTo>
                  <a:pt x="51771" y="31318"/>
                </a:lnTo>
                <a:lnTo>
                  <a:pt x="47980" y="31318"/>
                </a:lnTo>
                <a:lnTo>
                  <a:pt x="47980" y="27559"/>
                </a:lnTo>
                <a:close/>
                <a:moveTo>
                  <a:pt x="55746" y="27559"/>
                </a:moveTo>
                <a:lnTo>
                  <a:pt x="55746" y="31318"/>
                </a:lnTo>
                <a:lnTo>
                  <a:pt x="51956" y="31318"/>
                </a:lnTo>
                <a:lnTo>
                  <a:pt x="51956" y="27559"/>
                </a:lnTo>
                <a:close/>
                <a:moveTo>
                  <a:pt x="59721" y="27559"/>
                </a:moveTo>
                <a:lnTo>
                  <a:pt x="59721" y="31318"/>
                </a:lnTo>
                <a:lnTo>
                  <a:pt x="55931" y="31318"/>
                </a:lnTo>
                <a:lnTo>
                  <a:pt x="55931" y="27559"/>
                </a:lnTo>
                <a:close/>
                <a:moveTo>
                  <a:pt x="63696" y="27559"/>
                </a:moveTo>
                <a:lnTo>
                  <a:pt x="63696" y="31318"/>
                </a:lnTo>
                <a:lnTo>
                  <a:pt x="59906" y="31318"/>
                </a:lnTo>
                <a:lnTo>
                  <a:pt x="59906" y="27559"/>
                </a:lnTo>
                <a:close/>
                <a:moveTo>
                  <a:pt x="67672" y="27559"/>
                </a:moveTo>
                <a:lnTo>
                  <a:pt x="67672" y="31318"/>
                </a:lnTo>
                <a:lnTo>
                  <a:pt x="63881" y="31318"/>
                </a:lnTo>
                <a:lnTo>
                  <a:pt x="63881" y="27559"/>
                </a:lnTo>
                <a:close/>
                <a:moveTo>
                  <a:pt x="71648" y="27559"/>
                </a:moveTo>
                <a:lnTo>
                  <a:pt x="71648" y="31318"/>
                </a:lnTo>
                <a:lnTo>
                  <a:pt x="67857" y="31318"/>
                </a:lnTo>
                <a:lnTo>
                  <a:pt x="67857" y="27559"/>
                </a:lnTo>
                <a:close/>
                <a:moveTo>
                  <a:pt x="75623" y="27559"/>
                </a:moveTo>
                <a:lnTo>
                  <a:pt x="75623" y="31318"/>
                </a:lnTo>
                <a:lnTo>
                  <a:pt x="71832" y="31318"/>
                </a:lnTo>
                <a:lnTo>
                  <a:pt x="71832" y="27559"/>
                </a:lnTo>
                <a:close/>
                <a:moveTo>
                  <a:pt x="79598" y="27559"/>
                </a:moveTo>
                <a:lnTo>
                  <a:pt x="79598" y="31318"/>
                </a:lnTo>
                <a:lnTo>
                  <a:pt x="75807" y="31318"/>
                </a:lnTo>
                <a:lnTo>
                  <a:pt x="75807" y="27559"/>
                </a:lnTo>
                <a:close/>
                <a:moveTo>
                  <a:pt x="83573" y="27559"/>
                </a:moveTo>
                <a:lnTo>
                  <a:pt x="83573" y="31318"/>
                </a:lnTo>
                <a:lnTo>
                  <a:pt x="79782" y="31318"/>
                </a:lnTo>
                <a:lnTo>
                  <a:pt x="79782" y="27559"/>
                </a:lnTo>
                <a:close/>
                <a:moveTo>
                  <a:pt x="87549" y="27559"/>
                </a:moveTo>
                <a:lnTo>
                  <a:pt x="87549" y="31318"/>
                </a:lnTo>
                <a:lnTo>
                  <a:pt x="83757" y="31318"/>
                </a:lnTo>
                <a:lnTo>
                  <a:pt x="83757" y="27559"/>
                </a:lnTo>
                <a:close/>
                <a:moveTo>
                  <a:pt x="91524" y="27559"/>
                </a:moveTo>
                <a:lnTo>
                  <a:pt x="91524" y="31318"/>
                </a:lnTo>
                <a:lnTo>
                  <a:pt x="87733" y="31318"/>
                </a:lnTo>
                <a:lnTo>
                  <a:pt x="87733" y="27559"/>
                </a:lnTo>
                <a:close/>
                <a:moveTo>
                  <a:pt x="95499" y="27559"/>
                </a:moveTo>
                <a:lnTo>
                  <a:pt x="95499" y="31318"/>
                </a:lnTo>
                <a:lnTo>
                  <a:pt x="91708" y="31318"/>
                </a:lnTo>
                <a:lnTo>
                  <a:pt x="91708" y="27559"/>
                </a:lnTo>
                <a:close/>
                <a:moveTo>
                  <a:pt x="99474" y="27559"/>
                </a:moveTo>
                <a:lnTo>
                  <a:pt x="99474" y="31318"/>
                </a:lnTo>
                <a:lnTo>
                  <a:pt x="95684" y="31318"/>
                </a:lnTo>
                <a:lnTo>
                  <a:pt x="95684" y="27559"/>
                </a:lnTo>
                <a:close/>
                <a:moveTo>
                  <a:pt x="103449" y="27559"/>
                </a:moveTo>
                <a:lnTo>
                  <a:pt x="103449" y="31318"/>
                </a:lnTo>
                <a:lnTo>
                  <a:pt x="99659" y="31318"/>
                </a:lnTo>
                <a:lnTo>
                  <a:pt x="99659" y="27559"/>
                </a:lnTo>
                <a:close/>
                <a:moveTo>
                  <a:pt x="107424" y="27559"/>
                </a:moveTo>
                <a:lnTo>
                  <a:pt x="107424" y="31318"/>
                </a:lnTo>
                <a:lnTo>
                  <a:pt x="103634" y="31318"/>
                </a:lnTo>
                <a:lnTo>
                  <a:pt x="103634" y="27559"/>
                </a:lnTo>
                <a:close/>
                <a:moveTo>
                  <a:pt x="111400" y="27559"/>
                </a:moveTo>
                <a:lnTo>
                  <a:pt x="111400" y="31318"/>
                </a:lnTo>
                <a:lnTo>
                  <a:pt x="107609" y="31318"/>
                </a:lnTo>
                <a:lnTo>
                  <a:pt x="107609" y="27559"/>
                </a:lnTo>
                <a:close/>
                <a:moveTo>
                  <a:pt x="115376" y="27559"/>
                </a:moveTo>
                <a:lnTo>
                  <a:pt x="115376" y="31318"/>
                </a:lnTo>
                <a:lnTo>
                  <a:pt x="111585" y="31318"/>
                </a:lnTo>
                <a:lnTo>
                  <a:pt x="111585" y="27559"/>
                </a:lnTo>
                <a:close/>
                <a:moveTo>
                  <a:pt x="119351" y="27559"/>
                </a:moveTo>
                <a:lnTo>
                  <a:pt x="119351" y="31318"/>
                </a:lnTo>
                <a:lnTo>
                  <a:pt x="115560" y="31318"/>
                </a:lnTo>
                <a:lnTo>
                  <a:pt x="115560" y="27559"/>
                </a:lnTo>
                <a:close/>
                <a:moveTo>
                  <a:pt x="123326" y="27559"/>
                </a:moveTo>
                <a:lnTo>
                  <a:pt x="123326" y="31318"/>
                </a:lnTo>
                <a:lnTo>
                  <a:pt x="119535" y="31318"/>
                </a:lnTo>
                <a:lnTo>
                  <a:pt x="119535" y="27559"/>
                </a:lnTo>
                <a:close/>
                <a:moveTo>
                  <a:pt x="127301" y="27559"/>
                </a:moveTo>
                <a:lnTo>
                  <a:pt x="127301" y="31318"/>
                </a:lnTo>
                <a:lnTo>
                  <a:pt x="123510" y="31318"/>
                </a:lnTo>
                <a:lnTo>
                  <a:pt x="123510" y="27559"/>
                </a:lnTo>
                <a:close/>
                <a:moveTo>
                  <a:pt x="131277" y="27559"/>
                </a:moveTo>
                <a:lnTo>
                  <a:pt x="131277" y="31318"/>
                </a:lnTo>
                <a:lnTo>
                  <a:pt x="127485" y="31318"/>
                </a:lnTo>
                <a:lnTo>
                  <a:pt x="127485" y="27559"/>
                </a:lnTo>
                <a:close/>
                <a:moveTo>
                  <a:pt x="135252" y="27559"/>
                </a:moveTo>
                <a:lnTo>
                  <a:pt x="135252" y="31318"/>
                </a:lnTo>
                <a:lnTo>
                  <a:pt x="131461" y="31318"/>
                </a:lnTo>
                <a:lnTo>
                  <a:pt x="131461" y="27559"/>
                </a:lnTo>
                <a:close/>
                <a:moveTo>
                  <a:pt x="139227" y="27559"/>
                </a:moveTo>
                <a:lnTo>
                  <a:pt x="139227" y="31318"/>
                </a:lnTo>
                <a:lnTo>
                  <a:pt x="135436" y="31318"/>
                </a:lnTo>
                <a:lnTo>
                  <a:pt x="135436" y="27559"/>
                </a:lnTo>
                <a:close/>
                <a:moveTo>
                  <a:pt x="143202" y="27559"/>
                </a:moveTo>
                <a:lnTo>
                  <a:pt x="143202" y="31318"/>
                </a:lnTo>
                <a:lnTo>
                  <a:pt x="139411" y="31318"/>
                </a:lnTo>
                <a:lnTo>
                  <a:pt x="139411" y="27559"/>
                </a:lnTo>
                <a:close/>
                <a:moveTo>
                  <a:pt x="147177" y="27559"/>
                </a:moveTo>
                <a:lnTo>
                  <a:pt x="147177" y="31318"/>
                </a:lnTo>
                <a:lnTo>
                  <a:pt x="143387" y="31318"/>
                </a:lnTo>
                <a:lnTo>
                  <a:pt x="143387" y="27559"/>
                </a:lnTo>
                <a:close/>
                <a:moveTo>
                  <a:pt x="151224" y="27559"/>
                </a:moveTo>
                <a:lnTo>
                  <a:pt x="151224" y="31318"/>
                </a:lnTo>
                <a:lnTo>
                  <a:pt x="147362" y="31318"/>
                </a:lnTo>
                <a:lnTo>
                  <a:pt x="147362" y="27559"/>
                </a:lnTo>
                <a:close/>
                <a:moveTo>
                  <a:pt x="4068" y="31501"/>
                </a:moveTo>
                <a:lnTo>
                  <a:pt x="4068" y="35261"/>
                </a:lnTo>
                <a:lnTo>
                  <a:pt x="184" y="35261"/>
                </a:lnTo>
                <a:lnTo>
                  <a:pt x="184" y="31501"/>
                </a:lnTo>
                <a:close/>
                <a:moveTo>
                  <a:pt x="8043" y="31501"/>
                </a:moveTo>
                <a:lnTo>
                  <a:pt x="8043" y="35261"/>
                </a:lnTo>
                <a:lnTo>
                  <a:pt x="4252" y="35261"/>
                </a:lnTo>
                <a:lnTo>
                  <a:pt x="4252" y="31501"/>
                </a:lnTo>
                <a:close/>
                <a:moveTo>
                  <a:pt x="12018" y="31501"/>
                </a:moveTo>
                <a:lnTo>
                  <a:pt x="12018" y="35261"/>
                </a:lnTo>
                <a:lnTo>
                  <a:pt x="8227" y="35261"/>
                </a:lnTo>
                <a:lnTo>
                  <a:pt x="8227" y="31501"/>
                </a:lnTo>
                <a:close/>
                <a:moveTo>
                  <a:pt x="15993" y="31501"/>
                </a:moveTo>
                <a:lnTo>
                  <a:pt x="15993" y="35261"/>
                </a:lnTo>
                <a:lnTo>
                  <a:pt x="12202" y="35261"/>
                </a:lnTo>
                <a:lnTo>
                  <a:pt x="12202" y="31501"/>
                </a:lnTo>
                <a:close/>
                <a:moveTo>
                  <a:pt x="19968" y="31501"/>
                </a:moveTo>
                <a:lnTo>
                  <a:pt x="19968" y="35261"/>
                </a:lnTo>
                <a:lnTo>
                  <a:pt x="16177" y="35261"/>
                </a:lnTo>
                <a:lnTo>
                  <a:pt x="16177" y="31501"/>
                </a:lnTo>
                <a:close/>
                <a:moveTo>
                  <a:pt x="23944" y="31501"/>
                </a:moveTo>
                <a:lnTo>
                  <a:pt x="23944" y="35261"/>
                </a:lnTo>
                <a:lnTo>
                  <a:pt x="20153" y="35261"/>
                </a:lnTo>
                <a:lnTo>
                  <a:pt x="20153" y="31501"/>
                </a:lnTo>
                <a:close/>
                <a:moveTo>
                  <a:pt x="27919" y="31501"/>
                </a:moveTo>
                <a:lnTo>
                  <a:pt x="27919" y="35261"/>
                </a:lnTo>
                <a:lnTo>
                  <a:pt x="24129" y="35261"/>
                </a:lnTo>
                <a:lnTo>
                  <a:pt x="24129" y="31501"/>
                </a:lnTo>
                <a:close/>
                <a:moveTo>
                  <a:pt x="31895" y="31501"/>
                </a:moveTo>
                <a:lnTo>
                  <a:pt x="31895" y="35261"/>
                </a:lnTo>
                <a:lnTo>
                  <a:pt x="28104" y="35261"/>
                </a:lnTo>
                <a:lnTo>
                  <a:pt x="28104" y="31501"/>
                </a:lnTo>
                <a:close/>
                <a:moveTo>
                  <a:pt x="35870" y="31501"/>
                </a:moveTo>
                <a:lnTo>
                  <a:pt x="35870" y="35261"/>
                </a:lnTo>
                <a:lnTo>
                  <a:pt x="32079" y="35261"/>
                </a:lnTo>
                <a:lnTo>
                  <a:pt x="32079" y="31501"/>
                </a:lnTo>
                <a:close/>
                <a:moveTo>
                  <a:pt x="39845" y="31501"/>
                </a:moveTo>
                <a:lnTo>
                  <a:pt x="39845" y="35261"/>
                </a:lnTo>
                <a:lnTo>
                  <a:pt x="36054" y="35261"/>
                </a:lnTo>
                <a:lnTo>
                  <a:pt x="36054" y="31501"/>
                </a:lnTo>
                <a:close/>
                <a:moveTo>
                  <a:pt x="43821" y="31501"/>
                </a:moveTo>
                <a:lnTo>
                  <a:pt x="43821" y="35261"/>
                </a:lnTo>
                <a:lnTo>
                  <a:pt x="40029" y="35261"/>
                </a:lnTo>
                <a:lnTo>
                  <a:pt x="40029" y="31501"/>
                </a:lnTo>
                <a:close/>
                <a:moveTo>
                  <a:pt x="47796" y="31501"/>
                </a:moveTo>
                <a:lnTo>
                  <a:pt x="47796" y="35261"/>
                </a:lnTo>
                <a:lnTo>
                  <a:pt x="44005" y="35261"/>
                </a:lnTo>
                <a:lnTo>
                  <a:pt x="44005" y="31501"/>
                </a:lnTo>
                <a:close/>
                <a:moveTo>
                  <a:pt x="51771" y="31501"/>
                </a:moveTo>
                <a:lnTo>
                  <a:pt x="51771" y="35261"/>
                </a:lnTo>
                <a:lnTo>
                  <a:pt x="47980" y="35261"/>
                </a:lnTo>
                <a:lnTo>
                  <a:pt x="47980" y="31501"/>
                </a:lnTo>
                <a:close/>
                <a:moveTo>
                  <a:pt x="55746" y="31501"/>
                </a:moveTo>
                <a:lnTo>
                  <a:pt x="55746" y="35261"/>
                </a:lnTo>
                <a:lnTo>
                  <a:pt x="51956" y="35261"/>
                </a:lnTo>
                <a:lnTo>
                  <a:pt x="51956" y="31501"/>
                </a:lnTo>
                <a:close/>
                <a:moveTo>
                  <a:pt x="59721" y="31501"/>
                </a:moveTo>
                <a:lnTo>
                  <a:pt x="59721" y="35261"/>
                </a:lnTo>
                <a:lnTo>
                  <a:pt x="55931" y="35261"/>
                </a:lnTo>
                <a:lnTo>
                  <a:pt x="55931" y="31501"/>
                </a:lnTo>
                <a:close/>
                <a:moveTo>
                  <a:pt x="63696" y="31501"/>
                </a:moveTo>
                <a:lnTo>
                  <a:pt x="63696" y="35261"/>
                </a:lnTo>
                <a:lnTo>
                  <a:pt x="59906" y="35261"/>
                </a:lnTo>
                <a:lnTo>
                  <a:pt x="59906" y="31501"/>
                </a:lnTo>
                <a:close/>
                <a:moveTo>
                  <a:pt x="67672" y="31501"/>
                </a:moveTo>
                <a:lnTo>
                  <a:pt x="67672" y="35261"/>
                </a:lnTo>
                <a:lnTo>
                  <a:pt x="63881" y="35261"/>
                </a:lnTo>
                <a:lnTo>
                  <a:pt x="63881" y="31501"/>
                </a:lnTo>
                <a:close/>
                <a:moveTo>
                  <a:pt x="71648" y="31501"/>
                </a:moveTo>
                <a:lnTo>
                  <a:pt x="71648" y="35261"/>
                </a:lnTo>
                <a:lnTo>
                  <a:pt x="67857" y="35261"/>
                </a:lnTo>
                <a:lnTo>
                  <a:pt x="67857" y="31501"/>
                </a:lnTo>
                <a:close/>
                <a:moveTo>
                  <a:pt x="75623" y="31501"/>
                </a:moveTo>
                <a:lnTo>
                  <a:pt x="75623" y="35261"/>
                </a:lnTo>
                <a:lnTo>
                  <a:pt x="71832" y="35261"/>
                </a:lnTo>
                <a:lnTo>
                  <a:pt x="71832" y="31501"/>
                </a:lnTo>
                <a:close/>
                <a:moveTo>
                  <a:pt x="79598" y="31501"/>
                </a:moveTo>
                <a:lnTo>
                  <a:pt x="79598" y="35261"/>
                </a:lnTo>
                <a:lnTo>
                  <a:pt x="75807" y="35261"/>
                </a:lnTo>
                <a:lnTo>
                  <a:pt x="75807" y="31501"/>
                </a:lnTo>
                <a:close/>
                <a:moveTo>
                  <a:pt x="83573" y="31501"/>
                </a:moveTo>
                <a:lnTo>
                  <a:pt x="83573" y="35261"/>
                </a:lnTo>
                <a:lnTo>
                  <a:pt x="79782" y="35261"/>
                </a:lnTo>
                <a:lnTo>
                  <a:pt x="79782" y="31501"/>
                </a:lnTo>
                <a:close/>
                <a:moveTo>
                  <a:pt x="87549" y="31501"/>
                </a:moveTo>
                <a:lnTo>
                  <a:pt x="87549" y="35261"/>
                </a:lnTo>
                <a:lnTo>
                  <a:pt x="83757" y="35261"/>
                </a:lnTo>
                <a:lnTo>
                  <a:pt x="83757" y="31501"/>
                </a:lnTo>
                <a:close/>
                <a:moveTo>
                  <a:pt x="91524" y="31501"/>
                </a:moveTo>
                <a:lnTo>
                  <a:pt x="91524" y="35261"/>
                </a:lnTo>
                <a:lnTo>
                  <a:pt x="87733" y="35261"/>
                </a:lnTo>
                <a:lnTo>
                  <a:pt x="87733" y="31501"/>
                </a:lnTo>
                <a:close/>
                <a:moveTo>
                  <a:pt x="95499" y="31501"/>
                </a:moveTo>
                <a:lnTo>
                  <a:pt x="95499" y="35261"/>
                </a:lnTo>
                <a:lnTo>
                  <a:pt x="91708" y="35261"/>
                </a:lnTo>
                <a:lnTo>
                  <a:pt x="91708" y="31501"/>
                </a:lnTo>
                <a:close/>
                <a:moveTo>
                  <a:pt x="99474" y="31501"/>
                </a:moveTo>
                <a:lnTo>
                  <a:pt x="99474" y="35261"/>
                </a:lnTo>
                <a:lnTo>
                  <a:pt x="95684" y="35261"/>
                </a:lnTo>
                <a:lnTo>
                  <a:pt x="95684" y="31501"/>
                </a:lnTo>
                <a:close/>
                <a:moveTo>
                  <a:pt x="103449" y="31501"/>
                </a:moveTo>
                <a:lnTo>
                  <a:pt x="103449" y="35261"/>
                </a:lnTo>
                <a:lnTo>
                  <a:pt x="99659" y="35261"/>
                </a:lnTo>
                <a:lnTo>
                  <a:pt x="99659" y="31501"/>
                </a:lnTo>
                <a:close/>
                <a:moveTo>
                  <a:pt x="107424" y="31501"/>
                </a:moveTo>
                <a:lnTo>
                  <a:pt x="107424" y="35261"/>
                </a:lnTo>
                <a:lnTo>
                  <a:pt x="103634" y="35261"/>
                </a:lnTo>
                <a:lnTo>
                  <a:pt x="103634" y="31501"/>
                </a:lnTo>
                <a:close/>
                <a:moveTo>
                  <a:pt x="111400" y="31501"/>
                </a:moveTo>
                <a:lnTo>
                  <a:pt x="111400" y="35261"/>
                </a:lnTo>
                <a:lnTo>
                  <a:pt x="107609" y="35261"/>
                </a:lnTo>
                <a:lnTo>
                  <a:pt x="107609" y="31501"/>
                </a:lnTo>
                <a:close/>
                <a:moveTo>
                  <a:pt x="115376" y="31501"/>
                </a:moveTo>
                <a:lnTo>
                  <a:pt x="115376" y="35261"/>
                </a:lnTo>
                <a:lnTo>
                  <a:pt x="111585" y="35261"/>
                </a:lnTo>
                <a:lnTo>
                  <a:pt x="111585" y="31501"/>
                </a:lnTo>
                <a:close/>
                <a:moveTo>
                  <a:pt x="119351" y="31501"/>
                </a:moveTo>
                <a:lnTo>
                  <a:pt x="119351" y="35261"/>
                </a:lnTo>
                <a:lnTo>
                  <a:pt x="115560" y="35261"/>
                </a:lnTo>
                <a:lnTo>
                  <a:pt x="115560" y="31501"/>
                </a:lnTo>
                <a:close/>
                <a:moveTo>
                  <a:pt x="123326" y="31501"/>
                </a:moveTo>
                <a:lnTo>
                  <a:pt x="123326" y="35261"/>
                </a:lnTo>
                <a:lnTo>
                  <a:pt x="119535" y="35261"/>
                </a:lnTo>
                <a:lnTo>
                  <a:pt x="119535" y="31501"/>
                </a:lnTo>
                <a:close/>
                <a:moveTo>
                  <a:pt x="127301" y="31501"/>
                </a:moveTo>
                <a:lnTo>
                  <a:pt x="127301" y="35261"/>
                </a:lnTo>
                <a:lnTo>
                  <a:pt x="123510" y="35261"/>
                </a:lnTo>
                <a:lnTo>
                  <a:pt x="123510" y="31501"/>
                </a:lnTo>
                <a:close/>
                <a:moveTo>
                  <a:pt x="131277" y="31501"/>
                </a:moveTo>
                <a:lnTo>
                  <a:pt x="131277" y="35261"/>
                </a:lnTo>
                <a:lnTo>
                  <a:pt x="127485" y="35261"/>
                </a:lnTo>
                <a:lnTo>
                  <a:pt x="127485" y="31501"/>
                </a:lnTo>
                <a:close/>
                <a:moveTo>
                  <a:pt x="135252" y="31501"/>
                </a:moveTo>
                <a:lnTo>
                  <a:pt x="135252" y="35261"/>
                </a:lnTo>
                <a:lnTo>
                  <a:pt x="131461" y="35261"/>
                </a:lnTo>
                <a:lnTo>
                  <a:pt x="131461" y="31501"/>
                </a:lnTo>
                <a:close/>
                <a:moveTo>
                  <a:pt x="139227" y="31501"/>
                </a:moveTo>
                <a:lnTo>
                  <a:pt x="139227" y="35261"/>
                </a:lnTo>
                <a:lnTo>
                  <a:pt x="135436" y="35261"/>
                </a:lnTo>
                <a:lnTo>
                  <a:pt x="135436" y="31501"/>
                </a:lnTo>
                <a:close/>
                <a:moveTo>
                  <a:pt x="143202" y="31501"/>
                </a:moveTo>
                <a:lnTo>
                  <a:pt x="143202" y="35261"/>
                </a:lnTo>
                <a:lnTo>
                  <a:pt x="139411" y="35261"/>
                </a:lnTo>
                <a:lnTo>
                  <a:pt x="139411" y="31501"/>
                </a:lnTo>
                <a:close/>
                <a:moveTo>
                  <a:pt x="147177" y="31501"/>
                </a:moveTo>
                <a:lnTo>
                  <a:pt x="147177" y="35261"/>
                </a:lnTo>
                <a:lnTo>
                  <a:pt x="143387" y="35261"/>
                </a:lnTo>
                <a:lnTo>
                  <a:pt x="143387" y="31501"/>
                </a:lnTo>
                <a:close/>
                <a:moveTo>
                  <a:pt x="151224" y="31501"/>
                </a:moveTo>
                <a:lnTo>
                  <a:pt x="151224" y="35261"/>
                </a:lnTo>
                <a:lnTo>
                  <a:pt x="147362" y="35261"/>
                </a:lnTo>
                <a:lnTo>
                  <a:pt x="147362" y="31501"/>
                </a:lnTo>
                <a:close/>
                <a:moveTo>
                  <a:pt x="4068" y="35444"/>
                </a:moveTo>
                <a:lnTo>
                  <a:pt x="4068" y="39203"/>
                </a:lnTo>
                <a:lnTo>
                  <a:pt x="184" y="39203"/>
                </a:lnTo>
                <a:lnTo>
                  <a:pt x="184" y="35444"/>
                </a:lnTo>
                <a:close/>
                <a:moveTo>
                  <a:pt x="8043" y="35444"/>
                </a:moveTo>
                <a:lnTo>
                  <a:pt x="8043" y="39203"/>
                </a:lnTo>
                <a:lnTo>
                  <a:pt x="4252" y="39203"/>
                </a:lnTo>
                <a:lnTo>
                  <a:pt x="4252" y="35444"/>
                </a:lnTo>
                <a:close/>
                <a:moveTo>
                  <a:pt x="12018" y="35444"/>
                </a:moveTo>
                <a:lnTo>
                  <a:pt x="12018" y="39203"/>
                </a:lnTo>
                <a:lnTo>
                  <a:pt x="8227" y="39203"/>
                </a:lnTo>
                <a:lnTo>
                  <a:pt x="8227" y="35444"/>
                </a:lnTo>
                <a:close/>
                <a:moveTo>
                  <a:pt x="15993" y="35444"/>
                </a:moveTo>
                <a:lnTo>
                  <a:pt x="15993" y="39203"/>
                </a:lnTo>
                <a:lnTo>
                  <a:pt x="12202" y="39203"/>
                </a:lnTo>
                <a:lnTo>
                  <a:pt x="12202" y="35444"/>
                </a:lnTo>
                <a:close/>
                <a:moveTo>
                  <a:pt x="19968" y="35444"/>
                </a:moveTo>
                <a:lnTo>
                  <a:pt x="19968" y="39203"/>
                </a:lnTo>
                <a:lnTo>
                  <a:pt x="16177" y="39203"/>
                </a:lnTo>
                <a:lnTo>
                  <a:pt x="16177" y="35444"/>
                </a:lnTo>
                <a:close/>
                <a:moveTo>
                  <a:pt x="23944" y="35444"/>
                </a:moveTo>
                <a:lnTo>
                  <a:pt x="23944" y="39203"/>
                </a:lnTo>
                <a:lnTo>
                  <a:pt x="20153" y="39203"/>
                </a:lnTo>
                <a:lnTo>
                  <a:pt x="20153" y="35444"/>
                </a:lnTo>
                <a:close/>
                <a:moveTo>
                  <a:pt x="27919" y="35444"/>
                </a:moveTo>
                <a:lnTo>
                  <a:pt x="27919" y="39203"/>
                </a:lnTo>
                <a:lnTo>
                  <a:pt x="24129" y="39203"/>
                </a:lnTo>
                <a:lnTo>
                  <a:pt x="24129" y="35444"/>
                </a:lnTo>
                <a:close/>
                <a:moveTo>
                  <a:pt x="31895" y="35444"/>
                </a:moveTo>
                <a:lnTo>
                  <a:pt x="31895" y="39203"/>
                </a:lnTo>
                <a:lnTo>
                  <a:pt x="28104" y="39203"/>
                </a:lnTo>
                <a:lnTo>
                  <a:pt x="28104" y="35444"/>
                </a:lnTo>
                <a:close/>
                <a:moveTo>
                  <a:pt x="35870" y="35444"/>
                </a:moveTo>
                <a:lnTo>
                  <a:pt x="35870" y="39203"/>
                </a:lnTo>
                <a:lnTo>
                  <a:pt x="32079" y="39203"/>
                </a:lnTo>
                <a:lnTo>
                  <a:pt x="32079" y="35444"/>
                </a:lnTo>
                <a:close/>
                <a:moveTo>
                  <a:pt x="39845" y="35444"/>
                </a:moveTo>
                <a:lnTo>
                  <a:pt x="39845" y="39203"/>
                </a:lnTo>
                <a:lnTo>
                  <a:pt x="36054" y="39203"/>
                </a:lnTo>
                <a:lnTo>
                  <a:pt x="36054" y="35444"/>
                </a:lnTo>
                <a:close/>
                <a:moveTo>
                  <a:pt x="43821" y="35444"/>
                </a:moveTo>
                <a:lnTo>
                  <a:pt x="43821" y="39203"/>
                </a:lnTo>
                <a:lnTo>
                  <a:pt x="40029" y="39203"/>
                </a:lnTo>
                <a:lnTo>
                  <a:pt x="40029" y="35444"/>
                </a:lnTo>
                <a:close/>
                <a:moveTo>
                  <a:pt x="47796" y="35444"/>
                </a:moveTo>
                <a:lnTo>
                  <a:pt x="47796" y="39203"/>
                </a:lnTo>
                <a:lnTo>
                  <a:pt x="44005" y="39203"/>
                </a:lnTo>
                <a:lnTo>
                  <a:pt x="44005" y="35444"/>
                </a:lnTo>
                <a:close/>
                <a:moveTo>
                  <a:pt x="51771" y="35444"/>
                </a:moveTo>
                <a:lnTo>
                  <a:pt x="51771" y="39203"/>
                </a:lnTo>
                <a:lnTo>
                  <a:pt x="47980" y="39203"/>
                </a:lnTo>
                <a:lnTo>
                  <a:pt x="47980" y="35444"/>
                </a:lnTo>
                <a:close/>
                <a:moveTo>
                  <a:pt x="55746" y="35444"/>
                </a:moveTo>
                <a:lnTo>
                  <a:pt x="55746" y="39203"/>
                </a:lnTo>
                <a:lnTo>
                  <a:pt x="51956" y="39203"/>
                </a:lnTo>
                <a:lnTo>
                  <a:pt x="51956" y="35444"/>
                </a:lnTo>
                <a:close/>
                <a:moveTo>
                  <a:pt x="59721" y="35444"/>
                </a:moveTo>
                <a:lnTo>
                  <a:pt x="59721" y="39203"/>
                </a:lnTo>
                <a:lnTo>
                  <a:pt x="55931" y="39203"/>
                </a:lnTo>
                <a:lnTo>
                  <a:pt x="55931" y="35444"/>
                </a:lnTo>
                <a:close/>
                <a:moveTo>
                  <a:pt x="63696" y="35444"/>
                </a:moveTo>
                <a:lnTo>
                  <a:pt x="63696" y="39203"/>
                </a:lnTo>
                <a:lnTo>
                  <a:pt x="59906" y="39203"/>
                </a:lnTo>
                <a:lnTo>
                  <a:pt x="59906" y="35444"/>
                </a:lnTo>
                <a:close/>
                <a:moveTo>
                  <a:pt x="67672" y="35444"/>
                </a:moveTo>
                <a:lnTo>
                  <a:pt x="67672" y="39203"/>
                </a:lnTo>
                <a:lnTo>
                  <a:pt x="63881" y="39203"/>
                </a:lnTo>
                <a:lnTo>
                  <a:pt x="63881" y="35444"/>
                </a:lnTo>
                <a:close/>
                <a:moveTo>
                  <a:pt x="71648" y="35444"/>
                </a:moveTo>
                <a:lnTo>
                  <a:pt x="71648" y="39203"/>
                </a:lnTo>
                <a:lnTo>
                  <a:pt x="67857" y="39203"/>
                </a:lnTo>
                <a:lnTo>
                  <a:pt x="67857" y="35444"/>
                </a:lnTo>
                <a:close/>
                <a:moveTo>
                  <a:pt x="75623" y="35444"/>
                </a:moveTo>
                <a:lnTo>
                  <a:pt x="75623" y="39203"/>
                </a:lnTo>
                <a:lnTo>
                  <a:pt x="71832" y="39203"/>
                </a:lnTo>
                <a:lnTo>
                  <a:pt x="71832" y="35444"/>
                </a:lnTo>
                <a:close/>
                <a:moveTo>
                  <a:pt x="79598" y="35444"/>
                </a:moveTo>
                <a:lnTo>
                  <a:pt x="79598" y="39203"/>
                </a:lnTo>
                <a:lnTo>
                  <a:pt x="75807" y="39203"/>
                </a:lnTo>
                <a:lnTo>
                  <a:pt x="75807" y="35444"/>
                </a:lnTo>
                <a:close/>
                <a:moveTo>
                  <a:pt x="83573" y="35444"/>
                </a:moveTo>
                <a:lnTo>
                  <a:pt x="83573" y="39203"/>
                </a:lnTo>
                <a:lnTo>
                  <a:pt x="79782" y="39203"/>
                </a:lnTo>
                <a:lnTo>
                  <a:pt x="79782" y="35444"/>
                </a:lnTo>
                <a:close/>
                <a:moveTo>
                  <a:pt x="87549" y="35444"/>
                </a:moveTo>
                <a:lnTo>
                  <a:pt x="87549" y="39203"/>
                </a:lnTo>
                <a:lnTo>
                  <a:pt x="83757" y="39203"/>
                </a:lnTo>
                <a:lnTo>
                  <a:pt x="83757" y="35444"/>
                </a:lnTo>
                <a:close/>
                <a:moveTo>
                  <a:pt x="91524" y="35444"/>
                </a:moveTo>
                <a:lnTo>
                  <a:pt x="91524" y="39203"/>
                </a:lnTo>
                <a:lnTo>
                  <a:pt x="87733" y="39203"/>
                </a:lnTo>
                <a:lnTo>
                  <a:pt x="87733" y="35444"/>
                </a:lnTo>
                <a:close/>
                <a:moveTo>
                  <a:pt x="95499" y="35444"/>
                </a:moveTo>
                <a:lnTo>
                  <a:pt x="95499" y="39203"/>
                </a:lnTo>
                <a:lnTo>
                  <a:pt x="91708" y="39203"/>
                </a:lnTo>
                <a:lnTo>
                  <a:pt x="91708" y="35444"/>
                </a:lnTo>
                <a:close/>
                <a:moveTo>
                  <a:pt x="99474" y="35444"/>
                </a:moveTo>
                <a:lnTo>
                  <a:pt x="99474" y="39203"/>
                </a:lnTo>
                <a:lnTo>
                  <a:pt x="95684" y="39203"/>
                </a:lnTo>
                <a:lnTo>
                  <a:pt x="95684" y="35444"/>
                </a:lnTo>
                <a:close/>
                <a:moveTo>
                  <a:pt x="103449" y="35444"/>
                </a:moveTo>
                <a:lnTo>
                  <a:pt x="103449" y="39203"/>
                </a:lnTo>
                <a:lnTo>
                  <a:pt x="99659" y="39203"/>
                </a:lnTo>
                <a:lnTo>
                  <a:pt x="99659" y="35444"/>
                </a:lnTo>
                <a:close/>
                <a:moveTo>
                  <a:pt x="107424" y="35444"/>
                </a:moveTo>
                <a:lnTo>
                  <a:pt x="107424" y="39203"/>
                </a:lnTo>
                <a:lnTo>
                  <a:pt x="103634" y="39203"/>
                </a:lnTo>
                <a:lnTo>
                  <a:pt x="103634" y="35444"/>
                </a:lnTo>
                <a:close/>
                <a:moveTo>
                  <a:pt x="111400" y="35444"/>
                </a:moveTo>
                <a:lnTo>
                  <a:pt x="111400" y="39203"/>
                </a:lnTo>
                <a:lnTo>
                  <a:pt x="107609" y="39203"/>
                </a:lnTo>
                <a:lnTo>
                  <a:pt x="107609" y="35444"/>
                </a:lnTo>
                <a:close/>
                <a:moveTo>
                  <a:pt x="115376" y="35444"/>
                </a:moveTo>
                <a:lnTo>
                  <a:pt x="115376" y="39203"/>
                </a:lnTo>
                <a:lnTo>
                  <a:pt x="111585" y="39203"/>
                </a:lnTo>
                <a:lnTo>
                  <a:pt x="111585" y="35444"/>
                </a:lnTo>
                <a:close/>
                <a:moveTo>
                  <a:pt x="119351" y="35444"/>
                </a:moveTo>
                <a:lnTo>
                  <a:pt x="119351" y="39203"/>
                </a:lnTo>
                <a:lnTo>
                  <a:pt x="115560" y="39203"/>
                </a:lnTo>
                <a:lnTo>
                  <a:pt x="115560" y="35444"/>
                </a:lnTo>
                <a:close/>
                <a:moveTo>
                  <a:pt x="123326" y="35444"/>
                </a:moveTo>
                <a:lnTo>
                  <a:pt x="123326" y="39203"/>
                </a:lnTo>
                <a:lnTo>
                  <a:pt x="119535" y="39203"/>
                </a:lnTo>
                <a:lnTo>
                  <a:pt x="119535" y="35444"/>
                </a:lnTo>
                <a:close/>
                <a:moveTo>
                  <a:pt x="127301" y="35444"/>
                </a:moveTo>
                <a:lnTo>
                  <a:pt x="127301" y="39203"/>
                </a:lnTo>
                <a:lnTo>
                  <a:pt x="123510" y="39203"/>
                </a:lnTo>
                <a:lnTo>
                  <a:pt x="123510" y="35444"/>
                </a:lnTo>
                <a:close/>
                <a:moveTo>
                  <a:pt x="131277" y="35444"/>
                </a:moveTo>
                <a:lnTo>
                  <a:pt x="131277" y="39203"/>
                </a:lnTo>
                <a:lnTo>
                  <a:pt x="127485" y="39203"/>
                </a:lnTo>
                <a:lnTo>
                  <a:pt x="127485" y="35444"/>
                </a:lnTo>
                <a:close/>
                <a:moveTo>
                  <a:pt x="135252" y="35444"/>
                </a:moveTo>
                <a:lnTo>
                  <a:pt x="135252" y="39203"/>
                </a:lnTo>
                <a:lnTo>
                  <a:pt x="131461" y="39203"/>
                </a:lnTo>
                <a:lnTo>
                  <a:pt x="131461" y="35444"/>
                </a:lnTo>
                <a:close/>
                <a:moveTo>
                  <a:pt x="139227" y="35444"/>
                </a:moveTo>
                <a:lnTo>
                  <a:pt x="139227" y="39203"/>
                </a:lnTo>
                <a:lnTo>
                  <a:pt x="135436" y="39203"/>
                </a:lnTo>
                <a:lnTo>
                  <a:pt x="135436" y="35444"/>
                </a:lnTo>
                <a:close/>
                <a:moveTo>
                  <a:pt x="143202" y="35444"/>
                </a:moveTo>
                <a:lnTo>
                  <a:pt x="143202" y="39203"/>
                </a:lnTo>
                <a:lnTo>
                  <a:pt x="139411" y="39203"/>
                </a:lnTo>
                <a:lnTo>
                  <a:pt x="139411" y="35444"/>
                </a:lnTo>
                <a:close/>
                <a:moveTo>
                  <a:pt x="147177" y="35444"/>
                </a:moveTo>
                <a:lnTo>
                  <a:pt x="147177" y="39203"/>
                </a:lnTo>
                <a:lnTo>
                  <a:pt x="143387" y="39203"/>
                </a:lnTo>
                <a:lnTo>
                  <a:pt x="143387" y="35444"/>
                </a:lnTo>
                <a:close/>
                <a:moveTo>
                  <a:pt x="151224" y="35444"/>
                </a:moveTo>
                <a:lnTo>
                  <a:pt x="151224" y="39203"/>
                </a:lnTo>
                <a:lnTo>
                  <a:pt x="147362" y="39203"/>
                </a:lnTo>
                <a:lnTo>
                  <a:pt x="147362" y="35444"/>
                </a:lnTo>
                <a:close/>
                <a:moveTo>
                  <a:pt x="4068" y="39386"/>
                </a:moveTo>
                <a:lnTo>
                  <a:pt x="4068" y="43147"/>
                </a:lnTo>
                <a:lnTo>
                  <a:pt x="184" y="43147"/>
                </a:lnTo>
                <a:lnTo>
                  <a:pt x="184" y="39386"/>
                </a:lnTo>
                <a:close/>
                <a:moveTo>
                  <a:pt x="8043" y="39386"/>
                </a:moveTo>
                <a:lnTo>
                  <a:pt x="8043" y="43147"/>
                </a:lnTo>
                <a:lnTo>
                  <a:pt x="4252" y="43147"/>
                </a:lnTo>
                <a:lnTo>
                  <a:pt x="4252" y="39386"/>
                </a:lnTo>
                <a:close/>
                <a:moveTo>
                  <a:pt x="12018" y="39386"/>
                </a:moveTo>
                <a:lnTo>
                  <a:pt x="12018" y="43147"/>
                </a:lnTo>
                <a:lnTo>
                  <a:pt x="8227" y="43147"/>
                </a:lnTo>
                <a:lnTo>
                  <a:pt x="8227" y="39386"/>
                </a:lnTo>
                <a:close/>
                <a:moveTo>
                  <a:pt x="15993" y="39386"/>
                </a:moveTo>
                <a:lnTo>
                  <a:pt x="15993" y="43147"/>
                </a:lnTo>
                <a:lnTo>
                  <a:pt x="12202" y="43147"/>
                </a:lnTo>
                <a:lnTo>
                  <a:pt x="12202" y="39386"/>
                </a:lnTo>
                <a:close/>
                <a:moveTo>
                  <a:pt x="19968" y="39386"/>
                </a:moveTo>
                <a:lnTo>
                  <a:pt x="19968" y="43147"/>
                </a:lnTo>
                <a:lnTo>
                  <a:pt x="16177" y="43147"/>
                </a:lnTo>
                <a:lnTo>
                  <a:pt x="16177" y="39386"/>
                </a:lnTo>
                <a:close/>
                <a:moveTo>
                  <a:pt x="23944" y="39386"/>
                </a:moveTo>
                <a:lnTo>
                  <a:pt x="23944" y="43147"/>
                </a:lnTo>
                <a:lnTo>
                  <a:pt x="20153" y="43147"/>
                </a:lnTo>
                <a:lnTo>
                  <a:pt x="20153" y="39386"/>
                </a:lnTo>
                <a:close/>
                <a:moveTo>
                  <a:pt x="27919" y="39386"/>
                </a:moveTo>
                <a:lnTo>
                  <a:pt x="27919" y="43147"/>
                </a:lnTo>
                <a:lnTo>
                  <a:pt x="24129" y="43147"/>
                </a:lnTo>
                <a:lnTo>
                  <a:pt x="24129" y="39386"/>
                </a:lnTo>
                <a:close/>
                <a:moveTo>
                  <a:pt x="31895" y="39386"/>
                </a:moveTo>
                <a:lnTo>
                  <a:pt x="31895" y="43147"/>
                </a:lnTo>
                <a:lnTo>
                  <a:pt x="28104" y="43147"/>
                </a:lnTo>
                <a:lnTo>
                  <a:pt x="28104" y="39386"/>
                </a:lnTo>
                <a:close/>
                <a:moveTo>
                  <a:pt x="35870" y="39386"/>
                </a:moveTo>
                <a:lnTo>
                  <a:pt x="35870" y="43147"/>
                </a:lnTo>
                <a:lnTo>
                  <a:pt x="32079" y="43147"/>
                </a:lnTo>
                <a:lnTo>
                  <a:pt x="32079" y="39386"/>
                </a:lnTo>
                <a:close/>
                <a:moveTo>
                  <a:pt x="39845" y="39386"/>
                </a:moveTo>
                <a:lnTo>
                  <a:pt x="39845" y="43147"/>
                </a:lnTo>
                <a:lnTo>
                  <a:pt x="36054" y="43147"/>
                </a:lnTo>
                <a:lnTo>
                  <a:pt x="36054" y="39386"/>
                </a:lnTo>
                <a:close/>
                <a:moveTo>
                  <a:pt x="43821" y="39386"/>
                </a:moveTo>
                <a:lnTo>
                  <a:pt x="43821" y="43147"/>
                </a:lnTo>
                <a:lnTo>
                  <a:pt x="40029" y="43147"/>
                </a:lnTo>
                <a:lnTo>
                  <a:pt x="40029" y="39386"/>
                </a:lnTo>
                <a:close/>
                <a:moveTo>
                  <a:pt x="47796" y="39386"/>
                </a:moveTo>
                <a:lnTo>
                  <a:pt x="47796" y="43147"/>
                </a:lnTo>
                <a:lnTo>
                  <a:pt x="44005" y="43147"/>
                </a:lnTo>
                <a:lnTo>
                  <a:pt x="44005" y="39386"/>
                </a:lnTo>
                <a:close/>
                <a:moveTo>
                  <a:pt x="51771" y="39386"/>
                </a:moveTo>
                <a:lnTo>
                  <a:pt x="51771" y="43147"/>
                </a:lnTo>
                <a:lnTo>
                  <a:pt x="47980" y="43147"/>
                </a:lnTo>
                <a:lnTo>
                  <a:pt x="47980" y="39386"/>
                </a:lnTo>
                <a:close/>
                <a:moveTo>
                  <a:pt x="55746" y="39386"/>
                </a:moveTo>
                <a:lnTo>
                  <a:pt x="55746" y="43147"/>
                </a:lnTo>
                <a:lnTo>
                  <a:pt x="51956" y="43147"/>
                </a:lnTo>
                <a:lnTo>
                  <a:pt x="51956" y="39386"/>
                </a:lnTo>
                <a:close/>
                <a:moveTo>
                  <a:pt x="59721" y="39386"/>
                </a:moveTo>
                <a:lnTo>
                  <a:pt x="59721" y="43147"/>
                </a:lnTo>
                <a:lnTo>
                  <a:pt x="55931" y="43147"/>
                </a:lnTo>
                <a:lnTo>
                  <a:pt x="55931" y="39386"/>
                </a:lnTo>
                <a:close/>
                <a:moveTo>
                  <a:pt x="63696" y="39386"/>
                </a:moveTo>
                <a:lnTo>
                  <a:pt x="63696" y="43147"/>
                </a:lnTo>
                <a:lnTo>
                  <a:pt x="59906" y="43147"/>
                </a:lnTo>
                <a:lnTo>
                  <a:pt x="59906" y="39386"/>
                </a:lnTo>
                <a:close/>
                <a:moveTo>
                  <a:pt x="67672" y="39386"/>
                </a:moveTo>
                <a:lnTo>
                  <a:pt x="67672" y="43147"/>
                </a:lnTo>
                <a:lnTo>
                  <a:pt x="63881" y="43147"/>
                </a:lnTo>
                <a:lnTo>
                  <a:pt x="63881" y="39386"/>
                </a:lnTo>
                <a:close/>
                <a:moveTo>
                  <a:pt x="71648" y="39386"/>
                </a:moveTo>
                <a:lnTo>
                  <a:pt x="71648" y="43147"/>
                </a:lnTo>
                <a:lnTo>
                  <a:pt x="67857" y="43147"/>
                </a:lnTo>
                <a:lnTo>
                  <a:pt x="67857" y="39386"/>
                </a:lnTo>
                <a:close/>
                <a:moveTo>
                  <a:pt x="75623" y="39386"/>
                </a:moveTo>
                <a:lnTo>
                  <a:pt x="75623" y="43147"/>
                </a:lnTo>
                <a:lnTo>
                  <a:pt x="71832" y="43147"/>
                </a:lnTo>
                <a:lnTo>
                  <a:pt x="71832" y="39386"/>
                </a:lnTo>
                <a:close/>
                <a:moveTo>
                  <a:pt x="79598" y="39386"/>
                </a:moveTo>
                <a:lnTo>
                  <a:pt x="79598" y="43147"/>
                </a:lnTo>
                <a:lnTo>
                  <a:pt x="75807" y="43147"/>
                </a:lnTo>
                <a:lnTo>
                  <a:pt x="75807" y="39386"/>
                </a:lnTo>
                <a:close/>
                <a:moveTo>
                  <a:pt x="83573" y="39386"/>
                </a:moveTo>
                <a:lnTo>
                  <a:pt x="83573" y="43147"/>
                </a:lnTo>
                <a:lnTo>
                  <a:pt x="79782" y="43147"/>
                </a:lnTo>
                <a:lnTo>
                  <a:pt x="79782" y="39386"/>
                </a:lnTo>
                <a:close/>
                <a:moveTo>
                  <a:pt x="87549" y="39386"/>
                </a:moveTo>
                <a:lnTo>
                  <a:pt x="87549" y="43147"/>
                </a:lnTo>
                <a:lnTo>
                  <a:pt x="83757" y="43147"/>
                </a:lnTo>
                <a:lnTo>
                  <a:pt x="83757" y="39386"/>
                </a:lnTo>
                <a:close/>
                <a:moveTo>
                  <a:pt x="91524" y="39386"/>
                </a:moveTo>
                <a:lnTo>
                  <a:pt x="91524" y="43147"/>
                </a:lnTo>
                <a:lnTo>
                  <a:pt x="87733" y="43147"/>
                </a:lnTo>
                <a:lnTo>
                  <a:pt x="87733" y="39386"/>
                </a:lnTo>
                <a:close/>
                <a:moveTo>
                  <a:pt x="95499" y="39386"/>
                </a:moveTo>
                <a:lnTo>
                  <a:pt x="95499" y="43147"/>
                </a:lnTo>
                <a:lnTo>
                  <a:pt x="91708" y="43147"/>
                </a:lnTo>
                <a:lnTo>
                  <a:pt x="91708" y="39386"/>
                </a:lnTo>
                <a:close/>
                <a:moveTo>
                  <a:pt x="99474" y="39386"/>
                </a:moveTo>
                <a:lnTo>
                  <a:pt x="99474" y="43147"/>
                </a:lnTo>
                <a:lnTo>
                  <a:pt x="95684" y="43147"/>
                </a:lnTo>
                <a:lnTo>
                  <a:pt x="95684" y="39386"/>
                </a:lnTo>
                <a:close/>
                <a:moveTo>
                  <a:pt x="103449" y="39386"/>
                </a:moveTo>
                <a:lnTo>
                  <a:pt x="103449" y="43147"/>
                </a:lnTo>
                <a:lnTo>
                  <a:pt x="99659" y="43147"/>
                </a:lnTo>
                <a:lnTo>
                  <a:pt x="99659" y="39386"/>
                </a:lnTo>
                <a:close/>
                <a:moveTo>
                  <a:pt x="107424" y="39386"/>
                </a:moveTo>
                <a:lnTo>
                  <a:pt x="107424" y="43147"/>
                </a:lnTo>
                <a:lnTo>
                  <a:pt x="103634" y="43147"/>
                </a:lnTo>
                <a:lnTo>
                  <a:pt x="103634" y="39386"/>
                </a:lnTo>
                <a:close/>
                <a:moveTo>
                  <a:pt x="111400" y="39386"/>
                </a:moveTo>
                <a:lnTo>
                  <a:pt x="111400" y="43147"/>
                </a:lnTo>
                <a:lnTo>
                  <a:pt x="107609" y="43147"/>
                </a:lnTo>
                <a:lnTo>
                  <a:pt x="107609" y="39386"/>
                </a:lnTo>
                <a:close/>
                <a:moveTo>
                  <a:pt x="115376" y="39386"/>
                </a:moveTo>
                <a:lnTo>
                  <a:pt x="115376" y="43147"/>
                </a:lnTo>
                <a:lnTo>
                  <a:pt x="111585" y="43147"/>
                </a:lnTo>
                <a:lnTo>
                  <a:pt x="111585" y="39386"/>
                </a:lnTo>
                <a:close/>
                <a:moveTo>
                  <a:pt x="119351" y="39386"/>
                </a:moveTo>
                <a:lnTo>
                  <a:pt x="119351" y="43147"/>
                </a:lnTo>
                <a:lnTo>
                  <a:pt x="115560" y="43147"/>
                </a:lnTo>
                <a:lnTo>
                  <a:pt x="115560" y="39386"/>
                </a:lnTo>
                <a:close/>
                <a:moveTo>
                  <a:pt x="123326" y="39386"/>
                </a:moveTo>
                <a:lnTo>
                  <a:pt x="123326" y="43147"/>
                </a:lnTo>
                <a:lnTo>
                  <a:pt x="119535" y="43147"/>
                </a:lnTo>
                <a:lnTo>
                  <a:pt x="119535" y="39386"/>
                </a:lnTo>
                <a:close/>
                <a:moveTo>
                  <a:pt x="127301" y="39386"/>
                </a:moveTo>
                <a:lnTo>
                  <a:pt x="127301" y="43147"/>
                </a:lnTo>
                <a:lnTo>
                  <a:pt x="123510" y="43147"/>
                </a:lnTo>
                <a:lnTo>
                  <a:pt x="123510" y="39386"/>
                </a:lnTo>
                <a:close/>
                <a:moveTo>
                  <a:pt x="131277" y="39386"/>
                </a:moveTo>
                <a:lnTo>
                  <a:pt x="131277" y="43147"/>
                </a:lnTo>
                <a:lnTo>
                  <a:pt x="127485" y="43147"/>
                </a:lnTo>
                <a:lnTo>
                  <a:pt x="127485" y="39386"/>
                </a:lnTo>
                <a:close/>
                <a:moveTo>
                  <a:pt x="135252" y="39386"/>
                </a:moveTo>
                <a:lnTo>
                  <a:pt x="135252" y="43147"/>
                </a:lnTo>
                <a:lnTo>
                  <a:pt x="131461" y="43147"/>
                </a:lnTo>
                <a:lnTo>
                  <a:pt x="131461" y="39386"/>
                </a:lnTo>
                <a:close/>
                <a:moveTo>
                  <a:pt x="139227" y="39386"/>
                </a:moveTo>
                <a:lnTo>
                  <a:pt x="139227" y="43147"/>
                </a:lnTo>
                <a:lnTo>
                  <a:pt x="135436" y="43147"/>
                </a:lnTo>
                <a:lnTo>
                  <a:pt x="135436" y="39386"/>
                </a:lnTo>
                <a:close/>
                <a:moveTo>
                  <a:pt x="143202" y="39386"/>
                </a:moveTo>
                <a:lnTo>
                  <a:pt x="143202" y="43147"/>
                </a:lnTo>
                <a:lnTo>
                  <a:pt x="139411" y="43147"/>
                </a:lnTo>
                <a:lnTo>
                  <a:pt x="139411" y="39386"/>
                </a:lnTo>
                <a:close/>
                <a:moveTo>
                  <a:pt x="147177" y="39386"/>
                </a:moveTo>
                <a:lnTo>
                  <a:pt x="147177" y="43147"/>
                </a:lnTo>
                <a:lnTo>
                  <a:pt x="143387" y="43147"/>
                </a:lnTo>
                <a:lnTo>
                  <a:pt x="143387" y="39386"/>
                </a:lnTo>
                <a:close/>
                <a:moveTo>
                  <a:pt x="151224" y="39386"/>
                </a:moveTo>
                <a:lnTo>
                  <a:pt x="151224" y="43147"/>
                </a:lnTo>
                <a:lnTo>
                  <a:pt x="147362" y="43147"/>
                </a:lnTo>
                <a:lnTo>
                  <a:pt x="147362" y="39386"/>
                </a:lnTo>
                <a:close/>
                <a:moveTo>
                  <a:pt x="4068" y="43330"/>
                </a:moveTo>
                <a:lnTo>
                  <a:pt x="4068" y="47089"/>
                </a:lnTo>
                <a:lnTo>
                  <a:pt x="184" y="47089"/>
                </a:lnTo>
                <a:lnTo>
                  <a:pt x="184" y="43330"/>
                </a:lnTo>
                <a:close/>
                <a:moveTo>
                  <a:pt x="8043" y="43330"/>
                </a:moveTo>
                <a:lnTo>
                  <a:pt x="8043" y="47089"/>
                </a:lnTo>
                <a:lnTo>
                  <a:pt x="4252" y="47089"/>
                </a:lnTo>
                <a:lnTo>
                  <a:pt x="4252" y="43330"/>
                </a:lnTo>
                <a:close/>
                <a:moveTo>
                  <a:pt x="12018" y="43330"/>
                </a:moveTo>
                <a:lnTo>
                  <a:pt x="12018" y="47089"/>
                </a:lnTo>
                <a:lnTo>
                  <a:pt x="8227" y="47089"/>
                </a:lnTo>
                <a:lnTo>
                  <a:pt x="8227" y="43330"/>
                </a:lnTo>
                <a:close/>
                <a:moveTo>
                  <a:pt x="15993" y="43330"/>
                </a:moveTo>
                <a:lnTo>
                  <a:pt x="15993" y="47089"/>
                </a:lnTo>
                <a:lnTo>
                  <a:pt x="12202" y="47089"/>
                </a:lnTo>
                <a:lnTo>
                  <a:pt x="12202" y="43330"/>
                </a:lnTo>
                <a:close/>
                <a:moveTo>
                  <a:pt x="19968" y="43330"/>
                </a:moveTo>
                <a:lnTo>
                  <a:pt x="19968" y="47089"/>
                </a:lnTo>
                <a:lnTo>
                  <a:pt x="16177" y="47089"/>
                </a:lnTo>
                <a:lnTo>
                  <a:pt x="16177" y="43330"/>
                </a:lnTo>
                <a:close/>
                <a:moveTo>
                  <a:pt x="23944" y="43330"/>
                </a:moveTo>
                <a:lnTo>
                  <a:pt x="23944" y="47089"/>
                </a:lnTo>
                <a:lnTo>
                  <a:pt x="20153" y="47089"/>
                </a:lnTo>
                <a:lnTo>
                  <a:pt x="20153" y="43330"/>
                </a:lnTo>
                <a:close/>
                <a:moveTo>
                  <a:pt x="27919" y="43330"/>
                </a:moveTo>
                <a:lnTo>
                  <a:pt x="27919" y="47089"/>
                </a:lnTo>
                <a:lnTo>
                  <a:pt x="24129" y="47089"/>
                </a:lnTo>
                <a:lnTo>
                  <a:pt x="24129" y="43330"/>
                </a:lnTo>
                <a:close/>
                <a:moveTo>
                  <a:pt x="31895" y="43330"/>
                </a:moveTo>
                <a:lnTo>
                  <a:pt x="31895" y="47089"/>
                </a:lnTo>
                <a:lnTo>
                  <a:pt x="28104" y="47089"/>
                </a:lnTo>
                <a:lnTo>
                  <a:pt x="28104" y="43330"/>
                </a:lnTo>
                <a:close/>
                <a:moveTo>
                  <a:pt x="35870" y="43330"/>
                </a:moveTo>
                <a:lnTo>
                  <a:pt x="35870" y="47089"/>
                </a:lnTo>
                <a:lnTo>
                  <a:pt x="32079" y="47089"/>
                </a:lnTo>
                <a:lnTo>
                  <a:pt x="32079" y="43330"/>
                </a:lnTo>
                <a:close/>
                <a:moveTo>
                  <a:pt x="39845" y="43330"/>
                </a:moveTo>
                <a:lnTo>
                  <a:pt x="39845" y="47089"/>
                </a:lnTo>
                <a:lnTo>
                  <a:pt x="36054" y="47089"/>
                </a:lnTo>
                <a:lnTo>
                  <a:pt x="36054" y="43330"/>
                </a:lnTo>
                <a:close/>
                <a:moveTo>
                  <a:pt x="43821" y="43330"/>
                </a:moveTo>
                <a:lnTo>
                  <a:pt x="43821" y="47089"/>
                </a:lnTo>
                <a:lnTo>
                  <a:pt x="40029" y="47089"/>
                </a:lnTo>
                <a:lnTo>
                  <a:pt x="40029" y="43330"/>
                </a:lnTo>
                <a:close/>
                <a:moveTo>
                  <a:pt x="47796" y="43330"/>
                </a:moveTo>
                <a:lnTo>
                  <a:pt x="47796" y="47089"/>
                </a:lnTo>
                <a:lnTo>
                  <a:pt x="44005" y="47089"/>
                </a:lnTo>
                <a:lnTo>
                  <a:pt x="44005" y="43330"/>
                </a:lnTo>
                <a:close/>
                <a:moveTo>
                  <a:pt x="51771" y="43330"/>
                </a:moveTo>
                <a:lnTo>
                  <a:pt x="51771" y="47089"/>
                </a:lnTo>
                <a:lnTo>
                  <a:pt x="47980" y="47089"/>
                </a:lnTo>
                <a:lnTo>
                  <a:pt x="47980" y="43330"/>
                </a:lnTo>
                <a:close/>
                <a:moveTo>
                  <a:pt x="55746" y="43330"/>
                </a:moveTo>
                <a:lnTo>
                  <a:pt x="55746" y="47089"/>
                </a:lnTo>
                <a:lnTo>
                  <a:pt x="51956" y="47089"/>
                </a:lnTo>
                <a:lnTo>
                  <a:pt x="51956" y="43330"/>
                </a:lnTo>
                <a:close/>
                <a:moveTo>
                  <a:pt x="59721" y="43330"/>
                </a:moveTo>
                <a:lnTo>
                  <a:pt x="59721" y="47089"/>
                </a:lnTo>
                <a:lnTo>
                  <a:pt x="55931" y="47089"/>
                </a:lnTo>
                <a:lnTo>
                  <a:pt x="55931" y="43330"/>
                </a:lnTo>
                <a:close/>
                <a:moveTo>
                  <a:pt x="63696" y="43330"/>
                </a:moveTo>
                <a:lnTo>
                  <a:pt x="63696" y="47089"/>
                </a:lnTo>
                <a:lnTo>
                  <a:pt x="59906" y="47089"/>
                </a:lnTo>
                <a:lnTo>
                  <a:pt x="59906" y="43330"/>
                </a:lnTo>
                <a:close/>
                <a:moveTo>
                  <a:pt x="67672" y="43330"/>
                </a:moveTo>
                <a:lnTo>
                  <a:pt x="67672" y="47089"/>
                </a:lnTo>
                <a:lnTo>
                  <a:pt x="63881" y="47089"/>
                </a:lnTo>
                <a:lnTo>
                  <a:pt x="63881" y="43330"/>
                </a:lnTo>
                <a:close/>
                <a:moveTo>
                  <a:pt x="71648" y="43330"/>
                </a:moveTo>
                <a:lnTo>
                  <a:pt x="71648" y="47089"/>
                </a:lnTo>
                <a:lnTo>
                  <a:pt x="67857" y="47089"/>
                </a:lnTo>
                <a:lnTo>
                  <a:pt x="67857" y="43330"/>
                </a:lnTo>
                <a:close/>
                <a:moveTo>
                  <a:pt x="75623" y="43330"/>
                </a:moveTo>
                <a:lnTo>
                  <a:pt x="75623" y="47089"/>
                </a:lnTo>
                <a:lnTo>
                  <a:pt x="71832" y="47089"/>
                </a:lnTo>
                <a:lnTo>
                  <a:pt x="71832" y="43330"/>
                </a:lnTo>
                <a:close/>
                <a:moveTo>
                  <a:pt x="79598" y="43330"/>
                </a:moveTo>
                <a:lnTo>
                  <a:pt x="79598" y="47089"/>
                </a:lnTo>
                <a:lnTo>
                  <a:pt x="75807" y="47089"/>
                </a:lnTo>
                <a:lnTo>
                  <a:pt x="75807" y="43330"/>
                </a:lnTo>
                <a:close/>
                <a:moveTo>
                  <a:pt x="83573" y="43330"/>
                </a:moveTo>
                <a:lnTo>
                  <a:pt x="83573" y="47089"/>
                </a:lnTo>
                <a:lnTo>
                  <a:pt x="79782" y="47089"/>
                </a:lnTo>
                <a:lnTo>
                  <a:pt x="79782" y="43330"/>
                </a:lnTo>
                <a:close/>
                <a:moveTo>
                  <a:pt x="87549" y="43330"/>
                </a:moveTo>
                <a:lnTo>
                  <a:pt x="87549" y="47089"/>
                </a:lnTo>
                <a:lnTo>
                  <a:pt x="83757" y="47089"/>
                </a:lnTo>
                <a:lnTo>
                  <a:pt x="83757" y="43330"/>
                </a:lnTo>
                <a:close/>
                <a:moveTo>
                  <a:pt x="91524" y="43330"/>
                </a:moveTo>
                <a:lnTo>
                  <a:pt x="91524" y="47089"/>
                </a:lnTo>
                <a:lnTo>
                  <a:pt x="87733" y="47089"/>
                </a:lnTo>
                <a:lnTo>
                  <a:pt x="87733" y="43330"/>
                </a:lnTo>
                <a:close/>
                <a:moveTo>
                  <a:pt x="95499" y="43330"/>
                </a:moveTo>
                <a:lnTo>
                  <a:pt x="95499" y="47089"/>
                </a:lnTo>
                <a:lnTo>
                  <a:pt x="91708" y="47089"/>
                </a:lnTo>
                <a:lnTo>
                  <a:pt x="91708" y="43330"/>
                </a:lnTo>
                <a:close/>
                <a:moveTo>
                  <a:pt x="99474" y="43330"/>
                </a:moveTo>
                <a:lnTo>
                  <a:pt x="99474" y="47089"/>
                </a:lnTo>
                <a:lnTo>
                  <a:pt x="95684" y="47089"/>
                </a:lnTo>
                <a:lnTo>
                  <a:pt x="95684" y="43330"/>
                </a:lnTo>
                <a:close/>
                <a:moveTo>
                  <a:pt x="103449" y="43330"/>
                </a:moveTo>
                <a:lnTo>
                  <a:pt x="103449" y="47089"/>
                </a:lnTo>
                <a:lnTo>
                  <a:pt x="99659" y="47089"/>
                </a:lnTo>
                <a:lnTo>
                  <a:pt x="99659" y="43330"/>
                </a:lnTo>
                <a:close/>
                <a:moveTo>
                  <a:pt x="107424" y="43330"/>
                </a:moveTo>
                <a:lnTo>
                  <a:pt x="107424" y="47089"/>
                </a:lnTo>
                <a:lnTo>
                  <a:pt x="103634" y="47089"/>
                </a:lnTo>
                <a:lnTo>
                  <a:pt x="103634" y="43330"/>
                </a:lnTo>
                <a:close/>
                <a:moveTo>
                  <a:pt x="111400" y="43330"/>
                </a:moveTo>
                <a:lnTo>
                  <a:pt x="111400" y="47089"/>
                </a:lnTo>
                <a:lnTo>
                  <a:pt x="107609" y="47089"/>
                </a:lnTo>
                <a:lnTo>
                  <a:pt x="107609" y="43330"/>
                </a:lnTo>
                <a:close/>
                <a:moveTo>
                  <a:pt x="115376" y="43330"/>
                </a:moveTo>
                <a:lnTo>
                  <a:pt x="115376" y="47089"/>
                </a:lnTo>
                <a:lnTo>
                  <a:pt x="111585" y="47089"/>
                </a:lnTo>
                <a:lnTo>
                  <a:pt x="111585" y="43330"/>
                </a:lnTo>
                <a:close/>
                <a:moveTo>
                  <a:pt x="119351" y="43330"/>
                </a:moveTo>
                <a:lnTo>
                  <a:pt x="119351" y="47089"/>
                </a:lnTo>
                <a:lnTo>
                  <a:pt x="115560" y="47089"/>
                </a:lnTo>
                <a:lnTo>
                  <a:pt x="115560" y="43330"/>
                </a:lnTo>
                <a:close/>
                <a:moveTo>
                  <a:pt x="123326" y="43330"/>
                </a:moveTo>
                <a:lnTo>
                  <a:pt x="123326" y="47089"/>
                </a:lnTo>
                <a:lnTo>
                  <a:pt x="119535" y="47089"/>
                </a:lnTo>
                <a:lnTo>
                  <a:pt x="119535" y="43330"/>
                </a:lnTo>
                <a:close/>
                <a:moveTo>
                  <a:pt x="127301" y="43330"/>
                </a:moveTo>
                <a:lnTo>
                  <a:pt x="127301" y="47089"/>
                </a:lnTo>
                <a:lnTo>
                  <a:pt x="123510" y="47089"/>
                </a:lnTo>
                <a:lnTo>
                  <a:pt x="123510" y="43330"/>
                </a:lnTo>
                <a:close/>
                <a:moveTo>
                  <a:pt x="131277" y="43330"/>
                </a:moveTo>
                <a:lnTo>
                  <a:pt x="131277" y="47089"/>
                </a:lnTo>
                <a:lnTo>
                  <a:pt x="127485" y="47089"/>
                </a:lnTo>
                <a:lnTo>
                  <a:pt x="127485" y="43330"/>
                </a:lnTo>
                <a:close/>
                <a:moveTo>
                  <a:pt x="135252" y="43330"/>
                </a:moveTo>
                <a:lnTo>
                  <a:pt x="135252" y="47089"/>
                </a:lnTo>
                <a:lnTo>
                  <a:pt x="131461" y="47089"/>
                </a:lnTo>
                <a:lnTo>
                  <a:pt x="131461" y="43330"/>
                </a:lnTo>
                <a:close/>
                <a:moveTo>
                  <a:pt x="139227" y="43330"/>
                </a:moveTo>
                <a:lnTo>
                  <a:pt x="139227" y="47089"/>
                </a:lnTo>
                <a:lnTo>
                  <a:pt x="135436" y="47089"/>
                </a:lnTo>
                <a:lnTo>
                  <a:pt x="135436" y="43330"/>
                </a:lnTo>
                <a:close/>
                <a:moveTo>
                  <a:pt x="143202" y="43330"/>
                </a:moveTo>
                <a:lnTo>
                  <a:pt x="143202" y="47089"/>
                </a:lnTo>
                <a:lnTo>
                  <a:pt x="139411" y="47089"/>
                </a:lnTo>
                <a:lnTo>
                  <a:pt x="139411" y="43330"/>
                </a:lnTo>
                <a:close/>
                <a:moveTo>
                  <a:pt x="147177" y="43330"/>
                </a:moveTo>
                <a:lnTo>
                  <a:pt x="147177" y="47089"/>
                </a:lnTo>
                <a:lnTo>
                  <a:pt x="143387" y="47089"/>
                </a:lnTo>
                <a:lnTo>
                  <a:pt x="143387" y="43330"/>
                </a:lnTo>
                <a:close/>
                <a:moveTo>
                  <a:pt x="151224" y="43330"/>
                </a:moveTo>
                <a:lnTo>
                  <a:pt x="151224" y="47089"/>
                </a:lnTo>
                <a:lnTo>
                  <a:pt x="147362" y="47089"/>
                </a:lnTo>
                <a:lnTo>
                  <a:pt x="147362" y="43330"/>
                </a:lnTo>
                <a:close/>
                <a:moveTo>
                  <a:pt x="4068" y="47272"/>
                </a:moveTo>
                <a:lnTo>
                  <a:pt x="4068" y="51032"/>
                </a:lnTo>
                <a:lnTo>
                  <a:pt x="184" y="51032"/>
                </a:lnTo>
                <a:lnTo>
                  <a:pt x="184" y="47272"/>
                </a:lnTo>
                <a:close/>
                <a:moveTo>
                  <a:pt x="8043" y="47272"/>
                </a:moveTo>
                <a:lnTo>
                  <a:pt x="8043" y="51032"/>
                </a:lnTo>
                <a:lnTo>
                  <a:pt x="4252" y="51032"/>
                </a:lnTo>
                <a:lnTo>
                  <a:pt x="4252" y="47272"/>
                </a:lnTo>
                <a:close/>
                <a:moveTo>
                  <a:pt x="12018" y="47272"/>
                </a:moveTo>
                <a:lnTo>
                  <a:pt x="12018" y="51032"/>
                </a:lnTo>
                <a:lnTo>
                  <a:pt x="8227" y="51032"/>
                </a:lnTo>
                <a:lnTo>
                  <a:pt x="8227" y="47272"/>
                </a:lnTo>
                <a:close/>
                <a:moveTo>
                  <a:pt x="15993" y="47272"/>
                </a:moveTo>
                <a:lnTo>
                  <a:pt x="15993" y="51032"/>
                </a:lnTo>
                <a:lnTo>
                  <a:pt x="12202" y="51032"/>
                </a:lnTo>
                <a:lnTo>
                  <a:pt x="12202" y="47272"/>
                </a:lnTo>
                <a:close/>
                <a:moveTo>
                  <a:pt x="19968" y="47272"/>
                </a:moveTo>
                <a:lnTo>
                  <a:pt x="19968" y="51032"/>
                </a:lnTo>
                <a:lnTo>
                  <a:pt x="16177" y="51032"/>
                </a:lnTo>
                <a:lnTo>
                  <a:pt x="16177" y="47272"/>
                </a:lnTo>
                <a:close/>
                <a:moveTo>
                  <a:pt x="23944" y="47272"/>
                </a:moveTo>
                <a:lnTo>
                  <a:pt x="23944" y="51032"/>
                </a:lnTo>
                <a:lnTo>
                  <a:pt x="20153" y="51032"/>
                </a:lnTo>
                <a:lnTo>
                  <a:pt x="20153" y="47272"/>
                </a:lnTo>
                <a:close/>
                <a:moveTo>
                  <a:pt x="27919" y="47272"/>
                </a:moveTo>
                <a:lnTo>
                  <a:pt x="27919" y="51032"/>
                </a:lnTo>
                <a:lnTo>
                  <a:pt x="24129" y="51032"/>
                </a:lnTo>
                <a:lnTo>
                  <a:pt x="24129" y="47272"/>
                </a:lnTo>
                <a:close/>
                <a:moveTo>
                  <a:pt x="31895" y="47272"/>
                </a:moveTo>
                <a:lnTo>
                  <a:pt x="31895" y="51032"/>
                </a:lnTo>
                <a:lnTo>
                  <a:pt x="28104" y="51032"/>
                </a:lnTo>
                <a:lnTo>
                  <a:pt x="28104" y="47272"/>
                </a:lnTo>
                <a:close/>
                <a:moveTo>
                  <a:pt x="35870" y="47272"/>
                </a:moveTo>
                <a:lnTo>
                  <a:pt x="35870" y="51032"/>
                </a:lnTo>
                <a:lnTo>
                  <a:pt x="32079" y="51032"/>
                </a:lnTo>
                <a:lnTo>
                  <a:pt x="32079" y="47272"/>
                </a:lnTo>
                <a:close/>
                <a:moveTo>
                  <a:pt x="39845" y="47272"/>
                </a:moveTo>
                <a:lnTo>
                  <a:pt x="39845" y="51032"/>
                </a:lnTo>
                <a:lnTo>
                  <a:pt x="36054" y="51032"/>
                </a:lnTo>
                <a:lnTo>
                  <a:pt x="36054" y="47272"/>
                </a:lnTo>
                <a:close/>
                <a:moveTo>
                  <a:pt x="43821" y="47272"/>
                </a:moveTo>
                <a:lnTo>
                  <a:pt x="43821" y="51032"/>
                </a:lnTo>
                <a:lnTo>
                  <a:pt x="40029" y="51032"/>
                </a:lnTo>
                <a:lnTo>
                  <a:pt x="40029" y="47272"/>
                </a:lnTo>
                <a:close/>
                <a:moveTo>
                  <a:pt x="47796" y="47272"/>
                </a:moveTo>
                <a:lnTo>
                  <a:pt x="47796" y="51032"/>
                </a:lnTo>
                <a:lnTo>
                  <a:pt x="44005" y="51032"/>
                </a:lnTo>
                <a:lnTo>
                  <a:pt x="44005" y="47272"/>
                </a:lnTo>
                <a:close/>
                <a:moveTo>
                  <a:pt x="51771" y="47272"/>
                </a:moveTo>
                <a:lnTo>
                  <a:pt x="51771" y="51032"/>
                </a:lnTo>
                <a:lnTo>
                  <a:pt x="47980" y="51032"/>
                </a:lnTo>
                <a:lnTo>
                  <a:pt x="47980" y="47272"/>
                </a:lnTo>
                <a:close/>
                <a:moveTo>
                  <a:pt x="55746" y="47272"/>
                </a:moveTo>
                <a:lnTo>
                  <a:pt x="55746" y="51032"/>
                </a:lnTo>
                <a:lnTo>
                  <a:pt x="51955" y="51032"/>
                </a:lnTo>
                <a:lnTo>
                  <a:pt x="51955" y="47272"/>
                </a:lnTo>
                <a:close/>
                <a:moveTo>
                  <a:pt x="59721" y="47272"/>
                </a:moveTo>
                <a:lnTo>
                  <a:pt x="59721" y="51032"/>
                </a:lnTo>
                <a:lnTo>
                  <a:pt x="55931" y="51032"/>
                </a:lnTo>
                <a:lnTo>
                  <a:pt x="55931" y="47272"/>
                </a:lnTo>
                <a:close/>
                <a:moveTo>
                  <a:pt x="63696" y="47272"/>
                </a:moveTo>
                <a:lnTo>
                  <a:pt x="63696" y="51032"/>
                </a:lnTo>
                <a:lnTo>
                  <a:pt x="59906" y="51032"/>
                </a:lnTo>
                <a:lnTo>
                  <a:pt x="59906" y="47272"/>
                </a:lnTo>
                <a:close/>
                <a:moveTo>
                  <a:pt x="67672" y="47272"/>
                </a:moveTo>
                <a:lnTo>
                  <a:pt x="67672" y="51032"/>
                </a:lnTo>
                <a:lnTo>
                  <a:pt x="63881" y="51032"/>
                </a:lnTo>
                <a:lnTo>
                  <a:pt x="63881" y="47272"/>
                </a:lnTo>
                <a:close/>
                <a:moveTo>
                  <a:pt x="71648" y="47272"/>
                </a:moveTo>
                <a:lnTo>
                  <a:pt x="71648" y="51032"/>
                </a:lnTo>
                <a:lnTo>
                  <a:pt x="67857" y="51032"/>
                </a:lnTo>
                <a:lnTo>
                  <a:pt x="67857" y="47272"/>
                </a:lnTo>
                <a:close/>
                <a:moveTo>
                  <a:pt x="75623" y="47272"/>
                </a:moveTo>
                <a:lnTo>
                  <a:pt x="75623" y="51032"/>
                </a:lnTo>
                <a:lnTo>
                  <a:pt x="71832" y="51032"/>
                </a:lnTo>
                <a:lnTo>
                  <a:pt x="71832" y="47272"/>
                </a:lnTo>
                <a:close/>
                <a:moveTo>
                  <a:pt x="79598" y="47272"/>
                </a:moveTo>
                <a:lnTo>
                  <a:pt x="79598" y="51032"/>
                </a:lnTo>
                <a:lnTo>
                  <a:pt x="75807" y="51032"/>
                </a:lnTo>
                <a:lnTo>
                  <a:pt x="75807" y="47272"/>
                </a:lnTo>
                <a:close/>
                <a:moveTo>
                  <a:pt x="83573" y="47272"/>
                </a:moveTo>
                <a:lnTo>
                  <a:pt x="83573" y="51032"/>
                </a:lnTo>
                <a:lnTo>
                  <a:pt x="79782" y="51032"/>
                </a:lnTo>
                <a:lnTo>
                  <a:pt x="79782" y="47272"/>
                </a:lnTo>
                <a:close/>
                <a:moveTo>
                  <a:pt x="87549" y="47272"/>
                </a:moveTo>
                <a:lnTo>
                  <a:pt x="87549" y="51032"/>
                </a:lnTo>
                <a:lnTo>
                  <a:pt x="83757" y="51032"/>
                </a:lnTo>
                <a:lnTo>
                  <a:pt x="83757" y="47272"/>
                </a:lnTo>
                <a:close/>
                <a:moveTo>
                  <a:pt x="91524" y="47272"/>
                </a:moveTo>
                <a:lnTo>
                  <a:pt x="91524" y="51032"/>
                </a:lnTo>
                <a:lnTo>
                  <a:pt x="87733" y="51032"/>
                </a:lnTo>
                <a:lnTo>
                  <a:pt x="87733" y="47272"/>
                </a:lnTo>
                <a:close/>
                <a:moveTo>
                  <a:pt x="95499" y="47272"/>
                </a:moveTo>
                <a:lnTo>
                  <a:pt x="95499" y="51032"/>
                </a:lnTo>
                <a:lnTo>
                  <a:pt x="91708" y="51032"/>
                </a:lnTo>
                <a:lnTo>
                  <a:pt x="91708" y="47272"/>
                </a:lnTo>
                <a:close/>
                <a:moveTo>
                  <a:pt x="99474" y="47272"/>
                </a:moveTo>
                <a:lnTo>
                  <a:pt x="99474" y="51032"/>
                </a:lnTo>
                <a:lnTo>
                  <a:pt x="95684" y="51032"/>
                </a:lnTo>
                <a:lnTo>
                  <a:pt x="95684" y="47272"/>
                </a:lnTo>
                <a:close/>
                <a:moveTo>
                  <a:pt x="103449" y="47272"/>
                </a:moveTo>
                <a:lnTo>
                  <a:pt x="103449" y="51032"/>
                </a:lnTo>
                <a:lnTo>
                  <a:pt x="99659" y="51032"/>
                </a:lnTo>
                <a:lnTo>
                  <a:pt x="99659" y="47272"/>
                </a:lnTo>
                <a:close/>
                <a:moveTo>
                  <a:pt x="107424" y="47272"/>
                </a:moveTo>
                <a:lnTo>
                  <a:pt x="107424" y="51032"/>
                </a:lnTo>
                <a:lnTo>
                  <a:pt x="103634" y="51032"/>
                </a:lnTo>
                <a:lnTo>
                  <a:pt x="103634" y="47272"/>
                </a:lnTo>
                <a:close/>
                <a:moveTo>
                  <a:pt x="111400" y="47272"/>
                </a:moveTo>
                <a:lnTo>
                  <a:pt x="111400" y="51032"/>
                </a:lnTo>
                <a:lnTo>
                  <a:pt x="107609" y="51032"/>
                </a:lnTo>
                <a:lnTo>
                  <a:pt x="107609" y="47272"/>
                </a:lnTo>
                <a:close/>
                <a:moveTo>
                  <a:pt x="115376" y="47272"/>
                </a:moveTo>
                <a:lnTo>
                  <a:pt x="115376" y="51032"/>
                </a:lnTo>
                <a:lnTo>
                  <a:pt x="111585" y="51032"/>
                </a:lnTo>
                <a:lnTo>
                  <a:pt x="111585" y="47272"/>
                </a:lnTo>
                <a:close/>
                <a:moveTo>
                  <a:pt x="119351" y="47272"/>
                </a:moveTo>
                <a:lnTo>
                  <a:pt x="119351" y="51032"/>
                </a:lnTo>
                <a:lnTo>
                  <a:pt x="115560" y="51032"/>
                </a:lnTo>
                <a:lnTo>
                  <a:pt x="115560" y="47272"/>
                </a:lnTo>
                <a:close/>
                <a:moveTo>
                  <a:pt x="123326" y="47272"/>
                </a:moveTo>
                <a:lnTo>
                  <a:pt x="123326" y="51032"/>
                </a:lnTo>
                <a:lnTo>
                  <a:pt x="119535" y="51032"/>
                </a:lnTo>
                <a:lnTo>
                  <a:pt x="119535" y="47272"/>
                </a:lnTo>
                <a:close/>
                <a:moveTo>
                  <a:pt x="127301" y="47272"/>
                </a:moveTo>
                <a:lnTo>
                  <a:pt x="127301" y="51032"/>
                </a:lnTo>
                <a:lnTo>
                  <a:pt x="123510" y="51032"/>
                </a:lnTo>
                <a:lnTo>
                  <a:pt x="123510" y="47272"/>
                </a:lnTo>
                <a:close/>
                <a:moveTo>
                  <a:pt x="131277" y="47272"/>
                </a:moveTo>
                <a:lnTo>
                  <a:pt x="131277" y="51032"/>
                </a:lnTo>
                <a:lnTo>
                  <a:pt x="127485" y="51032"/>
                </a:lnTo>
                <a:lnTo>
                  <a:pt x="127485" y="47272"/>
                </a:lnTo>
                <a:close/>
                <a:moveTo>
                  <a:pt x="135252" y="47272"/>
                </a:moveTo>
                <a:lnTo>
                  <a:pt x="135252" y="51032"/>
                </a:lnTo>
                <a:lnTo>
                  <a:pt x="131461" y="51032"/>
                </a:lnTo>
                <a:lnTo>
                  <a:pt x="131461" y="47272"/>
                </a:lnTo>
                <a:close/>
                <a:moveTo>
                  <a:pt x="139227" y="47272"/>
                </a:moveTo>
                <a:lnTo>
                  <a:pt x="139227" y="51032"/>
                </a:lnTo>
                <a:lnTo>
                  <a:pt x="135436" y="51032"/>
                </a:lnTo>
                <a:lnTo>
                  <a:pt x="135436" y="47272"/>
                </a:lnTo>
                <a:close/>
                <a:moveTo>
                  <a:pt x="143202" y="47272"/>
                </a:moveTo>
                <a:lnTo>
                  <a:pt x="143202" y="51032"/>
                </a:lnTo>
                <a:lnTo>
                  <a:pt x="139411" y="51032"/>
                </a:lnTo>
                <a:lnTo>
                  <a:pt x="139411" y="47272"/>
                </a:lnTo>
                <a:close/>
                <a:moveTo>
                  <a:pt x="147177" y="47272"/>
                </a:moveTo>
                <a:lnTo>
                  <a:pt x="147177" y="51032"/>
                </a:lnTo>
                <a:lnTo>
                  <a:pt x="143387" y="51032"/>
                </a:lnTo>
                <a:lnTo>
                  <a:pt x="143387" y="47272"/>
                </a:lnTo>
                <a:close/>
                <a:moveTo>
                  <a:pt x="151224" y="47272"/>
                </a:moveTo>
                <a:lnTo>
                  <a:pt x="151224" y="51032"/>
                </a:lnTo>
                <a:lnTo>
                  <a:pt x="147362" y="51032"/>
                </a:lnTo>
                <a:lnTo>
                  <a:pt x="147362" y="47272"/>
                </a:lnTo>
                <a:close/>
                <a:moveTo>
                  <a:pt x="4068" y="51215"/>
                </a:moveTo>
                <a:lnTo>
                  <a:pt x="4068" y="54974"/>
                </a:lnTo>
                <a:lnTo>
                  <a:pt x="184" y="54974"/>
                </a:lnTo>
                <a:lnTo>
                  <a:pt x="184" y="51215"/>
                </a:lnTo>
                <a:close/>
                <a:moveTo>
                  <a:pt x="8043" y="51215"/>
                </a:moveTo>
                <a:lnTo>
                  <a:pt x="8043" y="54974"/>
                </a:lnTo>
                <a:lnTo>
                  <a:pt x="4252" y="54974"/>
                </a:lnTo>
                <a:lnTo>
                  <a:pt x="4252" y="51215"/>
                </a:lnTo>
                <a:close/>
                <a:moveTo>
                  <a:pt x="12018" y="51215"/>
                </a:moveTo>
                <a:lnTo>
                  <a:pt x="12018" y="54974"/>
                </a:lnTo>
                <a:lnTo>
                  <a:pt x="8227" y="54974"/>
                </a:lnTo>
                <a:lnTo>
                  <a:pt x="8227" y="51215"/>
                </a:lnTo>
                <a:close/>
                <a:moveTo>
                  <a:pt x="15993" y="51215"/>
                </a:moveTo>
                <a:lnTo>
                  <a:pt x="15993" y="54974"/>
                </a:lnTo>
                <a:lnTo>
                  <a:pt x="12202" y="54974"/>
                </a:lnTo>
                <a:lnTo>
                  <a:pt x="12202" y="51215"/>
                </a:lnTo>
                <a:close/>
                <a:moveTo>
                  <a:pt x="19968" y="51215"/>
                </a:moveTo>
                <a:lnTo>
                  <a:pt x="19968" y="54974"/>
                </a:lnTo>
                <a:lnTo>
                  <a:pt x="16177" y="54974"/>
                </a:lnTo>
                <a:lnTo>
                  <a:pt x="16177" y="51215"/>
                </a:lnTo>
                <a:close/>
                <a:moveTo>
                  <a:pt x="23944" y="51215"/>
                </a:moveTo>
                <a:lnTo>
                  <a:pt x="23944" y="54974"/>
                </a:lnTo>
                <a:lnTo>
                  <a:pt x="20153" y="54974"/>
                </a:lnTo>
                <a:lnTo>
                  <a:pt x="20153" y="51215"/>
                </a:lnTo>
                <a:close/>
                <a:moveTo>
                  <a:pt x="27919" y="51215"/>
                </a:moveTo>
                <a:lnTo>
                  <a:pt x="27919" y="54974"/>
                </a:lnTo>
                <a:lnTo>
                  <a:pt x="24129" y="54974"/>
                </a:lnTo>
                <a:lnTo>
                  <a:pt x="24129" y="51215"/>
                </a:lnTo>
                <a:close/>
                <a:moveTo>
                  <a:pt x="31895" y="51215"/>
                </a:moveTo>
                <a:lnTo>
                  <a:pt x="31895" y="54974"/>
                </a:lnTo>
                <a:lnTo>
                  <a:pt x="28104" y="54974"/>
                </a:lnTo>
                <a:lnTo>
                  <a:pt x="28104" y="51215"/>
                </a:lnTo>
                <a:close/>
                <a:moveTo>
                  <a:pt x="35870" y="51215"/>
                </a:moveTo>
                <a:lnTo>
                  <a:pt x="35870" y="54974"/>
                </a:lnTo>
                <a:lnTo>
                  <a:pt x="32079" y="54974"/>
                </a:lnTo>
                <a:lnTo>
                  <a:pt x="32079" y="51215"/>
                </a:lnTo>
                <a:close/>
                <a:moveTo>
                  <a:pt x="39845" y="51215"/>
                </a:moveTo>
                <a:lnTo>
                  <a:pt x="39845" y="54974"/>
                </a:lnTo>
                <a:lnTo>
                  <a:pt x="36054" y="54974"/>
                </a:lnTo>
                <a:lnTo>
                  <a:pt x="36054" y="51215"/>
                </a:lnTo>
                <a:close/>
                <a:moveTo>
                  <a:pt x="43821" y="51215"/>
                </a:moveTo>
                <a:lnTo>
                  <a:pt x="43821" y="54974"/>
                </a:lnTo>
                <a:lnTo>
                  <a:pt x="40029" y="54974"/>
                </a:lnTo>
                <a:lnTo>
                  <a:pt x="40029" y="51215"/>
                </a:lnTo>
                <a:close/>
                <a:moveTo>
                  <a:pt x="47796" y="51215"/>
                </a:moveTo>
                <a:lnTo>
                  <a:pt x="47796" y="54974"/>
                </a:lnTo>
                <a:lnTo>
                  <a:pt x="44005" y="54974"/>
                </a:lnTo>
                <a:lnTo>
                  <a:pt x="44005" y="51215"/>
                </a:lnTo>
                <a:close/>
                <a:moveTo>
                  <a:pt x="51771" y="51215"/>
                </a:moveTo>
                <a:lnTo>
                  <a:pt x="51771" y="54974"/>
                </a:lnTo>
                <a:lnTo>
                  <a:pt x="47980" y="54974"/>
                </a:lnTo>
                <a:lnTo>
                  <a:pt x="47980" y="51215"/>
                </a:lnTo>
                <a:close/>
                <a:moveTo>
                  <a:pt x="55746" y="51215"/>
                </a:moveTo>
                <a:lnTo>
                  <a:pt x="55746" y="54974"/>
                </a:lnTo>
                <a:lnTo>
                  <a:pt x="51955" y="54974"/>
                </a:lnTo>
                <a:lnTo>
                  <a:pt x="51955" y="51215"/>
                </a:lnTo>
                <a:close/>
                <a:moveTo>
                  <a:pt x="59721" y="51215"/>
                </a:moveTo>
                <a:lnTo>
                  <a:pt x="59721" y="54974"/>
                </a:lnTo>
                <a:lnTo>
                  <a:pt x="55931" y="54974"/>
                </a:lnTo>
                <a:lnTo>
                  <a:pt x="55931" y="51215"/>
                </a:lnTo>
                <a:close/>
                <a:moveTo>
                  <a:pt x="63696" y="51215"/>
                </a:moveTo>
                <a:lnTo>
                  <a:pt x="63696" y="54974"/>
                </a:lnTo>
                <a:lnTo>
                  <a:pt x="59906" y="54974"/>
                </a:lnTo>
                <a:lnTo>
                  <a:pt x="59906" y="51215"/>
                </a:lnTo>
                <a:close/>
                <a:moveTo>
                  <a:pt x="67672" y="51215"/>
                </a:moveTo>
                <a:lnTo>
                  <a:pt x="67672" y="54974"/>
                </a:lnTo>
                <a:lnTo>
                  <a:pt x="63881" y="54974"/>
                </a:lnTo>
                <a:lnTo>
                  <a:pt x="63881" y="51215"/>
                </a:lnTo>
                <a:close/>
                <a:moveTo>
                  <a:pt x="71648" y="51215"/>
                </a:moveTo>
                <a:lnTo>
                  <a:pt x="71648" y="54974"/>
                </a:lnTo>
                <a:lnTo>
                  <a:pt x="67857" y="54974"/>
                </a:lnTo>
                <a:lnTo>
                  <a:pt x="67857" y="51215"/>
                </a:lnTo>
                <a:close/>
                <a:moveTo>
                  <a:pt x="75623" y="51215"/>
                </a:moveTo>
                <a:lnTo>
                  <a:pt x="75623" y="54974"/>
                </a:lnTo>
                <a:lnTo>
                  <a:pt x="71832" y="54974"/>
                </a:lnTo>
                <a:lnTo>
                  <a:pt x="71832" y="51215"/>
                </a:lnTo>
                <a:close/>
                <a:moveTo>
                  <a:pt x="79598" y="51215"/>
                </a:moveTo>
                <a:lnTo>
                  <a:pt x="79598" y="54974"/>
                </a:lnTo>
                <a:lnTo>
                  <a:pt x="75807" y="54974"/>
                </a:lnTo>
                <a:lnTo>
                  <a:pt x="75807" y="51215"/>
                </a:lnTo>
                <a:close/>
                <a:moveTo>
                  <a:pt x="83573" y="51215"/>
                </a:moveTo>
                <a:lnTo>
                  <a:pt x="83573" y="54974"/>
                </a:lnTo>
                <a:lnTo>
                  <a:pt x="79782" y="54974"/>
                </a:lnTo>
                <a:lnTo>
                  <a:pt x="79782" y="51215"/>
                </a:lnTo>
                <a:close/>
                <a:moveTo>
                  <a:pt x="87549" y="51215"/>
                </a:moveTo>
                <a:lnTo>
                  <a:pt x="87549" y="54974"/>
                </a:lnTo>
                <a:lnTo>
                  <a:pt x="83757" y="54974"/>
                </a:lnTo>
                <a:lnTo>
                  <a:pt x="83757" y="51215"/>
                </a:lnTo>
                <a:close/>
                <a:moveTo>
                  <a:pt x="91524" y="51215"/>
                </a:moveTo>
                <a:lnTo>
                  <a:pt x="91524" y="54974"/>
                </a:lnTo>
                <a:lnTo>
                  <a:pt x="87733" y="54974"/>
                </a:lnTo>
                <a:lnTo>
                  <a:pt x="87733" y="51215"/>
                </a:lnTo>
                <a:close/>
                <a:moveTo>
                  <a:pt x="95499" y="51215"/>
                </a:moveTo>
                <a:lnTo>
                  <a:pt x="95499" y="54974"/>
                </a:lnTo>
                <a:lnTo>
                  <a:pt x="91708" y="54974"/>
                </a:lnTo>
                <a:lnTo>
                  <a:pt x="91708" y="51215"/>
                </a:lnTo>
                <a:close/>
                <a:moveTo>
                  <a:pt x="99474" y="51215"/>
                </a:moveTo>
                <a:lnTo>
                  <a:pt x="99474" y="54974"/>
                </a:lnTo>
                <a:lnTo>
                  <a:pt x="95684" y="54974"/>
                </a:lnTo>
                <a:lnTo>
                  <a:pt x="95684" y="51215"/>
                </a:lnTo>
                <a:close/>
                <a:moveTo>
                  <a:pt x="103449" y="51215"/>
                </a:moveTo>
                <a:lnTo>
                  <a:pt x="103449" y="54974"/>
                </a:lnTo>
                <a:lnTo>
                  <a:pt x="99659" y="54974"/>
                </a:lnTo>
                <a:lnTo>
                  <a:pt x="99659" y="51215"/>
                </a:lnTo>
                <a:close/>
                <a:moveTo>
                  <a:pt x="107424" y="51215"/>
                </a:moveTo>
                <a:lnTo>
                  <a:pt x="107424" y="54974"/>
                </a:lnTo>
                <a:lnTo>
                  <a:pt x="103634" y="54974"/>
                </a:lnTo>
                <a:lnTo>
                  <a:pt x="103634" y="51215"/>
                </a:lnTo>
                <a:close/>
                <a:moveTo>
                  <a:pt x="111400" y="51215"/>
                </a:moveTo>
                <a:lnTo>
                  <a:pt x="111400" y="54974"/>
                </a:lnTo>
                <a:lnTo>
                  <a:pt x="107609" y="54974"/>
                </a:lnTo>
                <a:lnTo>
                  <a:pt x="107609" y="51215"/>
                </a:lnTo>
                <a:close/>
                <a:moveTo>
                  <a:pt x="115376" y="51215"/>
                </a:moveTo>
                <a:lnTo>
                  <a:pt x="115376" y="54974"/>
                </a:lnTo>
                <a:lnTo>
                  <a:pt x="111585" y="54974"/>
                </a:lnTo>
                <a:lnTo>
                  <a:pt x="111585" y="51215"/>
                </a:lnTo>
                <a:close/>
                <a:moveTo>
                  <a:pt x="119351" y="51215"/>
                </a:moveTo>
                <a:lnTo>
                  <a:pt x="119351" y="54974"/>
                </a:lnTo>
                <a:lnTo>
                  <a:pt x="115560" y="54974"/>
                </a:lnTo>
                <a:lnTo>
                  <a:pt x="115560" y="51215"/>
                </a:lnTo>
                <a:close/>
                <a:moveTo>
                  <a:pt x="123326" y="51215"/>
                </a:moveTo>
                <a:lnTo>
                  <a:pt x="123326" y="54974"/>
                </a:lnTo>
                <a:lnTo>
                  <a:pt x="119535" y="54974"/>
                </a:lnTo>
                <a:lnTo>
                  <a:pt x="119535" y="51215"/>
                </a:lnTo>
                <a:close/>
                <a:moveTo>
                  <a:pt x="127301" y="51215"/>
                </a:moveTo>
                <a:lnTo>
                  <a:pt x="127301" y="54974"/>
                </a:lnTo>
                <a:lnTo>
                  <a:pt x="123510" y="54974"/>
                </a:lnTo>
                <a:lnTo>
                  <a:pt x="123510" y="51215"/>
                </a:lnTo>
                <a:close/>
                <a:moveTo>
                  <a:pt x="131277" y="51215"/>
                </a:moveTo>
                <a:lnTo>
                  <a:pt x="131277" y="54974"/>
                </a:lnTo>
                <a:lnTo>
                  <a:pt x="127485" y="54974"/>
                </a:lnTo>
                <a:lnTo>
                  <a:pt x="127485" y="51215"/>
                </a:lnTo>
                <a:close/>
                <a:moveTo>
                  <a:pt x="135252" y="51215"/>
                </a:moveTo>
                <a:lnTo>
                  <a:pt x="135252" y="54974"/>
                </a:lnTo>
                <a:lnTo>
                  <a:pt x="131461" y="54974"/>
                </a:lnTo>
                <a:lnTo>
                  <a:pt x="131461" y="51215"/>
                </a:lnTo>
                <a:close/>
                <a:moveTo>
                  <a:pt x="139227" y="51215"/>
                </a:moveTo>
                <a:lnTo>
                  <a:pt x="139227" y="54974"/>
                </a:lnTo>
                <a:lnTo>
                  <a:pt x="135436" y="54974"/>
                </a:lnTo>
                <a:lnTo>
                  <a:pt x="135436" y="51215"/>
                </a:lnTo>
                <a:close/>
                <a:moveTo>
                  <a:pt x="143202" y="51215"/>
                </a:moveTo>
                <a:lnTo>
                  <a:pt x="143202" y="54974"/>
                </a:lnTo>
                <a:lnTo>
                  <a:pt x="139411" y="54974"/>
                </a:lnTo>
                <a:lnTo>
                  <a:pt x="139411" y="51215"/>
                </a:lnTo>
                <a:close/>
                <a:moveTo>
                  <a:pt x="147177" y="51215"/>
                </a:moveTo>
                <a:lnTo>
                  <a:pt x="147177" y="54974"/>
                </a:lnTo>
                <a:lnTo>
                  <a:pt x="143387" y="54974"/>
                </a:lnTo>
                <a:lnTo>
                  <a:pt x="143387" y="51215"/>
                </a:lnTo>
                <a:close/>
                <a:moveTo>
                  <a:pt x="151224" y="51215"/>
                </a:moveTo>
                <a:lnTo>
                  <a:pt x="151224" y="54974"/>
                </a:lnTo>
                <a:lnTo>
                  <a:pt x="147362" y="54974"/>
                </a:lnTo>
                <a:lnTo>
                  <a:pt x="147362" y="51215"/>
                </a:lnTo>
                <a:close/>
                <a:moveTo>
                  <a:pt x="4068" y="55157"/>
                </a:moveTo>
                <a:lnTo>
                  <a:pt x="4068" y="58918"/>
                </a:lnTo>
                <a:lnTo>
                  <a:pt x="184" y="58918"/>
                </a:lnTo>
                <a:lnTo>
                  <a:pt x="184" y="55157"/>
                </a:lnTo>
                <a:close/>
                <a:moveTo>
                  <a:pt x="8043" y="55157"/>
                </a:moveTo>
                <a:lnTo>
                  <a:pt x="8043" y="58918"/>
                </a:lnTo>
                <a:lnTo>
                  <a:pt x="4252" y="58918"/>
                </a:lnTo>
                <a:lnTo>
                  <a:pt x="4252" y="55157"/>
                </a:lnTo>
                <a:close/>
                <a:moveTo>
                  <a:pt x="12018" y="55157"/>
                </a:moveTo>
                <a:lnTo>
                  <a:pt x="12018" y="58918"/>
                </a:lnTo>
                <a:lnTo>
                  <a:pt x="8227" y="58918"/>
                </a:lnTo>
                <a:lnTo>
                  <a:pt x="8227" y="55157"/>
                </a:lnTo>
                <a:close/>
                <a:moveTo>
                  <a:pt x="15993" y="55157"/>
                </a:moveTo>
                <a:lnTo>
                  <a:pt x="15993" y="58918"/>
                </a:lnTo>
                <a:lnTo>
                  <a:pt x="12202" y="58918"/>
                </a:lnTo>
                <a:lnTo>
                  <a:pt x="12202" y="55157"/>
                </a:lnTo>
                <a:close/>
                <a:moveTo>
                  <a:pt x="19968" y="55157"/>
                </a:moveTo>
                <a:lnTo>
                  <a:pt x="19968" y="58918"/>
                </a:lnTo>
                <a:lnTo>
                  <a:pt x="16177" y="58918"/>
                </a:lnTo>
                <a:lnTo>
                  <a:pt x="16177" y="55157"/>
                </a:lnTo>
                <a:close/>
                <a:moveTo>
                  <a:pt x="23944" y="55157"/>
                </a:moveTo>
                <a:lnTo>
                  <a:pt x="23944" y="58918"/>
                </a:lnTo>
                <a:lnTo>
                  <a:pt x="20153" y="58918"/>
                </a:lnTo>
                <a:lnTo>
                  <a:pt x="20153" y="55157"/>
                </a:lnTo>
                <a:close/>
                <a:moveTo>
                  <a:pt x="27919" y="55157"/>
                </a:moveTo>
                <a:lnTo>
                  <a:pt x="27919" y="58918"/>
                </a:lnTo>
                <a:lnTo>
                  <a:pt x="24129" y="58918"/>
                </a:lnTo>
                <a:lnTo>
                  <a:pt x="24129" y="55157"/>
                </a:lnTo>
                <a:close/>
                <a:moveTo>
                  <a:pt x="31895" y="55157"/>
                </a:moveTo>
                <a:lnTo>
                  <a:pt x="31895" y="58918"/>
                </a:lnTo>
                <a:lnTo>
                  <a:pt x="28104" y="58918"/>
                </a:lnTo>
                <a:lnTo>
                  <a:pt x="28104" y="55157"/>
                </a:lnTo>
                <a:close/>
                <a:moveTo>
                  <a:pt x="35870" y="55157"/>
                </a:moveTo>
                <a:lnTo>
                  <a:pt x="35870" y="58918"/>
                </a:lnTo>
                <a:lnTo>
                  <a:pt x="32079" y="58918"/>
                </a:lnTo>
                <a:lnTo>
                  <a:pt x="32079" y="55157"/>
                </a:lnTo>
                <a:close/>
                <a:moveTo>
                  <a:pt x="39845" y="55157"/>
                </a:moveTo>
                <a:lnTo>
                  <a:pt x="39845" y="58918"/>
                </a:lnTo>
                <a:lnTo>
                  <a:pt x="36054" y="58918"/>
                </a:lnTo>
                <a:lnTo>
                  <a:pt x="36054" y="55157"/>
                </a:lnTo>
                <a:close/>
                <a:moveTo>
                  <a:pt x="43821" y="55157"/>
                </a:moveTo>
                <a:lnTo>
                  <a:pt x="43821" y="58918"/>
                </a:lnTo>
                <a:lnTo>
                  <a:pt x="40029" y="58918"/>
                </a:lnTo>
                <a:lnTo>
                  <a:pt x="40029" y="55157"/>
                </a:lnTo>
                <a:close/>
                <a:moveTo>
                  <a:pt x="47796" y="55157"/>
                </a:moveTo>
                <a:lnTo>
                  <a:pt x="47796" y="58918"/>
                </a:lnTo>
                <a:lnTo>
                  <a:pt x="44005" y="58918"/>
                </a:lnTo>
                <a:lnTo>
                  <a:pt x="44005" y="55157"/>
                </a:lnTo>
                <a:close/>
                <a:moveTo>
                  <a:pt x="51771" y="55157"/>
                </a:moveTo>
                <a:lnTo>
                  <a:pt x="51771" y="58918"/>
                </a:lnTo>
                <a:lnTo>
                  <a:pt x="47980" y="58918"/>
                </a:lnTo>
                <a:lnTo>
                  <a:pt x="47980" y="55157"/>
                </a:lnTo>
                <a:close/>
                <a:moveTo>
                  <a:pt x="55746" y="55157"/>
                </a:moveTo>
                <a:lnTo>
                  <a:pt x="55746" y="58918"/>
                </a:lnTo>
                <a:lnTo>
                  <a:pt x="51955" y="58918"/>
                </a:lnTo>
                <a:lnTo>
                  <a:pt x="51955" y="55157"/>
                </a:lnTo>
                <a:close/>
                <a:moveTo>
                  <a:pt x="59721" y="55157"/>
                </a:moveTo>
                <a:lnTo>
                  <a:pt x="59721" y="58918"/>
                </a:lnTo>
                <a:lnTo>
                  <a:pt x="55931" y="58918"/>
                </a:lnTo>
                <a:lnTo>
                  <a:pt x="55931" y="55157"/>
                </a:lnTo>
                <a:close/>
                <a:moveTo>
                  <a:pt x="63696" y="55157"/>
                </a:moveTo>
                <a:lnTo>
                  <a:pt x="63696" y="58918"/>
                </a:lnTo>
                <a:lnTo>
                  <a:pt x="59906" y="58918"/>
                </a:lnTo>
                <a:lnTo>
                  <a:pt x="59906" y="55157"/>
                </a:lnTo>
                <a:close/>
                <a:moveTo>
                  <a:pt x="67672" y="55157"/>
                </a:moveTo>
                <a:lnTo>
                  <a:pt x="67672" y="58918"/>
                </a:lnTo>
                <a:lnTo>
                  <a:pt x="63881" y="58918"/>
                </a:lnTo>
                <a:lnTo>
                  <a:pt x="63881" y="55157"/>
                </a:lnTo>
                <a:close/>
                <a:moveTo>
                  <a:pt x="71648" y="55157"/>
                </a:moveTo>
                <a:lnTo>
                  <a:pt x="71648" y="58918"/>
                </a:lnTo>
                <a:lnTo>
                  <a:pt x="67857" y="58918"/>
                </a:lnTo>
                <a:lnTo>
                  <a:pt x="67857" y="55157"/>
                </a:lnTo>
                <a:close/>
                <a:moveTo>
                  <a:pt x="75623" y="55157"/>
                </a:moveTo>
                <a:lnTo>
                  <a:pt x="75623" y="58918"/>
                </a:lnTo>
                <a:lnTo>
                  <a:pt x="71832" y="58918"/>
                </a:lnTo>
                <a:lnTo>
                  <a:pt x="71832" y="55157"/>
                </a:lnTo>
                <a:close/>
                <a:moveTo>
                  <a:pt x="79598" y="55157"/>
                </a:moveTo>
                <a:lnTo>
                  <a:pt x="79598" y="58918"/>
                </a:lnTo>
                <a:lnTo>
                  <a:pt x="75807" y="58918"/>
                </a:lnTo>
                <a:lnTo>
                  <a:pt x="75807" y="55157"/>
                </a:lnTo>
                <a:close/>
                <a:moveTo>
                  <a:pt x="83573" y="55157"/>
                </a:moveTo>
                <a:lnTo>
                  <a:pt x="83573" y="58918"/>
                </a:lnTo>
                <a:lnTo>
                  <a:pt x="79782" y="58918"/>
                </a:lnTo>
                <a:lnTo>
                  <a:pt x="79782" y="55157"/>
                </a:lnTo>
                <a:close/>
                <a:moveTo>
                  <a:pt x="87549" y="55157"/>
                </a:moveTo>
                <a:lnTo>
                  <a:pt x="87549" y="58918"/>
                </a:lnTo>
                <a:lnTo>
                  <a:pt x="83757" y="58918"/>
                </a:lnTo>
                <a:lnTo>
                  <a:pt x="83757" y="55157"/>
                </a:lnTo>
                <a:close/>
                <a:moveTo>
                  <a:pt x="91524" y="55157"/>
                </a:moveTo>
                <a:lnTo>
                  <a:pt x="91524" y="58918"/>
                </a:lnTo>
                <a:lnTo>
                  <a:pt x="87733" y="58918"/>
                </a:lnTo>
                <a:lnTo>
                  <a:pt x="87733" y="55157"/>
                </a:lnTo>
                <a:close/>
                <a:moveTo>
                  <a:pt x="95499" y="55157"/>
                </a:moveTo>
                <a:lnTo>
                  <a:pt x="95499" y="58918"/>
                </a:lnTo>
                <a:lnTo>
                  <a:pt x="91708" y="58918"/>
                </a:lnTo>
                <a:lnTo>
                  <a:pt x="91708" y="55157"/>
                </a:lnTo>
                <a:close/>
                <a:moveTo>
                  <a:pt x="99474" y="55157"/>
                </a:moveTo>
                <a:lnTo>
                  <a:pt x="99474" y="58918"/>
                </a:lnTo>
                <a:lnTo>
                  <a:pt x="95684" y="58918"/>
                </a:lnTo>
                <a:lnTo>
                  <a:pt x="95684" y="55157"/>
                </a:lnTo>
                <a:close/>
                <a:moveTo>
                  <a:pt x="103449" y="55157"/>
                </a:moveTo>
                <a:lnTo>
                  <a:pt x="103449" y="58918"/>
                </a:lnTo>
                <a:lnTo>
                  <a:pt x="99659" y="58918"/>
                </a:lnTo>
                <a:lnTo>
                  <a:pt x="99659" y="55157"/>
                </a:lnTo>
                <a:close/>
                <a:moveTo>
                  <a:pt x="107424" y="55157"/>
                </a:moveTo>
                <a:lnTo>
                  <a:pt x="107424" y="58918"/>
                </a:lnTo>
                <a:lnTo>
                  <a:pt x="103634" y="58918"/>
                </a:lnTo>
                <a:lnTo>
                  <a:pt x="103634" y="55157"/>
                </a:lnTo>
                <a:close/>
                <a:moveTo>
                  <a:pt x="111400" y="55157"/>
                </a:moveTo>
                <a:lnTo>
                  <a:pt x="111400" y="58918"/>
                </a:lnTo>
                <a:lnTo>
                  <a:pt x="107609" y="58918"/>
                </a:lnTo>
                <a:lnTo>
                  <a:pt x="107609" y="55157"/>
                </a:lnTo>
                <a:close/>
                <a:moveTo>
                  <a:pt x="115376" y="55157"/>
                </a:moveTo>
                <a:lnTo>
                  <a:pt x="115376" y="58918"/>
                </a:lnTo>
                <a:lnTo>
                  <a:pt x="111585" y="58918"/>
                </a:lnTo>
                <a:lnTo>
                  <a:pt x="111585" y="55157"/>
                </a:lnTo>
                <a:close/>
                <a:moveTo>
                  <a:pt x="119351" y="55157"/>
                </a:moveTo>
                <a:lnTo>
                  <a:pt x="119351" y="58918"/>
                </a:lnTo>
                <a:lnTo>
                  <a:pt x="115560" y="58918"/>
                </a:lnTo>
                <a:lnTo>
                  <a:pt x="115560" y="55157"/>
                </a:lnTo>
                <a:close/>
                <a:moveTo>
                  <a:pt x="123326" y="55157"/>
                </a:moveTo>
                <a:lnTo>
                  <a:pt x="123326" y="58918"/>
                </a:lnTo>
                <a:lnTo>
                  <a:pt x="119535" y="58918"/>
                </a:lnTo>
                <a:lnTo>
                  <a:pt x="119535" y="55157"/>
                </a:lnTo>
                <a:close/>
                <a:moveTo>
                  <a:pt x="127301" y="55157"/>
                </a:moveTo>
                <a:lnTo>
                  <a:pt x="127301" y="58918"/>
                </a:lnTo>
                <a:lnTo>
                  <a:pt x="123510" y="58918"/>
                </a:lnTo>
                <a:lnTo>
                  <a:pt x="123510" y="55157"/>
                </a:lnTo>
                <a:close/>
                <a:moveTo>
                  <a:pt x="131277" y="55157"/>
                </a:moveTo>
                <a:lnTo>
                  <a:pt x="131277" y="58918"/>
                </a:lnTo>
                <a:lnTo>
                  <a:pt x="127485" y="58918"/>
                </a:lnTo>
                <a:lnTo>
                  <a:pt x="127485" y="55157"/>
                </a:lnTo>
                <a:close/>
                <a:moveTo>
                  <a:pt x="135252" y="55157"/>
                </a:moveTo>
                <a:lnTo>
                  <a:pt x="135252" y="58918"/>
                </a:lnTo>
                <a:lnTo>
                  <a:pt x="131461" y="58918"/>
                </a:lnTo>
                <a:lnTo>
                  <a:pt x="131461" y="55157"/>
                </a:lnTo>
                <a:close/>
                <a:moveTo>
                  <a:pt x="139227" y="55157"/>
                </a:moveTo>
                <a:lnTo>
                  <a:pt x="139227" y="58918"/>
                </a:lnTo>
                <a:lnTo>
                  <a:pt x="135436" y="58918"/>
                </a:lnTo>
                <a:lnTo>
                  <a:pt x="135436" y="55157"/>
                </a:lnTo>
                <a:close/>
                <a:moveTo>
                  <a:pt x="143202" y="55157"/>
                </a:moveTo>
                <a:lnTo>
                  <a:pt x="143202" y="58918"/>
                </a:lnTo>
                <a:lnTo>
                  <a:pt x="139411" y="58918"/>
                </a:lnTo>
                <a:lnTo>
                  <a:pt x="139411" y="55157"/>
                </a:lnTo>
                <a:close/>
                <a:moveTo>
                  <a:pt x="147177" y="55157"/>
                </a:moveTo>
                <a:lnTo>
                  <a:pt x="147177" y="58918"/>
                </a:lnTo>
                <a:lnTo>
                  <a:pt x="143387" y="58918"/>
                </a:lnTo>
                <a:lnTo>
                  <a:pt x="143387" y="55157"/>
                </a:lnTo>
                <a:close/>
                <a:moveTo>
                  <a:pt x="151224" y="55157"/>
                </a:moveTo>
                <a:lnTo>
                  <a:pt x="151224" y="58918"/>
                </a:lnTo>
                <a:lnTo>
                  <a:pt x="147362" y="58918"/>
                </a:lnTo>
                <a:lnTo>
                  <a:pt x="147362" y="55157"/>
                </a:lnTo>
                <a:close/>
                <a:moveTo>
                  <a:pt x="4068" y="59101"/>
                </a:moveTo>
                <a:lnTo>
                  <a:pt x="4068" y="62861"/>
                </a:lnTo>
                <a:lnTo>
                  <a:pt x="184" y="62861"/>
                </a:lnTo>
                <a:lnTo>
                  <a:pt x="184" y="59101"/>
                </a:lnTo>
                <a:close/>
                <a:moveTo>
                  <a:pt x="8043" y="59101"/>
                </a:moveTo>
                <a:lnTo>
                  <a:pt x="8043" y="62861"/>
                </a:lnTo>
                <a:lnTo>
                  <a:pt x="4252" y="62861"/>
                </a:lnTo>
                <a:lnTo>
                  <a:pt x="4252" y="59101"/>
                </a:lnTo>
                <a:close/>
                <a:moveTo>
                  <a:pt x="12018" y="59101"/>
                </a:moveTo>
                <a:lnTo>
                  <a:pt x="12018" y="62861"/>
                </a:lnTo>
                <a:lnTo>
                  <a:pt x="8227" y="62861"/>
                </a:lnTo>
                <a:lnTo>
                  <a:pt x="8227" y="59101"/>
                </a:lnTo>
                <a:close/>
                <a:moveTo>
                  <a:pt x="15993" y="59101"/>
                </a:moveTo>
                <a:lnTo>
                  <a:pt x="15993" y="62861"/>
                </a:lnTo>
                <a:lnTo>
                  <a:pt x="12202" y="62861"/>
                </a:lnTo>
                <a:lnTo>
                  <a:pt x="12202" y="59101"/>
                </a:lnTo>
                <a:close/>
                <a:moveTo>
                  <a:pt x="19968" y="59101"/>
                </a:moveTo>
                <a:lnTo>
                  <a:pt x="19968" y="62861"/>
                </a:lnTo>
                <a:lnTo>
                  <a:pt x="16177" y="62861"/>
                </a:lnTo>
                <a:lnTo>
                  <a:pt x="16177" y="59101"/>
                </a:lnTo>
                <a:close/>
                <a:moveTo>
                  <a:pt x="23944" y="59101"/>
                </a:moveTo>
                <a:lnTo>
                  <a:pt x="23944" y="62861"/>
                </a:lnTo>
                <a:lnTo>
                  <a:pt x="20153" y="62861"/>
                </a:lnTo>
                <a:lnTo>
                  <a:pt x="20153" y="59101"/>
                </a:lnTo>
                <a:close/>
                <a:moveTo>
                  <a:pt x="27919" y="59101"/>
                </a:moveTo>
                <a:lnTo>
                  <a:pt x="27919" y="62861"/>
                </a:lnTo>
                <a:lnTo>
                  <a:pt x="24129" y="62861"/>
                </a:lnTo>
                <a:lnTo>
                  <a:pt x="24129" y="59101"/>
                </a:lnTo>
                <a:close/>
                <a:moveTo>
                  <a:pt x="31895" y="59101"/>
                </a:moveTo>
                <a:lnTo>
                  <a:pt x="31895" y="62861"/>
                </a:lnTo>
                <a:lnTo>
                  <a:pt x="28104" y="62861"/>
                </a:lnTo>
                <a:lnTo>
                  <a:pt x="28104" y="59101"/>
                </a:lnTo>
                <a:close/>
                <a:moveTo>
                  <a:pt x="35870" y="59101"/>
                </a:moveTo>
                <a:lnTo>
                  <a:pt x="35870" y="62861"/>
                </a:lnTo>
                <a:lnTo>
                  <a:pt x="32079" y="62861"/>
                </a:lnTo>
                <a:lnTo>
                  <a:pt x="32079" y="59101"/>
                </a:lnTo>
                <a:close/>
                <a:moveTo>
                  <a:pt x="39845" y="59101"/>
                </a:moveTo>
                <a:lnTo>
                  <a:pt x="39845" y="62861"/>
                </a:lnTo>
                <a:lnTo>
                  <a:pt x="36054" y="62861"/>
                </a:lnTo>
                <a:lnTo>
                  <a:pt x="36054" y="59101"/>
                </a:lnTo>
                <a:close/>
                <a:moveTo>
                  <a:pt x="43821" y="59101"/>
                </a:moveTo>
                <a:lnTo>
                  <a:pt x="43821" y="62861"/>
                </a:lnTo>
                <a:lnTo>
                  <a:pt x="40029" y="62861"/>
                </a:lnTo>
                <a:lnTo>
                  <a:pt x="40029" y="59101"/>
                </a:lnTo>
                <a:close/>
                <a:moveTo>
                  <a:pt x="47796" y="59101"/>
                </a:moveTo>
                <a:lnTo>
                  <a:pt x="47796" y="62861"/>
                </a:lnTo>
                <a:lnTo>
                  <a:pt x="44005" y="62861"/>
                </a:lnTo>
                <a:lnTo>
                  <a:pt x="44005" y="59101"/>
                </a:lnTo>
                <a:close/>
                <a:moveTo>
                  <a:pt x="51771" y="59101"/>
                </a:moveTo>
                <a:lnTo>
                  <a:pt x="51771" y="62861"/>
                </a:lnTo>
                <a:lnTo>
                  <a:pt x="47980" y="62861"/>
                </a:lnTo>
                <a:lnTo>
                  <a:pt x="47980" y="59101"/>
                </a:lnTo>
                <a:close/>
                <a:moveTo>
                  <a:pt x="55746" y="59101"/>
                </a:moveTo>
                <a:lnTo>
                  <a:pt x="55746" y="62861"/>
                </a:lnTo>
                <a:lnTo>
                  <a:pt x="51955" y="62861"/>
                </a:lnTo>
                <a:lnTo>
                  <a:pt x="51955" y="59101"/>
                </a:lnTo>
                <a:close/>
                <a:moveTo>
                  <a:pt x="59721" y="59101"/>
                </a:moveTo>
                <a:lnTo>
                  <a:pt x="59721" y="62861"/>
                </a:lnTo>
                <a:lnTo>
                  <a:pt x="55931" y="62861"/>
                </a:lnTo>
                <a:lnTo>
                  <a:pt x="55931" y="59101"/>
                </a:lnTo>
                <a:close/>
                <a:moveTo>
                  <a:pt x="63696" y="59101"/>
                </a:moveTo>
                <a:lnTo>
                  <a:pt x="63696" y="62861"/>
                </a:lnTo>
                <a:lnTo>
                  <a:pt x="59906" y="62861"/>
                </a:lnTo>
                <a:lnTo>
                  <a:pt x="59906" y="59101"/>
                </a:lnTo>
                <a:close/>
                <a:moveTo>
                  <a:pt x="67672" y="59101"/>
                </a:moveTo>
                <a:lnTo>
                  <a:pt x="67672" y="62861"/>
                </a:lnTo>
                <a:lnTo>
                  <a:pt x="63881" y="62861"/>
                </a:lnTo>
                <a:lnTo>
                  <a:pt x="63881" y="59101"/>
                </a:lnTo>
                <a:close/>
                <a:moveTo>
                  <a:pt x="71648" y="59101"/>
                </a:moveTo>
                <a:lnTo>
                  <a:pt x="71648" y="62861"/>
                </a:lnTo>
                <a:lnTo>
                  <a:pt x="67857" y="62861"/>
                </a:lnTo>
                <a:lnTo>
                  <a:pt x="67857" y="59101"/>
                </a:lnTo>
                <a:close/>
                <a:moveTo>
                  <a:pt x="75623" y="59101"/>
                </a:moveTo>
                <a:lnTo>
                  <a:pt x="75623" y="62861"/>
                </a:lnTo>
                <a:lnTo>
                  <a:pt x="71832" y="62861"/>
                </a:lnTo>
                <a:lnTo>
                  <a:pt x="71832" y="59101"/>
                </a:lnTo>
                <a:close/>
                <a:moveTo>
                  <a:pt x="79598" y="59101"/>
                </a:moveTo>
                <a:lnTo>
                  <a:pt x="79598" y="62861"/>
                </a:lnTo>
                <a:lnTo>
                  <a:pt x="75807" y="62861"/>
                </a:lnTo>
                <a:lnTo>
                  <a:pt x="75807" y="59101"/>
                </a:lnTo>
                <a:close/>
                <a:moveTo>
                  <a:pt x="83573" y="59101"/>
                </a:moveTo>
                <a:lnTo>
                  <a:pt x="83573" y="62861"/>
                </a:lnTo>
                <a:lnTo>
                  <a:pt x="79782" y="62861"/>
                </a:lnTo>
                <a:lnTo>
                  <a:pt x="79782" y="59101"/>
                </a:lnTo>
                <a:close/>
                <a:moveTo>
                  <a:pt x="87549" y="59101"/>
                </a:moveTo>
                <a:lnTo>
                  <a:pt x="87549" y="62861"/>
                </a:lnTo>
                <a:lnTo>
                  <a:pt x="83757" y="62861"/>
                </a:lnTo>
                <a:lnTo>
                  <a:pt x="83757" y="59101"/>
                </a:lnTo>
                <a:close/>
                <a:moveTo>
                  <a:pt x="91524" y="59101"/>
                </a:moveTo>
                <a:lnTo>
                  <a:pt x="91524" y="62861"/>
                </a:lnTo>
                <a:lnTo>
                  <a:pt x="87733" y="62861"/>
                </a:lnTo>
                <a:lnTo>
                  <a:pt x="87733" y="59101"/>
                </a:lnTo>
                <a:close/>
                <a:moveTo>
                  <a:pt x="95499" y="59101"/>
                </a:moveTo>
                <a:lnTo>
                  <a:pt x="95499" y="62861"/>
                </a:lnTo>
                <a:lnTo>
                  <a:pt x="91708" y="62861"/>
                </a:lnTo>
                <a:lnTo>
                  <a:pt x="91708" y="59101"/>
                </a:lnTo>
                <a:close/>
                <a:moveTo>
                  <a:pt x="99474" y="59101"/>
                </a:moveTo>
                <a:lnTo>
                  <a:pt x="99474" y="62861"/>
                </a:lnTo>
                <a:lnTo>
                  <a:pt x="95684" y="62861"/>
                </a:lnTo>
                <a:lnTo>
                  <a:pt x="95684" y="59101"/>
                </a:lnTo>
                <a:close/>
                <a:moveTo>
                  <a:pt x="103449" y="59101"/>
                </a:moveTo>
                <a:lnTo>
                  <a:pt x="103449" y="62861"/>
                </a:lnTo>
                <a:lnTo>
                  <a:pt x="99659" y="62861"/>
                </a:lnTo>
                <a:lnTo>
                  <a:pt x="99659" y="59101"/>
                </a:lnTo>
                <a:close/>
                <a:moveTo>
                  <a:pt x="107424" y="59101"/>
                </a:moveTo>
                <a:lnTo>
                  <a:pt x="107424" y="62861"/>
                </a:lnTo>
                <a:lnTo>
                  <a:pt x="103634" y="62861"/>
                </a:lnTo>
                <a:lnTo>
                  <a:pt x="103634" y="59101"/>
                </a:lnTo>
                <a:close/>
                <a:moveTo>
                  <a:pt x="111400" y="59101"/>
                </a:moveTo>
                <a:lnTo>
                  <a:pt x="111400" y="62861"/>
                </a:lnTo>
                <a:lnTo>
                  <a:pt x="107609" y="62861"/>
                </a:lnTo>
                <a:lnTo>
                  <a:pt x="107609" y="59101"/>
                </a:lnTo>
                <a:close/>
                <a:moveTo>
                  <a:pt x="115376" y="59101"/>
                </a:moveTo>
                <a:lnTo>
                  <a:pt x="115376" y="62861"/>
                </a:lnTo>
                <a:lnTo>
                  <a:pt x="111585" y="62861"/>
                </a:lnTo>
                <a:lnTo>
                  <a:pt x="111585" y="59101"/>
                </a:lnTo>
                <a:close/>
                <a:moveTo>
                  <a:pt x="119351" y="59101"/>
                </a:moveTo>
                <a:lnTo>
                  <a:pt x="119351" y="62861"/>
                </a:lnTo>
                <a:lnTo>
                  <a:pt x="115560" y="62861"/>
                </a:lnTo>
                <a:lnTo>
                  <a:pt x="115560" y="59101"/>
                </a:lnTo>
                <a:close/>
                <a:moveTo>
                  <a:pt x="123326" y="59101"/>
                </a:moveTo>
                <a:lnTo>
                  <a:pt x="123326" y="62861"/>
                </a:lnTo>
                <a:lnTo>
                  <a:pt x="119535" y="62861"/>
                </a:lnTo>
                <a:lnTo>
                  <a:pt x="119535" y="59101"/>
                </a:lnTo>
                <a:close/>
                <a:moveTo>
                  <a:pt x="127301" y="59101"/>
                </a:moveTo>
                <a:lnTo>
                  <a:pt x="127301" y="62861"/>
                </a:lnTo>
                <a:lnTo>
                  <a:pt x="123510" y="62861"/>
                </a:lnTo>
                <a:lnTo>
                  <a:pt x="123510" y="59101"/>
                </a:lnTo>
                <a:close/>
                <a:moveTo>
                  <a:pt x="131277" y="59101"/>
                </a:moveTo>
                <a:lnTo>
                  <a:pt x="131277" y="62861"/>
                </a:lnTo>
                <a:lnTo>
                  <a:pt x="127485" y="62861"/>
                </a:lnTo>
                <a:lnTo>
                  <a:pt x="127485" y="59101"/>
                </a:lnTo>
                <a:close/>
                <a:moveTo>
                  <a:pt x="135252" y="59101"/>
                </a:moveTo>
                <a:lnTo>
                  <a:pt x="135252" y="62861"/>
                </a:lnTo>
                <a:lnTo>
                  <a:pt x="131461" y="62861"/>
                </a:lnTo>
                <a:lnTo>
                  <a:pt x="131461" y="59101"/>
                </a:lnTo>
                <a:close/>
                <a:moveTo>
                  <a:pt x="139227" y="59101"/>
                </a:moveTo>
                <a:lnTo>
                  <a:pt x="139227" y="62861"/>
                </a:lnTo>
                <a:lnTo>
                  <a:pt x="135436" y="62861"/>
                </a:lnTo>
                <a:lnTo>
                  <a:pt x="135436" y="59101"/>
                </a:lnTo>
                <a:close/>
                <a:moveTo>
                  <a:pt x="143202" y="59101"/>
                </a:moveTo>
                <a:lnTo>
                  <a:pt x="143202" y="62861"/>
                </a:lnTo>
                <a:lnTo>
                  <a:pt x="139411" y="62861"/>
                </a:lnTo>
                <a:lnTo>
                  <a:pt x="139411" y="59101"/>
                </a:lnTo>
                <a:close/>
                <a:moveTo>
                  <a:pt x="147177" y="59101"/>
                </a:moveTo>
                <a:lnTo>
                  <a:pt x="147177" y="62861"/>
                </a:lnTo>
                <a:lnTo>
                  <a:pt x="143387" y="62861"/>
                </a:lnTo>
                <a:lnTo>
                  <a:pt x="143387" y="59101"/>
                </a:lnTo>
                <a:close/>
                <a:moveTo>
                  <a:pt x="151224" y="59101"/>
                </a:moveTo>
                <a:lnTo>
                  <a:pt x="151224" y="62861"/>
                </a:lnTo>
                <a:lnTo>
                  <a:pt x="147362" y="62861"/>
                </a:lnTo>
                <a:lnTo>
                  <a:pt x="147362" y="59101"/>
                </a:lnTo>
                <a:close/>
                <a:moveTo>
                  <a:pt x="4068" y="63043"/>
                </a:moveTo>
                <a:lnTo>
                  <a:pt x="4068" y="66803"/>
                </a:lnTo>
                <a:lnTo>
                  <a:pt x="184" y="66803"/>
                </a:lnTo>
                <a:lnTo>
                  <a:pt x="184" y="63043"/>
                </a:lnTo>
                <a:close/>
                <a:moveTo>
                  <a:pt x="8043" y="63043"/>
                </a:moveTo>
                <a:lnTo>
                  <a:pt x="8043" y="66803"/>
                </a:lnTo>
                <a:lnTo>
                  <a:pt x="4252" y="66803"/>
                </a:lnTo>
                <a:lnTo>
                  <a:pt x="4252" y="63043"/>
                </a:lnTo>
                <a:close/>
                <a:moveTo>
                  <a:pt x="12018" y="63043"/>
                </a:moveTo>
                <a:lnTo>
                  <a:pt x="12018" y="66803"/>
                </a:lnTo>
                <a:lnTo>
                  <a:pt x="8227" y="66803"/>
                </a:lnTo>
                <a:lnTo>
                  <a:pt x="8227" y="63043"/>
                </a:lnTo>
                <a:close/>
                <a:moveTo>
                  <a:pt x="15993" y="63043"/>
                </a:moveTo>
                <a:lnTo>
                  <a:pt x="15993" y="66803"/>
                </a:lnTo>
                <a:lnTo>
                  <a:pt x="12202" y="66803"/>
                </a:lnTo>
                <a:lnTo>
                  <a:pt x="12202" y="63043"/>
                </a:lnTo>
                <a:close/>
                <a:moveTo>
                  <a:pt x="19968" y="63043"/>
                </a:moveTo>
                <a:lnTo>
                  <a:pt x="19968" y="66803"/>
                </a:lnTo>
                <a:lnTo>
                  <a:pt x="16177" y="66803"/>
                </a:lnTo>
                <a:lnTo>
                  <a:pt x="16177" y="63043"/>
                </a:lnTo>
                <a:close/>
                <a:moveTo>
                  <a:pt x="23944" y="63043"/>
                </a:moveTo>
                <a:lnTo>
                  <a:pt x="23944" y="66803"/>
                </a:lnTo>
                <a:lnTo>
                  <a:pt x="20153" y="66803"/>
                </a:lnTo>
                <a:lnTo>
                  <a:pt x="20153" y="63043"/>
                </a:lnTo>
                <a:close/>
                <a:moveTo>
                  <a:pt x="27919" y="63043"/>
                </a:moveTo>
                <a:lnTo>
                  <a:pt x="27919" y="66803"/>
                </a:lnTo>
                <a:lnTo>
                  <a:pt x="24129" y="66803"/>
                </a:lnTo>
                <a:lnTo>
                  <a:pt x="24129" y="63043"/>
                </a:lnTo>
                <a:close/>
                <a:moveTo>
                  <a:pt x="31895" y="63043"/>
                </a:moveTo>
                <a:lnTo>
                  <a:pt x="31895" y="66803"/>
                </a:lnTo>
                <a:lnTo>
                  <a:pt x="28104" y="66803"/>
                </a:lnTo>
                <a:lnTo>
                  <a:pt x="28104" y="63043"/>
                </a:lnTo>
                <a:close/>
                <a:moveTo>
                  <a:pt x="35870" y="63043"/>
                </a:moveTo>
                <a:lnTo>
                  <a:pt x="35870" y="66803"/>
                </a:lnTo>
                <a:lnTo>
                  <a:pt x="32079" y="66803"/>
                </a:lnTo>
                <a:lnTo>
                  <a:pt x="32079" y="63043"/>
                </a:lnTo>
                <a:close/>
                <a:moveTo>
                  <a:pt x="39845" y="63043"/>
                </a:moveTo>
                <a:lnTo>
                  <a:pt x="39845" y="66803"/>
                </a:lnTo>
                <a:lnTo>
                  <a:pt x="36054" y="66803"/>
                </a:lnTo>
                <a:lnTo>
                  <a:pt x="36054" y="63043"/>
                </a:lnTo>
                <a:close/>
                <a:moveTo>
                  <a:pt x="43821" y="63043"/>
                </a:moveTo>
                <a:lnTo>
                  <a:pt x="43821" y="66803"/>
                </a:lnTo>
                <a:lnTo>
                  <a:pt x="40029" y="66803"/>
                </a:lnTo>
                <a:lnTo>
                  <a:pt x="40029" y="63043"/>
                </a:lnTo>
                <a:close/>
                <a:moveTo>
                  <a:pt x="47796" y="63043"/>
                </a:moveTo>
                <a:lnTo>
                  <a:pt x="47796" y="66803"/>
                </a:lnTo>
                <a:lnTo>
                  <a:pt x="44005" y="66803"/>
                </a:lnTo>
                <a:lnTo>
                  <a:pt x="44005" y="63043"/>
                </a:lnTo>
                <a:close/>
                <a:moveTo>
                  <a:pt x="51771" y="63043"/>
                </a:moveTo>
                <a:lnTo>
                  <a:pt x="51771" y="66803"/>
                </a:lnTo>
                <a:lnTo>
                  <a:pt x="47980" y="66803"/>
                </a:lnTo>
                <a:lnTo>
                  <a:pt x="47980" y="63043"/>
                </a:lnTo>
                <a:close/>
                <a:moveTo>
                  <a:pt x="55746" y="63043"/>
                </a:moveTo>
                <a:lnTo>
                  <a:pt x="55746" y="66803"/>
                </a:lnTo>
                <a:lnTo>
                  <a:pt x="51955" y="66803"/>
                </a:lnTo>
                <a:lnTo>
                  <a:pt x="51955" y="63043"/>
                </a:lnTo>
                <a:close/>
                <a:moveTo>
                  <a:pt x="59721" y="63043"/>
                </a:moveTo>
                <a:lnTo>
                  <a:pt x="59721" y="66803"/>
                </a:lnTo>
                <a:lnTo>
                  <a:pt x="55931" y="66803"/>
                </a:lnTo>
                <a:lnTo>
                  <a:pt x="55931" y="63043"/>
                </a:lnTo>
                <a:close/>
                <a:moveTo>
                  <a:pt x="63696" y="63043"/>
                </a:moveTo>
                <a:lnTo>
                  <a:pt x="63696" y="66803"/>
                </a:lnTo>
                <a:lnTo>
                  <a:pt x="59906" y="66803"/>
                </a:lnTo>
                <a:lnTo>
                  <a:pt x="59906" y="63043"/>
                </a:lnTo>
                <a:close/>
                <a:moveTo>
                  <a:pt x="67672" y="63043"/>
                </a:moveTo>
                <a:lnTo>
                  <a:pt x="67672" y="66803"/>
                </a:lnTo>
                <a:lnTo>
                  <a:pt x="63881" y="66803"/>
                </a:lnTo>
                <a:lnTo>
                  <a:pt x="63881" y="63043"/>
                </a:lnTo>
                <a:close/>
                <a:moveTo>
                  <a:pt x="71648" y="63043"/>
                </a:moveTo>
                <a:lnTo>
                  <a:pt x="71648" y="66803"/>
                </a:lnTo>
                <a:lnTo>
                  <a:pt x="67857" y="66803"/>
                </a:lnTo>
                <a:lnTo>
                  <a:pt x="67857" y="63043"/>
                </a:lnTo>
                <a:close/>
                <a:moveTo>
                  <a:pt x="75623" y="63043"/>
                </a:moveTo>
                <a:lnTo>
                  <a:pt x="75623" y="66803"/>
                </a:lnTo>
                <a:lnTo>
                  <a:pt x="71832" y="66803"/>
                </a:lnTo>
                <a:lnTo>
                  <a:pt x="71832" y="63043"/>
                </a:lnTo>
                <a:close/>
                <a:moveTo>
                  <a:pt x="79598" y="63043"/>
                </a:moveTo>
                <a:lnTo>
                  <a:pt x="79598" y="66803"/>
                </a:lnTo>
                <a:lnTo>
                  <a:pt x="75807" y="66803"/>
                </a:lnTo>
                <a:lnTo>
                  <a:pt x="75807" y="63043"/>
                </a:lnTo>
                <a:close/>
                <a:moveTo>
                  <a:pt x="83573" y="63043"/>
                </a:moveTo>
                <a:lnTo>
                  <a:pt x="83573" y="66803"/>
                </a:lnTo>
                <a:lnTo>
                  <a:pt x="79782" y="66803"/>
                </a:lnTo>
                <a:lnTo>
                  <a:pt x="79782" y="63043"/>
                </a:lnTo>
                <a:close/>
                <a:moveTo>
                  <a:pt x="87549" y="63043"/>
                </a:moveTo>
                <a:lnTo>
                  <a:pt x="87549" y="66803"/>
                </a:lnTo>
                <a:lnTo>
                  <a:pt x="83757" y="66803"/>
                </a:lnTo>
                <a:lnTo>
                  <a:pt x="83757" y="63043"/>
                </a:lnTo>
                <a:close/>
                <a:moveTo>
                  <a:pt x="91524" y="63043"/>
                </a:moveTo>
                <a:lnTo>
                  <a:pt x="91524" y="66803"/>
                </a:lnTo>
                <a:lnTo>
                  <a:pt x="87733" y="66803"/>
                </a:lnTo>
                <a:lnTo>
                  <a:pt x="87733" y="63043"/>
                </a:lnTo>
                <a:close/>
                <a:moveTo>
                  <a:pt x="95499" y="63043"/>
                </a:moveTo>
                <a:lnTo>
                  <a:pt x="95499" y="66803"/>
                </a:lnTo>
                <a:lnTo>
                  <a:pt x="91708" y="66803"/>
                </a:lnTo>
                <a:lnTo>
                  <a:pt x="91708" y="63043"/>
                </a:lnTo>
                <a:close/>
                <a:moveTo>
                  <a:pt x="99474" y="63043"/>
                </a:moveTo>
                <a:lnTo>
                  <a:pt x="99474" y="66803"/>
                </a:lnTo>
                <a:lnTo>
                  <a:pt x="95684" y="66803"/>
                </a:lnTo>
                <a:lnTo>
                  <a:pt x="95684" y="63043"/>
                </a:lnTo>
                <a:close/>
                <a:moveTo>
                  <a:pt x="103449" y="63043"/>
                </a:moveTo>
                <a:lnTo>
                  <a:pt x="103449" y="66803"/>
                </a:lnTo>
                <a:lnTo>
                  <a:pt x="99659" y="66803"/>
                </a:lnTo>
                <a:lnTo>
                  <a:pt x="99659" y="63043"/>
                </a:lnTo>
                <a:close/>
                <a:moveTo>
                  <a:pt x="107424" y="63043"/>
                </a:moveTo>
                <a:lnTo>
                  <a:pt x="107424" y="66803"/>
                </a:lnTo>
                <a:lnTo>
                  <a:pt x="103634" y="66803"/>
                </a:lnTo>
                <a:lnTo>
                  <a:pt x="103634" y="63043"/>
                </a:lnTo>
                <a:close/>
                <a:moveTo>
                  <a:pt x="111400" y="63043"/>
                </a:moveTo>
                <a:lnTo>
                  <a:pt x="111400" y="66803"/>
                </a:lnTo>
                <a:lnTo>
                  <a:pt x="107609" y="66803"/>
                </a:lnTo>
                <a:lnTo>
                  <a:pt x="107609" y="63043"/>
                </a:lnTo>
                <a:close/>
                <a:moveTo>
                  <a:pt x="115376" y="63043"/>
                </a:moveTo>
                <a:lnTo>
                  <a:pt x="115376" y="66803"/>
                </a:lnTo>
                <a:lnTo>
                  <a:pt x="111585" y="66803"/>
                </a:lnTo>
                <a:lnTo>
                  <a:pt x="111585" y="63043"/>
                </a:lnTo>
                <a:close/>
                <a:moveTo>
                  <a:pt x="119351" y="63044"/>
                </a:moveTo>
                <a:lnTo>
                  <a:pt x="119351" y="66803"/>
                </a:lnTo>
                <a:lnTo>
                  <a:pt x="115560" y="66803"/>
                </a:lnTo>
                <a:lnTo>
                  <a:pt x="115560" y="63044"/>
                </a:lnTo>
                <a:close/>
                <a:moveTo>
                  <a:pt x="123326" y="63044"/>
                </a:moveTo>
                <a:lnTo>
                  <a:pt x="123326" y="66803"/>
                </a:lnTo>
                <a:lnTo>
                  <a:pt x="119535" y="66803"/>
                </a:lnTo>
                <a:lnTo>
                  <a:pt x="119535" y="63044"/>
                </a:lnTo>
                <a:close/>
                <a:moveTo>
                  <a:pt x="127301" y="63044"/>
                </a:moveTo>
                <a:lnTo>
                  <a:pt x="127301" y="66803"/>
                </a:lnTo>
                <a:lnTo>
                  <a:pt x="123510" y="66803"/>
                </a:lnTo>
                <a:lnTo>
                  <a:pt x="123510" y="63044"/>
                </a:lnTo>
                <a:close/>
                <a:moveTo>
                  <a:pt x="131277" y="63044"/>
                </a:moveTo>
                <a:lnTo>
                  <a:pt x="131277" y="66803"/>
                </a:lnTo>
                <a:lnTo>
                  <a:pt x="127485" y="66803"/>
                </a:lnTo>
                <a:lnTo>
                  <a:pt x="127485" y="63044"/>
                </a:lnTo>
                <a:close/>
                <a:moveTo>
                  <a:pt x="135252" y="63044"/>
                </a:moveTo>
                <a:lnTo>
                  <a:pt x="135252" y="66803"/>
                </a:lnTo>
                <a:lnTo>
                  <a:pt x="131461" y="66803"/>
                </a:lnTo>
                <a:lnTo>
                  <a:pt x="131461" y="63044"/>
                </a:lnTo>
                <a:close/>
                <a:moveTo>
                  <a:pt x="139227" y="63044"/>
                </a:moveTo>
                <a:lnTo>
                  <a:pt x="139227" y="66803"/>
                </a:lnTo>
                <a:lnTo>
                  <a:pt x="135436" y="66803"/>
                </a:lnTo>
                <a:lnTo>
                  <a:pt x="135436" y="63044"/>
                </a:lnTo>
                <a:close/>
                <a:moveTo>
                  <a:pt x="143202" y="63044"/>
                </a:moveTo>
                <a:lnTo>
                  <a:pt x="143202" y="66803"/>
                </a:lnTo>
                <a:lnTo>
                  <a:pt x="139411" y="66803"/>
                </a:lnTo>
                <a:lnTo>
                  <a:pt x="139411" y="63044"/>
                </a:lnTo>
                <a:close/>
                <a:moveTo>
                  <a:pt x="147177" y="63044"/>
                </a:moveTo>
                <a:lnTo>
                  <a:pt x="147177" y="66803"/>
                </a:lnTo>
                <a:lnTo>
                  <a:pt x="143387" y="66803"/>
                </a:lnTo>
                <a:lnTo>
                  <a:pt x="143387" y="63044"/>
                </a:lnTo>
                <a:close/>
                <a:moveTo>
                  <a:pt x="151224" y="63044"/>
                </a:moveTo>
                <a:lnTo>
                  <a:pt x="151224" y="66803"/>
                </a:lnTo>
                <a:lnTo>
                  <a:pt x="147362" y="66803"/>
                </a:lnTo>
                <a:lnTo>
                  <a:pt x="147362" y="63044"/>
                </a:lnTo>
                <a:close/>
                <a:moveTo>
                  <a:pt x="4068" y="66986"/>
                </a:moveTo>
                <a:lnTo>
                  <a:pt x="4068" y="70746"/>
                </a:lnTo>
                <a:lnTo>
                  <a:pt x="184" y="70746"/>
                </a:lnTo>
                <a:lnTo>
                  <a:pt x="184" y="66986"/>
                </a:lnTo>
                <a:close/>
                <a:moveTo>
                  <a:pt x="8043" y="66986"/>
                </a:moveTo>
                <a:lnTo>
                  <a:pt x="8043" y="70746"/>
                </a:lnTo>
                <a:lnTo>
                  <a:pt x="4252" y="70746"/>
                </a:lnTo>
                <a:lnTo>
                  <a:pt x="4252" y="66986"/>
                </a:lnTo>
                <a:close/>
                <a:moveTo>
                  <a:pt x="12018" y="66986"/>
                </a:moveTo>
                <a:lnTo>
                  <a:pt x="12018" y="70746"/>
                </a:lnTo>
                <a:lnTo>
                  <a:pt x="8227" y="70746"/>
                </a:lnTo>
                <a:lnTo>
                  <a:pt x="8227" y="66986"/>
                </a:lnTo>
                <a:close/>
                <a:moveTo>
                  <a:pt x="15993" y="66986"/>
                </a:moveTo>
                <a:lnTo>
                  <a:pt x="15993" y="70746"/>
                </a:lnTo>
                <a:lnTo>
                  <a:pt x="12202" y="70746"/>
                </a:lnTo>
                <a:lnTo>
                  <a:pt x="12202" y="66986"/>
                </a:lnTo>
                <a:close/>
                <a:moveTo>
                  <a:pt x="19968" y="66986"/>
                </a:moveTo>
                <a:lnTo>
                  <a:pt x="19968" y="70746"/>
                </a:lnTo>
                <a:lnTo>
                  <a:pt x="16177" y="70746"/>
                </a:lnTo>
                <a:lnTo>
                  <a:pt x="16177" y="66986"/>
                </a:lnTo>
                <a:close/>
                <a:moveTo>
                  <a:pt x="23944" y="66986"/>
                </a:moveTo>
                <a:lnTo>
                  <a:pt x="23944" y="70746"/>
                </a:lnTo>
                <a:lnTo>
                  <a:pt x="20153" y="70746"/>
                </a:lnTo>
                <a:lnTo>
                  <a:pt x="20153" y="66986"/>
                </a:lnTo>
                <a:close/>
                <a:moveTo>
                  <a:pt x="27919" y="66986"/>
                </a:moveTo>
                <a:lnTo>
                  <a:pt x="27919" y="70746"/>
                </a:lnTo>
                <a:lnTo>
                  <a:pt x="24129" y="70746"/>
                </a:lnTo>
                <a:lnTo>
                  <a:pt x="24129" y="66986"/>
                </a:lnTo>
                <a:close/>
                <a:moveTo>
                  <a:pt x="31895" y="66986"/>
                </a:moveTo>
                <a:lnTo>
                  <a:pt x="31895" y="70746"/>
                </a:lnTo>
                <a:lnTo>
                  <a:pt x="28104" y="70746"/>
                </a:lnTo>
                <a:lnTo>
                  <a:pt x="28104" y="66986"/>
                </a:lnTo>
                <a:close/>
                <a:moveTo>
                  <a:pt x="35870" y="66986"/>
                </a:moveTo>
                <a:lnTo>
                  <a:pt x="35870" y="70746"/>
                </a:lnTo>
                <a:lnTo>
                  <a:pt x="32079" y="70746"/>
                </a:lnTo>
                <a:lnTo>
                  <a:pt x="32079" y="66986"/>
                </a:lnTo>
                <a:close/>
                <a:moveTo>
                  <a:pt x="39845" y="66986"/>
                </a:moveTo>
                <a:lnTo>
                  <a:pt x="39845" y="70746"/>
                </a:lnTo>
                <a:lnTo>
                  <a:pt x="36054" y="70746"/>
                </a:lnTo>
                <a:lnTo>
                  <a:pt x="36054" y="66986"/>
                </a:lnTo>
                <a:close/>
                <a:moveTo>
                  <a:pt x="43821" y="66986"/>
                </a:moveTo>
                <a:lnTo>
                  <a:pt x="43821" y="70746"/>
                </a:lnTo>
                <a:lnTo>
                  <a:pt x="40029" y="70746"/>
                </a:lnTo>
                <a:lnTo>
                  <a:pt x="40029" y="66986"/>
                </a:lnTo>
                <a:close/>
                <a:moveTo>
                  <a:pt x="47796" y="66986"/>
                </a:moveTo>
                <a:lnTo>
                  <a:pt x="47796" y="70746"/>
                </a:lnTo>
                <a:lnTo>
                  <a:pt x="44005" y="70746"/>
                </a:lnTo>
                <a:lnTo>
                  <a:pt x="44005" y="66986"/>
                </a:lnTo>
                <a:close/>
                <a:moveTo>
                  <a:pt x="51771" y="66986"/>
                </a:moveTo>
                <a:lnTo>
                  <a:pt x="51771" y="70746"/>
                </a:lnTo>
                <a:lnTo>
                  <a:pt x="47980" y="70746"/>
                </a:lnTo>
                <a:lnTo>
                  <a:pt x="47980" y="66986"/>
                </a:lnTo>
                <a:close/>
                <a:moveTo>
                  <a:pt x="55746" y="66986"/>
                </a:moveTo>
                <a:lnTo>
                  <a:pt x="55746" y="70746"/>
                </a:lnTo>
                <a:lnTo>
                  <a:pt x="51955" y="70746"/>
                </a:lnTo>
                <a:lnTo>
                  <a:pt x="51955" y="66986"/>
                </a:lnTo>
                <a:close/>
                <a:moveTo>
                  <a:pt x="59721" y="66986"/>
                </a:moveTo>
                <a:lnTo>
                  <a:pt x="59721" y="70746"/>
                </a:lnTo>
                <a:lnTo>
                  <a:pt x="55931" y="70746"/>
                </a:lnTo>
                <a:lnTo>
                  <a:pt x="55931" y="66986"/>
                </a:lnTo>
                <a:close/>
                <a:moveTo>
                  <a:pt x="63696" y="66986"/>
                </a:moveTo>
                <a:lnTo>
                  <a:pt x="63696" y="70746"/>
                </a:lnTo>
                <a:lnTo>
                  <a:pt x="59906" y="70746"/>
                </a:lnTo>
                <a:lnTo>
                  <a:pt x="59906" y="66986"/>
                </a:lnTo>
                <a:close/>
                <a:moveTo>
                  <a:pt x="67672" y="66986"/>
                </a:moveTo>
                <a:lnTo>
                  <a:pt x="67672" y="70746"/>
                </a:lnTo>
                <a:lnTo>
                  <a:pt x="63881" y="70746"/>
                </a:lnTo>
                <a:lnTo>
                  <a:pt x="63881" y="66986"/>
                </a:lnTo>
                <a:close/>
                <a:moveTo>
                  <a:pt x="71648" y="66986"/>
                </a:moveTo>
                <a:lnTo>
                  <a:pt x="71648" y="70746"/>
                </a:lnTo>
                <a:lnTo>
                  <a:pt x="67857" y="70746"/>
                </a:lnTo>
                <a:lnTo>
                  <a:pt x="67857" y="66986"/>
                </a:lnTo>
                <a:close/>
                <a:moveTo>
                  <a:pt x="75623" y="66986"/>
                </a:moveTo>
                <a:lnTo>
                  <a:pt x="75623" y="70746"/>
                </a:lnTo>
                <a:lnTo>
                  <a:pt x="71832" y="70746"/>
                </a:lnTo>
                <a:lnTo>
                  <a:pt x="71832" y="66986"/>
                </a:lnTo>
                <a:close/>
                <a:moveTo>
                  <a:pt x="79598" y="66986"/>
                </a:moveTo>
                <a:lnTo>
                  <a:pt x="79598" y="70746"/>
                </a:lnTo>
                <a:lnTo>
                  <a:pt x="75807" y="70746"/>
                </a:lnTo>
                <a:lnTo>
                  <a:pt x="75807" y="66986"/>
                </a:lnTo>
                <a:close/>
                <a:moveTo>
                  <a:pt x="83573" y="66986"/>
                </a:moveTo>
                <a:lnTo>
                  <a:pt x="83573" y="70746"/>
                </a:lnTo>
                <a:lnTo>
                  <a:pt x="79782" y="70746"/>
                </a:lnTo>
                <a:lnTo>
                  <a:pt x="79782" y="66986"/>
                </a:lnTo>
                <a:close/>
                <a:moveTo>
                  <a:pt x="87549" y="66986"/>
                </a:moveTo>
                <a:lnTo>
                  <a:pt x="87549" y="70746"/>
                </a:lnTo>
                <a:lnTo>
                  <a:pt x="83757" y="70746"/>
                </a:lnTo>
                <a:lnTo>
                  <a:pt x="83757" y="66986"/>
                </a:lnTo>
                <a:close/>
                <a:moveTo>
                  <a:pt x="91524" y="66986"/>
                </a:moveTo>
                <a:lnTo>
                  <a:pt x="91524" y="70746"/>
                </a:lnTo>
                <a:lnTo>
                  <a:pt x="87733" y="70746"/>
                </a:lnTo>
                <a:lnTo>
                  <a:pt x="87733" y="66986"/>
                </a:lnTo>
                <a:close/>
                <a:moveTo>
                  <a:pt x="95499" y="66986"/>
                </a:moveTo>
                <a:lnTo>
                  <a:pt x="95499" y="70746"/>
                </a:lnTo>
                <a:lnTo>
                  <a:pt x="91708" y="70746"/>
                </a:lnTo>
                <a:lnTo>
                  <a:pt x="91708" y="66986"/>
                </a:lnTo>
                <a:close/>
                <a:moveTo>
                  <a:pt x="99474" y="66986"/>
                </a:moveTo>
                <a:lnTo>
                  <a:pt x="99474" y="70746"/>
                </a:lnTo>
                <a:lnTo>
                  <a:pt x="95684" y="70746"/>
                </a:lnTo>
                <a:lnTo>
                  <a:pt x="95684" y="66986"/>
                </a:lnTo>
                <a:close/>
                <a:moveTo>
                  <a:pt x="103449" y="66986"/>
                </a:moveTo>
                <a:lnTo>
                  <a:pt x="103449" y="70746"/>
                </a:lnTo>
                <a:lnTo>
                  <a:pt x="99659" y="70746"/>
                </a:lnTo>
                <a:lnTo>
                  <a:pt x="99659" y="66986"/>
                </a:lnTo>
                <a:close/>
                <a:moveTo>
                  <a:pt x="107424" y="66986"/>
                </a:moveTo>
                <a:lnTo>
                  <a:pt x="107424" y="70746"/>
                </a:lnTo>
                <a:lnTo>
                  <a:pt x="103634" y="70746"/>
                </a:lnTo>
                <a:lnTo>
                  <a:pt x="103634" y="66986"/>
                </a:lnTo>
                <a:close/>
                <a:moveTo>
                  <a:pt x="111400" y="66986"/>
                </a:moveTo>
                <a:lnTo>
                  <a:pt x="111400" y="70746"/>
                </a:lnTo>
                <a:lnTo>
                  <a:pt x="107609" y="70746"/>
                </a:lnTo>
                <a:lnTo>
                  <a:pt x="107609" y="66986"/>
                </a:lnTo>
                <a:close/>
                <a:moveTo>
                  <a:pt x="115376" y="66986"/>
                </a:moveTo>
                <a:lnTo>
                  <a:pt x="115376" y="70746"/>
                </a:lnTo>
                <a:lnTo>
                  <a:pt x="111585" y="70746"/>
                </a:lnTo>
                <a:lnTo>
                  <a:pt x="111585" y="66986"/>
                </a:lnTo>
                <a:close/>
                <a:moveTo>
                  <a:pt x="119351" y="66986"/>
                </a:moveTo>
                <a:lnTo>
                  <a:pt x="119351" y="70746"/>
                </a:lnTo>
                <a:lnTo>
                  <a:pt x="115560" y="70746"/>
                </a:lnTo>
                <a:lnTo>
                  <a:pt x="115560" y="66986"/>
                </a:lnTo>
                <a:close/>
                <a:moveTo>
                  <a:pt x="123326" y="66986"/>
                </a:moveTo>
                <a:lnTo>
                  <a:pt x="123326" y="70746"/>
                </a:lnTo>
                <a:lnTo>
                  <a:pt x="119535" y="70746"/>
                </a:lnTo>
                <a:lnTo>
                  <a:pt x="119535" y="66986"/>
                </a:lnTo>
                <a:close/>
                <a:moveTo>
                  <a:pt x="127301" y="66986"/>
                </a:moveTo>
                <a:lnTo>
                  <a:pt x="127301" y="70746"/>
                </a:lnTo>
                <a:lnTo>
                  <a:pt x="123510" y="70746"/>
                </a:lnTo>
                <a:lnTo>
                  <a:pt x="123510" y="66986"/>
                </a:lnTo>
                <a:close/>
                <a:moveTo>
                  <a:pt x="131277" y="66986"/>
                </a:moveTo>
                <a:lnTo>
                  <a:pt x="131277" y="70746"/>
                </a:lnTo>
                <a:lnTo>
                  <a:pt x="127485" y="70746"/>
                </a:lnTo>
                <a:lnTo>
                  <a:pt x="127485" y="66986"/>
                </a:lnTo>
                <a:close/>
                <a:moveTo>
                  <a:pt x="135252" y="66986"/>
                </a:moveTo>
                <a:lnTo>
                  <a:pt x="135252" y="70746"/>
                </a:lnTo>
                <a:lnTo>
                  <a:pt x="131461" y="70746"/>
                </a:lnTo>
                <a:lnTo>
                  <a:pt x="131461" y="66986"/>
                </a:lnTo>
                <a:close/>
                <a:moveTo>
                  <a:pt x="139227" y="66986"/>
                </a:moveTo>
                <a:lnTo>
                  <a:pt x="139227" y="70746"/>
                </a:lnTo>
                <a:lnTo>
                  <a:pt x="135436" y="70746"/>
                </a:lnTo>
                <a:lnTo>
                  <a:pt x="135436" y="66986"/>
                </a:lnTo>
                <a:close/>
                <a:moveTo>
                  <a:pt x="143202" y="66986"/>
                </a:moveTo>
                <a:lnTo>
                  <a:pt x="143202" y="70746"/>
                </a:lnTo>
                <a:lnTo>
                  <a:pt x="139411" y="70746"/>
                </a:lnTo>
                <a:lnTo>
                  <a:pt x="139411" y="66986"/>
                </a:lnTo>
                <a:close/>
                <a:moveTo>
                  <a:pt x="147177" y="66986"/>
                </a:moveTo>
                <a:lnTo>
                  <a:pt x="147177" y="70746"/>
                </a:lnTo>
                <a:lnTo>
                  <a:pt x="143387" y="70746"/>
                </a:lnTo>
                <a:lnTo>
                  <a:pt x="143387" y="66986"/>
                </a:lnTo>
                <a:close/>
                <a:moveTo>
                  <a:pt x="151224" y="66986"/>
                </a:moveTo>
                <a:lnTo>
                  <a:pt x="151224" y="70746"/>
                </a:lnTo>
                <a:lnTo>
                  <a:pt x="147362" y="70746"/>
                </a:lnTo>
                <a:lnTo>
                  <a:pt x="147362" y="66986"/>
                </a:lnTo>
                <a:close/>
                <a:moveTo>
                  <a:pt x="4068" y="70929"/>
                </a:moveTo>
                <a:lnTo>
                  <a:pt x="4068" y="74689"/>
                </a:lnTo>
                <a:lnTo>
                  <a:pt x="184" y="74689"/>
                </a:lnTo>
                <a:lnTo>
                  <a:pt x="184" y="70929"/>
                </a:lnTo>
                <a:close/>
                <a:moveTo>
                  <a:pt x="8043" y="70929"/>
                </a:moveTo>
                <a:lnTo>
                  <a:pt x="8043" y="74689"/>
                </a:lnTo>
                <a:lnTo>
                  <a:pt x="4252" y="74689"/>
                </a:lnTo>
                <a:lnTo>
                  <a:pt x="4252" y="70929"/>
                </a:lnTo>
                <a:close/>
                <a:moveTo>
                  <a:pt x="12018" y="70929"/>
                </a:moveTo>
                <a:lnTo>
                  <a:pt x="12018" y="74689"/>
                </a:lnTo>
                <a:lnTo>
                  <a:pt x="8227" y="74689"/>
                </a:lnTo>
                <a:lnTo>
                  <a:pt x="8227" y="70929"/>
                </a:lnTo>
                <a:close/>
                <a:moveTo>
                  <a:pt x="15993" y="70929"/>
                </a:moveTo>
                <a:lnTo>
                  <a:pt x="15993" y="74689"/>
                </a:lnTo>
                <a:lnTo>
                  <a:pt x="12202" y="74689"/>
                </a:lnTo>
                <a:lnTo>
                  <a:pt x="12202" y="70929"/>
                </a:lnTo>
                <a:close/>
                <a:moveTo>
                  <a:pt x="19968" y="70929"/>
                </a:moveTo>
                <a:lnTo>
                  <a:pt x="19968" y="74689"/>
                </a:lnTo>
                <a:lnTo>
                  <a:pt x="16177" y="74689"/>
                </a:lnTo>
                <a:lnTo>
                  <a:pt x="16177" y="70929"/>
                </a:lnTo>
                <a:close/>
                <a:moveTo>
                  <a:pt x="23944" y="70929"/>
                </a:moveTo>
                <a:lnTo>
                  <a:pt x="23944" y="74689"/>
                </a:lnTo>
                <a:lnTo>
                  <a:pt x="20153" y="74689"/>
                </a:lnTo>
                <a:lnTo>
                  <a:pt x="20153" y="70929"/>
                </a:lnTo>
                <a:close/>
                <a:moveTo>
                  <a:pt x="27919" y="70929"/>
                </a:moveTo>
                <a:lnTo>
                  <a:pt x="27919" y="74689"/>
                </a:lnTo>
                <a:lnTo>
                  <a:pt x="24129" y="74689"/>
                </a:lnTo>
                <a:lnTo>
                  <a:pt x="24129" y="70929"/>
                </a:lnTo>
                <a:close/>
                <a:moveTo>
                  <a:pt x="31895" y="70929"/>
                </a:moveTo>
                <a:lnTo>
                  <a:pt x="31895" y="74689"/>
                </a:lnTo>
                <a:lnTo>
                  <a:pt x="28104" y="74689"/>
                </a:lnTo>
                <a:lnTo>
                  <a:pt x="28104" y="70929"/>
                </a:lnTo>
                <a:close/>
                <a:moveTo>
                  <a:pt x="35870" y="70929"/>
                </a:moveTo>
                <a:lnTo>
                  <a:pt x="35870" y="74689"/>
                </a:lnTo>
                <a:lnTo>
                  <a:pt x="32079" y="74689"/>
                </a:lnTo>
                <a:lnTo>
                  <a:pt x="32079" y="70929"/>
                </a:lnTo>
                <a:close/>
                <a:moveTo>
                  <a:pt x="39845" y="70929"/>
                </a:moveTo>
                <a:lnTo>
                  <a:pt x="39845" y="74689"/>
                </a:lnTo>
                <a:lnTo>
                  <a:pt x="36054" y="74689"/>
                </a:lnTo>
                <a:lnTo>
                  <a:pt x="36054" y="70929"/>
                </a:lnTo>
                <a:close/>
                <a:moveTo>
                  <a:pt x="43821" y="70929"/>
                </a:moveTo>
                <a:lnTo>
                  <a:pt x="43821" y="74689"/>
                </a:lnTo>
                <a:lnTo>
                  <a:pt x="40029" y="74689"/>
                </a:lnTo>
                <a:lnTo>
                  <a:pt x="40029" y="70929"/>
                </a:lnTo>
                <a:close/>
                <a:moveTo>
                  <a:pt x="47796" y="70929"/>
                </a:moveTo>
                <a:lnTo>
                  <a:pt x="47796" y="74689"/>
                </a:lnTo>
                <a:lnTo>
                  <a:pt x="44005" y="74689"/>
                </a:lnTo>
                <a:lnTo>
                  <a:pt x="44005" y="70929"/>
                </a:lnTo>
                <a:close/>
                <a:moveTo>
                  <a:pt x="51771" y="70929"/>
                </a:moveTo>
                <a:lnTo>
                  <a:pt x="51771" y="74689"/>
                </a:lnTo>
                <a:lnTo>
                  <a:pt x="47980" y="74689"/>
                </a:lnTo>
                <a:lnTo>
                  <a:pt x="47980" y="70929"/>
                </a:lnTo>
                <a:close/>
                <a:moveTo>
                  <a:pt x="55746" y="70929"/>
                </a:moveTo>
                <a:lnTo>
                  <a:pt x="55746" y="74689"/>
                </a:lnTo>
                <a:lnTo>
                  <a:pt x="51955" y="74689"/>
                </a:lnTo>
                <a:lnTo>
                  <a:pt x="51955" y="70929"/>
                </a:lnTo>
                <a:close/>
                <a:moveTo>
                  <a:pt x="59721" y="70929"/>
                </a:moveTo>
                <a:lnTo>
                  <a:pt x="59721" y="74689"/>
                </a:lnTo>
                <a:lnTo>
                  <a:pt x="55931" y="74689"/>
                </a:lnTo>
                <a:lnTo>
                  <a:pt x="55931" y="70929"/>
                </a:lnTo>
                <a:close/>
                <a:moveTo>
                  <a:pt x="63696" y="70929"/>
                </a:moveTo>
                <a:lnTo>
                  <a:pt x="63696" y="74689"/>
                </a:lnTo>
                <a:lnTo>
                  <a:pt x="59906" y="74689"/>
                </a:lnTo>
                <a:lnTo>
                  <a:pt x="59906" y="70929"/>
                </a:lnTo>
                <a:close/>
                <a:moveTo>
                  <a:pt x="67672" y="70929"/>
                </a:moveTo>
                <a:lnTo>
                  <a:pt x="67672" y="74689"/>
                </a:lnTo>
                <a:lnTo>
                  <a:pt x="63881" y="74689"/>
                </a:lnTo>
                <a:lnTo>
                  <a:pt x="63881" y="70929"/>
                </a:lnTo>
                <a:close/>
                <a:moveTo>
                  <a:pt x="71648" y="70929"/>
                </a:moveTo>
                <a:lnTo>
                  <a:pt x="71648" y="74689"/>
                </a:lnTo>
                <a:lnTo>
                  <a:pt x="67857" y="74689"/>
                </a:lnTo>
                <a:lnTo>
                  <a:pt x="67857" y="70929"/>
                </a:lnTo>
                <a:close/>
                <a:moveTo>
                  <a:pt x="75623" y="70929"/>
                </a:moveTo>
                <a:lnTo>
                  <a:pt x="75623" y="74689"/>
                </a:lnTo>
                <a:lnTo>
                  <a:pt x="71832" y="74689"/>
                </a:lnTo>
                <a:lnTo>
                  <a:pt x="71832" y="70929"/>
                </a:lnTo>
                <a:close/>
                <a:moveTo>
                  <a:pt x="79598" y="70929"/>
                </a:moveTo>
                <a:lnTo>
                  <a:pt x="79598" y="74689"/>
                </a:lnTo>
                <a:lnTo>
                  <a:pt x="75807" y="74689"/>
                </a:lnTo>
                <a:lnTo>
                  <a:pt x="75807" y="70929"/>
                </a:lnTo>
                <a:close/>
                <a:moveTo>
                  <a:pt x="83573" y="70929"/>
                </a:moveTo>
                <a:lnTo>
                  <a:pt x="83573" y="74689"/>
                </a:lnTo>
                <a:lnTo>
                  <a:pt x="79782" y="74689"/>
                </a:lnTo>
                <a:lnTo>
                  <a:pt x="79782" y="70929"/>
                </a:lnTo>
                <a:close/>
                <a:moveTo>
                  <a:pt x="87549" y="70929"/>
                </a:moveTo>
                <a:lnTo>
                  <a:pt x="87549" y="74689"/>
                </a:lnTo>
                <a:lnTo>
                  <a:pt x="83757" y="74689"/>
                </a:lnTo>
                <a:lnTo>
                  <a:pt x="83757" y="70929"/>
                </a:lnTo>
                <a:close/>
                <a:moveTo>
                  <a:pt x="91524" y="70929"/>
                </a:moveTo>
                <a:lnTo>
                  <a:pt x="91524" y="74689"/>
                </a:lnTo>
                <a:lnTo>
                  <a:pt x="87733" y="74689"/>
                </a:lnTo>
                <a:lnTo>
                  <a:pt x="87733" y="70929"/>
                </a:lnTo>
                <a:close/>
                <a:moveTo>
                  <a:pt x="95499" y="70929"/>
                </a:moveTo>
                <a:lnTo>
                  <a:pt x="95499" y="74689"/>
                </a:lnTo>
                <a:lnTo>
                  <a:pt x="91708" y="74689"/>
                </a:lnTo>
                <a:lnTo>
                  <a:pt x="91708" y="70929"/>
                </a:lnTo>
                <a:close/>
                <a:moveTo>
                  <a:pt x="99474" y="70929"/>
                </a:moveTo>
                <a:lnTo>
                  <a:pt x="99474" y="74689"/>
                </a:lnTo>
                <a:lnTo>
                  <a:pt x="95684" y="74689"/>
                </a:lnTo>
                <a:lnTo>
                  <a:pt x="95684" y="70929"/>
                </a:lnTo>
                <a:close/>
                <a:moveTo>
                  <a:pt x="103449" y="70929"/>
                </a:moveTo>
                <a:lnTo>
                  <a:pt x="103449" y="74689"/>
                </a:lnTo>
                <a:lnTo>
                  <a:pt x="99659" y="74689"/>
                </a:lnTo>
                <a:lnTo>
                  <a:pt x="99659" y="70929"/>
                </a:lnTo>
                <a:close/>
                <a:moveTo>
                  <a:pt x="107424" y="70929"/>
                </a:moveTo>
                <a:lnTo>
                  <a:pt x="107424" y="74689"/>
                </a:lnTo>
                <a:lnTo>
                  <a:pt x="103634" y="74689"/>
                </a:lnTo>
                <a:lnTo>
                  <a:pt x="103634" y="70929"/>
                </a:lnTo>
                <a:close/>
                <a:moveTo>
                  <a:pt x="111400" y="70929"/>
                </a:moveTo>
                <a:lnTo>
                  <a:pt x="111400" y="74689"/>
                </a:lnTo>
                <a:lnTo>
                  <a:pt x="107609" y="74689"/>
                </a:lnTo>
                <a:lnTo>
                  <a:pt x="107609" y="70929"/>
                </a:lnTo>
                <a:close/>
                <a:moveTo>
                  <a:pt x="115376" y="70929"/>
                </a:moveTo>
                <a:lnTo>
                  <a:pt x="115376" y="74689"/>
                </a:lnTo>
                <a:lnTo>
                  <a:pt x="111585" y="74689"/>
                </a:lnTo>
                <a:lnTo>
                  <a:pt x="111585" y="70929"/>
                </a:lnTo>
                <a:close/>
                <a:moveTo>
                  <a:pt x="119351" y="70929"/>
                </a:moveTo>
                <a:lnTo>
                  <a:pt x="119351" y="74689"/>
                </a:lnTo>
                <a:lnTo>
                  <a:pt x="115560" y="74689"/>
                </a:lnTo>
                <a:lnTo>
                  <a:pt x="115560" y="70929"/>
                </a:lnTo>
                <a:close/>
                <a:moveTo>
                  <a:pt x="123326" y="70929"/>
                </a:moveTo>
                <a:lnTo>
                  <a:pt x="123326" y="74689"/>
                </a:lnTo>
                <a:lnTo>
                  <a:pt x="119535" y="74689"/>
                </a:lnTo>
                <a:lnTo>
                  <a:pt x="119535" y="70929"/>
                </a:lnTo>
                <a:close/>
                <a:moveTo>
                  <a:pt x="127301" y="70929"/>
                </a:moveTo>
                <a:lnTo>
                  <a:pt x="127301" y="74689"/>
                </a:lnTo>
                <a:lnTo>
                  <a:pt x="123510" y="74689"/>
                </a:lnTo>
                <a:lnTo>
                  <a:pt x="123510" y="70929"/>
                </a:lnTo>
                <a:close/>
                <a:moveTo>
                  <a:pt x="131277" y="70929"/>
                </a:moveTo>
                <a:lnTo>
                  <a:pt x="131277" y="74689"/>
                </a:lnTo>
                <a:lnTo>
                  <a:pt x="127485" y="74689"/>
                </a:lnTo>
                <a:lnTo>
                  <a:pt x="127485" y="70929"/>
                </a:lnTo>
                <a:close/>
                <a:moveTo>
                  <a:pt x="135252" y="70929"/>
                </a:moveTo>
                <a:lnTo>
                  <a:pt x="135252" y="74689"/>
                </a:lnTo>
                <a:lnTo>
                  <a:pt x="131461" y="74689"/>
                </a:lnTo>
                <a:lnTo>
                  <a:pt x="131461" y="70929"/>
                </a:lnTo>
                <a:close/>
                <a:moveTo>
                  <a:pt x="139227" y="70929"/>
                </a:moveTo>
                <a:lnTo>
                  <a:pt x="139227" y="74689"/>
                </a:lnTo>
                <a:lnTo>
                  <a:pt x="135436" y="74689"/>
                </a:lnTo>
                <a:lnTo>
                  <a:pt x="135436" y="70929"/>
                </a:lnTo>
                <a:close/>
                <a:moveTo>
                  <a:pt x="143202" y="70929"/>
                </a:moveTo>
                <a:lnTo>
                  <a:pt x="143202" y="74689"/>
                </a:lnTo>
                <a:lnTo>
                  <a:pt x="139411" y="74689"/>
                </a:lnTo>
                <a:lnTo>
                  <a:pt x="139411" y="70929"/>
                </a:lnTo>
                <a:close/>
                <a:moveTo>
                  <a:pt x="147177" y="70929"/>
                </a:moveTo>
                <a:lnTo>
                  <a:pt x="147177" y="74689"/>
                </a:lnTo>
                <a:lnTo>
                  <a:pt x="143387" y="74689"/>
                </a:lnTo>
                <a:lnTo>
                  <a:pt x="143387" y="70929"/>
                </a:lnTo>
                <a:close/>
                <a:moveTo>
                  <a:pt x="151224" y="70929"/>
                </a:moveTo>
                <a:lnTo>
                  <a:pt x="151224" y="74689"/>
                </a:lnTo>
                <a:lnTo>
                  <a:pt x="147362" y="74689"/>
                </a:lnTo>
                <a:lnTo>
                  <a:pt x="147362" y="70929"/>
                </a:lnTo>
                <a:close/>
                <a:moveTo>
                  <a:pt x="4068" y="74872"/>
                </a:moveTo>
                <a:lnTo>
                  <a:pt x="4068" y="78632"/>
                </a:lnTo>
                <a:lnTo>
                  <a:pt x="184" y="78632"/>
                </a:lnTo>
                <a:lnTo>
                  <a:pt x="184" y="74872"/>
                </a:lnTo>
                <a:close/>
                <a:moveTo>
                  <a:pt x="8043" y="74872"/>
                </a:moveTo>
                <a:lnTo>
                  <a:pt x="8043" y="78632"/>
                </a:lnTo>
                <a:lnTo>
                  <a:pt x="4252" y="78632"/>
                </a:lnTo>
                <a:lnTo>
                  <a:pt x="4252" y="74872"/>
                </a:lnTo>
                <a:close/>
                <a:moveTo>
                  <a:pt x="12018" y="74872"/>
                </a:moveTo>
                <a:lnTo>
                  <a:pt x="12018" y="78632"/>
                </a:lnTo>
                <a:lnTo>
                  <a:pt x="8227" y="78632"/>
                </a:lnTo>
                <a:lnTo>
                  <a:pt x="8227" y="74872"/>
                </a:lnTo>
                <a:close/>
                <a:moveTo>
                  <a:pt x="15993" y="74872"/>
                </a:moveTo>
                <a:lnTo>
                  <a:pt x="15993" y="78632"/>
                </a:lnTo>
                <a:lnTo>
                  <a:pt x="12202" y="78632"/>
                </a:lnTo>
                <a:lnTo>
                  <a:pt x="12202" y="74872"/>
                </a:lnTo>
                <a:close/>
                <a:moveTo>
                  <a:pt x="19968" y="74872"/>
                </a:moveTo>
                <a:lnTo>
                  <a:pt x="19968" y="78632"/>
                </a:lnTo>
                <a:lnTo>
                  <a:pt x="16177" y="78632"/>
                </a:lnTo>
                <a:lnTo>
                  <a:pt x="16177" y="74872"/>
                </a:lnTo>
                <a:close/>
                <a:moveTo>
                  <a:pt x="23944" y="74872"/>
                </a:moveTo>
                <a:lnTo>
                  <a:pt x="23944" y="78632"/>
                </a:lnTo>
                <a:lnTo>
                  <a:pt x="20153" y="78632"/>
                </a:lnTo>
                <a:lnTo>
                  <a:pt x="20153" y="74872"/>
                </a:lnTo>
                <a:close/>
                <a:moveTo>
                  <a:pt x="27919" y="74872"/>
                </a:moveTo>
                <a:lnTo>
                  <a:pt x="27919" y="78632"/>
                </a:lnTo>
                <a:lnTo>
                  <a:pt x="24129" y="78632"/>
                </a:lnTo>
                <a:lnTo>
                  <a:pt x="24129" y="74872"/>
                </a:lnTo>
                <a:close/>
                <a:moveTo>
                  <a:pt x="31895" y="74872"/>
                </a:moveTo>
                <a:lnTo>
                  <a:pt x="31895" y="78632"/>
                </a:lnTo>
                <a:lnTo>
                  <a:pt x="28104" y="78632"/>
                </a:lnTo>
                <a:lnTo>
                  <a:pt x="28104" y="74872"/>
                </a:lnTo>
                <a:close/>
                <a:moveTo>
                  <a:pt x="35870" y="74872"/>
                </a:moveTo>
                <a:lnTo>
                  <a:pt x="35870" y="78632"/>
                </a:lnTo>
                <a:lnTo>
                  <a:pt x="32079" y="78632"/>
                </a:lnTo>
                <a:lnTo>
                  <a:pt x="32079" y="74872"/>
                </a:lnTo>
                <a:close/>
                <a:moveTo>
                  <a:pt x="39845" y="74872"/>
                </a:moveTo>
                <a:lnTo>
                  <a:pt x="39845" y="78632"/>
                </a:lnTo>
                <a:lnTo>
                  <a:pt x="36054" y="78632"/>
                </a:lnTo>
                <a:lnTo>
                  <a:pt x="36054" y="74872"/>
                </a:lnTo>
                <a:close/>
                <a:moveTo>
                  <a:pt x="43821" y="74872"/>
                </a:moveTo>
                <a:lnTo>
                  <a:pt x="43821" y="78632"/>
                </a:lnTo>
                <a:lnTo>
                  <a:pt x="40029" y="78632"/>
                </a:lnTo>
                <a:lnTo>
                  <a:pt x="40029" y="74872"/>
                </a:lnTo>
                <a:close/>
                <a:moveTo>
                  <a:pt x="47796" y="74872"/>
                </a:moveTo>
                <a:lnTo>
                  <a:pt x="47796" y="78632"/>
                </a:lnTo>
                <a:lnTo>
                  <a:pt x="44005" y="78632"/>
                </a:lnTo>
                <a:lnTo>
                  <a:pt x="44005" y="74872"/>
                </a:lnTo>
                <a:close/>
                <a:moveTo>
                  <a:pt x="51771" y="74872"/>
                </a:moveTo>
                <a:lnTo>
                  <a:pt x="51771" y="78632"/>
                </a:lnTo>
                <a:lnTo>
                  <a:pt x="47980" y="78632"/>
                </a:lnTo>
                <a:lnTo>
                  <a:pt x="47980" y="74872"/>
                </a:lnTo>
                <a:close/>
                <a:moveTo>
                  <a:pt x="55746" y="74872"/>
                </a:moveTo>
                <a:lnTo>
                  <a:pt x="55746" y="78632"/>
                </a:lnTo>
                <a:lnTo>
                  <a:pt x="51955" y="78632"/>
                </a:lnTo>
                <a:lnTo>
                  <a:pt x="51955" y="74872"/>
                </a:lnTo>
                <a:close/>
                <a:moveTo>
                  <a:pt x="59721" y="74872"/>
                </a:moveTo>
                <a:lnTo>
                  <a:pt x="59721" y="78632"/>
                </a:lnTo>
                <a:lnTo>
                  <a:pt x="55931" y="78632"/>
                </a:lnTo>
                <a:lnTo>
                  <a:pt x="55931" y="74872"/>
                </a:lnTo>
                <a:close/>
                <a:moveTo>
                  <a:pt x="63696" y="74872"/>
                </a:moveTo>
                <a:lnTo>
                  <a:pt x="63696" y="78632"/>
                </a:lnTo>
                <a:lnTo>
                  <a:pt x="59906" y="78632"/>
                </a:lnTo>
                <a:lnTo>
                  <a:pt x="59906" y="74872"/>
                </a:lnTo>
                <a:close/>
                <a:moveTo>
                  <a:pt x="67672" y="74872"/>
                </a:moveTo>
                <a:lnTo>
                  <a:pt x="67672" y="78632"/>
                </a:lnTo>
                <a:lnTo>
                  <a:pt x="63881" y="78632"/>
                </a:lnTo>
                <a:lnTo>
                  <a:pt x="63881" y="74872"/>
                </a:lnTo>
                <a:close/>
                <a:moveTo>
                  <a:pt x="71648" y="74872"/>
                </a:moveTo>
                <a:lnTo>
                  <a:pt x="71648" y="78632"/>
                </a:lnTo>
                <a:lnTo>
                  <a:pt x="67857" y="78632"/>
                </a:lnTo>
                <a:lnTo>
                  <a:pt x="67857" y="74872"/>
                </a:lnTo>
                <a:close/>
                <a:moveTo>
                  <a:pt x="75623" y="74872"/>
                </a:moveTo>
                <a:lnTo>
                  <a:pt x="75623" y="78632"/>
                </a:lnTo>
                <a:lnTo>
                  <a:pt x="71832" y="78632"/>
                </a:lnTo>
                <a:lnTo>
                  <a:pt x="71832" y="74872"/>
                </a:lnTo>
                <a:close/>
                <a:moveTo>
                  <a:pt x="79598" y="74872"/>
                </a:moveTo>
                <a:lnTo>
                  <a:pt x="79598" y="78632"/>
                </a:lnTo>
                <a:lnTo>
                  <a:pt x="75807" y="78632"/>
                </a:lnTo>
                <a:lnTo>
                  <a:pt x="75807" y="74872"/>
                </a:lnTo>
                <a:close/>
                <a:moveTo>
                  <a:pt x="83573" y="74872"/>
                </a:moveTo>
                <a:lnTo>
                  <a:pt x="83573" y="78632"/>
                </a:lnTo>
                <a:lnTo>
                  <a:pt x="79782" y="78632"/>
                </a:lnTo>
                <a:lnTo>
                  <a:pt x="79782" y="74872"/>
                </a:lnTo>
                <a:close/>
                <a:moveTo>
                  <a:pt x="87549" y="74872"/>
                </a:moveTo>
                <a:lnTo>
                  <a:pt x="87549" y="78632"/>
                </a:lnTo>
                <a:lnTo>
                  <a:pt x="83757" y="78632"/>
                </a:lnTo>
                <a:lnTo>
                  <a:pt x="83757" y="74872"/>
                </a:lnTo>
                <a:close/>
                <a:moveTo>
                  <a:pt x="91524" y="74872"/>
                </a:moveTo>
                <a:lnTo>
                  <a:pt x="91524" y="78632"/>
                </a:lnTo>
                <a:lnTo>
                  <a:pt x="87733" y="78632"/>
                </a:lnTo>
                <a:lnTo>
                  <a:pt x="87733" y="74872"/>
                </a:lnTo>
                <a:close/>
                <a:moveTo>
                  <a:pt x="95499" y="74872"/>
                </a:moveTo>
                <a:lnTo>
                  <a:pt x="95499" y="78632"/>
                </a:lnTo>
                <a:lnTo>
                  <a:pt x="91708" y="78632"/>
                </a:lnTo>
                <a:lnTo>
                  <a:pt x="91708" y="74872"/>
                </a:lnTo>
                <a:close/>
                <a:moveTo>
                  <a:pt x="99474" y="74872"/>
                </a:moveTo>
                <a:lnTo>
                  <a:pt x="99474" y="78632"/>
                </a:lnTo>
                <a:lnTo>
                  <a:pt x="95684" y="78632"/>
                </a:lnTo>
                <a:lnTo>
                  <a:pt x="95684" y="74872"/>
                </a:lnTo>
                <a:close/>
                <a:moveTo>
                  <a:pt x="103449" y="74872"/>
                </a:moveTo>
                <a:lnTo>
                  <a:pt x="103449" y="78632"/>
                </a:lnTo>
                <a:lnTo>
                  <a:pt x="99659" y="78632"/>
                </a:lnTo>
                <a:lnTo>
                  <a:pt x="99659" y="74872"/>
                </a:lnTo>
                <a:close/>
                <a:moveTo>
                  <a:pt x="107424" y="74872"/>
                </a:moveTo>
                <a:lnTo>
                  <a:pt x="107424" y="78632"/>
                </a:lnTo>
                <a:lnTo>
                  <a:pt x="103634" y="78632"/>
                </a:lnTo>
                <a:lnTo>
                  <a:pt x="103634" y="74872"/>
                </a:lnTo>
                <a:close/>
                <a:moveTo>
                  <a:pt x="111400" y="74872"/>
                </a:moveTo>
                <a:lnTo>
                  <a:pt x="111400" y="78632"/>
                </a:lnTo>
                <a:lnTo>
                  <a:pt x="107609" y="78632"/>
                </a:lnTo>
                <a:lnTo>
                  <a:pt x="107609" y="74872"/>
                </a:lnTo>
                <a:close/>
                <a:moveTo>
                  <a:pt x="115376" y="74872"/>
                </a:moveTo>
                <a:lnTo>
                  <a:pt x="115376" y="78632"/>
                </a:lnTo>
                <a:lnTo>
                  <a:pt x="111585" y="78632"/>
                </a:lnTo>
                <a:lnTo>
                  <a:pt x="111585" y="74872"/>
                </a:lnTo>
                <a:close/>
                <a:moveTo>
                  <a:pt x="119351" y="74872"/>
                </a:moveTo>
                <a:lnTo>
                  <a:pt x="119351" y="78632"/>
                </a:lnTo>
                <a:lnTo>
                  <a:pt x="115560" y="78632"/>
                </a:lnTo>
                <a:lnTo>
                  <a:pt x="115560" y="74872"/>
                </a:lnTo>
                <a:close/>
                <a:moveTo>
                  <a:pt x="123326" y="74872"/>
                </a:moveTo>
                <a:lnTo>
                  <a:pt x="123326" y="78632"/>
                </a:lnTo>
                <a:lnTo>
                  <a:pt x="119535" y="78632"/>
                </a:lnTo>
                <a:lnTo>
                  <a:pt x="119535" y="74872"/>
                </a:lnTo>
                <a:close/>
                <a:moveTo>
                  <a:pt x="127301" y="74872"/>
                </a:moveTo>
                <a:lnTo>
                  <a:pt x="127301" y="78632"/>
                </a:lnTo>
                <a:lnTo>
                  <a:pt x="123510" y="78632"/>
                </a:lnTo>
                <a:lnTo>
                  <a:pt x="123510" y="74872"/>
                </a:lnTo>
                <a:close/>
                <a:moveTo>
                  <a:pt x="131277" y="74872"/>
                </a:moveTo>
                <a:lnTo>
                  <a:pt x="131277" y="78632"/>
                </a:lnTo>
                <a:lnTo>
                  <a:pt x="127485" y="78632"/>
                </a:lnTo>
                <a:lnTo>
                  <a:pt x="127485" y="74872"/>
                </a:lnTo>
                <a:close/>
                <a:moveTo>
                  <a:pt x="135252" y="74872"/>
                </a:moveTo>
                <a:lnTo>
                  <a:pt x="135252" y="78632"/>
                </a:lnTo>
                <a:lnTo>
                  <a:pt x="131461" y="78632"/>
                </a:lnTo>
                <a:lnTo>
                  <a:pt x="131461" y="74872"/>
                </a:lnTo>
                <a:close/>
                <a:moveTo>
                  <a:pt x="139227" y="74872"/>
                </a:moveTo>
                <a:lnTo>
                  <a:pt x="139227" y="78632"/>
                </a:lnTo>
                <a:lnTo>
                  <a:pt x="135436" y="78632"/>
                </a:lnTo>
                <a:lnTo>
                  <a:pt x="135436" y="74872"/>
                </a:lnTo>
                <a:close/>
                <a:moveTo>
                  <a:pt x="143202" y="74872"/>
                </a:moveTo>
                <a:lnTo>
                  <a:pt x="143202" y="78632"/>
                </a:lnTo>
                <a:lnTo>
                  <a:pt x="139411" y="78632"/>
                </a:lnTo>
                <a:lnTo>
                  <a:pt x="139411" y="74872"/>
                </a:lnTo>
                <a:close/>
                <a:moveTo>
                  <a:pt x="147177" y="74872"/>
                </a:moveTo>
                <a:lnTo>
                  <a:pt x="147177" y="78632"/>
                </a:lnTo>
                <a:lnTo>
                  <a:pt x="143387" y="78632"/>
                </a:lnTo>
                <a:lnTo>
                  <a:pt x="143387" y="74872"/>
                </a:lnTo>
                <a:close/>
                <a:moveTo>
                  <a:pt x="151224" y="74872"/>
                </a:moveTo>
                <a:lnTo>
                  <a:pt x="151224" y="78632"/>
                </a:lnTo>
                <a:lnTo>
                  <a:pt x="147362" y="78632"/>
                </a:lnTo>
                <a:lnTo>
                  <a:pt x="147362" y="74872"/>
                </a:lnTo>
                <a:close/>
                <a:moveTo>
                  <a:pt x="4068" y="78815"/>
                </a:moveTo>
                <a:lnTo>
                  <a:pt x="4068" y="82574"/>
                </a:lnTo>
                <a:lnTo>
                  <a:pt x="184" y="82574"/>
                </a:lnTo>
                <a:lnTo>
                  <a:pt x="184" y="78815"/>
                </a:lnTo>
                <a:close/>
                <a:moveTo>
                  <a:pt x="8043" y="78815"/>
                </a:moveTo>
                <a:lnTo>
                  <a:pt x="8043" y="82574"/>
                </a:lnTo>
                <a:lnTo>
                  <a:pt x="4252" y="82574"/>
                </a:lnTo>
                <a:lnTo>
                  <a:pt x="4252" y="78815"/>
                </a:lnTo>
                <a:close/>
                <a:moveTo>
                  <a:pt x="12018" y="78815"/>
                </a:moveTo>
                <a:lnTo>
                  <a:pt x="12018" y="82574"/>
                </a:lnTo>
                <a:lnTo>
                  <a:pt x="8227" y="82574"/>
                </a:lnTo>
                <a:lnTo>
                  <a:pt x="8227" y="78815"/>
                </a:lnTo>
                <a:close/>
                <a:moveTo>
                  <a:pt x="15993" y="78815"/>
                </a:moveTo>
                <a:lnTo>
                  <a:pt x="15993" y="82574"/>
                </a:lnTo>
                <a:lnTo>
                  <a:pt x="12202" y="82574"/>
                </a:lnTo>
                <a:lnTo>
                  <a:pt x="12202" y="78815"/>
                </a:lnTo>
                <a:close/>
                <a:moveTo>
                  <a:pt x="19968" y="78815"/>
                </a:moveTo>
                <a:lnTo>
                  <a:pt x="19968" y="82574"/>
                </a:lnTo>
                <a:lnTo>
                  <a:pt x="16177" y="82574"/>
                </a:lnTo>
                <a:lnTo>
                  <a:pt x="16177" y="78815"/>
                </a:lnTo>
                <a:close/>
                <a:moveTo>
                  <a:pt x="23944" y="78815"/>
                </a:moveTo>
                <a:lnTo>
                  <a:pt x="23944" y="82574"/>
                </a:lnTo>
                <a:lnTo>
                  <a:pt x="20152" y="82574"/>
                </a:lnTo>
                <a:lnTo>
                  <a:pt x="20152" y="78815"/>
                </a:lnTo>
                <a:close/>
                <a:moveTo>
                  <a:pt x="27919" y="78815"/>
                </a:moveTo>
                <a:lnTo>
                  <a:pt x="27919" y="82574"/>
                </a:lnTo>
                <a:lnTo>
                  <a:pt x="24129" y="82574"/>
                </a:lnTo>
                <a:lnTo>
                  <a:pt x="24129" y="78815"/>
                </a:lnTo>
                <a:close/>
                <a:moveTo>
                  <a:pt x="31895" y="78815"/>
                </a:moveTo>
                <a:lnTo>
                  <a:pt x="31895" y="82574"/>
                </a:lnTo>
                <a:lnTo>
                  <a:pt x="28104" y="82574"/>
                </a:lnTo>
                <a:lnTo>
                  <a:pt x="28104" y="78815"/>
                </a:lnTo>
                <a:close/>
                <a:moveTo>
                  <a:pt x="35870" y="78815"/>
                </a:moveTo>
                <a:lnTo>
                  <a:pt x="35870" y="82574"/>
                </a:lnTo>
                <a:lnTo>
                  <a:pt x="32079" y="82574"/>
                </a:lnTo>
                <a:lnTo>
                  <a:pt x="32079" y="78815"/>
                </a:lnTo>
                <a:close/>
                <a:moveTo>
                  <a:pt x="39845" y="78815"/>
                </a:moveTo>
                <a:lnTo>
                  <a:pt x="39845" y="82574"/>
                </a:lnTo>
                <a:lnTo>
                  <a:pt x="36054" y="82574"/>
                </a:lnTo>
                <a:lnTo>
                  <a:pt x="36054" y="78815"/>
                </a:lnTo>
                <a:close/>
                <a:moveTo>
                  <a:pt x="43821" y="78815"/>
                </a:moveTo>
                <a:lnTo>
                  <a:pt x="43821" y="82574"/>
                </a:lnTo>
                <a:lnTo>
                  <a:pt x="40029" y="82574"/>
                </a:lnTo>
                <a:lnTo>
                  <a:pt x="40029" y="78815"/>
                </a:lnTo>
                <a:close/>
                <a:moveTo>
                  <a:pt x="47796" y="78815"/>
                </a:moveTo>
                <a:lnTo>
                  <a:pt x="47796" y="82574"/>
                </a:lnTo>
                <a:lnTo>
                  <a:pt x="44005" y="82574"/>
                </a:lnTo>
                <a:lnTo>
                  <a:pt x="44005" y="78815"/>
                </a:lnTo>
                <a:close/>
                <a:moveTo>
                  <a:pt x="51771" y="78815"/>
                </a:moveTo>
                <a:lnTo>
                  <a:pt x="51771" y="82574"/>
                </a:lnTo>
                <a:lnTo>
                  <a:pt x="47980" y="82574"/>
                </a:lnTo>
                <a:lnTo>
                  <a:pt x="47980" y="78815"/>
                </a:lnTo>
                <a:close/>
                <a:moveTo>
                  <a:pt x="55746" y="78815"/>
                </a:moveTo>
                <a:lnTo>
                  <a:pt x="55746" y="82574"/>
                </a:lnTo>
                <a:lnTo>
                  <a:pt x="51955" y="82574"/>
                </a:lnTo>
                <a:lnTo>
                  <a:pt x="51955" y="78815"/>
                </a:lnTo>
                <a:close/>
                <a:moveTo>
                  <a:pt x="59721" y="78815"/>
                </a:moveTo>
                <a:lnTo>
                  <a:pt x="59721" y="82574"/>
                </a:lnTo>
                <a:lnTo>
                  <a:pt x="55931" y="82574"/>
                </a:lnTo>
                <a:lnTo>
                  <a:pt x="55931" y="78815"/>
                </a:lnTo>
                <a:close/>
                <a:moveTo>
                  <a:pt x="63696" y="78815"/>
                </a:moveTo>
                <a:lnTo>
                  <a:pt x="63696" y="82574"/>
                </a:lnTo>
                <a:lnTo>
                  <a:pt x="59906" y="82574"/>
                </a:lnTo>
                <a:lnTo>
                  <a:pt x="59906" y="78815"/>
                </a:lnTo>
                <a:close/>
                <a:moveTo>
                  <a:pt x="67672" y="78815"/>
                </a:moveTo>
                <a:lnTo>
                  <a:pt x="67672" y="82574"/>
                </a:lnTo>
                <a:lnTo>
                  <a:pt x="63881" y="82574"/>
                </a:lnTo>
                <a:lnTo>
                  <a:pt x="63881" y="78815"/>
                </a:lnTo>
                <a:close/>
                <a:moveTo>
                  <a:pt x="71648" y="78815"/>
                </a:moveTo>
                <a:lnTo>
                  <a:pt x="71648" y="82574"/>
                </a:lnTo>
                <a:lnTo>
                  <a:pt x="67857" y="82574"/>
                </a:lnTo>
                <a:lnTo>
                  <a:pt x="67857" y="78815"/>
                </a:lnTo>
                <a:close/>
                <a:moveTo>
                  <a:pt x="75623" y="78815"/>
                </a:moveTo>
                <a:lnTo>
                  <a:pt x="75623" y="82574"/>
                </a:lnTo>
                <a:lnTo>
                  <a:pt x="71832" y="82574"/>
                </a:lnTo>
                <a:lnTo>
                  <a:pt x="71832" y="78815"/>
                </a:lnTo>
                <a:close/>
                <a:moveTo>
                  <a:pt x="79598" y="78815"/>
                </a:moveTo>
                <a:lnTo>
                  <a:pt x="79598" y="82574"/>
                </a:lnTo>
                <a:lnTo>
                  <a:pt x="75807" y="82574"/>
                </a:lnTo>
                <a:lnTo>
                  <a:pt x="75807" y="78815"/>
                </a:lnTo>
                <a:close/>
                <a:moveTo>
                  <a:pt x="83573" y="78815"/>
                </a:moveTo>
                <a:lnTo>
                  <a:pt x="83573" y="82574"/>
                </a:lnTo>
                <a:lnTo>
                  <a:pt x="79782" y="82574"/>
                </a:lnTo>
                <a:lnTo>
                  <a:pt x="79782" y="78815"/>
                </a:lnTo>
                <a:close/>
                <a:moveTo>
                  <a:pt x="87549" y="78815"/>
                </a:moveTo>
                <a:lnTo>
                  <a:pt x="87549" y="82574"/>
                </a:lnTo>
                <a:lnTo>
                  <a:pt x="83757" y="82574"/>
                </a:lnTo>
                <a:lnTo>
                  <a:pt x="83757" y="78815"/>
                </a:lnTo>
                <a:close/>
                <a:moveTo>
                  <a:pt x="91524" y="78815"/>
                </a:moveTo>
                <a:lnTo>
                  <a:pt x="91524" y="82574"/>
                </a:lnTo>
                <a:lnTo>
                  <a:pt x="87733" y="82574"/>
                </a:lnTo>
                <a:lnTo>
                  <a:pt x="87733" y="78815"/>
                </a:lnTo>
                <a:close/>
                <a:moveTo>
                  <a:pt x="95499" y="78815"/>
                </a:moveTo>
                <a:lnTo>
                  <a:pt x="95499" y="82574"/>
                </a:lnTo>
                <a:lnTo>
                  <a:pt x="91708" y="82574"/>
                </a:lnTo>
                <a:lnTo>
                  <a:pt x="91708" y="78815"/>
                </a:lnTo>
                <a:close/>
                <a:moveTo>
                  <a:pt x="99474" y="78815"/>
                </a:moveTo>
                <a:lnTo>
                  <a:pt x="99474" y="82574"/>
                </a:lnTo>
                <a:lnTo>
                  <a:pt x="95684" y="82574"/>
                </a:lnTo>
                <a:lnTo>
                  <a:pt x="95684" y="78815"/>
                </a:lnTo>
                <a:close/>
                <a:moveTo>
                  <a:pt x="103449" y="78815"/>
                </a:moveTo>
                <a:lnTo>
                  <a:pt x="103449" y="82574"/>
                </a:lnTo>
                <a:lnTo>
                  <a:pt x="99659" y="82574"/>
                </a:lnTo>
                <a:lnTo>
                  <a:pt x="99659" y="78815"/>
                </a:lnTo>
                <a:close/>
                <a:moveTo>
                  <a:pt x="107424" y="78815"/>
                </a:moveTo>
                <a:lnTo>
                  <a:pt x="107424" y="82574"/>
                </a:lnTo>
                <a:lnTo>
                  <a:pt x="103634" y="82574"/>
                </a:lnTo>
                <a:lnTo>
                  <a:pt x="103634" y="78815"/>
                </a:lnTo>
                <a:close/>
                <a:moveTo>
                  <a:pt x="111400" y="78815"/>
                </a:moveTo>
                <a:lnTo>
                  <a:pt x="111400" y="82574"/>
                </a:lnTo>
                <a:lnTo>
                  <a:pt x="107609" y="82574"/>
                </a:lnTo>
                <a:lnTo>
                  <a:pt x="107609" y="78815"/>
                </a:lnTo>
                <a:close/>
                <a:moveTo>
                  <a:pt x="115376" y="78815"/>
                </a:moveTo>
                <a:lnTo>
                  <a:pt x="115376" y="82574"/>
                </a:lnTo>
                <a:lnTo>
                  <a:pt x="111585" y="82574"/>
                </a:lnTo>
                <a:lnTo>
                  <a:pt x="111585" y="78815"/>
                </a:lnTo>
                <a:close/>
                <a:moveTo>
                  <a:pt x="119351" y="78815"/>
                </a:moveTo>
                <a:lnTo>
                  <a:pt x="119351" y="82574"/>
                </a:lnTo>
                <a:lnTo>
                  <a:pt x="115560" y="82574"/>
                </a:lnTo>
                <a:lnTo>
                  <a:pt x="115560" y="78815"/>
                </a:lnTo>
                <a:close/>
                <a:moveTo>
                  <a:pt x="123326" y="78815"/>
                </a:moveTo>
                <a:lnTo>
                  <a:pt x="123326" y="82574"/>
                </a:lnTo>
                <a:lnTo>
                  <a:pt x="119535" y="82574"/>
                </a:lnTo>
                <a:lnTo>
                  <a:pt x="119535" y="78815"/>
                </a:lnTo>
                <a:close/>
                <a:moveTo>
                  <a:pt x="127301" y="78815"/>
                </a:moveTo>
                <a:lnTo>
                  <a:pt x="127301" y="82574"/>
                </a:lnTo>
                <a:lnTo>
                  <a:pt x="123510" y="82574"/>
                </a:lnTo>
                <a:lnTo>
                  <a:pt x="123510" y="78815"/>
                </a:lnTo>
                <a:close/>
                <a:moveTo>
                  <a:pt x="131277" y="78815"/>
                </a:moveTo>
                <a:lnTo>
                  <a:pt x="131277" y="82574"/>
                </a:lnTo>
                <a:lnTo>
                  <a:pt x="127485" y="82574"/>
                </a:lnTo>
                <a:lnTo>
                  <a:pt x="127485" y="78815"/>
                </a:lnTo>
                <a:close/>
                <a:moveTo>
                  <a:pt x="135252" y="78815"/>
                </a:moveTo>
                <a:lnTo>
                  <a:pt x="135252" y="82574"/>
                </a:lnTo>
                <a:lnTo>
                  <a:pt x="131461" y="82574"/>
                </a:lnTo>
                <a:lnTo>
                  <a:pt x="131461" y="78815"/>
                </a:lnTo>
                <a:close/>
                <a:moveTo>
                  <a:pt x="139227" y="78815"/>
                </a:moveTo>
                <a:lnTo>
                  <a:pt x="139227" y="82574"/>
                </a:lnTo>
                <a:lnTo>
                  <a:pt x="135436" y="82574"/>
                </a:lnTo>
                <a:lnTo>
                  <a:pt x="135436" y="78815"/>
                </a:lnTo>
                <a:close/>
                <a:moveTo>
                  <a:pt x="143202" y="78815"/>
                </a:moveTo>
                <a:lnTo>
                  <a:pt x="143202" y="82574"/>
                </a:lnTo>
                <a:lnTo>
                  <a:pt x="139411" y="82574"/>
                </a:lnTo>
                <a:lnTo>
                  <a:pt x="139411" y="78815"/>
                </a:lnTo>
                <a:close/>
                <a:moveTo>
                  <a:pt x="147177" y="78815"/>
                </a:moveTo>
                <a:lnTo>
                  <a:pt x="147177" y="82574"/>
                </a:lnTo>
                <a:lnTo>
                  <a:pt x="143387" y="82574"/>
                </a:lnTo>
                <a:lnTo>
                  <a:pt x="143387" y="78815"/>
                </a:lnTo>
                <a:close/>
                <a:moveTo>
                  <a:pt x="151224" y="78815"/>
                </a:moveTo>
                <a:lnTo>
                  <a:pt x="151224" y="82574"/>
                </a:lnTo>
                <a:lnTo>
                  <a:pt x="147362" y="82574"/>
                </a:lnTo>
                <a:lnTo>
                  <a:pt x="147362" y="78815"/>
                </a:lnTo>
                <a:close/>
                <a:moveTo>
                  <a:pt x="4068" y="82757"/>
                </a:moveTo>
                <a:lnTo>
                  <a:pt x="4068" y="86517"/>
                </a:lnTo>
                <a:lnTo>
                  <a:pt x="184" y="86517"/>
                </a:lnTo>
                <a:lnTo>
                  <a:pt x="184" y="82757"/>
                </a:lnTo>
                <a:close/>
                <a:moveTo>
                  <a:pt x="8043" y="82757"/>
                </a:moveTo>
                <a:lnTo>
                  <a:pt x="8043" y="86517"/>
                </a:lnTo>
                <a:lnTo>
                  <a:pt x="4252" y="86517"/>
                </a:lnTo>
                <a:lnTo>
                  <a:pt x="4252" y="82757"/>
                </a:lnTo>
                <a:close/>
                <a:moveTo>
                  <a:pt x="12018" y="82757"/>
                </a:moveTo>
                <a:lnTo>
                  <a:pt x="12018" y="86517"/>
                </a:lnTo>
                <a:lnTo>
                  <a:pt x="8227" y="86517"/>
                </a:lnTo>
                <a:lnTo>
                  <a:pt x="8227" y="82757"/>
                </a:lnTo>
                <a:close/>
                <a:moveTo>
                  <a:pt x="15993" y="82757"/>
                </a:moveTo>
                <a:lnTo>
                  <a:pt x="15993" y="86517"/>
                </a:lnTo>
                <a:lnTo>
                  <a:pt x="12202" y="86517"/>
                </a:lnTo>
                <a:lnTo>
                  <a:pt x="12202" y="82757"/>
                </a:lnTo>
                <a:close/>
                <a:moveTo>
                  <a:pt x="19968" y="82757"/>
                </a:moveTo>
                <a:lnTo>
                  <a:pt x="19968" y="86517"/>
                </a:lnTo>
                <a:lnTo>
                  <a:pt x="16177" y="86517"/>
                </a:lnTo>
                <a:lnTo>
                  <a:pt x="16177" y="82757"/>
                </a:lnTo>
                <a:close/>
                <a:moveTo>
                  <a:pt x="23944" y="82757"/>
                </a:moveTo>
                <a:lnTo>
                  <a:pt x="23944" y="86517"/>
                </a:lnTo>
                <a:lnTo>
                  <a:pt x="20152" y="86517"/>
                </a:lnTo>
                <a:lnTo>
                  <a:pt x="20152" y="82757"/>
                </a:lnTo>
                <a:close/>
                <a:moveTo>
                  <a:pt x="27919" y="82757"/>
                </a:moveTo>
                <a:lnTo>
                  <a:pt x="27919" y="86517"/>
                </a:lnTo>
                <a:lnTo>
                  <a:pt x="24129" y="86517"/>
                </a:lnTo>
                <a:lnTo>
                  <a:pt x="24129" y="82757"/>
                </a:lnTo>
                <a:close/>
                <a:moveTo>
                  <a:pt x="31895" y="82757"/>
                </a:moveTo>
                <a:lnTo>
                  <a:pt x="31895" y="86517"/>
                </a:lnTo>
                <a:lnTo>
                  <a:pt x="28104" y="86517"/>
                </a:lnTo>
                <a:lnTo>
                  <a:pt x="28104" y="82757"/>
                </a:lnTo>
                <a:close/>
                <a:moveTo>
                  <a:pt x="35870" y="82757"/>
                </a:moveTo>
                <a:lnTo>
                  <a:pt x="35870" y="86517"/>
                </a:lnTo>
                <a:lnTo>
                  <a:pt x="32079" y="86517"/>
                </a:lnTo>
                <a:lnTo>
                  <a:pt x="32079" y="82757"/>
                </a:lnTo>
                <a:close/>
                <a:moveTo>
                  <a:pt x="39845" y="82757"/>
                </a:moveTo>
                <a:lnTo>
                  <a:pt x="39845" y="86517"/>
                </a:lnTo>
                <a:lnTo>
                  <a:pt x="36054" y="86517"/>
                </a:lnTo>
                <a:lnTo>
                  <a:pt x="36054" y="82757"/>
                </a:lnTo>
                <a:close/>
                <a:moveTo>
                  <a:pt x="43821" y="82757"/>
                </a:moveTo>
                <a:lnTo>
                  <a:pt x="43821" y="86517"/>
                </a:lnTo>
                <a:lnTo>
                  <a:pt x="40029" y="86517"/>
                </a:lnTo>
                <a:lnTo>
                  <a:pt x="40029" y="82757"/>
                </a:lnTo>
                <a:close/>
                <a:moveTo>
                  <a:pt x="47796" y="82757"/>
                </a:moveTo>
                <a:lnTo>
                  <a:pt x="47796" y="86517"/>
                </a:lnTo>
                <a:lnTo>
                  <a:pt x="44005" y="86517"/>
                </a:lnTo>
                <a:lnTo>
                  <a:pt x="44005" y="82757"/>
                </a:lnTo>
                <a:close/>
                <a:moveTo>
                  <a:pt x="51771" y="82757"/>
                </a:moveTo>
                <a:lnTo>
                  <a:pt x="51771" y="86517"/>
                </a:lnTo>
                <a:lnTo>
                  <a:pt x="47980" y="86517"/>
                </a:lnTo>
                <a:lnTo>
                  <a:pt x="47980" y="82757"/>
                </a:lnTo>
                <a:close/>
                <a:moveTo>
                  <a:pt x="55746" y="82757"/>
                </a:moveTo>
                <a:lnTo>
                  <a:pt x="55746" y="86517"/>
                </a:lnTo>
                <a:lnTo>
                  <a:pt x="51955" y="86517"/>
                </a:lnTo>
                <a:lnTo>
                  <a:pt x="51955" y="82757"/>
                </a:lnTo>
                <a:close/>
                <a:moveTo>
                  <a:pt x="59721" y="82757"/>
                </a:moveTo>
                <a:lnTo>
                  <a:pt x="59721" y="86517"/>
                </a:lnTo>
                <a:lnTo>
                  <a:pt x="55931" y="86517"/>
                </a:lnTo>
                <a:lnTo>
                  <a:pt x="55931" y="82757"/>
                </a:lnTo>
                <a:close/>
                <a:moveTo>
                  <a:pt x="63696" y="82757"/>
                </a:moveTo>
                <a:lnTo>
                  <a:pt x="63696" y="86517"/>
                </a:lnTo>
                <a:lnTo>
                  <a:pt x="59906" y="86517"/>
                </a:lnTo>
                <a:lnTo>
                  <a:pt x="59906" y="82757"/>
                </a:lnTo>
                <a:close/>
                <a:moveTo>
                  <a:pt x="67672" y="82757"/>
                </a:moveTo>
                <a:lnTo>
                  <a:pt x="67672" y="86517"/>
                </a:lnTo>
                <a:lnTo>
                  <a:pt x="63881" y="86517"/>
                </a:lnTo>
                <a:lnTo>
                  <a:pt x="63881" y="82757"/>
                </a:lnTo>
                <a:close/>
                <a:moveTo>
                  <a:pt x="71648" y="82757"/>
                </a:moveTo>
                <a:lnTo>
                  <a:pt x="71648" y="86517"/>
                </a:lnTo>
                <a:lnTo>
                  <a:pt x="67857" y="86517"/>
                </a:lnTo>
                <a:lnTo>
                  <a:pt x="67857" y="82757"/>
                </a:lnTo>
                <a:close/>
                <a:moveTo>
                  <a:pt x="75623" y="82757"/>
                </a:moveTo>
                <a:lnTo>
                  <a:pt x="75623" y="86517"/>
                </a:lnTo>
                <a:lnTo>
                  <a:pt x="71832" y="86517"/>
                </a:lnTo>
                <a:lnTo>
                  <a:pt x="71832" y="82757"/>
                </a:lnTo>
                <a:close/>
                <a:moveTo>
                  <a:pt x="79598" y="82757"/>
                </a:moveTo>
                <a:lnTo>
                  <a:pt x="79598" y="86517"/>
                </a:lnTo>
                <a:lnTo>
                  <a:pt x="75807" y="86517"/>
                </a:lnTo>
                <a:lnTo>
                  <a:pt x="75807" y="82757"/>
                </a:lnTo>
                <a:close/>
                <a:moveTo>
                  <a:pt x="83573" y="82757"/>
                </a:moveTo>
                <a:lnTo>
                  <a:pt x="83573" y="86517"/>
                </a:lnTo>
                <a:lnTo>
                  <a:pt x="79782" y="86517"/>
                </a:lnTo>
                <a:lnTo>
                  <a:pt x="79782" y="82757"/>
                </a:lnTo>
                <a:close/>
                <a:moveTo>
                  <a:pt x="87549" y="82757"/>
                </a:moveTo>
                <a:lnTo>
                  <a:pt x="87549" y="86517"/>
                </a:lnTo>
                <a:lnTo>
                  <a:pt x="83757" y="86517"/>
                </a:lnTo>
                <a:lnTo>
                  <a:pt x="83757" y="82757"/>
                </a:lnTo>
                <a:close/>
                <a:moveTo>
                  <a:pt x="91524" y="82757"/>
                </a:moveTo>
                <a:lnTo>
                  <a:pt x="91524" y="86517"/>
                </a:lnTo>
                <a:lnTo>
                  <a:pt x="87733" y="86517"/>
                </a:lnTo>
                <a:lnTo>
                  <a:pt x="87733" y="82757"/>
                </a:lnTo>
                <a:close/>
                <a:moveTo>
                  <a:pt x="95499" y="82757"/>
                </a:moveTo>
                <a:lnTo>
                  <a:pt x="95499" y="86517"/>
                </a:lnTo>
                <a:lnTo>
                  <a:pt x="91708" y="86517"/>
                </a:lnTo>
                <a:lnTo>
                  <a:pt x="91708" y="82757"/>
                </a:lnTo>
                <a:close/>
                <a:moveTo>
                  <a:pt x="99474" y="82757"/>
                </a:moveTo>
                <a:lnTo>
                  <a:pt x="99474" y="86517"/>
                </a:lnTo>
                <a:lnTo>
                  <a:pt x="95684" y="86517"/>
                </a:lnTo>
                <a:lnTo>
                  <a:pt x="95684" y="82757"/>
                </a:lnTo>
                <a:close/>
                <a:moveTo>
                  <a:pt x="103449" y="82757"/>
                </a:moveTo>
                <a:lnTo>
                  <a:pt x="103449" y="86517"/>
                </a:lnTo>
                <a:lnTo>
                  <a:pt x="99659" y="86517"/>
                </a:lnTo>
                <a:lnTo>
                  <a:pt x="99659" y="82757"/>
                </a:lnTo>
                <a:close/>
                <a:moveTo>
                  <a:pt x="107424" y="82757"/>
                </a:moveTo>
                <a:lnTo>
                  <a:pt x="107424" y="86517"/>
                </a:lnTo>
                <a:lnTo>
                  <a:pt x="103634" y="86517"/>
                </a:lnTo>
                <a:lnTo>
                  <a:pt x="103634" y="82757"/>
                </a:lnTo>
                <a:close/>
                <a:moveTo>
                  <a:pt x="111400" y="82757"/>
                </a:moveTo>
                <a:lnTo>
                  <a:pt x="111400" y="86517"/>
                </a:lnTo>
                <a:lnTo>
                  <a:pt x="107609" y="86517"/>
                </a:lnTo>
                <a:lnTo>
                  <a:pt x="107609" y="82757"/>
                </a:lnTo>
                <a:close/>
                <a:moveTo>
                  <a:pt x="115376" y="82757"/>
                </a:moveTo>
                <a:lnTo>
                  <a:pt x="115376" y="86517"/>
                </a:lnTo>
                <a:lnTo>
                  <a:pt x="111585" y="86517"/>
                </a:lnTo>
                <a:lnTo>
                  <a:pt x="111585" y="82757"/>
                </a:lnTo>
                <a:close/>
                <a:moveTo>
                  <a:pt x="119351" y="82757"/>
                </a:moveTo>
                <a:lnTo>
                  <a:pt x="119351" y="86517"/>
                </a:lnTo>
                <a:lnTo>
                  <a:pt x="115560" y="86517"/>
                </a:lnTo>
                <a:lnTo>
                  <a:pt x="115560" y="82757"/>
                </a:lnTo>
                <a:close/>
                <a:moveTo>
                  <a:pt x="123326" y="82757"/>
                </a:moveTo>
                <a:lnTo>
                  <a:pt x="123326" y="86517"/>
                </a:lnTo>
                <a:lnTo>
                  <a:pt x="119535" y="86517"/>
                </a:lnTo>
                <a:lnTo>
                  <a:pt x="119535" y="82757"/>
                </a:lnTo>
                <a:close/>
                <a:moveTo>
                  <a:pt x="127301" y="82757"/>
                </a:moveTo>
                <a:lnTo>
                  <a:pt x="127301" y="86517"/>
                </a:lnTo>
                <a:lnTo>
                  <a:pt x="123510" y="86517"/>
                </a:lnTo>
                <a:lnTo>
                  <a:pt x="123510" y="82757"/>
                </a:lnTo>
                <a:close/>
                <a:moveTo>
                  <a:pt x="131277" y="82757"/>
                </a:moveTo>
                <a:lnTo>
                  <a:pt x="131277" y="86517"/>
                </a:lnTo>
                <a:lnTo>
                  <a:pt x="127485" y="86517"/>
                </a:lnTo>
                <a:lnTo>
                  <a:pt x="127485" y="82757"/>
                </a:lnTo>
                <a:close/>
                <a:moveTo>
                  <a:pt x="135252" y="82757"/>
                </a:moveTo>
                <a:lnTo>
                  <a:pt x="135252" y="86517"/>
                </a:lnTo>
                <a:lnTo>
                  <a:pt x="131461" y="86517"/>
                </a:lnTo>
                <a:lnTo>
                  <a:pt x="131461" y="82757"/>
                </a:lnTo>
                <a:close/>
                <a:moveTo>
                  <a:pt x="139227" y="82757"/>
                </a:moveTo>
                <a:lnTo>
                  <a:pt x="139227" y="86517"/>
                </a:lnTo>
                <a:lnTo>
                  <a:pt x="135436" y="86517"/>
                </a:lnTo>
                <a:lnTo>
                  <a:pt x="135436" y="82757"/>
                </a:lnTo>
                <a:close/>
                <a:moveTo>
                  <a:pt x="143202" y="82757"/>
                </a:moveTo>
                <a:lnTo>
                  <a:pt x="143202" y="86517"/>
                </a:lnTo>
                <a:lnTo>
                  <a:pt x="139411" y="86517"/>
                </a:lnTo>
                <a:lnTo>
                  <a:pt x="139411" y="82757"/>
                </a:lnTo>
                <a:close/>
                <a:moveTo>
                  <a:pt x="147177" y="82757"/>
                </a:moveTo>
                <a:lnTo>
                  <a:pt x="147177" y="86517"/>
                </a:lnTo>
                <a:lnTo>
                  <a:pt x="143387" y="86517"/>
                </a:lnTo>
                <a:lnTo>
                  <a:pt x="143387" y="82757"/>
                </a:lnTo>
                <a:close/>
                <a:moveTo>
                  <a:pt x="151224" y="82757"/>
                </a:moveTo>
                <a:lnTo>
                  <a:pt x="151224" y="86517"/>
                </a:lnTo>
                <a:lnTo>
                  <a:pt x="147362" y="86517"/>
                </a:lnTo>
                <a:lnTo>
                  <a:pt x="147362" y="82757"/>
                </a:lnTo>
                <a:close/>
                <a:moveTo>
                  <a:pt x="4068" y="86700"/>
                </a:moveTo>
                <a:lnTo>
                  <a:pt x="4068" y="90460"/>
                </a:lnTo>
                <a:lnTo>
                  <a:pt x="184" y="90460"/>
                </a:lnTo>
                <a:lnTo>
                  <a:pt x="184" y="86700"/>
                </a:lnTo>
                <a:close/>
                <a:moveTo>
                  <a:pt x="8043" y="86700"/>
                </a:moveTo>
                <a:lnTo>
                  <a:pt x="8043" y="90460"/>
                </a:lnTo>
                <a:lnTo>
                  <a:pt x="4252" y="90460"/>
                </a:lnTo>
                <a:lnTo>
                  <a:pt x="4252" y="86700"/>
                </a:lnTo>
                <a:close/>
                <a:moveTo>
                  <a:pt x="12018" y="86700"/>
                </a:moveTo>
                <a:lnTo>
                  <a:pt x="12018" y="90460"/>
                </a:lnTo>
                <a:lnTo>
                  <a:pt x="8227" y="90460"/>
                </a:lnTo>
                <a:lnTo>
                  <a:pt x="8227" y="86700"/>
                </a:lnTo>
                <a:close/>
                <a:moveTo>
                  <a:pt x="15993" y="86700"/>
                </a:moveTo>
                <a:lnTo>
                  <a:pt x="15993" y="90460"/>
                </a:lnTo>
                <a:lnTo>
                  <a:pt x="12202" y="90460"/>
                </a:lnTo>
                <a:lnTo>
                  <a:pt x="12202" y="86700"/>
                </a:lnTo>
                <a:close/>
                <a:moveTo>
                  <a:pt x="19968" y="86700"/>
                </a:moveTo>
                <a:lnTo>
                  <a:pt x="19968" y="90460"/>
                </a:lnTo>
                <a:lnTo>
                  <a:pt x="16177" y="90460"/>
                </a:lnTo>
                <a:lnTo>
                  <a:pt x="16177" y="86700"/>
                </a:lnTo>
                <a:close/>
                <a:moveTo>
                  <a:pt x="23944" y="86700"/>
                </a:moveTo>
                <a:lnTo>
                  <a:pt x="23944" y="90460"/>
                </a:lnTo>
                <a:lnTo>
                  <a:pt x="20152" y="90460"/>
                </a:lnTo>
                <a:lnTo>
                  <a:pt x="20152" y="86700"/>
                </a:lnTo>
                <a:close/>
                <a:moveTo>
                  <a:pt x="27919" y="86700"/>
                </a:moveTo>
                <a:lnTo>
                  <a:pt x="27919" y="90460"/>
                </a:lnTo>
                <a:lnTo>
                  <a:pt x="24129" y="90460"/>
                </a:lnTo>
                <a:lnTo>
                  <a:pt x="24129" y="86700"/>
                </a:lnTo>
                <a:close/>
                <a:moveTo>
                  <a:pt x="31895" y="86700"/>
                </a:moveTo>
                <a:lnTo>
                  <a:pt x="31895" y="90460"/>
                </a:lnTo>
                <a:lnTo>
                  <a:pt x="28104" y="90460"/>
                </a:lnTo>
                <a:lnTo>
                  <a:pt x="28104" y="86700"/>
                </a:lnTo>
                <a:close/>
                <a:moveTo>
                  <a:pt x="35870" y="86700"/>
                </a:moveTo>
                <a:lnTo>
                  <a:pt x="35870" y="90460"/>
                </a:lnTo>
                <a:lnTo>
                  <a:pt x="32079" y="90460"/>
                </a:lnTo>
                <a:lnTo>
                  <a:pt x="32079" y="86700"/>
                </a:lnTo>
                <a:close/>
                <a:moveTo>
                  <a:pt x="39845" y="86700"/>
                </a:moveTo>
                <a:lnTo>
                  <a:pt x="39845" y="90460"/>
                </a:lnTo>
                <a:lnTo>
                  <a:pt x="36054" y="90460"/>
                </a:lnTo>
                <a:lnTo>
                  <a:pt x="36054" y="86700"/>
                </a:lnTo>
                <a:close/>
                <a:moveTo>
                  <a:pt x="43821" y="86700"/>
                </a:moveTo>
                <a:lnTo>
                  <a:pt x="43821" y="90460"/>
                </a:lnTo>
                <a:lnTo>
                  <a:pt x="40029" y="90460"/>
                </a:lnTo>
                <a:lnTo>
                  <a:pt x="40029" y="86700"/>
                </a:lnTo>
                <a:close/>
                <a:moveTo>
                  <a:pt x="47796" y="86700"/>
                </a:moveTo>
                <a:lnTo>
                  <a:pt x="47796" y="90460"/>
                </a:lnTo>
                <a:lnTo>
                  <a:pt x="44005" y="90460"/>
                </a:lnTo>
                <a:lnTo>
                  <a:pt x="44005" y="86700"/>
                </a:lnTo>
                <a:close/>
                <a:moveTo>
                  <a:pt x="51771" y="86700"/>
                </a:moveTo>
                <a:lnTo>
                  <a:pt x="51771" y="90460"/>
                </a:lnTo>
                <a:lnTo>
                  <a:pt x="47980" y="90460"/>
                </a:lnTo>
                <a:lnTo>
                  <a:pt x="47980" y="86700"/>
                </a:lnTo>
                <a:close/>
                <a:moveTo>
                  <a:pt x="55746" y="86700"/>
                </a:moveTo>
                <a:lnTo>
                  <a:pt x="55746" y="90460"/>
                </a:lnTo>
                <a:lnTo>
                  <a:pt x="51955" y="90460"/>
                </a:lnTo>
                <a:lnTo>
                  <a:pt x="51955" y="86700"/>
                </a:lnTo>
                <a:close/>
                <a:moveTo>
                  <a:pt x="59721" y="86700"/>
                </a:moveTo>
                <a:lnTo>
                  <a:pt x="59721" y="90460"/>
                </a:lnTo>
                <a:lnTo>
                  <a:pt x="55931" y="90460"/>
                </a:lnTo>
                <a:lnTo>
                  <a:pt x="55931" y="86700"/>
                </a:lnTo>
                <a:close/>
                <a:moveTo>
                  <a:pt x="63696" y="86700"/>
                </a:moveTo>
                <a:lnTo>
                  <a:pt x="63696" y="90460"/>
                </a:lnTo>
                <a:lnTo>
                  <a:pt x="59906" y="90460"/>
                </a:lnTo>
                <a:lnTo>
                  <a:pt x="59906" y="86700"/>
                </a:lnTo>
                <a:close/>
                <a:moveTo>
                  <a:pt x="67672" y="86700"/>
                </a:moveTo>
                <a:lnTo>
                  <a:pt x="67672" y="90460"/>
                </a:lnTo>
                <a:lnTo>
                  <a:pt x="63881" y="90460"/>
                </a:lnTo>
                <a:lnTo>
                  <a:pt x="63881" y="86700"/>
                </a:lnTo>
                <a:close/>
                <a:moveTo>
                  <a:pt x="71648" y="86700"/>
                </a:moveTo>
                <a:lnTo>
                  <a:pt x="71648" y="90460"/>
                </a:lnTo>
                <a:lnTo>
                  <a:pt x="67857" y="90460"/>
                </a:lnTo>
                <a:lnTo>
                  <a:pt x="67857" y="86700"/>
                </a:lnTo>
                <a:close/>
                <a:moveTo>
                  <a:pt x="75623" y="86700"/>
                </a:moveTo>
                <a:lnTo>
                  <a:pt x="75623" y="90460"/>
                </a:lnTo>
                <a:lnTo>
                  <a:pt x="71832" y="90460"/>
                </a:lnTo>
                <a:lnTo>
                  <a:pt x="71832" y="86700"/>
                </a:lnTo>
                <a:close/>
                <a:moveTo>
                  <a:pt x="79598" y="86700"/>
                </a:moveTo>
                <a:lnTo>
                  <a:pt x="79598" y="90460"/>
                </a:lnTo>
                <a:lnTo>
                  <a:pt x="75807" y="90460"/>
                </a:lnTo>
                <a:lnTo>
                  <a:pt x="75807" y="86700"/>
                </a:lnTo>
                <a:close/>
                <a:moveTo>
                  <a:pt x="83573" y="86700"/>
                </a:moveTo>
                <a:lnTo>
                  <a:pt x="83573" y="90460"/>
                </a:lnTo>
                <a:lnTo>
                  <a:pt x="79782" y="90460"/>
                </a:lnTo>
                <a:lnTo>
                  <a:pt x="79782" y="86700"/>
                </a:lnTo>
                <a:close/>
                <a:moveTo>
                  <a:pt x="87549" y="86700"/>
                </a:moveTo>
                <a:lnTo>
                  <a:pt x="87549" y="90460"/>
                </a:lnTo>
                <a:lnTo>
                  <a:pt x="83757" y="90460"/>
                </a:lnTo>
                <a:lnTo>
                  <a:pt x="83757" y="86700"/>
                </a:lnTo>
                <a:close/>
                <a:moveTo>
                  <a:pt x="91524" y="86700"/>
                </a:moveTo>
                <a:lnTo>
                  <a:pt x="91524" y="90460"/>
                </a:lnTo>
                <a:lnTo>
                  <a:pt x="87733" y="90460"/>
                </a:lnTo>
                <a:lnTo>
                  <a:pt x="87733" y="86700"/>
                </a:lnTo>
                <a:close/>
                <a:moveTo>
                  <a:pt x="95499" y="86700"/>
                </a:moveTo>
                <a:lnTo>
                  <a:pt x="95499" y="90460"/>
                </a:lnTo>
                <a:lnTo>
                  <a:pt x="91708" y="90460"/>
                </a:lnTo>
                <a:lnTo>
                  <a:pt x="91708" y="86700"/>
                </a:lnTo>
                <a:close/>
                <a:moveTo>
                  <a:pt x="99474" y="86700"/>
                </a:moveTo>
                <a:lnTo>
                  <a:pt x="99474" y="90460"/>
                </a:lnTo>
                <a:lnTo>
                  <a:pt x="95684" y="90460"/>
                </a:lnTo>
                <a:lnTo>
                  <a:pt x="95684" y="86700"/>
                </a:lnTo>
                <a:close/>
                <a:moveTo>
                  <a:pt x="103449" y="86700"/>
                </a:moveTo>
                <a:lnTo>
                  <a:pt x="103449" y="90460"/>
                </a:lnTo>
                <a:lnTo>
                  <a:pt x="99659" y="90460"/>
                </a:lnTo>
                <a:lnTo>
                  <a:pt x="99659" y="86700"/>
                </a:lnTo>
                <a:close/>
                <a:moveTo>
                  <a:pt x="107424" y="86700"/>
                </a:moveTo>
                <a:lnTo>
                  <a:pt x="107424" y="90460"/>
                </a:lnTo>
                <a:lnTo>
                  <a:pt x="103634" y="90460"/>
                </a:lnTo>
                <a:lnTo>
                  <a:pt x="103634" y="86700"/>
                </a:lnTo>
                <a:close/>
                <a:moveTo>
                  <a:pt x="111400" y="86700"/>
                </a:moveTo>
                <a:lnTo>
                  <a:pt x="111400" y="90460"/>
                </a:lnTo>
                <a:lnTo>
                  <a:pt x="107609" y="90460"/>
                </a:lnTo>
                <a:lnTo>
                  <a:pt x="107609" y="86700"/>
                </a:lnTo>
                <a:close/>
                <a:moveTo>
                  <a:pt x="115376" y="86700"/>
                </a:moveTo>
                <a:lnTo>
                  <a:pt x="115376" y="90460"/>
                </a:lnTo>
                <a:lnTo>
                  <a:pt x="111585" y="90460"/>
                </a:lnTo>
                <a:lnTo>
                  <a:pt x="111585" y="86700"/>
                </a:lnTo>
                <a:close/>
                <a:moveTo>
                  <a:pt x="119351" y="86700"/>
                </a:moveTo>
                <a:lnTo>
                  <a:pt x="119351" y="90460"/>
                </a:lnTo>
                <a:lnTo>
                  <a:pt x="115560" y="90460"/>
                </a:lnTo>
                <a:lnTo>
                  <a:pt x="115560" y="86700"/>
                </a:lnTo>
                <a:close/>
                <a:moveTo>
                  <a:pt x="123326" y="86700"/>
                </a:moveTo>
                <a:lnTo>
                  <a:pt x="123326" y="90460"/>
                </a:lnTo>
                <a:lnTo>
                  <a:pt x="119535" y="90460"/>
                </a:lnTo>
                <a:lnTo>
                  <a:pt x="119535" y="86700"/>
                </a:lnTo>
                <a:close/>
                <a:moveTo>
                  <a:pt x="127301" y="86700"/>
                </a:moveTo>
                <a:lnTo>
                  <a:pt x="127301" y="90460"/>
                </a:lnTo>
                <a:lnTo>
                  <a:pt x="123510" y="90460"/>
                </a:lnTo>
                <a:lnTo>
                  <a:pt x="123510" y="86700"/>
                </a:lnTo>
                <a:close/>
                <a:moveTo>
                  <a:pt x="131277" y="86700"/>
                </a:moveTo>
                <a:lnTo>
                  <a:pt x="131277" y="90460"/>
                </a:lnTo>
                <a:lnTo>
                  <a:pt x="127485" y="90460"/>
                </a:lnTo>
                <a:lnTo>
                  <a:pt x="127485" y="86700"/>
                </a:lnTo>
                <a:close/>
                <a:moveTo>
                  <a:pt x="135252" y="86700"/>
                </a:moveTo>
                <a:lnTo>
                  <a:pt x="135252" y="90460"/>
                </a:lnTo>
                <a:lnTo>
                  <a:pt x="131461" y="90460"/>
                </a:lnTo>
                <a:lnTo>
                  <a:pt x="131461" y="86700"/>
                </a:lnTo>
                <a:close/>
                <a:moveTo>
                  <a:pt x="139227" y="86700"/>
                </a:moveTo>
                <a:lnTo>
                  <a:pt x="139227" y="90460"/>
                </a:lnTo>
                <a:lnTo>
                  <a:pt x="135436" y="90460"/>
                </a:lnTo>
                <a:lnTo>
                  <a:pt x="135436" y="86700"/>
                </a:lnTo>
                <a:close/>
                <a:moveTo>
                  <a:pt x="143202" y="86700"/>
                </a:moveTo>
                <a:lnTo>
                  <a:pt x="143202" y="90460"/>
                </a:lnTo>
                <a:lnTo>
                  <a:pt x="139411" y="90460"/>
                </a:lnTo>
                <a:lnTo>
                  <a:pt x="139411" y="86700"/>
                </a:lnTo>
                <a:close/>
                <a:moveTo>
                  <a:pt x="147177" y="86700"/>
                </a:moveTo>
                <a:lnTo>
                  <a:pt x="147177" y="90460"/>
                </a:lnTo>
                <a:lnTo>
                  <a:pt x="143387" y="90460"/>
                </a:lnTo>
                <a:lnTo>
                  <a:pt x="143387" y="86700"/>
                </a:lnTo>
                <a:close/>
                <a:moveTo>
                  <a:pt x="151224" y="86700"/>
                </a:moveTo>
                <a:lnTo>
                  <a:pt x="151224" y="90460"/>
                </a:lnTo>
                <a:lnTo>
                  <a:pt x="147362" y="90460"/>
                </a:lnTo>
                <a:lnTo>
                  <a:pt x="147362" y="86700"/>
                </a:lnTo>
                <a:close/>
                <a:moveTo>
                  <a:pt x="4068" y="90643"/>
                </a:moveTo>
                <a:lnTo>
                  <a:pt x="4068" y="94403"/>
                </a:lnTo>
                <a:lnTo>
                  <a:pt x="184" y="94403"/>
                </a:lnTo>
                <a:lnTo>
                  <a:pt x="184" y="90643"/>
                </a:lnTo>
                <a:close/>
                <a:moveTo>
                  <a:pt x="8043" y="90643"/>
                </a:moveTo>
                <a:lnTo>
                  <a:pt x="8043" y="94403"/>
                </a:lnTo>
                <a:lnTo>
                  <a:pt x="4252" y="94403"/>
                </a:lnTo>
                <a:lnTo>
                  <a:pt x="4252" y="90643"/>
                </a:lnTo>
                <a:close/>
                <a:moveTo>
                  <a:pt x="12018" y="90643"/>
                </a:moveTo>
                <a:lnTo>
                  <a:pt x="12018" y="94403"/>
                </a:lnTo>
                <a:lnTo>
                  <a:pt x="8227" y="94403"/>
                </a:lnTo>
                <a:lnTo>
                  <a:pt x="8227" y="90643"/>
                </a:lnTo>
                <a:close/>
                <a:moveTo>
                  <a:pt x="15993" y="90643"/>
                </a:moveTo>
                <a:lnTo>
                  <a:pt x="15993" y="94403"/>
                </a:lnTo>
                <a:lnTo>
                  <a:pt x="12202" y="94403"/>
                </a:lnTo>
                <a:lnTo>
                  <a:pt x="12202" y="90643"/>
                </a:lnTo>
                <a:close/>
                <a:moveTo>
                  <a:pt x="19968" y="90643"/>
                </a:moveTo>
                <a:lnTo>
                  <a:pt x="19968" y="94403"/>
                </a:lnTo>
                <a:lnTo>
                  <a:pt x="16177" y="94403"/>
                </a:lnTo>
                <a:lnTo>
                  <a:pt x="16177" y="90643"/>
                </a:lnTo>
                <a:close/>
                <a:moveTo>
                  <a:pt x="23944" y="90643"/>
                </a:moveTo>
                <a:lnTo>
                  <a:pt x="23944" y="94403"/>
                </a:lnTo>
                <a:lnTo>
                  <a:pt x="20152" y="94403"/>
                </a:lnTo>
                <a:lnTo>
                  <a:pt x="20152" y="90643"/>
                </a:lnTo>
                <a:close/>
                <a:moveTo>
                  <a:pt x="27919" y="90643"/>
                </a:moveTo>
                <a:lnTo>
                  <a:pt x="27919" y="94403"/>
                </a:lnTo>
                <a:lnTo>
                  <a:pt x="24129" y="94403"/>
                </a:lnTo>
                <a:lnTo>
                  <a:pt x="24129" y="90643"/>
                </a:lnTo>
                <a:close/>
                <a:moveTo>
                  <a:pt x="31895" y="90643"/>
                </a:moveTo>
                <a:lnTo>
                  <a:pt x="31895" y="94403"/>
                </a:lnTo>
                <a:lnTo>
                  <a:pt x="28104" y="94403"/>
                </a:lnTo>
                <a:lnTo>
                  <a:pt x="28104" y="90643"/>
                </a:lnTo>
                <a:close/>
                <a:moveTo>
                  <a:pt x="35870" y="90643"/>
                </a:moveTo>
                <a:lnTo>
                  <a:pt x="35870" y="94403"/>
                </a:lnTo>
                <a:lnTo>
                  <a:pt x="32079" y="94403"/>
                </a:lnTo>
                <a:lnTo>
                  <a:pt x="32079" y="90643"/>
                </a:lnTo>
                <a:close/>
                <a:moveTo>
                  <a:pt x="39845" y="90643"/>
                </a:moveTo>
                <a:lnTo>
                  <a:pt x="39845" y="94403"/>
                </a:lnTo>
                <a:lnTo>
                  <a:pt x="36054" y="94403"/>
                </a:lnTo>
                <a:lnTo>
                  <a:pt x="36054" y="90643"/>
                </a:lnTo>
                <a:close/>
                <a:moveTo>
                  <a:pt x="43821" y="90643"/>
                </a:moveTo>
                <a:lnTo>
                  <a:pt x="43821" y="94403"/>
                </a:lnTo>
                <a:lnTo>
                  <a:pt x="40029" y="94403"/>
                </a:lnTo>
                <a:lnTo>
                  <a:pt x="40029" y="90643"/>
                </a:lnTo>
                <a:close/>
                <a:moveTo>
                  <a:pt x="47796" y="90643"/>
                </a:moveTo>
                <a:lnTo>
                  <a:pt x="47796" y="94403"/>
                </a:lnTo>
                <a:lnTo>
                  <a:pt x="44005" y="94403"/>
                </a:lnTo>
                <a:lnTo>
                  <a:pt x="44005" y="90643"/>
                </a:lnTo>
                <a:close/>
                <a:moveTo>
                  <a:pt x="51771" y="90643"/>
                </a:moveTo>
                <a:lnTo>
                  <a:pt x="51771" y="94403"/>
                </a:lnTo>
                <a:lnTo>
                  <a:pt x="47980" y="94403"/>
                </a:lnTo>
                <a:lnTo>
                  <a:pt x="47980" y="90643"/>
                </a:lnTo>
                <a:close/>
                <a:moveTo>
                  <a:pt x="55746" y="90643"/>
                </a:moveTo>
                <a:lnTo>
                  <a:pt x="55746" y="94403"/>
                </a:lnTo>
                <a:lnTo>
                  <a:pt x="51955" y="94403"/>
                </a:lnTo>
                <a:lnTo>
                  <a:pt x="51955" y="90643"/>
                </a:lnTo>
                <a:close/>
                <a:moveTo>
                  <a:pt x="59721" y="90643"/>
                </a:moveTo>
                <a:lnTo>
                  <a:pt x="59721" y="94403"/>
                </a:lnTo>
                <a:lnTo>
                  <a:pt x="55931" y="94403"/>
                </a:lnTo>
                <a:lnTo>
                  <a:pt x="55931" y="90643"/>
                </a:lnTo>
                <a:close/>
                <a:moveTo>
                  <a:pt x="63696" y="90643"/>
                </a:moveTo>
                <a:lnTo>
                  <a:pt x="63696" y="94403"/>
                </a:lnTo>
                <a:lnTo>
                  <a:pt x="59906" y="94403"/>
                </a:lnTo>
                <a:lnTo>
                  <a:pt x="59906" y="90643"/>
                </a:lnTo>
                <a:close/>
                <a:moveTo>
                  <a:pt x="67672" y="90643"/>
                </a:moveTo>
                <a:lnTo>
                  <a:pt x="67672" y="94403"/>
                </a:lnTo>
                <a:lnTo>
                  <a:pt x="63881" y="94403"/>
                </a:lnTo>
                <a:lnTo>
                  <a:pt x="63881" y="90643"/>
                </a:lnTo>
                <a:close/>
                <a:moveTo>
                  <a:pt x="71648" y="90643"/>
                </a:moveTo>
                <a:lnTo>
                  <a:pt x="71648" y="94403"/>
                </a:lnTo>
                <a:lnTo>
                  <a:pt x="67857" y="94403"/>
                </a:lnTo>
                <a:lnTo>
                  <a:pt x="67857" y="90643"/>
                </a:lnTo>
                <a:close/>
                <a:moveTo>
                  <a:pt x="75623" y="90643"/>
                </a:moveTo>
                <a:lnTo>
                  <a:pt x="75623" y="94403"/>
                </a:lnTo>
                <a:lnTo>
                  <a:pt x="71832" y="94403"/>
                </a:lnTo>
                <a:lnTo>
                  <a:pt x="71832" y="90643"/>
                </a:lnTo>
                <a:close/>
                <a:moveTo>
                  <a:pt x="79598" y="90643"/>
                </a:moveTo>
                <a:lnTo>
                  <a:pt x="79598" y="94403"/>
                </a:lnTo>
                <a:lnTo>
                  <a:pt x="75807" y="94403"/>
                </a:lnTo>
                <a:lnTo>
                  <a:pt x="75807" y="90643"/>
                </a:lnTo>
                <a:close/>
                <a:moveTo>
                  <a:pt x="83573" y="90643"/>
                </a:moveTo>
                <a:lnTo>
                  <a:pt x="83573" y="94403"/>
                </a:lnTo>
                <a:lnTo>
                  <a:pt x="79782" y="94403"/>
                </a:lnTo>
                <a:lnTo>
                  <a:pt x="79782" y="90643"/>
                </a:lnTo>
                <a:close/>
                <a:moveTo>
                  <a:pt x="87549" y="90643"/>
                </a:moveTo>
                <a:lnTo>
                  <a:pt x="87549" y="94403"/>
                </a:lnTo>
                <a:lnTo>
                  <a:pt x="83757" y="94403"/>
                </a:lnTo>
                <a:lnTo>
                  <a:pt x="83757" y="90643"/>
                </a:lnTo>
                <a:close/>
                <a:moveTo>
                  <a:pt x="91524" y="90643"/>
                </a:moveTo>
                <a:lnTo>
                  <a:pt x="91524" y="94403"/>
                </a:lnTo>
                <a:lnTo>
                  <a:pt x="87733" y="94403"/>
                </a:lnTo>
                <a:lnTo>
                  <a:pt x="87733" y="90643"/>
                </a:lnTo>
                <a:close/>
                <a:moveTo>
                  <a:pt x="95499" y="90643"/>
                </a:moveTo>
                <a:lnTo>
                  <a:pt x="95499" y="94403"/>
                </a:lnTo>
                <a:lnTo>
                  <a:pt x="91708" y="94403"/>
                </a:lnTo>
                <a:lnTo>
                  <a:pt x="91708" y="90643"/>
                </a:lnTo>
                <a:close/>
                <a:moveTo>
                  <a:pt x="99474" y="90643"/>
                </a:moveTo>
                <a:lnTo>
                  <a:pt x="99474" y="94403"/>
                </a:lnTo>
                <a:lnTo>
                  <a:pt x="95684" y="94403"/>
                </a:lnTo>
                <a:lnTo>
                  <a:pt x="95684" y="90643"/>
                </a:lnTo>
                <a:close/>
                <a:moveTo>
                  <a:pt x="103449" y="90643"/>
                </a:moveTo>
                <a:lnTo>
                  <a:pt x="103449" y="94403"/>
                </a:lnTo>
                <a:lnTo>
                  <a:pt x="99659" y="94403"/>
                </a:lnTo>
                <a:lnTo>
                  <a:pt x="99659" y="90643"/>
                </a:lnTo>
                <a:close/>
                <a:moveTo>
                  <a:pt x="107424" y="90643"/>
                </a:moveTo>
                <a:lnTo>
                  <a:pt x="107424" y="94403"/>
                </a:lnTo>
                <a:lnTo>
                  <a:pt x="103634" y="94403"/>
                </a:lnTo>
                <a:lnTo>
                  <a:pt x="103634" y="90643"/>
                </a:lnTo>
                <a:close/>
                <a:moveTo>
                  <a:pt x="111400" y="90643"/>
                </a:moveTo>
                <a:lnTo>
                  <a:pt x="111400" y="94403"/>
                </a:lnTo>
                <a:lnTo>
                  <a:pt x="107609" y="94403"/>
                </a:lnTo>
                <a:lnTo>
                  <a:pt x="107609" y="90643"/>
                </a:lnTo>
                <a:close/>
                <a:moveTo>
                  <a:pt x="115376" y="90643"/>
                </a:moveTo>
                <a:lnTo>
                  <a:pt x="115376" y="94403"/>
                </a:lnTo>
                <a:lnTo>
                  <a:pt x="111585" y="94403"/>
                </a:lnTo>
                <a:lnTo>
                  <a:pt x="111585" y="90643"/>
                </a:lnTo>
                <a:close/>
                <a:moveTo>
                  <a:pt x="119351" y="90643"/>
                </a:moveTo>
                <a:lnTo>
                  <a:pt x="119351" y="94403"/>
                </a:lnTo>
                <a:lnTo>
                  <a:pt x="115560" y="94403"/>
                </a:lnTo>
                <a:lnTo>
                  <a:pt x="115560" y="90643"/>
                </a:lnTo>
                <a:close/>
                <a:moveTo>
                  <a:pt x="123326" y="90643"/>
                </a:moveTo>
                <a:lnTo>
                  <a:pt x="123326" y="94403"/>
                </a:lnTo>
                <a:lnTo>
                  <a:pt x="119535" y="94403"/>
                </a:lnTo>
                <a:lnTo>
                  <a:pt x="119535" y="90643"/>
                </a:lnTo>
                <a:close/>
                <a:moveTo>
                  <a:pt x="127301" y="90643"/>
                </a:moveTo>
                <a:lnTo>
                  <a:pt x="127301" y="94403"/>
                </a:lnTo>
                <a:lnTo>
                  <a:pt x="123510" y="94403"/>
                </a:lnTo>
                <a:lnTo>
                  <a:pt x="123510" y="90643"/>
                </a:lnTo>
                <a:close/>
                <a:moveTo>
                  <a:pt x="131277" y="90643"/>
                </a:moveTo>
                <a:lnTo>
                  <a:pt x="131277" y="94403"/>
                </a:lnTo>
                <a:lnTo>
                  <a:pt x="127485" y="94403"/>
                </a:lnTo>
                <a:lnTo>
                  <a:pt x="127485" y="90643"/>
                </a:lnTo>
                <a:close/>
                <a:moveTo>
                  <a:pt x="135252" y="90643"/>
                </a:moveTo>
                <a:lnTo>
                  <a:pt x="135252" y="94403"/>
                </a:lnTo>
                <a:lnTo>
                  <a:pt x="131461" y="94403"/>
                </a:lnTo>
                <a:lnTo>
                  <a:pt x="131461" y="90643"/>
                </a:lnTo>
                <a:close/>
                <a:moveTo>
                  <a:pt x="139227" y="90643"/>
                </a:moveTo>
                <a:lnTo>
                  <a:pt x="139227" y="94403"/>
                </a:lnTo>
                <a:lnTo>
                  <a:pt x="135436" y="94403"/>
                </a:lnTo>
                <a:lnTo>
                  <a:pt x="135436" y="90643"/>
                </a:lnTo>
                <a:close/>
                <a:moveTo>
                  <a:pt x="143202" y="90643"/>
                </a:moveTo>
                <a:lnTo>
                  <a:pt x="143202" y="94403"/>
                </a:lnTo>
                <a:lnTo>
                  <a:pt x="139411" y="94403"/>
                </a:lnTo>
                <a:lnTo>
                  <a:pt x="139411" y="90643"/>
                </a:lnTo>
                <a:close/>
                <a:moveTo>
                  <a:pt x="147177" y="90643"/>
                </a:moveTo>
                <a:lnTo>
                  <a:pt x="147177" y="94403"/>
                </a:lnTo>
                <a:lnTo>
                  <a:pt x="143387" y="94403"/>
                </a:lnTo>
                <a:lnTo>
                  <a:pt x="143387" y="90643"/>
                </a:lnTo>
                <a:close/>
                <a:moveTo>
                  <a:pt x="151224" y="90643"/>
                </a:moveTo>
                <a:lnTo>
                  <a:pt x="151224" y="94403"/>
                </a:lnTo>
                <a:lnTo>
                  <a:pt x="147362" y="94403"/>
                </a:lnTo>
                <a:lnTo>
                  <a:pt x="147362" y="90643"/>
                </a:lnTo>
                <a:close/>
                <a:moveTo>
                  <a:pt x="4068" y="94586"/>
                </a:moveTo>
                <a:lnTo>
                  <a:pt x="4068" y="98345"/>
                </a:lnTo>
                <a:lnTo>
                  <a:pt x="184" y="98345"/>
                </a:lnTo>
                <a:lnTo>
                  <a:pt x="184" y="94586"/>
                </a:lnTo>
                <a:close/>
                <a:moveTo>
                  <a:pt x="8043" y="94586"/>
                </a:moveTo>
                <a:lnTo>
                  <a:pt x="8043" y="98345"/>
                </a:lnTo>
                <a:lnTo>
                  <a:pt x="4252" y="98345"/>
                </a:lnTo>
                <a:lnTo>
                  <a:pt x="4252" y="94586"/>
                </a:lnTo>
                <a:close/>
                <a:moveTo>
                  <a:pt x="12018" y="94586"/>
                </a:moveTo>
                <a:lnTo>
                  <a:pt x="12018" y="98345"/>
                </a:lnTo>
                <a:lnTo>
                  <a:pt x="8227" y="98345"/>
                </a:lnTo>
                <a:lnTo>
                  <a:pt x="8227" y="94586"/>
                </a:lnTo>
                <a:close/>
                <a:moveTo>
                  <a:pt x="15993" y="94586"/>
                </a:moveTo>
                <a:lnTo>
                  <a:pt x="15993" y="98345"/>
                </a:lnTo>
                <a:lnTo>
                  <a:pt x="12202" y="98345"/>
                </a:lnTo>
                <a:lnTo>
                  <a:pt x="12202" y="94586"/>
                </a:lnTo>
                <a:close/>
                <a:moveTo>
                  <a:pt x="19968" y="94586"/>
                </a:moveTo>
                <a:lnTo>
                  <a:pt x="19968" y="98345"/>
                </a:lnTo>
                <a:lnTo>
                  <a:pt x="16177" y="98345"/>
                </a:lnTo>
                <a:lnTo>
                  <a:pt x="16177" y="94586"/>
                </a:lnTo>
                <a:close/>
                <a:moveTo>
                  <a:pt x="23944" y="94586"/>
                </a:moveTo>
                <a:lnTo>
                  <a:pt x="23944" y="98345"/>
                </a:lnTo>
                <a:lnTo>
                  <a:pt x="20152" y="98345"/>
                </a:lnTo>
                <a:lnTo>
                  <a:pt x="20152" y="94586"/>
                </a:lnTo>
                <a:close/>
                <a:moveTo>
                  <a:pt x="27919" y="94586"/>
                </a:moveTo>
                <a:lnTo>
                  <a:pt x="27919" y="98345"/>
                </a:lnTo>
                <a:lnTo>
                  <a:pt x="24129" y="98345"/>
                </a:lnTo>
                <a:lnTo>
                  <a:pt x="24129" y="94586"/>
                </a:lnTo>
                <a:close/>
                <a:moveTo>
                  <a:pt x="31895" y="94586"/>
                </a:moveTo>
                <a:lnTo>
                  <a:pt x="31895" y="98345"/>
                </a:lnTo>
                <a:lnTo>
                  <a:pt x="28104" y="98345"/>
                </a:lnTo>
                <a:lnTo>
                  <a:pt x="28104" y="94586"/>
                </a:lnTo>
                <a:close/>
                <a:moveTo>
                  <a:pt x="35870" y="94586"/>
                </a:moveTo>
                <a:lnTo>
                  <a:pt x="35870" y="98345"/>
                </a:lnTo>
                <a:lnTo>
                  <a:pt x="32079" y="98345"/>
                </a:lnTo>
                <a:lnTo>
                  <a:pt x="32079" y="94586"/>
                </a:lnTo>
                <a:close/>
                <a:moveTo>
                  <a:pt x="39845" y="94586"/>
                </a:moveTo>
                <a:lnTo>
                  <a:pt x="39845" y="98345"/>
                </a:lnTo>
                <a:lnTo>
                  <a:pt x="36054" y="98345"/>
                </a:lnTo>
                <a:lnTo>
                  <a:pt x="36054" y="94586"/>
                </a:lnTo>
                <a:close/>
                <a:moveTo>
                  <a:pt x="43821" y="94586"/>
                </a:moveTo>
                <a:lnTo>
                  <a:pt x="43821" y="98345"/>
                </a:lnTo>
                <a:lnTo>
                  <a:pt x="40029" y="98345"/>
                </a:lnTo>
                <a:lnTo>
                  <a:pt x="40029" y="94586"/>
                </a:lnTo>
                <a:close/>
                <a:moveTo>
                  <a:pt x="47796" y="94586"/>
                </a:moveTo>
                <a:lnTo>
                  <a:pt x="47796" y="98345"/>
                </a:lnTo>
                <a:lnTo>
                  <a:pt x="44005" y="98345"/>
                </a:lnTo>
                <a:lnTo>
                  <a:pt x="44005" y="94586"/>
                </a:lnTo>
                <a:close/>
                <a:moveTo>
                  <a:pt x="51771" y="94586"/>
                </a:moveTo>
                <a:lnTo>
                  <a:pt x="51771" y="98345"/>
                </a:lnTo>
                <a:lnTo>
                  <a:pt x="47980" y="98345"/>
                </a:lnTo>
                <a:lnTo>
                  <a:pt x="47980" y="94586"/>
                </a:lnTo>
                <a:close/>
                <a:moveTo>
                  <a:pt x="55746" y="94586"/>
                </a:moveTo>
                <a:lnTo>
                  <a:pt x="55746" y="98345"/>
                </a:lnTo>
                <a:lnTo>
                  <a:pt x="51955" y="98345"/>
                </a:lnTo>
                <a:lnTo>
                  <a:pt x="51955" y="94586"/>
                </a:lnTo>
                <a:close/>
                <a:moveTo>
                  <a:pt x="59721" y="94586"/>
                </a:moveTo>
                <a:lnTo>
                  <a:pt x="59721" y="98345"/>
                </a:lnTo>
                <a:lnTo>
                  <a:pt x="55931" y="98345"/>
                </a:lnTo>
                <a:lnTo>
                  <a:pt x="55931" y="94586"/>
                </a:lnTo>
                <a:close/>
                <a:moveTo>
                  <a:pt x="63696" y="94586"/>
                </a:moveTo>
                <a:lnTo>
                  <a:pt x="63696" y="98345"/>
                </a:lnTo>
                <a:lnTo>
                  <a:pt x="59906" y="98345"/>
                </a:lnTo>
                <a:lnTo>
                  <a:pt x="59906" y="94586"/>
                </a:lnTo>
                <a:close/>
                <a:moveTo>
                  <a:pt x="67672" y="94586"/>
                </a:moveTo>
                <a:lnTo>
                  <a:pt x="67672" y="98345"/>
                </a:lnTo>
                <a:lnTo>
                  <a:pt x="63881" y="98345"/>
                </a:lnTo>
                <a:lnTo>
                  <a:pt x="63881" y="94586"/>
                </a:lnTo>
                <a:close/>
                <a:moveTo>
                  <a:pt x="71648" y="94586"/>
                </a:moveTo>
                <a:lnTo>
                  <a:pt x="71648" y="98345"/>
                </a:lnTo>
                <a:lnTo>
                  <a:pt x="67857" y="98345"/>
                </a:lnTo>
                <a:lnTo>
                  <a:pt x="67857" y="94586"/>
                </a:lnTo>
                <a:close/>
                <a:moveTo>
                  <a:pt x="75623" y="94586"/>
                </a:moveTo>
                <a:lnTo>
                  <a:pt x="75623" y="98345"/>
                </a:lnTo>
                <a:lnTo>
                  <a:pt x="71832" y="98345"/>
                </a:lnTo>
                <a:lnTo>
                  <a:pt x="71832" y="94586"/>
                </a:lnTo>
                <a:close/>
                <a:moveTo>
                  <a:pt x="79598" y="94586"/>
                </a:moveTo>
                <a:lnTo>
                  <a:pt x="79598" y="98345"/>
                </a:lnTo>
                <a:lnTo>
                  <a:pt x="75807" y="98345"/>
                </a:lnTo>
                <a:lnTo>
                  <a:pt x="75807" y="94586"/>
                </a:lnTo>
                <a:close/>
                <a:moveTo>
                  <a:pt x="83573" y="94586"/>
                </a:moveTo>
                <a:lnTo>
                  <a:pt x="83573" y="98345"/>
                </a:lnTo>
                <a:lnTo>
                  <a:pt x="79782" y="98345"/>
                </a:lnTo>
                <a:lnTo>
                  <a:pt x="79782" y="94586"/>
                </a:lnTo>
                <a:close/>
                <a:moveTo>
                  <a:pt x="87549" y="94586"/>
                </a:moveTo>
                <a:lnTo>
                  <a:pt x="87549" y="98345"/>
                </a:lnTo>
                <a:lnTo>
                  <a:pt x="83757" y="98345"/>
                </a:lnTo>
                <a:lnTo>
                  <a:pt x="83757" y="94586"/>
                </a:lnTo>
                <a:close/>
                <a:moveTo>
                  <a:pt x="91524" y="94586"/>
                </a:moveTo>
                <a:lnTo>
                  <a:pt x="91524" y="98345"/>
                </a:lnTo>
                <a:lnTo>
                  <a:pt x="87733" y="98345"/>
                </a:lnTo>
                <a:lnTo>
                  <a:pt x="87733" y="94586"/>
                </a:lnTo>
                <a:close/>
                <a:moveTo>
                  <a:pt x="95499" y="94586"/>
                </a:moveTo>
                <a:lnTo>
                  <a:pt x="95499" y="98345"/>
                </a:lnTo>
                <a:lnTo>
                  <a:pt x="91708" y="98345"/>
                </a:lnTo>
                <a:lnTo>
                  <a:pt x="91708" y="94586"/>
                </a:lnTo>
                <a:close/>
                <a:moveTo>
                  <a:pt x="99474" y="94586"/>
                </a:moveTo>
                <a:lnTo>
                  <a:pt x="99474" y="98345"/>
                </a:lnTo>
                <a:lnTo>
                  <a:pt x="95684" y="98345"/>
                </a:lnTo>
                <a:lnTo>
                  <a:pt x="95684" y="94586"/>
                </a:lnTo>
                <a:close/>
                <a:moveTo>
                  <a:pt x="103449" y="94586"/>
                </a:moveTo>
                <a:lnTo>
                  <a:pt x="103449" y="98345"/>
                </a:lnTo>
                <a:lnTo>
                  <a:pt x="99659" y="98345"/>
                </a:lnTo>
                <a:lnTo>
                  <a:pt x="99659" y="94586"/>
                </a:lnTo>
                <a:close/>
                <a:moveTo>
                  <a:pt x="107424" y="94586"/>
                </a:moveTo>
                <a:lnTo>
                  <a:pt x="107424" y="98345"/>
                </a:lnTo>
                <a:lnTo>
                  <a:pt x="103634" y="98345"/>
                </a:lnTo>
                <a:lnTo>
                  <a:pt x="103634" y="94586"/>
                </a:lnTo>
                <a:close/>
                <a:moveTo>
                  <a:pt x="111400" y="94586"/>
                </a:moveTo>
                <a:lnTo>
                  <a:pt x="111400" y="98345"/>
                </a:lnTo>
                <a:lnTo>
                  <a:pt x="107609" y="98345"/>
                </a:lnTo>
                <a:lnTo>
                  <a:pt x="107609" y="94586"/>
                </a:lnTo>
                <a:close/>
                <a:moveTo>
                  <a:pt x="115376" y="94586"/>
                </a:moveTo>
                <a:lnTo>
                  <a:pt x="115376" y="98345"/>
                </a:lnTo>
                <a:lnTo>
                  <a:pt x="111585" y="98345"/>
                </a:lnTo>
                <a:lnTo>
                  <a:pt x="111585" y="94586"/>
                </a:lnTo>
                <a:close/>
                <a:moveTo>
                  <a:pt x="119351" y="94586"/>
                </a:moveTo>
                <a:lnTo>
                  <a:pt x="119351" y="98345"/>
                </a:lnTo>
                <a:lnTo>
                  <a:pt x="115560" y="98345"/>
                </a:lnTo>
                <a:lnTo>
                  <a:pt x="115560" y="94586"/>
                </a:lnTo>
                <a:close/>
                <a:moveTo>
                  <a:pt x="123326" y="94586"/>
                </a:moveTo>
                <a:lnTo>
                  <a:pt x="123326" y="98345"/>
                </a:lnTo>
                <a:lnTo>
                  <a:pt x="119535" y="98345"/>
                </a:lnTo>
                <a:lnTo>
                  <a:pt x="119535" y="94586"/>
                </a:lnTo>
                <a:close/>
                <a:moveTo>
                  <a:pt x="127301" y="94586"/>
                </a:moveTo>
                <a:lnTo>
                  <a:pt x="127301" y="98345"/>
                </a:lnTo>
                <a:lnTo>
                  <a:pt x="123510" y="98345"/>
                </a:lnTo>
                <a:lnTo>
                  <a:pt x="123510" y="94586"/>
                </a:lnTo>
                <a:close/>
                <a:moveTo>
                  <a:pt x="131277" y="94586"/>
                </a:moveTo>
                <a:lnTo>
                  <a:pt x="131277" y="98345"/>
                </a:lnTo>
                <a:lnTo>
                  <a:pt x="127485" y="98345"/>
                </a:lnTo>
                <a:lnTo>
                  <a:pt x="127485" y="94586"/>
                </a:lnTo>
                <a:close/>
                <a:moveTo>
                  <a:pt x="135252" y="94586"/>
                </a:moveTo>
                <a:lnTo>
                  <a:pt x="135252" y="98345"/>
                </a:lnTo>
                <a:lnTo>
                  <a:pt x="131461" y="98345"/>
                </a:lnTo>
                <a:lnTo>
                  <a:pt x="131461" y="94586"/>
                </a:lnTo>
                <a:close/>
                <a:moveTo>
                  <a:pt x="139227" y="94586"/>
                </a:moveTo>
                <a:lnTo>
                  <a:pt x="139227" y="98345"/>
                </a:lnTo>
                <a:lnTo>
                  <a:pt x="135436" y="98345"/>
                </a:lnTo>
                <a:lnTo>
                  <a:pt x="135436" y="94586"/>
                </a:lnTo>
                <a:close/>
                <a:moveTo>
                  <a:pt x="143202" y="94586"/>
                </a:moveTo>
                <a:lnTo>
                  <a:pt x="143202" y="98345"/>
                </a:lnTo>
                <a:lnTo>
                  <a:pt x="139411" y="98345"/>
                </a:lnTo>
                <a:lnTo>
                  <a:pt x="139411" y="94586"/>
                </a:lnTo>
                <a:close/>
                <a:moveTo>
                  <a:pt x="147177" y="94586"/>
                </a:moveTo>
                <a:lnTo>
                  <a:pt x="147177" y="98345"/>
                </a:lnTo>
                <a:lnTo>
                  <a:pt x="143387" y="98345"/>
                </a:lnTo>
                <a:lnTo>
                  <a:pt x="143387" y="94586"/>
                </a:lnTo>
                <a:close/>
                <a:moveTo>
                  <a:pt x="151224" y="94586"/>
                </a:moveTo>
                <a:lnTo>
                  <a:pt x="151224" y="98345"/>
                </a:lnTo>
                <a:lnTo>
                  <a:pt x="147362" y="98345"/>
                </a:lnTo>
                <a:lnTo>
                  <a:pt x="147362" y="94586"/>
                </a:lnTo>
                <a:close/>
                <a:moveTo>
                  <a:pt x="4068" y="98528"/>
                </a:moveTo>
                <a:lnTo>
                  <a:pt x="4068" y="102167"/>
                </a:lnTo>
                <a:lnTo>
                  <a:pt x="184" y="102167"/>
                </a:lnTo>
                <a:lnTo>
                  <a:pt x="184" y="98528"/>
                </a:lnTo>
                <a:close/>
                <a:moveTo>
                  <a:pt x="8043" y="98528"/>
                </a:moveTo>
                <a:lnTo>
                  <a:pt x="8043" y="102167"/>
                </a:lnTo>
                <a:lnTo>
                  <a:pt x="4252" y="102167"/>
                </a:lnTo>
                <a:lnTo>
                  <a:pt x="4252" y="98528"/>
                </a:lnTo>
                <a:close/>
                <a:moveTo>
                  <a:pt x="12018" y="98528"/>
                </a:moveTo>
                <a:lnTo>
                  <a:pt x="12018" y="102167"/>
                </a:lnTo>
                <a:lnTo>
                  <a:pt x="8227" y="102167"/>
                </a:lnTo>
                <a:lnTo>
                  <a:pt x="8227" y="98528"/>
                </a:lnTo>
                <a:close/>
                <a:moveTo>
                  <a:pt x="15993" y="98528"/>
                </a:moveTo>
                <a:lnTo>
                  <a:pt x="15993" y="102167"/>
                </a:lnTo>
                <a:lnTo>
                  <a:pt x="12202" y="102167"/>
                </a:lnTo>
                <a:lnTo>
                  <a:pt x="12202" y="98528"/>
                </a:lnTo>
                <a:close/>
                <a:moveTo>
                  <a:pt x="19968" y="98528"/>
                </a:moveTo>
                <a:lnTo>
                  <a:pt x="19968" y="102167"/>
                </a:lnTo>
                <a:lnTo>
                  <a:pt x="16178" y="102167"/>
                </a:lnTo>
                <a:lnTo>
                  <a:pt x="16178" y="98528"/>
                </a:lnTo>
                <a:close/>
                <a:moveTo>
                  <a:pt x="23944" y="98528"/>
                </a:moveTo>
                <a:lnTo>
                  <a:pt x="23944" y="102167"/>
                </a:lnTo>
                <a:lnTo>
                  <a:pt x="20153" y="102167"/>
                </a:lnTo>
                <a:lnTo>
                  <a:pt x="20153" y="98528"/>
                </a:lnTo>
                <a:close/>
                <a:moveTo>
                  <a:pt x="27919" y="98528"/>
                </a:moveTo>
                <a:lnTo>
                  <a:pt x="27919" y="102167"/>
                </a:lnTo>
                <a:lnTo>
                  <a:pt x="24129" y="102167"/>
                </a:lnTo>
                <a:lnTo>
                  <a:pt x="24129" y="98528"/>
                </a:lnTo>
                <a:close/>
                <a:moveTo>
                  <a:pt x="31895" y="98528"/>
                </a:moveTo>
                <a:lnTo>
                  <a:pt x="31895" y="102167"/>
                </a:lnTo>
                <a:lnTo>
                  <a:pt x="28104" y="102167"/>
                </a:lnTo>
                <a:lnTo>
                  <a:pt x="28104" y="98528"/>
                </a:lnTo>
                <a:close/>
                <a:moveTo>
                  <a:pt x="35870" y="98528"/>
                </a:moveTo>
                <a:lnTo>
                  <a:pt x="35870" y="102167"/>
                </a:lnTo>
                <a:lnTo>
                  <a:pt x="32079" y="102167"/>
                </a:lnTo>
                <a:lnTo>
                  <a:pt x="32079" y="98528"/>
                </a:lnTo>
                <a:close/>
                <a:moveTo>
                  <a:pt x="39845" y="98528"/>
                </a:moveTo>
                <a:lnTo>
                  <a:pt x="39845" y="102167"/>
                </a:lnTo>
                <a:lnTo>
                  <a:pt x="36054" y="102167"/>
                </a:lnTo>
                <a:lnTo>
                  <a:pt x="36054" y="98528"/>
                </a:lnTo>
                <a:close/>
                <a:moveTo>
                  <a:pt x="43821" y="98528"/>
                </a:moveTo>
                <a:lnTo>
                  <a:pt x="43821" y="102167"/>
                </a:lnTo>
                <a:lnTo>
                  <a:pt x="40029" y="102167"/>
                </a:lnTo>
                <a:lnTo>
                  <a:pt x="40029" y="98528"/>
                </a:lnTo>
                <a:close/>
                <a:moveTo>
                  <a:pt x="47796" y="98528"/>
                </a:moveTo>
                <a:lnTo>
                  <a:pt x="47796" y="102167"/>
                </a:lnTo>
                <a:lnTo>
                  <a:pt x="44005" y="102167"/>
                </a:lnTo>
                <a:lnTo>
                  <a:pt x="44005" y="98528"/>
                </a:lnTo>
                <a:close/>
                <a:moveTo>
                  <a:pt x="51771" y="98528"/>
                </a:moveTo>
                <a:lnTo>
                  <a:pt x="51771" y="102167"/>
                </a:lnTo>
                <a:lnTo>
                  <a:pt x="47980" y="102167"/>
                </a:lnTo>
                <a:lnTo>
                  <a:pt x="47980" y="98528"/>
                </a:lnTo>
                <a:close/>
                <a:moveTo>
                  <a:pt x="55746" y="98528"/>
                </a:moveTo>
                <a:lnTo>
                  <a:pt x="55746" y="102167"/>
                </a:lnTo>
                <a:lnTo>
                  <a:pt x="51955" y="102167"/>
                </a:lnTo>
                <a:lnTo>
                  <a:pt x="51955" y="98528"/>
                </a:lnTo>
                <a:close/>
                <a:moveTo>
                  <a:pt x="59721" y="98528"/>
                </a:moveTo>
                <a:lnTo>
                  <a:pt x="59721" y="102167"/>
                </a:lnTo>
                <a:lnTo>
                  <a:pt x="55931" y="102167"/>
                </a:lnTo>
                <a:lnTo>
                  <a:pt x="55931" y="98528"/>
                </a:lnTo>
                <a:close/>
                <a:moveTo>
                  <a:pt x="63696" y="98528"/>
                </a:moveTo>
                <a:lnTo>
                  <a:pt x="63696" y="102167"/>
                </a:lnTo>
                <a:lnTo>
                  <a:pt x="59906" y="102167"/>
                </a:lnTo>
                <a:lnTo>
                  <a:pt x="59906" y="98528"/>
                </a:lnTo>
                <a:close/>
                <a:moveTo>
                  <a:pt x="67672" y="98528"/>
                </a:moveTo>
                <a:lnTo>
                  <a:pt x="67672" y="102167"/>
                </a:lnTo>
                <a:lnTo>
                  <a:pt x="63881" y="102167"/>
                </a:lnTo>
                <a:lnTo>
                  <a:pt x="63881" y="98528"/>
                </a:lnTo>
                <a:close/>
                <a:moveTo>
                  <a:pt x="71648" y="98528"/>
                </a:moveTo>
                <a:lnTo>
                  <a:pt x="71648" y="102167"/>
                </a:lnTo>
                <a:lnTo>
                  <a:pt x="67857" y="102167"/>
                </a:lnTo>
                <a:lnTo>
                  <a:pt x="67857" y="98528"/>
                </a:lnTo>
                <a:close/>
                <a:moveTo>
                  <a:pt x="75623" y="98528"/>
                </a:moveTo>
                <a:lnTo>
                  <a:pt x="75623" y="102167"/>
                </a:lnTo>
                <a:lnTo>
                  <a:pt x="71832" y="102167"/>
                </a:lnTo>
                <a:lnTo>
                  <a:pt x="71832" y="98528"/>
                </a:lnTo>
                <a:close/>
                <a:moveTo>
                  <a:pt x="79598" y="98528"/>
                </a:moveTo>
                <a:lnTo>
                  <a:pt x="79598" y="102167"/>
                </a:lnTo>
                <a:lnTo>
                  <a:pt x="75807" y="102167"/>
                </a:lnTo>
                <a:lnTo>
                  <a:pt x="75807" y="98528"/>
                </a:lnTo>
                <a:close/>
                <a:moveTo>
                  <a:pt x="83573" y="98528"/>
                </a:moveTo>
                <a:lnTo>
                  <a:pt x="83573" y="102167"/>
                </a:lnTo>
                <a:lnTo>
                  <a:pt x="79782" y="102167"/>
                </a:lnTo>
                <a:lnTo>
                  <a:pt x="79782" y="98528"/>
                </a:lnTo>
                <a:close/>
                <a:moveTo>
                  <a:pt x="87549" y="98528"/>
                </a:moveTo>
                <a:lnTo>
                  <a:pt x="87549" y="102167"/>
                </a:lnTo>
                <a:lnTo>
                  <a:pt x="83757" y="102167"/>
                </a:lnTo>
                <a:lnTo>
                  <a:pt x="83757" y="98528"/>
                </a:lnTo>
                <a:close/>
                <a:moveTo>
                  <a:pt x="91524" y="98528"/>
                </a:moveTo>
                <a:lnTo>
                  <a:pt x="91524" y="102167"/>
                </a:lnTo>
                <a:lnTo>
                  <a:pt x="87733" y="102167"/>
                </a:lnTo>
                <a:lnTo>
                  <a:pt x="87733" y="98528"/>
                </a:lnTo>
                <a:close/>
                <a:moveTo>
                  <a:pt x="95499" y="98528"/>
                </a:moveTo>
                <a:lnTo>
                  <a:pt x="95499" y="102167"/>
                </a:lnTo>
                <a:lnTo>
                  <a:pt x="91708" y="102167"/>
                </a:lnTo>
                <a:lnTo>
                  <a:pt x="91708" y="98528"/>
                </a:lnTo>
                <a:close/>
                <a:moveTo>
                  <a:pt x="99474" y="98528"/>
                </a:moveTo>
                <a:lnTo>
                  <a:pt x="99474" y="102167"/>
                </a:lnTo>
                <a:lnTo>
                  <a:pt x="95684" y="102167"/>
                </a:lnTo>
                <a:lnTo>
                  <a:pt x="95684" y="98528"/>
                </a:lnTo>
                <a:close/>
                <a:moveTo>
                  <a:pt x="103449" y="98528"/>
                </a:moveTo>
                <a:lnTo>
                  <a:pt x="103449" y="102167"/>
                </a:lnTo>
                <a:lnTo>
                  <a:pt x="99659" y="102167"/>
                </a:lnTo>
                <a:lnTo>
                  <a:pt x="99659" y="98528"/>
                </a:lnTo>
                <a:close/>
                <a:moveTo>
                  <a:pt x="107424" y="98528"/>
                </a:moveTo>
                <a:lnTo>
                  <a:pt x="107424" y="102167"/>
                </a:lnTo>
                <a:lnTo>
                  <a:pt x="103634" y="102167"/>
                </a:lnTo>
                <a:lnTo>
                  <a:pt x="103634" y="98528"/>
                </a:lnTo>
                <a:close/>
                <a:moveTo>
                  <a:pt x="111400" y="98528"/>
                </a:moveTo>
                <a:lnTo>
                  <a:pt x="111400" y="102167"/>
                </a:lnTo>
                <a:lnTo>
                  <a:pt x="107609" y="102167"/>
                </a:lnTo>
                <a:lnTo>
                  <a:pt x="107609" y="98528"/>
                </a:lnTo>
                <a:close/>
                <a:moveTo>
                  <a:pt x="115376" y="98528"/>
                </a:moveTo>
                <a:lnTo>
                  <a:pt x="115376" y="102167"/>
                </a:lnTo>
                <a:lnTo>
                  <a:pt x="111585" y="102167"/>
                </a:lnTo>
                <a:lnTo>
                  <a:pt x="111585" y="98528"/>
                </a:lnTo>
                <a:close/>
                <a:moveTo>
                  <a:pt x="119351" y="98528"/>
                </a:moveTo>
                <a:lnTo>
                  <a:pt x="119351" y="102167"/>
                </a:lnTo>
                <a:lnTo>
                  <a:pt x="115560" y="102167"/>
                </a:lnTo>
                <a:lnTo>
                  <a:pt x="115560" y="98528"/>
                </a:lnTo>
                <a:close/>
                <a:moveTo>
                  <a:pt x="123326" y="98528"/>
                </a:moveTo>
                <a:lnTo>
                  <a:pt x="123326" y="102167"/>
                </a:lnTo>
                <a:lnTo>
                  <a:pt x="119535" y="102167"/>
                </a:lnTo>
                <a:lnTo>
                  <a:pt x="119535" y="98528"/>
                </a:lnTo>
                <a:close/>
                <a:moveTo>
                  <a:pt x="127301" y="98528"/>
                </a:moveTo>
                <a:lnTo>
                  <a:pt x="127301" y="102167"/>
                </a:lnTo>
                <a:lnTo>
                  <a:pt x="123510" y="102167"/>
                </a:lnTo>
                <a:lnTo>
                  <a:pt x="123510" y="98528"/>
                </a:lnTo>
                <a:close/>
                <a:moveTo>
                  <a:pt x="131277" y="98528"/>
                </a:moveTo>
                <a:lnTo>
                  <a:pt x="131277" y="102167"/>
                </a:lnTo>
                <a:lnTo>
                  <a:pt x="127485" y="102167"/>
                </a:lnTo>
                <a:lnTo>
                  <a:pt x="127485" y="98528"/>
                </a:lnTo>
                <a:close/>
                <a:moveTo>
                  <a:pt x="135252" y="98528"/>
                </a:moveTo>
                <a:lnTo>
                  <a:pt x="135252" y="102167"/>
                </a:lnTo>
                <a:lnTo>
                  <a:pt x="131461" y="102167"/>
                </a:lnTo>
                <a:lnTo>
                  <a:pt x="131461" y="98528"/>
                </a:lnTo>
                <a:close/>
                <a:moveTo>
                  <a:pt x="139227" y="98528"/>
                </a:moveTo>
                <a:lnTo>
                  <a:pt x="139227" y="102167"/>
                </a:lnTo>
                <a:lnTo>
                  <a:pt x="135436" y="102167"/>
                </a:lnTo>
                <a:lnTo>
                  <a:pt x="135436" y="98528"/>
                </a:lnTo>
                <a:close/>
                <a:moveTo>
                  <a:pt x="143202" y="98528"/>
                </a:moveTo>
                <a:lnTo>
                  <a:pt x="143202" y="102167"/>
                </a:lnTo>
                <a:lnTo>
                  <a:pt x="139411" y="102167"/>
                </a:lnTo>
                <a:lnTo>
                  <a:pt x="139411" y="98528"/>
                </a:lnTo>
                <a:close/>
                <a:moveTo>
                  <a:pt x="147177" y="98528"/>
                </a:moveTo>
                <a:lnTo>
                  <a:pt x="147177" y="102167"/>
                </a:lnTo>
                <a:lnTo>
                  <a:pt x="143387" y="102167"/>
                </a:lnTo>
                <a:lnTo>
                  <a:pt x="143387" y="98528"/>
                </a:lnTo>
                <a:close/>
                <a:moveTo>
                  <a:pt x="151224" y="98528"/>
                </a:moveTo>
                <a:lnTo>
                  <a:pt x="151224" y="102167"/>
                </a:lnTo>
                <a:lnTo>
                  <a:pt x="147362" y="102167"/>
                </a:lnTo>
                <a:lnTo>
                  <a:pt x="147362" y="98528"/>
                </a:lnTo>
                <a:close/>
                <a:moveTo>
                  <a:pt x="93" y="0"/>
                </a:moveTo>
                <a:lnTo>
                  <a:pt x="93" y="92"/>
                </a:lnTo>
                <a:lnTo>
                  <a:pt x="0" y="92"/>
                </a:lnTo>
                <a:lnTo>
                  <a:pt x="0" y="102350"/>
                </a:lnTo>
                <a:lnTo>
                  <a:pt x="151408" y="102350"/>
                </a:lnTo>
                <a:lnTo>
                  <a:pt x="151408" y="102167"/>
                </a:lnTo>
                <a:lnTo>
                  <a:pt x="151408" y="98528"/>
                </a:lnTo>
                <a:lnTo>
                  <a:pt x="151408" y="98345"/>
                </a:lnTo>
                <a:lnTo>
                  <a:pt x="151408" y="94586"/>
                </a:lnTo>
                <a:lnTo>
                  <a:pt x="151408" y="94403"/>
                </a:lnTo>
                <a:lnTo>
                  <a:pt x="151408" y="90643"/>
                </a:lnTo>
                <a:lnTo>
                  <a:pt x="151408" y="90460"/>
                </a:lnTo>
                <a:lnTo>
                  <a:pt x="151408" y="86700"/>
                </a:lnTo>
                <a:lnTo>
                  <a:pt x="151408" y="86517"/>
                </a:lnTo>
                <a:lnTo>
                  <a:pt x="151408" y="82757"/>
                </a:lnTo>
                <a:lnTo>
                  <a:pt x="151408" y="82574"/>
                </a:lnTo>
                <a:lnTo>
                  <a:pt x="151408" y="78814"/>
                </a:lnTo>
                <a:lnTo>
                  <a:pt x="151408" y="78631"/>
                </a:lnTo>
                <a:lnTo>
                  <a:pt x="151408" y="74872"/>
                </a:lnTo>
                <a:lnTo>
                  <a:pt x="151408" y="74689"/>
                </a:lnTo>
                <a:lnTo>
                  <a:pt x="151408" y="70928"/>
                </a:lnTo>
                <a:lnTo>
                  <a:pt x="151408" y="70745"/>
                </a:lnTo>
                <a:lnTo>
                  <a:pt x="151408" y="66986"/>
                </a:lnTo>
                <a:lnTo>
                  <a:pt x="151408" y="66803"/>
                </a:lnTo>
                <a:lnTo>
                  <a:pt x="151408" y="63043"/>
                </a:lnTo>
                <a:lnTo>
                  <a:pt x="151408" y="62860"/>
                </a:lnTo>
                <a:lnTo>
                  <a:pt x="151408" y="59101"/>
                </a:lnTo>
                <a:lnTo>
                  <a:pt x="151408" y="58918"/>
                </a:lnTo>
                <a:lnTo>
                  <a:pt x="151408" y="55157"/>
                </a:lnTo>
                <a:lnTo>
                  <a:pt x="151408" y="54974"/>
                </a:lnTo>
                <a:lnTo>
                  <a:pt x="151408" y="51215"/>
                </a:lnTo>
                <a:lnTo>
                  <a:pt x="151408" y="51032"/>
                </a:lnTo>
                <a:lnTo>
                  <a:pt x="151408" y="47272"/>
                </a:lnTo>
                <a:lnTo>
                  <a:pt x="151408" y="47089"/>
                </a:lnTo>
                <a:lnTo>
                  <a:pt x="151408" y="43330"/>
                </a:lnTo>
                <a:lnTo>
                  <a:pt x="151408" y="43147"/>
                </a:lnTo>
                <a:lnTo>
                  <a:pt x="151408" y="39386"/>
                </a:lnTo>
                <a:lnTo>
                  <a:pt x="151408" y="39203"/>
                </a:lnTo>
                <a:lnTo>
                  <a:pt x="151408" y="35444"/>
                </a:lnTo>
                <a:lnTo>
                  <a:pt x="151408" y="35261"/>
                </a:lnTo>
                <a:lnTo>
                  <a:pt x="151408" y="31501"/>
                </a:lnTo>
                <a:lnTo>
                  <a:pt x="151408" y="31318"/>
                </a:lnTo>
                <a:lnTo>
                  <a:pt x="151408" y="27559"/>
                </a:lnTo>
                <a:lnTo>
                  <a:pt x="151408" y="27376"/>
                </a:lnTo>
                <a:lnTo>
                  <a:pt x="151408" y="23615"/>
                </a:lnTo>
                <a:lnTo>
                  <a:pt x="151408" y="23432"/>
                </a:lnTo>
                <a:lnTo>
                  <a:pt x="151408" y="19673"/>
                </a:lnTo>
                <a:lnTo>
                  <a:pt x="151408" y="19490"/>
                </a:lnTo>
                <a:lnTo>
                  <a:pt x="151408" y="15730"/>
                </a:lnTo>
                <a:lnTo>
                  <a:pt x="151408" y="15547"/>
                </a:lnTo>
                <a:lnTo>
                  <a:pt x="151408" y="11788"/>
                </a:lnTo>
                <a:lnTo>
                  <a:pt x="151408" y="11605"/>
                </a:lnTo>
                <a:lnTo>
                  <a:pt x="151408" y="7844"/>
                </a:lnTo>
                <a:lnTo>
                  <a:pt x="151408" y="7661"/>
                </a:lnTo>
                <a:lnTo>
                  <a:pt x="151408" y="3902"/>
                </a:lnTo>
                <a:lnTo>
                  <a:pt x="151408" y="3719"/>
                </a:lnTo>
                <a:lnTo>
                  <a:pt x="151408" y="183"/>
                </a:lnTo>
                <a:lnTo>
                  <a:pt x="151408" y="92"/>
                </a:lnTo>
                <a:lnTo>
                  <a:pt x="15140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2" name="Google Shape;1622;p36"/>
          <p:cNvGrpSpPr/>
          <p:nvPr/>
        </p:nvGrpSpPr>
        <p:grpSpPr>
          <a:xfrm>
            <a:off x="8334175" y="3495825"/>
            <a:ext cx="612000" cy="809475"/>
            <a:chOff x="1624275" y="796950"/>
            <a:chExt cx="612000" cy="809475"/>
          </a:xfrm>
        </p:grpSpPr>
        <p:sp>
          <p:nvSpPr>
            <p:cNvPr id="1623" name="Google Shape;1623;p36"/>
            <p:cNvSpPr/>
            <p:nvPr/>
          </p:nvSpPr>
          <p:spPr>
            <a:xfrm>
              <a:off x="1629350" y="802025"/>
              <a:ext cx="601850" cy="799325"/>
            </a:xfrm>
            <a:custGeom>
              <a:avLst/>
              <a:gdLst/>
              <a:ahLst/>
              <a:cxnLst/>
              <a:rect l="l" t="t" r="r" b="b"/>
              <a:pathLst>
                <a:path w="24074" h="31973" extrusionOk="0">
                  <a:moveTo>
                    <a:pt x="0" y="0"/>
                  </a:moveTo>
                  <a:lnTo>
                    <a:pt x="0" y="31973"/>
                  </a:lnTo>
                  <a:lnTo>
                    <a:pt x="24073" y="31973"/>
                  </a:lnTo>
                  <a:lnTo>
                    <a:pt x="24073" y="5787"/>
                  </a:lnTo>
                  <a:lnTo>
                    <a:pt x="186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6"/>
            <p:cNvSpPr/>
            <p:nvPr/>
          </p:nvSpPr>
          <p:spPr>
            <a:xfrm>
              <a:off x="1624275" y="796950"/>
              <a:ext cx="612000" cy="809475"/>
            </a:xfrm>
            <a:custGeom>
              <a:avLst/>
              <a:gdLst/>
              <a:ahLst/>
              <a:cxnLst/>
              <a:rect l="l" t="t" r="r" b="b"/>
              <a:pathLst>
                <a:path w="24480" h="32379" extrusionOk="0">
                  <a:moveTo>
                    <a:pt x="18776" y="406"/>
                  </a:moveTo>
                  <a:lnTo>
                    <a:pt x="24073" y="6070"/>
                  </a:lnTo>
                  <a:lnTo>
                    <a:pt x="24073" y="31973"/>
                  </a:lnTo>
                  <a:lnTo>
                    <a:pt x="406" y="31973"/>
                  </a:lnTo>
                  <a:lnTo>
                    <a:pt x="406" y="406"/>
                  </a:lnTo>
                  <a:close/>
                  <a:moveTo>
                    <a:pt x="0" y="0"/>
                  </a:moveTo>
                  <a:lnTo>
                    <a:pt x="0" y="32379"/>
                  </a:lnTo>
                  <a:lnTo>
                    <a:pt x="24480" y="32379"/>
                  </a:lnTo>
                  <a:lnTo>
                    <a:pt x="24480" y="5909"/>
                  </a:lnTo>
                  <a:lnTo>
                    <a:pt x="189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6"/>
            <p:cNvSpPr/>
            <p:nvPr/>
          </p:nvSpPr>
          <p:spPr>
            <a:xfrm>
              <a:off x="2091050" y="799375"/>
              <a:ext cx="143275" cy="157375"/>
            </a:xfrm>
            <a:custGeom>
              <a:avLst/>
              <a:gdLst/>
              <a:ahLst/>
              <a:cxnLst/>
              <a:rect l="l" t="t" r="r" b="b"/>
              <a:pathLst>
                <a:path w="5731" h="6295" extrusionOk="0">
                  <a:moveTo>
                    <a:pt x="0" y="1"/>
                  </a:moveTo>
                  <a:lnTo>
                    <a:pt x="0" y="6295"/>
                  </a:lnTo>
                  <a:lnTo>
                    <a:pt x="5731" y="6295"/>
                  </a:lnTo>
                  <a:lnTo>
                    <a:pt x="5731" y="5889"/>
                  </a:lnTo>
                  <a:lnTo>
                    <a:pt x="407" y="5889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6"/>
            <p:cNvSpPr/>
            <p:nvPr/>
          </p:nvSpPr>
          <p:spPr>
            <a:xfrm>
              <a:off x="1721775" y="11307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6"/>
            <p:cNvSpPr/>
            <p:nvPr/>
          </p:nvSpPr>
          <p:spPr>
            <a:xfrm>
              <a:off x="1721775" y="12173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6"/>
            <p:cNvSpPr/>
            <p:nvPr/>
          </p:nvSpPr>
          <p:spPr>
            <a:xfrm>
              <a:off x="1721775" y="13038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1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6"/>
            <p:cNvSpPr/>
            <p:nvPr/>
          </p:nvSpPr>
          <p:spPr>
            <a:xfrm>
              <a:off x="1721775" y="13904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8"/>
                  </a:lnTo>
                  <a:lnTo>
                    <a:pt x="16678" y="408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0" name="Google Shape;1630;p36"/>
          <p:cNvGrpSpPr/>
          <p:nvPr/>
        </p:nvGrpSpPr>
        <p:grpSpPr>
          <a:xfrm>
            <a:off x="384079" y="257241"/>
            <a:ext cx="671833" cy="565501"/>
            <a:chOff x="1743325" y="1842325"/>
            <a:chExt cx="908250" cy="764500"/>
          </a:xfrm>
        </p:grpSpPr>
        <p:sp>
          <p:nvSpPr>
            <p:cNvPr id="1631" name="Google Shape;1631;p36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6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6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6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5" name="Google Shape;1635;p36"/>
          <p:cNvGrpSpPr/>
          <p:nvPr/>
        </p:nvGrpSpPr>
        <p:grpSpPr>
          <a:xfrm>
            <a:off x="693499" y="406664"/>
            <a:ext cx="7976312" cy="4317750"/>
            <a:chOff x="719999" y="573225"/>
            <a:chExt cx="7938209" cy="4317750"/>
          </a:xfrm>
        </p:grpSpPr>
        <p:grpSp>
          <p:nvGrpSpPr>
            <p:cNvPr id="1636" name="Google Shape;1636;p36"/>
            <p:cNvGrpSpPr/>
            <p:nvPr/>
          </p:nvGrpSpPr>
          <p:grpSpPr>
            <a:xfrm>
              <a:off x="719999" y="573225"/>
              <a:ext cx="7938209" cy="4317750"/>
              <a:chOff x="720000" y="573225"/>
              <a:chExt cx="7704007" cy="4317750"/>
            </a:xfrm>
          </p:grpSpPr>
          <p:sp>
            <p:nvSpPr>
              <p:cNvPr id="1637" name="Google Shape;1637;p36"/>
              <p:cNvSpPr/>
              <p:nvPr/>
            </p:nvSpPr>
            <p:spPr>
              <a:xfrm>
                <a:off x="720000" y="573225"/>
                <a:ext cx="7704000" cy="426900"/>
              </a:xfrm>
              <a:prstGeom prst="roundRect">
                <a:avLst>
                  <a:gd name="adj" fmla="val 26774"/>
                </a:avLst>
              </a:prstGeom>
              <a:solidFill>
                <a:schemeClr val="accent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638" name="Google Shape;1638;p36"/>
              <p:cNvSpPr/>
              <p:nvPr/>
            </p:nvSpPr>
            <p:spPr>
              <a:xfrm>
                <a:off x="723907" y="904875"/>
                <a:ext cx="7700100" cy="39861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1639" name="Google Shape;1639;p36"/>
            <p:cNvGrpSpPr/>
            <p:nvPr/>
          </p:nvGrpSpPr>
          <p:grpSpPr>
            <a:xfrm>
              <a:off x="7842475" y="646225"/>
              <a:ext cx="706370" cy="198722"/>
              <a:chOff x="7438100" y="656825"/>
              <a:chExt cx="706370" cy="198722"/>
            </a:xfrm>
          </p:grpSpPr>
          <p:sp>
            <p:nvSpPr>
              <p:cNvPr id="1640" name="Google Shape;1640;p36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641" name="Google Shape;1641;p36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642" name="Google Shape;1642;p36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643" name="Google Shape;1643;p36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644" name="Google Shape;1644;p36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645" name="Google Shape;1645;p36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646" name="Google Shape;1646;p36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647" name="Google Shape;1647;p36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648" name="Google Shape;1648;p36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649" name="Google Shape;1649;p36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650" name="Google Shape;1650;p36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651" name="Google Shape;1651;p36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652" name="Google Shape;1652;p36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1653" name="Google Shape;1653;p36"/>
            <p:cNvSpPr/>
            <p:nvPr/>
          </p:nvSpPr>
          <p:spPr>
            <a:xfrm>
              <a:off x="8438202" y="904875"/>
              <a:ext cx="219900" cy="39861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654" name="Google Shape;1654;p36"/>
            <p:cNvSpPr/>
            <p:nvPr/>
          </p:nvSpPr>
          <p:spPr>
            <a:xfrm>
              <a:off x="8438215" y="904875"/>
              <a:ext cx="219900" cy="651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1655" name="Google Shape;1655;p36"/>
          <p:cNvGrpSpPr/>
          <p:nvPr/>
        </p:nvGrpSpPr>
        <p:grpSpPr>
          <a:xfrm>
            <a:off x="392293" y="1100766"/>
            <a:ext cx="3762465" cy="3833457"/>
            <a:chOff x="4038612" y="1543850"/>
            <a:chExt cx="3457513" cy="3522750"/>
          </a:xfrm>
        </p:grpSpPr>
        <p:sp>
          <p:nvSpPr>
            <p:cNvPr id="1656" name="Google Shape;1656;p36"/>
            <p:cNvSpPr/>
            <p:nvPr/>
          </p:nvSpPr>
          <p:spPr>
            <a:xfrm>
              <a:off x="4038612" y="1543850"/>
              <a:ext cx="3457500" cy="426900"/>
            </a:xfrm>
            <a:prstGeom prst="roundRect">
              <a:avLst>
                <a:gd name="adj" fmla="val 26774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6"/>
            <p:cNvSpPr/>
            <p:nvPr/>
          </p:nvSpPr>
          <p:spPr>
            <a:xfrm>
              <a:off x="4041025" y="1875500"/>
              <a:ext cx="3455100" cy="3191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8" name="Google Shape;1658;p36"/>
            <p:cNvGrpSpPr/>
            <p:nvPr/>
          </p:nvGrpSpPr>
          <p:grpSpPr>
            <a:xfrm>
              <a:off x="6703400" y="1613838"/>
              <a:ext cx="706370" cy="198722"/>
              <a:chOff x="7438100" y="656825"/>
              <a:chExt cx="706370" cy="198722"/>
            </a:xfrm>
          </p:grpSpPr>
          <p:sp>
            <p:nvSpPr>
              <p:cNvPr id="1659" name="Google Shape;1659;p36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6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6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6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6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6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6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6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6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36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36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6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36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72" name="Google Shape;1672;p36"/>
          <p:cNvGrpSpPr/>
          <p:nvPr/>
        </p:nvGrpSpPr>
        <p:grpSpPr>
          <a:xfrm>
            <a:off x="3989232" y="4511089"/>
            <a:ext cx="2006046" cy="375307"/>
            <a:chOff x="3667675" y="3227975"/>
            <a:chExt cx="1117450" cy="209050"/>
          </a:xfrm>
        </p:grpSpPr>
        <p:sp>
          <p:nvSpPr>
            <p:cNvPr id="1673" name="Google Shape;1673;p36"/>
            <p:cNvSpPr/>
            <p:nvPr/>
          </p:nvSpPr>
          <p:spPr>
            <a:xfrm>
              <a:off x="3677625" y="3238075"/>
              <a:ext cx="81550" cy="81525"/>
            </a:xfrm>
            <a:custGeom>
              <a:avLst/>
              <a:gdLst/>
              <a:ahLst/>
              <a:cxnLst/>
              <a:rect l="l" t="t" r="r" b="b"/>
              <a:pathLst>
                <a:path w="3262" h="3261" extrusionOk="0">
                  <a:moveTo>
                    <a:pt x="1630" y="0"/>
                  </a:moveTo>
                  <a:cubicBezTo>
                    <a:pt x="732" y="0"/>
                    <a:pt x="0" y="731"/>
                    <a:pt x="0" y="1630"/>
                  </a:cubicBezTo>
                  <a:cubicBezTo>
                    <a:pt x="0" y="2530"/>
                    <a:pt x="732" y="3260"/>
                    <a:pt x="1630" y="3260"/>
                  </a:cubicBezTo>
                  <a:cubicBezTo>
                    <a:pt x="2530" y="3260"/>
                    <a:pt x="3261" y="2530"/>
                    <a:pt x="3261" y="1630"/>
                  </a:cubicBezTo>
                  <a:cubicBezTo>
                    <a:pt x="3261" y="732"/>
                    <a:pt x="2530" y="0"/>
                    <a:pt x="1630" y="0"/>
                  </a:cubicBezTo>
                  <a:close/>
                </a:path>
              </a:pathLst>
            </a:custGeom>
            <a:solidFill>
              <a:srgbClr val="835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6"/>
            <p:cNvSpPr/>
            <p:nvPr/>
          </p:nvSpPr>
          <p:spPr>
            <a:xfrm>
              <a:off x="3739475" y="3237975"/>
              <a:ext cx="973725" cy="189075"/>
            </a:xfrm>
            <a:custGeom>
              <a:avLst/>
              <a:gdLst/>
              <a:ahLst/>
              <a:cxnLst/>
              <a:rect l="l" t="t" r="r" b="b"/>
              <a:pathLst>
                <a:path w="38949" h="7563" extrusionOk="0">
                  <a:moveTo>
                    <a:pt x="12705" y="0"/>
                  </a:moveTo>
                  <a:cubicBezTo>
                    <a:pt x="10220" y="0"/>
                    <a:pt x="8959" y="1602"/>
                    <a:pt x="8038" y="2773"/>
                  </a:cubicBezTo>
                  <a:cubicBezTo>
                    <a:pt x="7226" y="3804"/>
                    <a:pt x="6798" y="4300"/>
                    <a:pt x="5936" y="4300"/>
                  </a:cubicBezTo>
                  <a:cubicBezTo>
                    <a:pt x="5074" y="4300"/>
                    <a:pt x="4645" y="3804"/>
                    <a:pt x="3834" y="2773"/>
                  </a:cubicBezTo>
                  <a:cubicBezTo>
                    <a:pt x="3108" y="1850"/>
                    <a:pt x="2169" y="660"/>
                    <a:pt x="587" y="197"/>
                  </a:cubicBezTo>
                  <a:lnTo>
                    <a:pt x="587" y="197"/>
                  </a:lnTo>
                  <a:cubicBezTo>
                    <a:pt x="956" y="564"/>
                    <a:pt x="1186" y="1073"/>
                    <a:pt x="1186" y="1634"/>
                  </a:cubicBezTo>
                  <a:cubicBezTo>
                    <a:pt x="1186" y="2452"/>
                    <a:pt x="699" y="3157"/>
                    <a:pt x="1" y="3478"/>
                  </a:cubicBezTo>
                  <a:cubicBezTo>
                    <a:pt x="406" y="3715"/>
                    <a:pt x="763" y="4149"/>
                    <a:pt x="1269" y="4791"/>
                  </a:cubicBezTo>
                  <a:cubicBezTo>
                    <a:pt x="2190" y="5962"/>
                    <a:pt x="3452" y="7563"/>
                    <a:pt x="5936" y="7563"/>
                  </a:cubicBezTo>
                  <a:cubicBezTo>
                    <a:pt x="8420" y="7563"/>
                    <a:pt x="9682" y="5962"/>
                    <a:pt x="10603" y="4791"/>
                  </a:cubicBezTo>
                  <a:cubicBezTo>
                    <a:pt x="11415" y="3760"/>
                    <a:pt x="11843" y="3264"/>
                    <a:pt x="12705" y="3264"/>
                  </a:cubicBezTo>
                  <a:cubicBezTo>
                    <a:pt x="13566" y="3264"/>
                    <a:pt x="13995" y="3760"/>
                    <a:pt x="14808" y="4791"/>
                  </a:cubicBezTo>
                  <a:cubicBezTo>
                    <a:pt x="15728" y="5962"/>
                    <a:pt x="16990" y="7563"/>
                    <a:pt x="19474" y="7563"/>
                  </a:cubicBezTo>
                  <a:cubicBezTo>
                    <a:pt x="21958" y="7563"/>
                    <a:pt x="23220" y="5962"/>
                    <a:pt x="24141" y="4791"/>
                  </a:cubicBezTo>
                  <a:cubicBezTo>
                    <a:pt x="24953" y="3760"/>
                    <a:pt x="25382" y="3264"/>
                    <a:pt x="26243" y="3264"/>
                  </a:cubicBezTo>
                  <a:cubicBezTo>
                    <a:pt x="27105" y="3264"/>
                    <a:pt x="27534" y="3760"/>
                    <a:pt x="28346" y="4791"/>
                  </a:cubicBezTo>
                  <a:cubicBezTo>
                    <a:pt x="29267" y="5962"/>
                    <a:pt x="30528" y="7563"/>
                    <a:pt x="33013" y="7563"/>
                  </a:cubicBezTo>
                  <a:cubicBezTo>
                    <a:pt x="35498" y="7563"/>
                    <a:pt x="36759" y="5962"/>
                    <a:pt x="37680" y="4791"/>
                  </a:cubicBezTo>
                  <a:cubicBezTo>
                    <a:pt x="38186" y="4149"/>
                    <a:pt x="38543" y="3715"/>
                    <a:pt x="38949" y="3478"/>
                  </a:cubicBezTo>
                  <a:cubicBezTo>
                    <a:pt x="38250" y="3157"/>
                    <a:pt x="37764" y="2451"/>
                    <a:pt x="37764" y="1632"/>
                  </a:cubicBezTo>
                  <a:cubicBezTo>
                    <a:pt x="37764" y="1073"/>
                    <a:pt x="37990" y="566"/>
                    <a:pt x="38357" y="199"/>
                  </a:cubicBezTo>
                  <a:lnTo>
                    <a:pt x="38357" y="199"/>
                  </a:lnTo>
                  <a:cubicBezTo>
                    <a:pt x="36778" y="662"/>
                    <a:pt x="35841" y="1851"/>
                    <a:pt x="35115" y="2773"/>
                  </a:cubicBezTo>
                  <a:cubicBezTo>
                    <a:pt x="34304" y="3804"/>
                    <a:pt x="33875" y="4300"/>
                    <a:pt x="33013" y="4300"/>
                  </a:cubicBezTo>
                  <a:cubicBezTo>
                    <a:pt x="32152" y="4300"/>
                    <a:pt x="31723" y="3804"/>
                    <a:pt x="30910" y="2773"/>
                  </a:cubicBezTo>
                  <a:cubicBezTo>
                    <a:pt x="29990" y="1602"/>
                    <a:pt x="28728" y="0"/>
                    <a:pt x="26243" y="0"/>
                  </a:cubicBezTo>
                  <a:cubicBezTo>
                    <a:pt x="23759" y="0"/>
                    <a:pt x="22498" y="1602"/>
                    <a:pt x="21576" y="2773"/>
                  </a:cubicBezTo>
                  <a:cubicBezTo>
                    <a:pt x="20765" y="3804"/>
                    <a:pt x="20336" y="4300"/>
                    <a:pt x="19474" y="4300"/>
                  </a:cubicBezTo>
                  <a:cubicBezTo>
                    <a:pt x="18612" y="4300"/>
                    <a:pt x="18183" y="3804"/>
                    <a:pt x="17372" y="2773"/>
                  </a:cubicBezTo>
                  <a:cubicBezTo>
                    <a:pt x="16450" y="1602"/>
                    <a:pt x="15190" y="0"/>
                    <a:pt x="12705" y="0"/>
                  </a:cubicBezTo>
                  <a:close/>
                </a:path>
              </a:pathLst>
            </a:custGeom>
            <a:solidFill>
              <a:srgbClr val="835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6"/>
            <p:cNvSpPr/>
            <p:nvPr/>
          </p:nvSpPr>
          <p:spPr>
            <a:xfrm>
              <a:off x="4693475" y="3237950"/>
              <a:ext cx="81700" cy="81675"/>
            </a:xfrm>
            <a:custGeom>
              <a:avLst/>
              <a:gdLst/>
              <a:ahLst/>
              <a:cxnLst/>
              <a:rect l="l" t="t" r="r" b="b"/>
              <a:pathLst>
                <a:path w="3268" h="3267" extrusionOk="0">
                  <a:moveTo>
                    <a:pt x="1635" y="0"/>
                  </a:moveTo>
                  <a:cubicBezTo>
                    <a:pt x="1631" y="1"/>
                    <a:pt x="1627" y="1"/>
                    <a:pt x="1622" y="1"/>
                  </a:cubicBezTo>
                  <a:cubicBezTo>
                    <a:pt x="1615" y="1"/>
                    <a:pt x="1607" y="2"/>
                    <a:pt x="1600" y="2"/>
                  </a:cubicBezTo>
                  <a:cubicBezTo>
                    <a:pt x="715" y="20"/>
                    <a:pt x="1" y="744"/>
                    <a:pt x="1" y="1633"/>
                  </a:cubicBezTo>
                  <a:cubicBezTo>
                    <a:pt x="1" y="2534"/>
                    <a:pt x="733" y="3266"/>
                    <a:pt x="1634" y="3266"/>
                  </a:cubicBezTo>
                  <a:cubicBezTo>
                    <a:pt x="2534" y="3266"/>
                    <a:pt x="3267" y="2534"/>
                    <a:pt x="3267" y="1633"/>
                  </a:cubicBezTo>
                  <a:cubicBezTo>
                    <a:pt x="3267" y="733"/>
                    <a:pt x="2534" y="1"/>
                    <a:pt x="1635" y="0"/>
                  </a:cubicBezTo>
                  <a:close/>
                </a:path>
              </a:pathLst>
            </a:custGeom>
            <a:solidFill>
              <a:srgbClr val="835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6"/>
            <p:cNvSpPr/>
            <p:nvPr/>
          </p:nvSpPr>
          <p:spPr>
            <a:xfrm>
              <a:off x="3718575" y="3319575"/>
              <a:ext cx="1015325" cy="117450"/>
            </a:xfrm>
            <a:custGeom>
              <a:avLst/>
              <a:gdLst/>
              <a:ahLst/>
              <a:cxnLst/>
              <a:rect l="l" t="t" r="r" b="b"/>
              <a:pathLst>
                <a:path w="40613" h="4698" extrusionOk="0">
                  <a:moveTo>
                    <a:pt x="13541" y="0"/>
                  </a:moveTo>
                  <a:cubicBezTo>
                    <a:pt x="12679" y="0"/>
                    <a:pt x="12250" y="496"/>
                    <a:pt x="11439" y="1527"/>
                  </a:cubicBezTo>
                  <a:cubicBezTo>
                    <a:pt x="10518" y="2698"/>
                    <a:pt x="9256" y="4299"/>
                    <a:pt x="6772" y="4299"/>
                  </a:cubicBezTo>
                  <a:cubicBezTo>
                    <a:pt x="4287" y="4299"/>
                    <a:pt x="3026" y="2698"/>
                    <a:pt x="2105" y="1527"/>
                  </a:cubicBezTo>
                  <a:cubicBezTo>
                    <a:pt x="1599" y="885"/>
                    <a:pt x="1242" y="451"/>
                    <a:pt x="837" y="214"/>
                  </a:cubicBezTo>
                  <a:cubicBezTo>
                    <a:pt x="582" y="331"/>
                    <a:pt x="298" y="397"/>
                    <a:pt x="1" y="399"/>
                  </a:cubicBezTo>
                  <a:lnTo>
                    <a:pt x="2" y="399"/>
                  </a:lnTo>
                  <a:cubicBezTo>
                    <a:pt x="626" y="399"/>
                    <a:pt x="927" y="675"/>
                    <a:pt x="1792" y="1774"/>
                  </a:cubicBezTo>
                  <a:cubicBezTo>
                    <a:pt x="2763" y="3008"/>
                    <a:pt x="4093" y="4697"/>
                    <a:pt x="6772" y="4697"/>
                  </a:cubicBezTo>
                  <a:cubicBezTo>
                    <a:pt x="9450" y="4697"/>
                    <a:pt x="10780" y="3008"/>
                    <a:pt x="11751" y="1774"/>
                  </a:cubicBezTo>
                  <a:cubicBezTo>
                    <a:pt x="12616" y="675"/>
                    <a:pt x="12917" y="399"/>
                    <a:pt x="13541" y="399"/>
                  </a:cubicBezTo>
                  <a:cubicBezTo>
                    <a:pt x="14164" y="399"/>
                    <a:pt x="14465" y="675"/>
                    <a:pt x="15330" y="1774"/>
                  </a:cubicBezTo>
                  <a:cubicBezTo>
                    <a:pt x="16302" y="3008"/>
                    <a:pt x="17633" y="4697"/>
                    <a:pt x="20310" y="4697"/>
                  </a:cubicBezTo>
                  <a:cubicBezTo>
                    <a:pt x="22988" y="4697"/>
                    <a:pt x="24318" y="3008"/>
                    <a:pt x="25290" y="1774"/>
                  </a:cubicBezTo>
                  <a:cubicBezTo>
                    <a:pt x="26154" y="675"/>
                    <a:pt x="26456" y="399"/>
                    <a:pt x="27079" y="399"/>
                  </a:cubicBezTo>
                  <a:cubicBezTo>
                    <a:pt x="27702" y="399"/>
                    <a:pt x="28004" y="675"/>
                    <a:pt x="28870" y="1774"/>
                  </a:cubicBezTo>
                  <a:cubicBezTo>
                    <a:pt x="29840" y="3008"/>
                    <a:pt x="31171" y="4697"/>
                    <a:pt x="33849" y="4697"/>
                  </a:cubicBezTo>
                  <a:cubicBezTo>
                    <a:pt x="36527" y="4697"/>
                    <a:pt x="37857" y="3008"/>
                    <a:pt x="38829" y="1774"/>
                  </a:cubicBezTo>
                  <a:cubicBezTo>
                    <a:pt x="39691" y="679"/>
                    <a:pt x="39993" y="401"/>
                    <a:pt x="40613" y="399"/>
                  </a:cubicBezTo>
                  <a:cubicBezTo>
                    <a:pt x="40318" y="396"/>
                    <a:pt x="40037" y="331"/>
                    <a:pt x="39785" y="214"/>
                  </a:cubicBezTo>
                  <a:cubicBezTo>
                    <a:pt x="39379" y="451"/>
                    <a:pt x="39022" y="885"/>
                    <a:pt x="38516" y="1527"/>
                  </a:cubicBezTo>
                  <a:cubicBezTo>
                    <a:pt x="37595" y="2698"/>
                    <a:pt x="36334" y="4299"/>
                    <a:pt x="33849" y="4299"/>
                  </a:cubicBezTo>
                  <a:cubicBezTo>
                    <a:pt x="31364" y="4299"/>
                    <a:pt x="30103" y="2698"/>
                    <a:pt x="29182" y="1527"/>
                  </a:cubicBezTo>
                  <a:cubicBezTo>
                    <a:pt x="28369" y="496"/>
                    <a:pt x="27941" y="0"/>
                    <a:pt x="27079" y="0"/>
                  </a:cubicBezTo>
                  <a:cubicBezTo>
                    <a:pt x="26217" y="0"/>
                    <a:pt x="25789" y="496"/>
                    <a:pt x="24977" y="1527"/>
                  </a:cubicBezTo>
                  <a:cubicBezTo>
                    <a:pt x="24056" y="2698"/>
                    <a:pt x="22794" y="4299"/>
                    <a:pt x="20310" y="4299"/>
                  </a:cubicBezTo>
                  <a:cubicBezTo>
                    <a:pt x="17826" y="4299"/>
                    <a:pt x="16564" y="2698"/>
                    <a:pt x="15643" y="1527"/>
                  </a:cubicBezTo>
                  <a:cubicBezTo>
                    <a:pt x="14831" y="496"/>
                    <a:pt x="14402" y="0"/>
                    <a:pt x="13541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6"/>
            <p:cNvSpPr/>
            <p:nvPr/>
          </p:nvSpPr>
          <p:spPr>
            <a:xfrm>
              <a:off x="4733450" y="3237950"/>
              <a:ext cx="900" cy="75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35" y="0"/>
                  </a:moveTo>
                  <a:cubicBezTo>
                    <a:pt x="25" y="0"/>
                    <a:pt x="15" y="2"/>
                    <a:pt x="5" y="2"/>
                  </a:cubicBezTo>
                  <a:lnTo>
                    <a:pt x="5" y="2"/>
                  </a:lnTo>
                  <a:cubicBezTo>
                    <a:pt x="11" y="2"/>
                    <a:pt x="17" y="1"/>
                    <a:pt x="23" y="1"/>
                  </a:cubicBezTo>
                  <a:cubicBezTo>
                    <a:pt x="28" y="1"/>
                    <a:pt x="32" y="0"/>
                    <a:pt x="36" y="0"/>
                  </a:cubicBezTo>
                  <a:close/>
                  <a:moveTo>
                    <a:pt x="5" y="2"/>
                  </a:moveTo>
                  <a:cubicBezTo>
                    <a:pt x="4" y="2"/>
                    <a:pt x="2" y="2"/>
                    <a:pt x="1" y="2"/>
                  </a:cubicBezTo>
                  <a:cubicBezTo>
                    <a:pt x="2" y="2"/>
                    <a:pt x="4" y="2"/>
                    <a:pt x="5" y="2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6"/>
            <p:cNvSpPr/>
            <p:nvPr/>
          </p:nvSpPr>
          <p:spPr>
            <a:xfrm>
              <a:off x="3717575" y="3228025"/>
              <a:ext cx="1013950" cy="117450"/>
            </a:xfrm>
            <a:custGeom>
              <a:avLst/>
              <a:gdLst/>
              <a:ahLst/>
              <a:cxnLst/>
              <a:rect l="l" t="t" r="r" b="b"/>
              <a:pathLst>
                <a:path w="40558" h="4698" extrusionOk="0">
                  <a:moveTo>
                    <a:pt x="42" y="1"/>
                  </a:moveTo>
                  <a:cubicBezTo>
                    <a:pt x="28" y="1"/>
                    <a:pt x="14" y="2"/>
                    <a:pt x="1" y="5"/>
                  </a:cubicBezTo>
                  <a:cubicBezTo>
                    <a:pt x="11" y="5"/>
                    <a:pt x="22" y="4"/>
                    <a:pt x="32" y="4"/>
                  </a:cubicBezTo>
                  <a:cubicBezTo>
                    <a:pt x="590" y="4"/>
                    <a:pt x="1095" y="230"/>
                    <a:pt x="1462" y="595"/>
                  </a:cubicBezTo>
                  <a:cubicBezTo>
                    <a:pt x="3045" y="1058"/>
                    <a:pt x="3984" y="2248"/>
                    <a:pt x="4710" y="3171"/>
                  </a:cubicBezTo>
                  <a:cubicBezTo>
                    <a:pt x="5521" y="4202"/>
                    <a:pt x="5950" y="4698"/>
                    <a:pt x="6812" y="4698"/>
                  </a:cubicBezTo>
                  <a:cubicBezTo>
                    <a:pt x="7674" y="4698"/>
                    <a:pt x="8102" y="4202"/>
                    <a:pt x="8914" y="3171"/>
                  </a:cubicBezTo>
                  <a:cubicBezTo>
                    <a:pt x="9835" y="2000"/>
                    <a:pt x="11096" y="398"/>
                    <a:pt x="13581" y="398"/>
                  </a:cubicBezTo>
                  <a:cubicBezTo>
                    <a:pt x="16065" y="398"/>
                    <a:pt x="17326" y="2000"/>
                    <a:pt x="18248" y="3171"/>
                  </a:cubicBezTo>
                  <a:cubicBezTo>
                    <a:pt x="19059" y="4202"/>
                    <a:pt x="19488" y="4698"/>
                    <a:pt x="20350" y="4698"/>
                  </a:cubicBezTo>
                  <a:cubicBezTo>
                    <a:pt x="21212" y="4698"/>
                    <a:pt x="21641" y="4202"/>
                    <a:pt x="22452" y="3171"/>
                  </a:cubicBezTo>
                  <a:cubicBezTo>
                    <a:pt x="23374" y="2000"/>
                    <a:pt x="24634" y="398"/>
                    <a:pt x="27119" y="398"/>
                  </a:cubicBezTo>
                  <a:cubicBezTo>
                    <a:pt x="29604" y="398"/>
                    <a:pt x="30866" y="2000"/>
                    <a:pt x="31786" y="3171"/>
                  </a:cubicBezTo>
                  <a:cubicBezTo>
                    <a:pt x="32599" y="4202"/>
                    <a:pt x="33026" y="4698"/>
                    <a:pt x="33889" y="4698"/>
                  </a:cubicBezTo>
                  <a:cubicBezTo>
                    <a:pt x="34751" y="4698"/>
                    <a:pt x="35180" y="4202"/>
                    <a:pt x="35991" y="3171"/>
                  </a:cubicBezTo>
                  <a:cubicBezTo>
                    <a:pt x="36717" y="2249"/>
                    <a:pt x="37654" y="1061"/>
                    <a:pt x="39233" y="597"/>
                  </a:cubicBezTo>
                  <a:cubicBezTo>
                    <a:pt x="39576" y="253"/>
                    <a:pt x="40041" y="31"/>
                    <a:pt x="40557" y="3"/>
                  </a:cubicBezTo>
                  <a:lnTo>
                    <a:pt x="40557" y="3"/>
                  </a:lnTo>
                  <a:cubicBezTo>
                    <a:pt x="37947" y="46"/>
                    <a:pt x="36638" y="1706"/>
                    <a:pt x="35679" y="2924"/>
                  </a:cubicBezTo>
                  <a:cubicBezTo>
                    <a:pt x="34814" y="4023"/>
                    <a:pt x="34513" y="4299"/>
                    <a:pt x="33889" y="4299"/>
                  </a:cubicBezTo>
                  <a:cubicBezTo>
                    <a:pt x="33265" y="4299"/>
                    <a:pt x="32964" y="4023"/>
                    <a:pt x="32099" y="2924"/>
                  </a:cubicBezTo>
                  <a:cubicBezTo>
                    <a:pt x="31128" y="1690"/>
                    <a:pt x="29797" y="1"/>
                    <a:pt x="27119" y="1"/>
                  </a:cubicBezTo>
                  <a:cubicBezTo>
                    <a:pt x="24441" y="1"/>
                    <a:pt x="23112" y="1690"/>
                    <a:pt x="22140" y="2924"/>
                  </a:cubicBezTo>
                  <a:cubicBezTo>
                    <a:pt x="21275" y="4023"/>
                    <a:pt x="20974" y="4299"/>
                    <a:pt x="20350" y="4299"/>
                  </a:cubicBezTo>
                  <a:cubicBezTo>
                    <a:pt x="19726" y="4299"/>
                    <a:pt x="19426" y="4023"/>
                    <a:pt x="18560" y="2924"/>
                  </a:cubicBezTo>
                  <a:cubicBezTo>
                    <a:pt x="17589" y="1690"/>
                    <a:pt x="16258" y="1"/>
                    <a:pt x="13581" y="1"/>
                  </a:cubicBezTo>
                  <a:cubicBezTo>
                    <a:pt x="10903" y="1"/>
                    <a:pt x="9572" y="1690"/>
                    <a:pt x="8601" y="2924"/>
                  </a:cubicBezTo>
                  <a:cubicBezTo>
                    <a:pt x="7736" y="4023"/>
                    <a:pt x="7435" y="4299"/>
                    <a:pt x="6812" y="4299"/>
                  </a:cubicBezTo>
                  <a:cubicBezTo>
                    <a:pt x="6188" y="4299"/>
                    <a:pt x="5887" y="4023"/>
                    <a:pt x="5022" y="2924"/>
                  </a:cubicBezTo>
                  <a:cubicBezTo>
                    <a:pt x="4051" y="1690"/>
                    <a:pt x="2720" y="1"/>
                    <a:pt x="4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6"/>
            <p:cNvSpPr/>
            <p:nvPr/>
          </p:nvSpPr>
          <p:spPr>
            <a:xfrm>
              <a:off x="4683525" y="3227975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4064" h="4064" extrusionOk="0">
                  <a:moveTo>
                    <a:pt x="2033" y="399"/>
                  </a:moveTo>
                  <a:cubicBezTo>
                    <a:pt x="2933" y="400"/>
                    <a:pt x="3665" y="1132"/>
                    <a:pt x="3665" y="2032"/>
                  </a:cubicBezTo>
                  <a:cubicBezTo>
                    <a:pt x="3665" y="2933"/>
                    <a:pt x="2932" y="3665"/>
                    <a:pt x="2032" y="3665"/>
                  </a:cubicBezTo>
                  <a:cubicBezTo>
                    <a:pt x="1131" y="3665"/>
                    <a:pt x="399" y="2933"/>
                    <a:pt x="399" y="2032"/>
                  </a:cubicBezTo>
                  <a:cubicBezTo>
                    <a:pt x="399" y="1143"/>
                    <a:pt x="1113" y="419"/>
                    <a:pt x="1998" y="401"/>
                  </a:cubicBezTo>
                  <a:cubicBezTo>
                    <a:pt x="2010" y="400"/>
                    <a:pt x="2020" y="399"/>
                    <a:pt x="2032" y="399"/>
                  </a:cubicBezTo>
                  <a:close/>
                  <a:moveTo>
                    <a:pt x="2032" y="1"/>
                  </a:moveTo>
                  <a:cubicBezTo>
                    <a:pt x="1994" y="1"/>
                    <a:pt x="1957" y="3"/>
                    <a:pt x="1919" y="5"/>
                  </a:cubicBezTo>
                  <a:cubicBezTo>
                    <a:pt x="1403" y="33"/>
                    <a:pt x="938" y="255"/>
                    <a:pt x="595" y="599"/>
                  </a:cubicBezTo>
                  <a:cubicBezTo>
                    <a:pt x="228" y="966"/>
                    <a:pt x="1" y="1474"/>
                    <a:pt x="1" y="2032"/>
                  </a:cubicBezTo>
                  <a:cubicBezTo>
                    <a:pt x="1" y="2851"/>
                    <a:pt x="488" y="3557"/>
                    <a:pt x="1187" y="3879"/>
                  </a:cubicBezTo>
                  <a:cubicBezTo>
                    <a:pt x="1439" y="3995"/>
                    <a:pt x="1720" y="4060"/>
                    <a:pt x="2015" y="4063"/>
                  </a:cubicBezTo>
                  <a:cubicBezTo>
                    <a:pt x="2020" y="4063"/>
                    <a:pt x="2027" y="4064"/>
                    <a:pt x="2032" y="4064"/>
                  </a:cubicBezTo>
                  <a:cubicBezTo>
                    <a:pt x="3152" y="4064"/>
                    <a:pt x="4063" y="3153"/>
                    <a:pt x="4063" y="2032"/>
                  </a:cubicBezTo>
                  <a:cubicBezTo>
                    <a:pt x="4063" y="912"/>
                    <a:pt x="3152" y="1"/>
                    <a:pt x="203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6"/>
            <p:cNvSpPr/>
            <p:nvPr/>
          </p:nvSpPr>
          <p:spPr>
            <a:xfrm>
              <a:off x="3667675" y="3228125"/>
              <a:ext cx="101450" cy="101425"/>
            </a:xfrm>
            <a:custGeom>
              <a:avLst/>
              <a:gdLst/>
              <a:ahLst/>
              <a:cxnLst/>
              <a:rect l="l" t="t" r="r" b="b"/>
              <a:pathLst>
                <a:path w="4058" h="4057" extrusionOk="0">
                  <a:moveTo>
                    <a:pt x="2028" y="398"/>
                  </a:moveTo>
                  <a:cubicBezTo>
                    <a:pt x="2928" y="398"/>
                    <a:pt x="3659" y="1129"/>
                    <a:pt x="3659" y="2028"/>
                  </a:cubicBezTo>
                  <a:cubicBezTo>
                    <a:pt x="3659" y="2928"/>
                    <a:pt x="2928" y="3658"/>
                    <a:pt x="2028" y="3658"/>
                  </a:cubicBezTo>
                  <a:cubicBezTo>
                    <a:pt x="1130" y="3658"/>
                    <a:pt x="398" y="2928"/>
                    <a:pt x="398" y="2028"/>
                  </a:cubicBezTo>
                  <a:cubicBezTo>
                    <a:pt x="398" y="1130"/>
                    <a:pt x="1130" y="398"/>
                    <a:pt x="2028" y="398"/>
                  </a:cubicBezTo>
                  <a:close/>
                  <a:moveTo>
                    <a:pt x="2028" y="0"/>
                  </a:moveTo>
                  <a:cubicBezTo>
                    <a:pt x="2018" y="0"/>
                    <a:pt x="2007" y="1"/>
                    <a:pt x="1997" y="1"/>
                  </a:cubicBezTo>
                  <a:cubicBezTo>
                    <a:pt x="893" y="18"/>
                    <a:pt x="0" y="921"/>
                    <a:pt x="0" y="2028"/>
                  </a:cubicBezTo>
                  <a:cubicBezTo>
                    <a:pt x="0" y="3147"/>
                    <a:pt x="910" y="4057"/>
                    <a:pt x="2028" y="4057"/>
                  </a:cubicBezTo>
                  <a:lnTo>
                    <a:pt x="2037" y="4057"/>
                  </a:lnTo>
                  <a:cubicBezTo>
                    <a:pt x="2334" y="4054"/>
                    <a:pt x="2618" y="3989"/>
                    <a:pt x="2873" y="3872"/>
                  </a:cubicBezTo>
                  <a:cubicBezTo>
                    <a:pt x="3570" y="3551"/>
                    <a:pt x="4058" y="2846"/>
                    <a:pt x="4058" y="2028"/>
                  </a:cubicBezTo>
                  <a:cubicBezTo>
                    <a:pt x="4058" y="1467"/>
                    <a:pt x="3828" y="958"/>
                    <a:pt x="3458" y="591"/>
                  </a:cubicBezTo>
                  <a:cubicBezTo>
                    <a:pt x="3091" y="226"/>
                    <a:pt x="2586" y="0"/>
                    <a:pt x="2028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1" name="Google Shape;1681;p36"/>
          <p:cNvSpPr/>
          <p:nvPr/>
        </p:nvSpPr>
        <p:spPr>
          <a:xfrm rot="516939">
            <a:off x="8736324" y="137274"/>
            <a:ext cx="312554" cy="312554"/>
          </a:xfrm>
          <a:custGeom>
            <a:avLst/>
            <a:gdLst/>
            <a:ahLst/>
            <a:cxnLst/>
            <a:rect l="l" t="t" r="r" b="b"/>
            <a:pathLst>
              <a:path w="18823" h="18823" extrusionOk="0">
                <a:moveTo>
                  <a:pt x="6934" y="1"/>
                </a:moveTo>
                <a:lnTo>
                  <a:pt x="6934" y="6933"/>
                </a:lnTo>
                <a:lnTo>
                  <a:pt x="1" y="6933"/>
                </a:lnTo>
                <a:lnTo>
                  <a:pt x="1" y="11890"/>
                </a:lnTo>
                <a:lnTo>
                  <a:pt x="6934" y="11890"/>
                </a:lnTo>
                <a:lnTo>
                  <a:pt x="6934" y="18823"/>
                </a:lnTo>
                <a:lnTo>
                  <a:pt x="11890" y="18823"/>
                </a:lnTo>
                <a:lnTo>
                  <a:pt x="11890" y="11890"/>
                </a:lnTo>
                <a:lnTo>
                  <a:pt x="18823" y="11890"/>
                </a:lnTo>
                <a:lnTo>
                  <a:pt x="18823" y="6933"/>
                </a:lnTo>
                <a:lnTo>
                  <a:pt x="11890" y="6933"/>
                </a:lnTo>
                <a:lnTo>
                  <a:pt x="11890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36"/>
          <p:cNvSpPr/>
          <p:nvPr/>
        </p:nvSpPr>
        <p:spPr>
          <a:xfrm rot="-899833">
            <a:off x="5012820" y="279353"/>
            <a:ext cx="196711" cy="196711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36"/>
          <p:cNvSpPr/>
          <p:nvPr/>
        </p:nvSpPr>
        <p:spPr>
          <a:xfrm rot="1354276">
            <a:off x="8021614" y="4542482"/>
            <a:ext cx="312572" cy="312572"/>
          </a:xfrm>
          <a:custGeom>
            <a:avLst/>
            <a:gdLst/>
            <a:ahLst/>
            <a:cxnLst/>
            <a:rect l="l" t="t" r="r" b="b"/>
            <a:pathLst>
              <a:path w="16815" h="16815" extrusionOk="0">
                <a:moveTo>
                  <a:pt x="3504" y="0"/>
                </a:moveTo>
                <a:lnTo>
                  <a:pt x="0" y="3506"/>
                </a:lnTo>
                <a:lnTo>
                  <a:pt x="4903" y="8407"/>
                </a:lnTo>
                <a:lnTo>
                  <a:pt x="0" y="13309"/>
                </a:lnTo>
                <a:lnTo>
                  <a:pt x="3504" y="16814"/>
                </a:lnTo>
                <a:lnTo>
                  <a:pt x="8407" y="11912"/>
                </a:lnTo>
                <a:lnTo>
                  <a:pt x="13309" y="16814"/>
                </a:lnTo>
                <a:lnTo>
                  <a:pt x="16814" y="13309"/>
                </a:lnTo>
                <a:lnTo>
                  <a:pt x="11911" y="8407"/>
                </a:lnTo>
                <a:lnTo>
                  <a:pt x="16814" y="3506"/>
                </a:lnTo>
                <a:lnTo>
                  <a:pt x="13309" y="0"/>
                </a:lnTo>
                <a:lnTo>
                  <a:pt x="8407" y="4903"/>
                </a:lnTo>
                <a:lnTo>
                  <a:pt x="3504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36"/>
          <p:cNvSpPr/>
          <p:nvPr/>
        </p:nvSpPr>
        <p:spPr>
          <a:xfrm rot="991083">
            <a:off x="477815" y="4232519"/>
            <a:ext cx="160822" cy="160822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5" name="Google Shape;1685;p36"/>
          <p:cNvGrpSpPr/>
          <p:nvPr/>
        </p:nvGrpSpPr>
        <p:grpSpPr>
          <a:xfrm>
            <a:off x="8334175" y="2532275"/>
            <a:ext cx="612000" cy="809475"/>
            <a:chOff x="1624275" y="796950"/>
            <a:chExt cx="612000" cy="809475"/>
          </a:xfrm>
        </p:grpSpPr>
        <p:sp>
          <p:nvSpPr>
            <p:cNvPr id="1686" name="Google Shape;1686;p36"/>
            <p:cNvSpPr/>
            <p:nvPr/>
          </p:nvSpPr>
          <p:spPr>
            <a:xfrm>
              <a:off x="1629350" y="802025"/>
              <a:ext cx="601850" cy="799325"/>
            </a:xfrm>
            <a:custGeom>
              <a:avLst/>
              <a:gdLst/>
              <a:ahLst/>
              <a:cxnLst/>
              <a:rect l="l" t="t" r="r" b="b"/>
              <a:pathLst>
                <a:path w="24074" h="31973" extrusionOk="0">
                  <a:moveTo>
                    <a:pt x="0" y="0"/>
                  </a:moveTo>
                  <a:lnTo>
                    <a:pt x="0" y="31973"/>
                  </a:lnTo>
                  <a:lnTo>
                    <a:pt x="24073" y="31973"/>
                  </a:lnTo>
                  <a:lnTo>
                    <a:pt x="24073" y="5787"/>
                  </a:lnTo>
                  <a:lnTo>
                    <a:pt x="186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6"/>
            <p:cNvSpPr/>
            <p:nvPr/>
          </p:nvSpPr>
          <p:spPr>
            <a:xfrm>
              <a:off x="1624275" y="796950"/>
              <a:ext cx="612000" cy="809475"/>
            </a:xfrm>
            <a:custGeom>
              <a:avLst/>
              <a:gdLst/>
              <a:ahLst/>
              <a:cxnLst/>
              <a:rect l="l" t="t" r="r" b="b"/>
              <a:pathLst>
                <a:path w="24480" h="32379" extrusionOk="0">
                  <a:moveTo>
                    <a:pt x="18776" y="406"/>
                  </a:moveTo>
                  <a:lnTo>
                    <a:pt x="24073" y="6070"/>
                  </a:lnTo>
                  <a:lnTo>
                    <a:pt x="24073" y="31973"/>
                  </a:lnTo>
                  <a:lnTo>
                    <a:pt x="406" y="31973"/>
                  </a:lnTo>
                  <a:lnTo>
                    <a:pt x="406" y="406"/>
                  </a:lnTo>
                  <a:close/>
                  <a:moveTo>
                    <a:pt x="0" y="0"/>
                  </a:moveTo>
                  <a:lnTo>
                    <a:pt x="0" y="32379"/>
                  </a:lnTo>
                  <a:lnTo>
                    <a:pt x="24480" y="32379"/>
                  </a:lnTo>
                  <a:lnTo>
                    <a:pt x="24480" y="5909"/>
                  </a:lnTo>
                  <a:lnTo>
                    <a:pt x="189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6"/>
            <p:cNvSpPr/>
            <p:nvPr/>
          </p:nvSpPr>
          <p:spPr>
            <a:xfrm>
              <a:off x="2091050" y="799375"/>
              <a:ext cx="143275" cy="157375"/>
            </a:xfrm>
            <a:custGeom>
              <a:avLst/>
              <a:gdLst/>
              <a:ahLst/>
              <a:cxnLst/>
              <a:rect l="l" t="t" r="r" b="b"/>
              <a:pathLst>
                <a:path w="5731" h="6295" extrusionOk="0">
                  <a:moveTo>
                    <a:pt x="0" y="1"/>
                  </a:moveTo>
                  <a:lnTo>
                    <a:pt x="0" y="6295"/>
                  </a:lnTo>
                  <a:lnTo>
                    <a:pt x="5731" y="6295"/>
                  </a:lnTo>
                  <a:lnTo>
                    <a:pt x="5731" y="5889"/>
                  </a:lnTo>
                  <a:lnTo>
                    <a:pt x="407" y="5889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6"/>
            <p:cNvSpPr/>
            <p:nvPr/>
          </p:nvSpPr>
          <p:spPr>
            <a:xfrm>
              <a:off x="1721775" y="11307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6"/>
            <p:cNvSpPr/>
            <p:nvPr/>
          </p:nvSpPr>
          <p:spPr>
            <a:xfrm>
              <a:off x="1721775" y="12173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6"/>
            <p:cNvSpPr/>
            <p:nvPr/>
          </p:nvSpPr>
          <p:spPr>
            <a:xfrm>
              <a:off x="1721775" y="13038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1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6"/>
            <p:cNvSpPr/>
            <p:nvPr/>
          </p:nvSpPr>
          <p:spPr>
            <a:xfrm>
              <a:off x="1721775" y="13904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8"/>
                  </a:lnTo>
                  <a:lnTo>
                    <a:pt x="16678" y="408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3" name="Google Shape;1693;p36"/>
          <p:cNvSpPr/>
          <p:nvPr/>
        </p:nvSpPr>
        <p:spPr>
          <a:xfrm rot="-415286">
            <a:off x="8456126" y="3251226"/>
            <a:ext cx="312557" cy="312557"/>
          </a:xfrm>
          <a:custGeom>
            <a:avLst/>
            <a:gdLst/>
            <a:ahLst/>
            <a:cxnLst/>
            <a:rect l="l" t="t" r="r" b="b"/>
            <a:pathLst>
              <a:path w="16815" h="16815" extrusionOk="0">
                <a:moveTo>
                  <a:pt x="3504" y="0"/>
                </a:moveTo>
                <a:lnTo>
                  <a:pt x="0" y="3506"/>
                </a:lnTo>
                <a:lnTo>
                  <a:pt x="4903" y="8407"/>
                </a:lnTo>
                <a:lnTo>
                  <a:pt x="0" y="13309"/>
                </a:lnTo>
                <a:lnTo>
                  <a:pt x="3504" y="16814"/>
                </a:lnTo>
                <a:lnTo>
                  <a:pt x="8407" y="11912"/>
                </a:lnTo>
                <a:lnTo>
                  <a:pt x="13309" y="16814"/>
                </a:lnTo>
                <a:lnTo>
                  <a:pt x="16814" y="13309"/>
                </a:lnTo>
                <a:lnTo>
                  <a:pt x="11911" y="8407"/>
                </a:lnTo>
                <a:lnTo>
                  <a:pt x="16814" y="3506"/>
                </a:lnTo>
                <a:lnTo>
                  <a:pt x="13309" y="0"/>
                </a:lnTo>
                <a:lnTo>
                  <a:pt x="8407" y="4903"/>
                </a:lnTo>
                <a:lnTo>
                  <a:pt x="3504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/>
          <p:nvPr/>
        </p:nvSpPr>
        <p:spPr>
          <a:xfrm>
            <a:off x="-34375" y="-542662"/>
            <a:ext cx="9214312" cy="6228826"/>
          </a:xfrm>
          <a:custGeom>
            <a:avLst/>
            <a:gdLst/>
            <a:ahLst/>
            <a:cxnLst/>
            <a:rect l="l" t="t" r="r" b="b"/>
            <a:pathLst>
              <a:path w="151408" h="102351" extrusionOk="0">
                <a:moveTo>
                  <a:pt x="4068" y="183"/>
                </a:moveTo>
                <a:lnTo>
                  <a:pt x="4068" y="3719"/>
                </a:lnTo>
                <a:lnTo>
                  <a:pt x="184" y="3719"/>
                </a:lnTo>
                <a:lnTo>
                  <a:pt x="184" y="183"/>
                </a:lnTo>
                <a:close/>
                <a:moveTo>
                  <a:pt x="8043" y="183"/>
                </a:moveTo>
                <a:lnTo>
                  <a:pt x="8043" y="3719"/>
                </a:lnTo>
                <a:lnTo>
                  <a:pt x="4252" y="3719"/>
                </a:lnTo>
                <a:lnTo>
                  <a:pt x="4252" y="183"/>
                </a:lnTo>
                <a:close/>
                <a:moveTo>
                  <a:pt x="12018" y="183"/>
                </a:moveTo>
                <a:lnTo>
                  <a:pt x="12018" y="3719"/>
                </a:lnTo>
                <a:lnTo>
                  <a:pt x="8227" y="3719"/>
                </a:lnTo>
                <a:lnTo>
                  <a:pt x="8227" y="183"/>
                </a:lnTo>
                <a:close/>
                <a:moveTo>
                  <a:pt x="15993" y="183"/>
                </a:moveTo>
                <a:lnTo>
                  <a:pt x="15993" y="3719"/>
                </a:lnTo>
                <a:lnTo>
                  <a:pt x="12202" y="3719"/>
                </a:lnTo>
                <a:lnTo>
                  <a:pt x="12202" y="183"/>
                </a:lnTo>
                <a:close/>
                <a:moveTo>
                  <a:pt x="19968" y="183"/>
                </a:moveTo>
                <a:lnTo>
                  <a:pt x="19968" y="3719"/>
                </a:lnTo>
                <a:lnTo>
                  <a:pt x="16177" y="3719"/>
                </a:lnTo>
                <a:lnTo>
                  <a:pt x="16177" y="183"/>
                </a:lnTo>
                <a:close/>
                <a:moveTo>
                  <a:pt x="23944" y="183"/>
                </a:moveTo>
                <a:lnTo>
                  <a:pt x="23944" y="3719"/>
                </a:lnTo>
                <a:lnTo>
                  <a:pt x="20153" y="3719"/>
                </a:lnTo>
                <a:lnTo>
                  <a:pt x="20153" y="183"/>
                </a:lnTo>
                <a:close/>
                <a:moveTo>
                  <a:pt x="27919" y="183"/>
                </a:moveTo>
                <a:lnTo>
                  <a:pt x="27919" y="3719"/>
                </a:lnTo>
                <a:lnTo>
                  <a:pt x="24129" y="3719"/>
                </a:lnTo>
                <a:lnTo>
                  <a:pt x="24129" y="183"/>
                </a:lnTo>
                <a:close/>
                <a:moveTo>
                  <a:pt x="31895" y="183"/>
                </a:moveTo>
                <a:lnTo>
                  <a:pt x="31895" y="3719"/>
                </a:lnTo>
                <a:lnTo>
                  <a:pt x="28104" y="3719"/>
                </a:lnTo>
                <a:lnTo>
                  <a:pt x="28104" y="183"/>
                </a:lnTo>
                <a:close/>
                <a:moveTo>
                  <a:pt x="35870" y="183"/>
                </a:moveTo>
                <a:lnTo>
                  <a:pt x="35870" y="3719"/>
                </a:lnTo>
                <a:lnTo>
                  <a:pt x="32079" y="3719"/>
                </a:lnTo>
                <a:lnTo>
                  <a:pt x="32079" y="183"/>
                </a:lnTo>
                <a:close/>
                <a:moveTo>
                  <a:pt x="39845" y="183"/>
                </a:moveTo>
                <a:lnTo>
                  <a:pt x="39845" y="3719"/>
                </a:lnTo>
                <a:lnTo>
                  <a:pt x="36054" y="3719"/>
                </a:lnTo>
                <a:lnTo>
                  <a:pt x="36054" y="183"/>
                </a:lnTo>
                <a:close/>
                <a:moveTo>
                  <a:pt x="43821" y="183"/>
                </a:moveTo>
                <a:lnTo>
                  <a:pt x="43821" y="3719"/>
                </a:lnTo>
                <a:lnTo>
                  <a:pt x="40029" y="3719"/>
                </a:lnTo>
                <a:lnTo>
                  <a:pt x="40029" y="183"/>
                </a:lnTo>
                <a:close/>
                <a:moveTo>
                  <a:pt x="47796" y="183"/>
                </a:moveTo>
                <a:lnTo>
                  <a:pt x="47796" y="3719"/>
                </a:lnTo>
                <a:lnTo>
                  <a:pt x="44005" y="3719"/>
                </a:lnTo>
                <a:lnTo>
                  <a:pt x="44005" y="183"/>
                </a:lnTo>
                <a:close/>
                <a:moveTo>
                  <a:pt x="51771" y="183"/>
                </a:moveTo>
                <a:lnTo>
                  <a:pt x="51771" y="3719"/>
                </a:lnTo>
                <a:lnTo>
                  <a:pt x="47980" y="3719"/>
                </a:lnTo>
                <a:lnTo>
                  <a:pt x="47980" y="183"/>
                </a:lnTo>
                <a:close/>
                <a:moveTo>
                  <a:pt x="55746" y="183"/>
                </a:moveTo>
                <a:lnTo>
                  <a:pt x="55746" y="3719"/>
                </a:lnTo>
                <a:lnTo>
                  <a:pt x="51956" y="3719"/>
                </a:lnTo>
                <a:lnTo>
                  <a:pt x="51956" y="183"/>
                </a:lnTo>
                <a:close/>
                <a:moveTo>
                  <a:pt x="59721" y="183"/>
                </a:moveTo>
                <a:lnTo>
                  <a:pt x="59721" y="3719"/>
                </a:lnTo>
                <a:lnTo>
                  <a:pt x="55931" y="3719"/>
                </a:lnTo>
                <a:lnTo>
                  <a:pt x="55931" y="183"/>
                </a:lnTo>
                <a:close/>
                <a:moveTo>
                  <a:pt x="63696" y="183"/>
                </a:moveTo>
                <a:lnTo>
                  <a:pt x="63696" y="3719"/>
                </a:lnTo>
                <a:lnTo>
                  <a:pt x="59906" y="3719"/>
                </a:lnTo>
                <a:lnTo>
                  <a:pt x="59906" y="183"/>
                </a:lnTo>
                <a:close/>
                <a:moveTo>
                  <a:pt x="67672" y="183"/>
                </a:moveTo>
                <a:lnTo>
                  <a:pt x="67672" y="3719"/>
                </a:lnTo>
                <a:lnTo>
                  <a:pt x="63881" y="3719"/>
                </a:lnTo>
                <a:lnTo>
                  <a:pt x="63881" y="183"/>
                </a:lnTo>
                <a:close/>
                <a:moveTo>
                  <a:pt x="71648" y="183"/>
                </a:moveTo>
                <a:lnTo>
                  <a:pt x="71648" y="3719"/>
                </a:lnTo>
                <a:lnTo>
                  <a:pt x="67857" y="3719"/>
                </a:lnTo>
                <a:lnTo>
                  <a:pt x="67857" y="183"/>
                </a:lnTo>
                <a:close/>
                <a:moveTo>
                  <a:pt x="75623" y="183"/>
                </a:moveTo>
                <a:lnTo>
                  <a:pt x="75623" y="3719"/>
                </a:lnTo>
                <a:lnTo>
                  <a:pt x="71832" y="3719"/>
                </a:lnTo>
                <a:lnTo>
                  <a:pt x="71832" y="183"/>
                </a:lnTo>
                <a:close/>
                <a:moveTo>
                  <a:pt x="79598" y="183"/>
                </a:moveTo>
                <a:lnTo>
                  <a:pt x="79598" y="3719"/>
                </a:lnTo>
                <a:lnTo>
                  <a:pt x="75807" y="3719"/>
                </a:lnTo>
                <a:lnTo>
                  <a:pt x="75807" y="183"/>
                </a:lnTo>
                <a:close/>
                <a:moveTo>
                  <a:pt x="83573" y="183"/>
                </a:moveTo>
                <a:lnTo>
                  <a:pt x="83573" y="3719"/>
                </a:lnTo>
                <a:lnTo>
                  <a:pt x="79782" y="3719"/>
                </a:lnTo>
                <a:lnTo>
                  <a:pt x="79782" y="183"/>
                </a:lnTo>
                <a:close/>
                <a:moveTo>
                  <a:pt x="87549" y="183"/>
                </a:moveTo>
                <a:lnTo>
                  <a:pt x="87549" y="3719"/>
                </a:lnTo>
                <a:lnTo>
                  <a:pt x="83757" y="3719"/>
                </a:lnTo>
                <a:lnTo>
                  <a:pt x="83757" y="183"/>
                </a:lnTo>
                <a:close/>
                <a:moveTo>
                  <a:pt x="91524" y="183"/>
                </a:moveTo>
                <a:lnTo>
                  <a:pt x="91524" y="3719"/>
                </a:lnTo>
                <a:lnTo>
                  <a:pt x="87733" y="3719"/>
                </a:lnTo>
                <a:lnTo>
                  <a:pt x="87733" y="183"/>
                </a:lnTo>
                <a:close/>
                <a:moveTo>
                  <a:pt x="95499" y="183"/>
                </a:moveTo>
                <a:lnTo>
                  <a:pt x="95499" y="3719"/>
                </a:lnTo>
                <a:lnTo>
                  <a:pt x="91708" y="3719"/>
                </a:lnTo>
                <a:lnTo>
                  <a:pt x="91708" y="183"/>
                </a:lnTo>
                <a:close/>
                <a:moveTo>
                  <a:pt x="99474" y="183"/>
                </a:moveTo>
                <a:lnTo>
                  <a:pt x="99474" y="3719"/>
                </a:lnTo>
                <a:lnTo>
                  <a:pt x="95684" y="3719"/>
                </a:lnTo>
                <a:lnTo>
                  <a:pt x="95684" y="183"/>
                </a:lnTo>
                <a:close/>
                <a:moveTo>
                  <a:pt x="103449" y="183"/>
                </a:moveTo>
                <a:lnTo>
                  <a:pt x="103449" y="3719"/>
                </a:lnTo>
                <a:lnTo>
                  <a:pt x="99659" y="3719"/>
                </a:lnTo>
                <a:lnTo>
                  <a:pt x="99659" y="183"/>
                </a:lnTo>
                <a:close/>
                <a:moveTo>
                  <a:pt x="107424" y="183"/>
                </a:moveTo>
                <a:lnTo>
                  <a:pt x="107424" y="3719"/>
                </a:lnTo>
                <a:lnTo>
                  <a:pt x="103634" y="3719"/>
                </a:lnTo>
                <a:lnTo>
                  <a:pt x="103634" y="183"/>
                </a:lnTo>
                <a:close/>
                <a:moveTo>
                  <a:pt x="111400" y="183"/>
                </a:moveTo>
                <a:lnTo>
                  <a:pt x="111400" y="3719"/>
                </a:lnTo>
                <a:lnTo>
                  <a:pt x="107609" y="3719"/>
                </a:lnTo>
                <a:lnTo>
                  <a:pt x="107609" y="183"/>
                </a:lnTo>
                <a:close/>
                <a:moveTo>
                  <a:pt x="115376" y="183"/>
                </a:moveTo>
                <a:lnTo>
                  <a:pt x="115376" y="3719"/>
                </a:lnTo>
                <a:lnTo>
                  <a:pt x="111585" y="3719"/>
                </a:lnTo>
                <a:lnTo>
                  <a:pt x="111585" y="183"/>
                </a:lnTo>
                <a:close/>
                <a:moveTo>
                  <a:pt x="119351" y="183"/>
                </a:moveTo>
                <a:lnTo>
                  <a:pt x="119351" y="3719"/>
                </a:lnTo>
                <a:lnTo>
                  <a:pt x="115560" y="3719"/>
                </a:lnTo>
                <a:lnTo>
                  <a:pt x="115560" y="183"/>
                </a:lnTo>
                <a:close/>
                <a:moveTo>
                  <a:pt x="123326" y="183"/>
                </a:moveTo>
                <a:lnTo>
                  <a:pt x="123326" y="3719"/>
                </a:lnTo>
                <a:lnTo>
                  <a:pt x="119535" y="3719"/>
                </a:lnTo>
                <a:lnTo>
                  <a:pt x="119535" y="183"/>
                </a:lnTo>
                <a:close/>
                <a:moveTo>
                  <a:pt x="127301" y="183"/>
                </a:moveTo>
                <a:lnTo>
                  <a:pt x="127301" y="3719"/>
                </a:lnTo>
                <a:lnTo>
                  <a:pt x="123510" y="3719"/>
                </a:lnTo>
                <a:lnTo>
                  <a:pt x="123510" y="183"/>
                </a:lnTo>
                <a:close/>
                <a:moveTo>
                  <a:pt x="131277" y="183"/>
                </a:moveTo>
                <a:lnTo>
                  <a:pt x="131277" y="3719"/>
                </a:lnTo>
                <a:lnTo>
                  <a:pt x="127485" y="3719"/>
                </a:lnTo>
                <a:lnTo>
                  <a:pt x="127485" y="183"/>
                </a:lnTo>
                <a:close/>
                <a:moveTo>
                  <a:pt x="135252" y="183"/>
                </a:moveTo>
                <a:lnTo>
                  <a:pt x="135252" y="3719"/>
                </a:lnTo>
                <a:lnTo>
                  <a:pt x="131461" y="3719"/>
                </a:lnTo>
                <a:lnTo>
                  <a:pt x="131461" y="183"/>
                </a:lnTo>
                <a:close/>
                <a:moveTo>
                  <a:pt x="139227" y="183"/>
                </a:moveTo>
                <a:lnTo>
                  <a:pt x="139227" y="3719"/>
                </a:lnTo>
                <a:lnTo>
                  <a:pt x="135436" y="3719"/>
                </a:lnTo>
                <a:lnTo>
                  <a:pt x="135436" y="183"/>
                </a:lnTo>
                <a:close/>
                <a:moveTo>
                  <a:pt x="143202" y="183"/>
                </a:moveTo>
                <a:lnTo>
                  <a:pt x="143202" y="3719"/>
                </a:lnTo>
                <a:lnTo>
                  <a:pt x="139411" y="3719"/>
                </a:lnTo>
                <a:lnTo>
                  <a:pt x="139411" y="183"/>
                </a:lnTo>
                <a:close/>
                <a:moveTo>
                  <a:pt x="147177" y="183"/>
                </a:moveTo>
                <a:lnTo>
                  <a:pt x="147177" y="3719"/>
                </a:lnTo>
                <a:lnTo>
                  <a:pt x="143387" y="3719"/>
                </a:lnTo>
                <a:lnTo>
                  <a:pt x="143387" y="183"/>
                </a:lnTo>
                <a:close/>
                <a:moveTo>
                  <a:pt x="151224" y="183"/>
                </a:moveTo>
                <a:lnTo>
                  <a:pt x="151224" y="3719"/>
                </a:lnTo>
                <a:lnTo>
                  <a:pt x="147362" y="3719"/>
                </a:lnTo>
                <a:lnTo>
                  <a:pt x="147362" y="183"/>
                </a:lnTo>
                <a:close/>
                <a:moveTo>
                  <a:pt x="4068" y="3902"/>
                </a:moveTo>
                <a:lnTo>
                  <a:pt x="4068" y="7661"/>
                </a:lnTo>
                <a:lnTo>
                  <a:pt x="184" y="7661"/>
                </a:lnTo>
                <a:lnTo>
                  <a:pt x="184" y="3902"/>
                </a:lnTo>
                <a:close/>
                <a:moveTo>
                  <a:pt x="8043" y="3902"/>
                </a:moveTo>
                <a:lnTo>
                  <a:pt x="8043" y="7661"/>
                </a:lnTo>
                <a:lnTo>
                  <a:pt x="4252" y="7661"/>
                </a:lnTo>
                <a:lnTo>
                  <a:pt x="4252" y="3902"/>
                </a:lnTo>
                <a:close/>
                <a:moveTo>
                  <a:pt x="12018" y="3902"/>
                </a:moveTo>
                <a:lnTo>
                  <a:pt x="12018" y="7661"/>
                </a:lnTo>
                <a:lnTo>
                  <a:pt x="8227" y="7661"/>
                </a:lnTo>
                <a:lnTo>
                  <a:pt x="8227" y="3902"/>
                </a:lnTo>
                <a:close/>
                <a:moveTo>
                  <a:pt x="15993" y="3902"/>
                </a:moveTo>
                <a:lnTo>
                  <a:pt x="15993" y="7661"/>
                </a:lnTo>
                <a:lnTo>
                  <a:pt x="12202" y="7661"/>
                </a:lnTo>
                <a:lnTo>
                  <a:pt x="12202" y="3902"/>
                </a:lnTo>
                <a:close/>
                <a:moveTo>
                  <a:pt x="19968" y="3902"/>
                </a:moveTo>
                <a:lnTo>
                  <a:pt x="19968" y="7661"/>
                </a:lnTo>
                <a:lnTo>
                  <a:pt x="16177" y="7661"/>
                </a:lnTo>
                <a:lnTo>
                  <a:pt x="16177" y="3902"/>
                </a:lnTo>
                <a:close/>
                <a:moveTo>
                  <a:pt x="23944" y="3902"/>
                </a:moveTo>
                <a:lnTo>
                  <a:pt x="23944" y="7661"/>
                </a:lnTo>
                <a:lnTo>
                  <a:pt x="20153" y="7661"/>
                </a:lnTo>
                <a:lnTo>
                  <a:pt x="20153" y="3902"/>
                </a:lnTo>
                <a:close/>
                <a:moveTo>
                  <a:pt x="27919" y="3902"/>
                </a:moveTo>
                <a:lnTo>
                  <a:pt x="27919" y="7661"/>
                </a:lnTo>
                <a:lnTo>
                  <a:pt x="24129" y="7661"/>
                </a:lnTo>
                <a:lnTo>
                  <a:pt x="24129" y="3902"/>
                </a:lnTo>
                <a:close/>
                <a:moveTo>
                  <a:pt x="31895" y="3902"/>
                </a:moveTo>
                <a:lnTo>
                  <a:pt x="31895" y="7661"/>
                </a:lnTo>
                <a:lnTo>
                  <a:pt x="28104" y="7661"/>
                </a:lnTo>
                <a:lnTo>
                  <a:pt x="28104" y="3902"/>
                </a:lnTo>
                <a:close/>
                <a:moveTo>
                  <a:pt x="35870" y="3902"/>
                </a:moveTo>
                <a:lnTo>
                  <a:pt x="35870" y="7661"/>
                </a:lnTo>
                <a:lnTo>
                  <a:pt x="32079" y="7661"/>
                </a:lnTo>
                <a:lnTo>
                  <a:pt x="32079" y="3902"/>
                </a:lnTo>
                <a:close/>
                <a:moveTo>
                  <a:pt x="39845" y="3902"/>
                </a:moveTo>
                <a:lnTo>
                  <a:pt x="39845" y="7661"/>
                </a:lnTo>
                <a:lnTo>
                  <a:pt x="36054" y="7661"/>
                </a:lnTo>
                <a:lnTo>
                  <a:pt x="36054" y="3902"/>
                </a:lnTo>
                <a:close/>
                <a:moveTo>
                  <a:pt x="43821" y="3902"/>
                </a:moveTo>
                <a:lnTo>
                  <a:pt x="43821" y="7661"/>
                </a:lnTo>
                <a:lnTo>
                  <a:pt x="40029" y="7661"/>
                </a:lnTo>
                <a:lnTo>
                  <a:pt x="40029" y="3902"/>
                </a:lnTo>
                <a:close/>
                <a:moveTo>
                  <a:pt x="47796" y="3902"/>
                </a:moveTo>
                <a:lnTo>
                  <a:pt x="47796" y="7661"/>
                </a:lnTo>
                <a:lnTo>
                  <a:pt x="44005" y="7661"/>
                </a:lnTo>
                <a:lnTo>
                  <a:pt x="44005" y="3902"/>
                </a:lnTo>
                <a:close/>
                <a:moveTo>
                  <a:pt x="51771" y="3902"/>
                </a:moveTo>
                <a:lnTo>
                  <a:pt x="51771" y="7661"/>
                </a:lnTo>
                <a:lnTo>
                  <a:pt x="47980" y="7661"/>
                </a:lnTo>
                <a:lnTo>
                  <a:pt x="47980" y="3902"/>
                </a:lnTo>
                <a:close/>
                <a:moveTo>
                  <a:pt x="55746" y="3902"/>
                </a:moveTo>
                <a:lnTo>
                  <a:pt x="55746" y="7661"/>
                </a:lnTo>
                <a:lnTo>
                  <a:pt x="51956" y="7661"/>
                </a:lnTo>
                <a:lnTo>
                  <a:pt x="51956" y="3902"/>
                </a:lnTo>
                <a:close/>
                <a:moveTo>
                  <a:pt x="59721" y="3902"/>
                </a:moveTo>
                <a:lnTo>
                  <a:pt x="59721" y="7661"/>
                </a:lnTo>
                <a:lnTo>
                  <a:pt x="55931" y="7661"/>
                </a:lnTo>
                <a:lnTo>
                  <a:pt x="55931" y="3902"/>
                </a:lnTo>
                <a:close/>
                <a:moveTo>
                  <a:pt x="63696" y="3902"/>
                </a:moveTo>
                <a:lnTo>
                  <a:pt x="63696" y="7661"/>
                </a:lnTo>
                <a:lnTo>
                  <a:pt x="59906" y="7661"/>
                </a:lnTo>
                <a:lnTo>
                  <a:pt x="59906" y="3902"/>
                </a:lnTo>
                <a:close/>
                <a:moveTo>
                  <a:pt x="67672" y="3902"/>
                </a:moveTo>
                <a:lnTo>
                  <a:pt x="67672" y="7661"/>
                </a:lnTo>
                <a:lnTo>
                  <a:pt x="63881" y="7661"/>
                </a:lnTo>
                <a:lnTo>
                  <a:pt x="63881" y="3902"/>
                </a:lnTo>
                <a:close/>
                <a:moveTo>
                  <a:pt x="71648" y="3902"/>
                </a:moveTo>
                <a:lnTo>
                  <a:pt x="71648" y="7661"/>
                </a:lnTo>
                <a:lnTo>
                  <a:pt x="67857" y="7661"/>
                </a:lnTo>
                <a:lnTo>
                  <a:pt x="67857" y="3902"/>
                </a:lnTo>
                <a:close/>
                <a:moveTo>
                  <a:pt x="75623" y="3902"/>
                </a:moveTo>
                <a:lnTo>
                  <a:pt x="75623" y="7661"/>
                </a:lnTo>
                <a:lnTo>
                  <a:pt x="71832" y="7661"/>
                </a:lnTo>
                <a:lnTo>
                  <a:pt x="71832" y="3902"/>
                </a:lnTo>
                <a:close/>
                <a:moveTo>
                  <a:pt x="79598" y="3902"/>
                </a:moveTo>
                <a:lnTo>
                  <a:pt x="79598" y="7661"/>
                </a:lnTo>
                <a:lnTo>
                  <a:pt x="75807" y="7661"/>
                </a:lnTo>
                <a:lnTo>
                  <a:pt x="75807" y="3902"/>
                </a:lnTo>
                <a:close/>
                <a:moveTo>
                  <a:pt x="83573" y="3902"/>
                </a:moveTo>
                <a:lnTo>
                  <a:pt x="83573" y="7661"/>
                </a:lnTo>
                <a:lnTo>
                  <a:pt x="79782" y="7661"/>
                </a:lnTo>
                <a:lnTo>
                  <a:pt x="79782" y="3902"/>
                </a:lnTo>
                <a:close/>
                <a:moveTo>
                  <a:pt x="87549" y="3902"/>
                </a:moveTo>
                <a:lnTo>
                  <a:pt x="87549" y="7661"/>
                </a:lnTo>
                <a:lnTo>
                  <a:pt x="83757" y="7661"/>
                </a:lnTo>
                <a:lnTo>
                  <a:pt x="83757" y="3902"/>
                </a:lnTo>
                <a:close/>
                <a:moveTo>
                  <a:pt x="91524" y="3902"/>
                </a:moveTo>
                <a:lnTo>
                  <a:pt x="91524" y="7661"/>
                </a:lnTo>
                <a:lnTo>
                  <a:pt x="87733" y="7661"/>
                </a:lnTo>
                <a:lnTo>
                  <a:pt x="87733" y="3902"/>
                </a:lnTo>
                <a:close/>
                <a:moveTo>
                  <a:pt x="95499" y="3902"/>
                </a:moveTo>
                <a:lnTo>
                  <a:pt x="95499" y="7661"/>
                </a:lnTo>
                <a:lnTo>
                  <a:pt x="91708" y="7661"/>
                </a:lnTo>
                <a:lnTo>
                  <a:pt x="91708" y="3902"/>
                </a:lnTo>
                <a:close/>
                <a:moveTo>
                  <a:pt x="99474" y="3902"/>
                </a:moveTo>
                <a:lnTo>
                  <a:pt x="99474" y="7661"/>
                </a:lnTo>
                <a:lnTo>
                  <a:pt x="95684" y="7661"/>
                </a:lnTo>
                <a:lnTo>
                  <a:pt x="95684" y="3902"/>
                </a:lnTo>
                <a:close/>
                <a:moveTo>
                  <a:pt x="103449" y="3902"/>
                </a:moveTo>
                <a:lnTo>
                  <a:pt x="103449" y="7661"/>
                </a:lnTo>
                <a:lnTo>
                  <a:pt x="99659" y="7661"/>
                </a:lnTo>
                <a:lnTo>
                  <a:pt x="99659" y="3902"/>
                </a:lnTo>
                <a:close/>
                <a:moveTo>
                  <a:pt x="107424" y="3902"/>
                </a:moveTo>
                <a:lnTo>
                  <a:pt x="107424" y="7661"/>
                </a:lnTo>
                <a:lnTo>
                  <a:pt x="103634" y="7661"/>
                </a:lnTo>
                <a:lnTo>
                  <a:pt x="103634" y="3902"/>
                </a:lnTo>
                <a:close/>
                <a:moveTo>
                  <a:pt x="111400" y="3902"/>
                </a:moveTo>
                <a:lnTo>
                  <a:pt x="111400" y="7661"/>
                </a:lnTo>
                <a:lnTo>
                  <a:pt x="107609" y="7661"/>
                </a:lnTo>
                <a:lnTo>
                  <a:pt x="107609" y="3902"/>
                </a:lnTo>
                <a:close/>
                <a:moveTo>
                  <a:pt x="115376" y="3902"/>
                </a:moveTo>
                <a:lnTo>
                  <a:pt x="115376" y="7661"/>
                </a:lnTo>
                <a:lnTo>
                  <a:pt x="111585" y="7661"/>
                </a:lnTo>
                <a:lnTo>
                  <a:pt x="111585" y="3902"/>
                </a:lnTo>
                <a:close/>
                <a:moveTo>
                  <a:pt x="119351" y="3902"/>
                </a:moveTo>
                <a:lnTo>
                  <a:pt x="119351" y="7661"/>
                </a:lnTo>
                <a:lnTo>
                  <a:pt x="115560" y="7661"/>
                </a:lnTo>
                <a:lnTo>
                  <a:pt x="115560" y="3902"/>
                </a:lnTo>
                <a:close/>
                <a:moveTo>
                  <a:pt x="123326" y="3902"/>
                </a:moveTo>
                <a:lnTo>
                  <a:pt x="123326" y="7661"/>
                </a:lnTo>
                <a:lnTo>
                  <a:pt x="119535" y="7661"/>
                </a:lnTo>
                <a:lnTo>
                  <a:pt x="119535" y="3902"/>
                </a:lnTo>
                <a:close/>
                <a:moveTo>
                  <a:pt x="127301" y="3902"/>
                </a:moveTo>
                <a:lnTo>
                  <a:pt x="127301" y="7661"/>
                </a:lnTo>
                <a:lnTo>
                  <a:pt x="123510" y="7661"/>
                </a:lnTo>
                <a:lnTo>
                  <a:pt x="123510" y="3902"/>
                </a:lnTo>
                <a:close/>
                <a:moveTo>
                  <a:pt x="131277" y="3902"/>
                </a:moveTo>
                <a:lnTo>
                  <a:pt x="131277" y="7661"/>
                </a:lnTo>
                <a:lnTo>
                  <a:pt x="127485" y="7661"/>
                </a:lnTo>
                <a:lnTo>
                  <a:pt x="127485" y="3902"/>
                </a:lnTo>
                <a:close/>
                <a:moveTo>
                  <a:pt x="135252" y="3902"/>
                </a:moveTo>
                <a:lnTo>
                  <a:pt x="135252" y="7661"/>
                </a:lnTo>
                <a:lnTo>
                  <a:pt x="131461" y="7661"/>
                </a:lnTo>
                <a:lnTo>
                  <a:pt x="131461" y="3902"/>
                </a:lnTo>
                <a:close/>
                <a:moveTo>
                  <a:pt x="139227" y="3902"/>
                </a:moveTo>
                <a:lnTo>
                  <a:pt x="139227" y="7661"/>
                </a:lnTo>
                <a:lnTo>
                  <a:pt x="135436" y="7661"/>
                </a:lnTo>
                <a:lnTo>
                  <a:pt x="135436" y="3902"/>
                </a:lnTo>
                <a:close/>
                <a:moveTo>
                  <a:pt x="143202" y="3902"/>
                </a:moveTo>
                <a:lnTo>
                  <a:pt x="143202" y="7661"/>
                </a:lnTo>
                <a:lnTo>
                  <a:pt x="139411" y="7661"/>
                </a:lnTo>
                <a:lnTo>
                  <a:pt x="139411" y="3902"/>
                </a:lnTo>
                <a:close/>
                <a:moveTo>
                  <a:pt x="147177" y="3902"/>
                </a:moveTo>
                <a:lnTo>
                  <a:pt x="147177" y="7661"/>
                </a:lnTo>
                <a:lnTo>
                  <a:pt x="143387" y="7661"/>
                </a:lnTo>
                <a:lnTo>
                  <a:pt x="143387" y="3902"/>
                </a:lnTo>
                <a:close/>
                <a:moveTo>
                  <a:pt x="151224" y="3902"/>
                </a:moveTo>
                <a:lnTo>
                  <a:pt x="151224" y="7661"/>
                </a:lnTo>
                <a:lnTo>
                  <a:pt x="147362" y="7661"/>
                </a:lnTo>
                <a:lnTo>
                  <a:pt x="147362" y="3902"/>
                </a:lnTo>
                <a:close/>
                <a:moveTo>
                  <a:pt x="4068" y="7844"/>
                </a:moveTo>
                <a:lnTo>
                  <a:pt x="4068" y="11605"/>
                </a:lnTo>
                <a:lnTo>
                  <a:pt x="184" y="11605"/>
                </a:lnTo>
                <a:lnTo>
                  <a:pt x="184" y="7844"/>
                </a:lnTo>
                <a:close/>
                <a:moveTo>
                  <a:pt x="8043" y="7844"/>
                </a:moveTo>
                <a:lnTo>
                  <a:pt x="8043" y="11605"/>
                </a:lnTo>
                <a:lnTo>
                  <a:pt x="4252" y="11605"/>
                </a:lnTo>
                <a:lnTo>
                  <a:pt x="4252" y="7844"/>
                </a:lnTo>
                <a:close/>
                <a:moveTo>
                  <a:pt x="12018" y="7844"/>
                </a:moveTo>
                <a:lnTo>
                  <a:pt x="12018" y="11605"/>
                </a:lnTo>
                <a:lnTo>
                  <a:pt x="8227" y="11605"/>
                </a:lnTo>
                <a:lnTo>
                  <a:pt x="8227" y="7844"/>
                </a:lnTo>
                <a:close/>
                <a:moveTo>
                  <a:pt x="15993" y="7844"/>
                </a:moveTo>
                <a:lnTo>
                  <a:pt x="15993" y="11605"/>
                </a:lnTo>
                <a:lnTo>
                  <a:pt x="12202" y="11605"/>
                </a:lnTo>
                <a:lnTo>
                  <a:pt x="12202" y="7844"/>
                </a:lnTo>
                <a:close/>
                <a:moveTo>
                  <a:pt x="19968" y="7844"/>
                </a:moveTo>
                <a:lnTo>
                  <a:pt x="19968" y="11605"/>
                </a:lnTo>
                <a:lnTo>
                  <a:pt x="16177" y="11605"/>
                </a:lnTo>
                <a:lnTo>
                  <a:pt x="16177" y="7844"/>
                </a:lnTo>
                <a:close/>
                <a:moveTo>
                  <a:pt x="23944" y="7844"/>
                </a:moveTo>
                <a:lnTo>
                  <a:pt x="23944" y="11605"/>
                </a:lnTo>
                <a:lnTo>
                  <a:pt x="20153" y="11605"/>
                </a:lnTo>
                <a:lnTo>
                  <a:pt x="20153" y="7844"/>
                </a:lnTo>
                <a:close/>
                <a:moveTo>
                  <a:pt x="27919" y="7844"/>
                </a:moveTo>
                <a:lnTo>
                  <a:pt x="27919" y="11605"/>
                </a:lnTo>
                <a:lnTo>
                  <a:pt x="24129" y="11605"/>
                </a:lnTo>
                <a:lnTo>
                  <a:pt x="24129" y="7844"/>
                </a:lnTo>
                <a:close/>
                <a:moveTo>
                  <a:pt x="31895" y="7844"/>
                </a:moveTo>
                <a:lnTo>
                  <a:pt x="31895" y="11605"/>
                </a:lnTo>
                <a:lnTo>
                  <a:pt x="28104" y="11605"/>
                </a:lnTo>
                <a:lnTo>
                  <a:pt x="28104" y="7844"/>
                </a:lnTo>
                <a:close/>
                <a:moveTo>
                  <a:pt x="35870" y="7844"/>
                </a:moveTo>
                <a:lnTo>
                  <a:pt x="35870" y="11605"/>
                </a:lnTo>
                <a:lnTo>
                  <a:pt x="32079" y="11605"/>
                </a:lnTo>
                <a:lnTo>
                  <a:pt x="32079" y="7844"/>
                </a:lnTo>
                <a:close/>
                <a:moveTo>
                  <a:pt x="39845" y="7844"/>
                </a:moveTo>
                <a:lnTo>
                  <a:pt x="39845" y="11605"/>
                </a:lnTo>
                <a:lnTo>
                  <a:pt x="36054" y="11605"/>
                </a:lnTo>
                <a:lnTo>
                  <a:pt x="36054" y="7844"/>
                </a:lnTo>
                <a:close/>
                <a:moveTo>
                  <a:pt x="43821" y="7844"/>
                </a:moveTo>
                <a:lnTo>
                  <a:pt x="43821" y="11605"/>
                </a:lnTo>
                <a:lnTo>
                  <a:pt x="40029" y="11605"/>
                </a:lnTo>
                <a:lnTo>
                  <a:pt x="40029" y="7844"/>
                </a:lnTo>
                <a:close/>
                <a:moveTo>
                  <a:pt x="47796" y="7844"/>
                </a:moveTo>
                <a:lnTo>
                  <a:pt x="47796" y="11605"/>
                </a:lnTo>
                <a:lnTo>
                  <a:pt x="44005" y="11605"/>
                </a:lnTo>
                <a:lnTo>
                  <a:pt x="44005" y="7844"/>
                </a:lnTo>
                <a:close/>
                <a:moveTo>
                  <a:pt x="51771" y="7844"/>
                </a:moveTo>
                <a:lnTo>
                  <a:pt x="51771" y="11605"/>
                </a:lnTo>
                <a:lnTo>
                  <a:pt x="47980" y="11605"/>
                </a:lnTo>
                <a:lnTo>
                  <a:pt x="47980" y="7844"/>
                </a:lnTo>
                <a:close/>
                <a:moveTo>
                  <a:pt x="55746" y="7844"/>
                </a:moveTo>
                <a:lnTo>
                  <a:pt x="55746" y="11605"/>
                </a:lnTo>
                <a:lnTo>
                  <a:pt x="51956" y="11605"/>
                </a:lnTo>
                <a:lnTo>
                  <a:pt x="51956" y="7844"/>
                </a:lnTo>
                <a:close/>
                <a:moveTo>
                  <a:pt x="59721" y="7844"/>
                </a:moveTo>
                <a:lnTo>
                  <a:pt x="59721" y="11605"/>
                </a:lnTo>
                <a:lnTo>
                  <a:pt x="55931" y="11605"/>
                </a:lnTo>
                <a:lnTo>
                  <a:pt x="55931" y="7844"/>
                </a:lnTo>
                <a:close/>
                <a:moveTo>
                  <a:pt x="63696" y="7844"/>
                </a:moveTo>
                <a:lnTo>
                  <a:pt x="63696" y="11605"/>
                </a:lnTo>
                <a:lnTo>
                  <a:pt x="59906" y="11605"/>
                </a:lnTo>
                <a:lnTo>
                  <a:pt x="59906" y="7844"/>
                </a:lnTo>
                <a:close/>
                <a:moveTo>
                  <a:pt x="67672" y="7844"/>
                </a:moveTo>
                <a:lnTo>
                  <a:pt x="67672" y="11605"/>
                </a:lnTo>
                <a:lnTo>
                  <a:pt x="63881" y="11605"/>
                </a:lnTo>
                <a:lnTo>
                  <a:pt x="63881" y="7844"/>
                </a:lnTo>
                <a:close/>
                <a:moveTo>
                  <a:pt x="71648" y="7844"/>
                </a:moveTo>
                <a:lnTo>
                  <a:pt x="71648" y="11605"/>
                </a:lnTo>
                <a:lnTo>
                  <a:pt x="67857" y="11605"/>
                </a:lnTo>
                <a:lnTo>
                  <a:pt x="67857" y="7844"/>
                </a:lnTo>
                <a:close/>
                <a:moveTo>
                  <a:pt x="75623" y="7844"/>
                </a:moveTo>
                <a:lnTo>
                  <a:pt x="75623" y="11605"/>
                </a:lnTo>
                <a:lnTo>
                  <a:pt x="71832" y="11605"/>
                </a:lnTo>
                <a:lnTo>
                  <a:pt x="71832" y="7844"/>
                </a:lnTo>
                <a:close/>
                <a:moveTo>
                  <a:pt x="79598" y="7844"/>
                </a:moveTo>
                <a:lnTo>
                  <a:pt x="79598" y="11605"/>
                </a:lnTo>
                <a:lnTo>
                  <a:pt x="75807" y="11605"/>
                </a:lnTo>
                <a:lnTo>
                  <a:pt x="75807" y="7844"/>
                </a:lnTo>
                <a:close/>
                <a:moveTo>
                  <a:pt x="83573" y="7844"/>
                </a:moveTo>
                <a:lnTo>
                  <a:pt x="83573" y="11605"/>
                </a:lnTo>
                <a:lnTo>
                  <a:pt x="79782" y="11605"/>
                </a:lnTo>
                <a:lnTo>
                  <a:pt x="79782" y="7844"/>
                </a:lnTo>
                <a:close/>
                <a:moveTo>
                  <a:pt x="87549" y="7844"/>
                </a:moveTo>
                <a:lnTo>
                  <a:pt x="87549" y="11605"/>
                </a:lnTo>
                <a:lnTo>
                  <a:pt x="83757" y="11605"/>
                </a:lnTo>
                <a:lnTo>
                  <a:pt x="83757" y="7844"/>
                </a:lnTo>
                <a:close/>
                <a:moveTo>
                  <a:pt x="91524" y="7844"/>
                </a:moveTo>
                <a:lnTo>
                  <a:pt x="91524" y="11605"/>
                </a:lnTo>
                <a:lnTo>
                  <a:pt x="87733" y="11605"/>
                </a:lnTo>
                <a:lnTo>
                  <a:pt x="87733" y="7844"/>
                </a:lnTo>
                <a:close/>
                <a:moveTo>
                  <a:pt x="95499" y="7844"/>
                </a:moveTo>
                <a:lnTo>
                  <a:pt x="95499" y="11605"/>
                </a:lnTo>
                <a:lnTo>
                  <a:pt x="91708" y="11605"/>
                </a:lnTo>
                <a:lnTo>
                  <a:pt x="91708" y="7844"/>
                </a:lnTo>
                <a:close/>
                <a:moveTo>
                  <a:pt x="99474" y="7844"/>
                </a:moveTo>
                <a:lnTo>
                  <a:pt x="99474" y="11605"/>
                </a:lnTo>
                <a:lnTo>
                  <a:pt x="95684" y="11605"/>
                </a:lnTo>
                <a:lnTo>
                  <a:pt x="95684" y="7844"/>
                </a:lnTo>
                <a:close/>
                <a:moveTo>
                  <a:pt x="103449" y="7844"/>
                </a:moveTo>
                <a:lnTo>
                  <a:pt x="103449" y="11605"/>
                </a:lnTo>
                <a:lnTo>
                  <a:pt x="99659" y="11605"/>
                </a:lnTo>
                <a:lnTo>
                  <a:pt x="99659" y="7844"/>
                </a:lnTo>
                <a:close/>
                <a:moveTo>
                  <a:pt x="107424" y="7844"/>
                </a:moveTo>
                <a:lnTo>
                  <a:pt x="107424" y="11605"/>
                </a:lnTo>
                <a:lnTo>
                  <a:pt x="103634" y="11605"/>
                </a:lnTo>
                <a:lnTo>
                  <a:pt x="103634" y="7844"/>
                </a:lnTo>
                <a:close/>
                <a:moveTo>
                  <a:pt x="111400" y="7844"/>
                </a:moveTo>
                <a:lnTo>
                  <a:pt x="111400" y="11605"/>
                </a:lnTo>
                <a:lnTo>
                  <a:pt x="107609" y="11605"/>
                </a:lnTo>
                <a:lnTo>
                  <a:pt x="107609" y="7844"/>
                </a:lnTo>
                <a:close/>
                <a:moveTo>
                  <a:pt x="115376" y="7844"/>
                </a:moveTo>
                <a:lnTo>
                  <a:pt x="115376" y="11605"/>
                </a:lnTo>
                <a:lnTo>
                  <a:pt x="111585" y="11605"/>
                </a:lnTo>
                <a:lnTo>
                  <a:pt x="111585" y="7844"/>
                </a:lnTo>
                <a:close/>
                <a:moveTo>
                  <a:pt x="119351" y="7844"/>
                </a:moveTo>
                <a:lnTo>
                  <a:pt x="119351" y="11605"/>
                </a:lnTo>
                <a:lnTo>
                  <a:pt x="115560" y="11605"/>
                </a:lnTo>
                <a:lnTo>
                  <a:pt x="115560" y="7844"/>
                </a:lnTo>
                <a:close/>
                <a:moveTo>
                  <a:pt x="123326" y="7844"/>
                </a:moveTo>
                <a:lnTo>
                  <a:pt x="123326" y="11605"/>
                </a:lnTo>
                <a:lnTo>
                  <a:pt x="119535" y="11605"/>
                </a:lnTo>
                <a:lnTo>
                  <a:pt x="119535" y="7844"/>
                </a:lnTo>
                <a:close/>
                <a:moveTo>
                  <a:pt x="127301" y="7844"/>
                </a:moveTo>
                <a:lnTo>
                  <a:pt x="127301" y="11605"/>
                </a:lnTo>
                <a:lnTo>
                  <a:pt x="123510" y="11605"/>
                </a:lnTo>
                <a:lnTo>
                  <a:pt x="123510" y="7844"/>
                </a:lnTo>
                <a:close/>
                <a:moveTo>
                  <a:pt x="131277" y="7844"/>
                </a:moveTo>
                <a:lnTo>
                  <a:pt x="131277" y="11605"/>
                </a:lnTo>
                <a:lnTo>
                  <a:pt x="127485" y="11605"/>
                </a:lnTo>
                <a:lnTo>
                  <a:pt x="127485" y="7844"/>
                </a:lnTo>
                <a:close/>
                <a:moveTo>
                  <a:pt x="135252" y="7844"/>
                </a:moveTo>
                <a:lnTo>
                  <a:pt x="135252" y="11605"/>
                </a:lnTo>
                <a:lnTo>
                  <a:pt x="131461" y="11605"/>
                </a:lnTo>
                <a:lnTo>
                  <a:pt x="131461" y="7844"/>
                </a:lnTo>
                <a:close/>
                <a:moveTo>
                  <a:pt x="139227" y="7844"/>
                </a:moveTo>
                <a:lnTo>
                  <a:pt x="139227" y="11605"/>
                </a:lnTo>
                <a:lnTo>
                  <a:pt x="135436" y="11605"/>
                </a:lnTo>
                <a:lnTo>
                  <a:pt x="135436" y="7844"/>
                </a:lnTo>
                <a:close/>
                <a:moveTo>
                  <a:pt x="143202" y="7844"/>
                </a:moveTo>
                <a:lnTo>
                  <a:pt x="143202" y="11605"/>
                </a:lnTo>
                <a:lnTo>
                  <a:pt x="139411" y="11605"/>
                </a:lnTo>
                <a:lnTo>
                  <a:pt x="139411" y="7844"/>
                </a:lnTo>
                <a:close/>
                <a:moveTo>
                  <a:pt x="147177" y="7844"/>
                </a:moveTo>
                <a:lnTo>
                  <a:pt x="147177" y="11605"/>
                </a:lnTo>
                <a:lnTo>
                  <a:pt x="143387" y="11605"/>
                </a:lnTo>
                <a:lnTo>
                  <a:pt x="143387" y="7844"/>
                </a:lnTo>
                <a:close/>
                <a:moveTo>
                  <a:pt x="151224" y="7844"/>
                </a:moveTo>
                <a:lnTo>
                  <a:pt x="151224" y="11605"/>
                </a:lnTo>
                <a:lnTo>
                  <a:pt x="147362" y="11605"/>
                </a:lnTo>
                <a:lnTo>
                  <a:pt x="147362" y="7844"/>
                </a:lnTo>
                <a:close/>
                <a:moveTo>
                  <a:pt x="4068" y="11788"/>
                </a:moveTo>
                <a:lnTo>
                  <a:pt x="4068" y="15547"/>
                </a:lnTo>
                <a:lnTo>
                  <a:pt x="184" y="15547"/>
                </a:lnTo>
                <a:lnTo>
                  <a:pt x="184" y="11788"/>
                </a:lnTo>
                <a:close/>
                <a:moveTo>
                  <a:pt x="8043" y="11788"/>
                </a:moveTo>
                <a:lnTo>
                  <a:pt x="8043" y="15547"/>
                </a:lnTo>
                <a:lnTo>
                  <a:pt x="4252" y="15547"/>
                </a:lnTo>
                <a:lnTo>
                  <a:pt x="4252" y="11788"/>
                </a:lnTo>
                <a:close/>
                <a:moveTo>
                  <a:pt x="12018" y="11788"/>
                </a:moveTo>
                <a:lnTo>
                  <a:pt x="12018" y="15547"/>
                </a:lnTo>
                <a:lnTo>
                  <a:pt x="8227" y="15547"/>
                </a:lnTo>
                <a:lnTo>
                  <a:pt x="8227" y="11788"/>
                </a:lnTo>
                <a:close/>
                <a:moveTo>
                  <a:pt x="15993" y="11788"/>
                </a:moveTo>
                <a:lnTo>
                  <a:pt x="15993" y="15547"/>
                </a:lnTo>
                <a:lnTo>
                  <a:pt x="12202" y="15547"/>
                </a:lnTo>
                <a:lnTo>
                  <a:pt x="12202" y="11788"/>
                </a:lnTo>
                <a:close/>
                <a:moveTo>
                  <a:pt x="19968" y="11788"/>
                </a:moveTo>
                <a:lnTo>
                  <a:pt x="19968" y="15547"/>
                </a:lnTo>
                <a:lnTo>
                  <a:pt x="16177" y="15547"/>
                </a:lnTo>
                <a:lnTo>
                  <a:pt x="16177" y="11788"/>
                </a:lnTo>
                <a:close/>
                <a:moveTo>
                  <a:pt x="23944" y="11788"/>
                </a:moveTo>
                <a:lnTo>
                  <a:pt x="23944" y="15547"/>
                </a:lnTo>
                <a:lnTo>
                  <a:pt x="20153" y="15547"/>
                </a:lnTo>
                <a:lnTo>
                  <a:pt x="20153" y="11788"/>
                </a:lnTo>
                <a:close/>
                <a:moveTo>
                  <a:pt x="27919" y="11788"/>
                </a:moveTo>
                <a:lnTo>
                  <a:pt x="27919" y="15547"/>
                </a:lnTo>
                <a:lnTo>
                  <a:pt x="24129" y="15547"/>
                </a:lnTo>
                <a:lnTo>
                  <a:pt x="24129" y="11788"/>
                </a:lnTo>
                <a:close/>
                <a:moveTo>
                  <a:pt x="31895" y="11788"/>
                </a:moveTo>
                <a:lnTo>
                  <a:pt x="31895" y="15547"/>
                </a:lnTo>
                <a:lnTo>
                  <a:pt x="28104" y="15547"/>
                </a:lnTo>
                <a:lnTo>
                  <a:pt x="28104" y="11788"/>
                </a:lnTo>
                <a:close/>
                <a:moveTo>
                  <a:pt x="35870" y="11788"/>
                </a:moveTo>
                <a:lnTo>
                  <a:pt x="35870" y="15547"/>
                </a:lnTo>
                <a:lnTo>
                  <a:pt x="32079" y="15547"/>
                </a:lnTo>
                <a:lnTo>
                  <a:pt x="32079" y="11788"/>
                </a:lnTo>
                <a:close/>
                <a:moveTo>
                  <a:pt x="39845" y="11788"/>
                </a:moveTo>
                <a:lnTo>
                  <a:pt x="39845" y="15547"/>
                </a:lnTo>
                <a:lnTo>
                  <a:pt x="36054" y="15547"/>
                </a:lnTo>
                <a:lnTo>
                  <a:pt x="36054" y="11788"/>
                </a:lnTo>
                <a:close/>
                <a:moveTo>
                  <a:pt x="43821" y="11788"/>
                </a:moveTo>
                <a:lnTo>
                  <a:pt x="43821" y="15547"/>
                </a:lnTo>
                <a:lnTo>
                  <a:pt x="40029" y="15547"/>
                </a:lnTo>
                <a:lnTo>
                  <a:pt x="40029" y="11788"/>
                </a:lnTo>
                <a:close/>
                <a:moveTo>
                  <a:pt x="47796" y="11788"/>
                </a:moveTo>
                <a:lnTo>
                  <a:pt x="47796" y="15547"/>
                </a:lnTo>
                <a:lnTo>
                  <a:pt x="44005" y="15547"/>
                </a:lnTo>
                <a:lnTo>
                  <a:pt x="44005" y="11788"/>
                </a:lnTo>
                <a:close/>
                <a:moveTo>
                  <a:pt x="51771" y="11788"/>
                </a:moveTo>
                <a:lnTo>
                  <a:pt x="51771" y="15547"/>
                </a:lnTo>
                <a:lnTo>
                  <a:pt x="47980" y="15547"/>
                </a:lnTo>
                <a:lnTo>
                  <a:pt x="47980" y="11788"/>
                </a:lnTo>
                <a:close/>
                <a:moveTo>
                  <a:pt x="55746" y="11788"/>
                </a:moveTo>
                <a:lnTo>
                  <a:pt x="55746" y="15547"/>
                </a:lnTo>
                <a:lnTo>
                  <a:pt x="51956" y="15547"/>
                </a:lnTo>
                <a:lnTo>
                  <a:pt x="51956" y="11788"/>
                </a:lnTo>
                <a:close/>
                <a:moveTo>
                  <a:pt x="59721" y="11788"/>
                </a:moveTo>
                <a:lnTo>
                  <a:pt x="59721" y="15547"/>
                </a:lnTo>
                <a:lnTo>
                  <a:pt x="55931" y="15547"/>
                </a:lnTo>
                <a:lnTo>
                  <a:pt x="55931" y="11788"/>
                </a:lnTo>
                <a:close/>
                <a:moveTo>
                  <a:pt x="63696" y="11788"/>
                </a:moveTo>
                <a:lnTo>
                  <a:pt x="63696" y="15547"/>
                </a:lnTo>
                <a:lnTo>
                  <a:pt x="59906" y="15547"/>
                </a:lnTo>
                <a:lnTo>
                  <a:pt x="59906" y="11788"/>
                </a:lnTo>
                <a:close/>
                <a:moveTo>
                  <a:pt x="67672" y="11788"/>
                </a:moveTo>
                <a:lnTo>
                  <a:pt x="67672" y="15547"/>
                </a:lnTo>
                <a:lnTo>
                  <a:pt x="63881" y="15547"/>
                </a:lnTo>
                <a:lnTo>
                  <a:pt x="63881" y="11788"/>
                </a:lnTo>
                <a:close/>
                <a:moveTo>
                  <a:pt x="71648" y="11788"/>
                </a:moveTo>
                <a:lnTo>
                  <a:pt x="71648" y="15547"/>
                </a:lnTo>
                <a:lnTo>
                  <a:pt x="67857" y="15547"/>
                </a:lnTo>
                <a:lnTo>
                  <a:pt x="67857" y="11788"/>
                </a:lnTo>
                <a:close/>
                <a:moveTo>
                  <a:pt x="75623" y="11788"/>
                </a:moveTo>
                <a:lnTo>
                  <a:pt x="75623" y="15547"/>
                </a:lnTo>
                <a:lnTo>
                  <a:pt x="71832" y="15547"/>
                </a:lnTo>
                <a:lnTo>
                  <a:pt x="71832" y="11788"/>
                </a:lnTo>
                <a:close/>
                <a:moveTo>
                  <a:pt x="79598" y="11788"/>
                </a:moveTo>
                <a:lnTo>
                  <a:pt x="79598" y="15547"/>
                </a:lnTo>
                <a:lnTo>
                  <a:pt x="75807" y="15547"/>
                </a:lnTo>
                <a:lnTo>
                  <a:pt x="75807" y="11788"/>
                </a:lnTo>
                <a:close/>
                <a:moveTo>
                  <a:pt x="83573" y="11788"/>
                </a:moveTo>
                <a:lnTo>
                  <a:pt x="83573" y="15547"/>
                </a:lnTo>
                <a:lnTo>
                  <a:pt x="79782" y="15547"/>
                </a:lnTo>
                <a:lnTo>
                  <a:pt x="79782" y="11788"/>
                </a:lnTo>
                <a:close/>
                <a:moveTo>
                  <a:pt x="87549" y="11788"/>
                </a:moveTo>
                <a:lnTo>
                  <a:pt x="87549" y="15547"/>
                </a:lnTo>
                <a:lnTo>
                  <a:pt x="83757" y="15547"/>
                </a:lnTo>
                <a:lnTo>
                  <a:pt x="83757" y="11788"/>
                </a:lnTo>
                <a:close/>
                <a:moveTo>
                  <a:pt x="91524" y="11788"/>
                </a:moveTo>
                <a:lnTo>
                  <a:pt x="91524" y="15547"/>
                </a:lnTo>
                <a:lnTo>
                  <a:pt x="87733" y="15547"/>
                </a:lnTo>
                <a:lnTo>
                  <a:pt x="87733" y="11788"/>
                </a:lnTo>
                <a:close/>
                <a:moveTo>
                  <a:pt x="95499" y="11788"/>
                </a:moveTo>
                <a:lnTo>
                  <a:pt x="95499" y="15547"/>
                </a:lnTo>
                <a:lnTo>
                  <a:pt x="91708" y="15547"/>
                </a:lnTo>
                <a:lnTo>
                  <a:pt x="91708" y="11788"/>
                </a:lnTo>
                <a:close/>
                <a:moveTo>
                  <a:pt x="99474" y="11788"/>
                </a:moveTo>
                <a:lnTo>
                  <a:pt x="99474" y="15547"/>
                </a:lnTo>
                <a:lnTo>
                  <a:pt x="95684" y="15547"/>
                </a:lnTo>
                <a:lnTo>
                  <a:pt x="95684" y="11788"/>
                </a:lnTo>
                <a:close/>
                <a:moveTo>
                  <a:pt x="103449" y="11788"/>
                </a:moveTo>
                <a:lnTo>
                  <a:pt x="103449" y="15547"/>
                </a:lnTo>
                <a:lnTo>
                  <a:pt x="99659" y="15547"/>
                </a:lnTo>
                <a:lnTo>
                  <a:pt x="99659" y="11788"/>
                </a:lnTo>
                <a:close/>
                <a:moveTo>
                  <a:pt x="107424" y="11788"/>
                </a:moveTo>
                <a:lnTo>
                  <a:pt x="107424" y="15547"/>
                </a:lnTo>
                <a:lnTo>
                  <a:pt x="103634" y="15547"/>
                </a:lnTo>
                <a:lnTo>
                  <a:pt x="103634" y="11788"/>
                </a:lnTo>
                <a:close/>
                <a:moveTo>
                  <a:pt x="111400" y="11788"/>
                </a:moveTo>
                <a:lnTo>
                  <a:pt x="111400" y="15547"/>
                </a:lnTo>
                <a:lnTo>
                  <a:pt x="107609" y="15547"/>
                </a:lnTo>
                <a:lnTo>
                  <a:pt x="107609" y="11788"/>
                </a:lnTo>
                <a:close/>
                <a:moveTo>
                  <a:pt x="115376" y="11788"/>
                </a:moveTo>
                <a:lnTo>
                  <a:pt x="115376" y="15547"/>
                </a:lnTo>
                <a:lnTo>
                  <a:pt x="111585" y="15547"/>
                </a:lnTo>
                <a:lnTo>
                  <a:pt x="111585" y="11788"/>
                </a:lnTo>
                <a:close/>
                <a:moveTo>
                  <a:pt x="119351" y="11788"/>
                </a:moveTo>
                <a:lnTo>
                  <a:pt x="119351" y="15547"/>
                </a:lnTo>
                <a:lnTo>
                  <a:pt x="115560" y="15547"/>
                </a:lnTo>
                <a:lnTo>
                  <a:pt x="115560" y="11788"/>
                </a:lnTo>
                <a:close/>
                <a:moveTo>
                  <a:pt x="123326" y="11788"/>
                </a:moveTo>
                <a:lnTo>
                  <a:pt x="123326" y="15547"/>
                </a:lnTo>
                <a:lnTo>
                  <a:pt x="119535" y="15547"/>
                </a:lnTo>
                <a:lnTo>
                  <a:pt x="119535" y="11788"/>
                </a:lnTo>
                <a:close/>
                <a:moveTo>
                  <a:pt x="127301" y="11788"/>
                </a:moveTo>
                <a:lnTo>
                  <a:pt x="127301" y="15547"/>
                </a:lnTo>
                <a:lnTo>
                  <a:pt x="123510" y="15547"/>
                </a:lnTo>
                <a:lnTo>
                  <a:pt x="123510" y="11788"/>
                </a:lnTo>
                <a:close/>
                <a:moveTo>
                  <a:pt x="131277" y="11788"/>
                </a:moveTo>
                <a:lnTo>
                  <a:pt x="131277" y="15547"/>
                </a:lnTo>
                <a:lnTo>
                  <a:pt x="127485" y="15547"/>
                </a:lnTo>
                <a:lnTo>
                  <a:pt x="127485" y="11788"/>
                </a:lnTo>
                <a:close/>
                <a:moveTo>
                  <a:pt x="135252" y="11788"/>
                </a:moveTo>
                <a:lnTo>
                  <a:pt x="135252" y="15547"/>
                </a:lnTo>
                <a:lnTo>
                  <a:pt x="131461" y="15547"/>
                </a:lnTo>
                <a:lnTo>
                  <a:pt x="131461" y="11788"/>
                </a:lnTo>
                <a:close/>
                <a:moveTo>
                  <a:pt x="139227" y="11788"/>
                </a:moveTo>
                <a:lnTo>
                  <a:pt x="139227" y="15547"/>
                </a:lnTo>
                <a:lnTo>
                  <a:pt x="135436" y="15547"/>
                </a:lnTo>
                <a:lnTo>
                  <a:pt x="135436" y="11788"/>
                </a:lnTo>
                <a:close/>
                <a:moveTo>
                  <a:pt x="143202" y="11788"/>
                </a:moveTo>
                <a:lnTo>
                  <a:pt x="143202" y="15547"/>
                </a:lnTo>
                <a:lnTo>
                  <a:pt x="139411" y="15547"/>
                </a:lnTo>
                <a:lnTo>
                  <a:pt x="139411" y="11788"/>
                </a:lnTo>
                <a:close/>
                <a:moveTo>
                  <a:pt x="147177" y="11788"/>
                </a:moveTo>
                <a:lnTo>
                  <a:pt x="147177" y="15547"/>
                </a:lnTo>
                <a:lnTo>
                  <a:pt x="143387" y="15547"/>
                </a:lnTo>
                <a:lnTo>
                  <a:pt x="143387" y="11788"/>
                </a:lnTo>
                <a:close/>
                <a:moveTo>
                  <a:pt x="151224" y="11788"/>
                </a:moveTo>
                <a:lnTo>
                  <a:pt x="151224" y="15547"/>
                </a:lnTo>
                <a:lnTo>
                  <a:pt x="147362" y="15547"/>
                </a:lnTo>
                <a:lnTo>
                  <a:pt x="147362" y="11788"/>
                </a:lnTo>
                <a:close/>
                <a:moveTo>
                  <a:pt x="4068" y="15730"/>
                </a:moveTo>
                <a:lnTo>
                  <a:pt x="4068" y="19490"/>
                </a:lnTo>
                <a:lnTo>
                  <a:pt x="184" y="19490"/>
                </a:lnTo>
                <a:lnTo>
                  <a:pt x="184" y="15730"/>
                </a:lnTo>
                <a:close/>
                <a:moveTo>
                  <a:pt x="8043" y="15730"/>
                </a:moveTo>
                <a:lnTo>
                  <a:pt x="8043" y="19490"/>
                </a:lnTo>
                <a:lnTo>
                  <a:pt x="4252" y="19490"/>
                </a:lnTo>
                <a:lnTo>
                  <a:pt x="4252" y="15730"/>
                </a:lnTo>
                <a:close/>
                <a:moveTo>
                  <a:pt x="12018" y="15730"/>
                </a:moveTo>
                <a:lnTo>
                  <a:pt x="12018" y="19490"/>
                </a:lnTo>
                <a:lnTo>
                  <a:pt x="8227" y="19490"/>
                </a:lnTo>
                <a:lnTo>
                  <a:pt x="8227" y="15730"/>
                </a:lnTo>
                <a:close/>
                <a:moveTo>
                  <a:pt x="15993" y="15730"/>
                </a:moveTo>
                <a:lnTo>
                  <a:pt x="15993" y="19490"/>
                </a:lnTo>
                <a:lnTo>
                  <a:pt x="12202" y="19490"/>
                </a:lnTo>
                <a:lnTo>
                  <a:pt x="12202" y="15730"/>
                </a:lnTo>
                <a:close/>
                <a:moveTo>
                  <a:pt x="19968" y="15730"/>
                </a:moveTo>
                <a:lnTo>
                  <a:pt x="19968" y="19490"/>
                </a:lnTo>
                <a:lnTo>
                  <a:pt x="16177" y="19490"/>
                </a:lnTo>
                <a:lnTo>
                  <a:pt x="16177" y="15730"/>
                </a:lnTo>
                <a:close/>
                <a:moveTo>
                  <a:pt x="23944" y="15730"/>
                </a:moveTo>
                <a:lnTo>
                  <a:pt x="23944" y="19490"/>
                </a:lnTo>
                <a:lnTo>
                  <a:pt x="20153" y="19490"/>
                </a:lnTo>
                <a:lnTo>
                  <a:pt x="20153" y="15730"/>
                </a:lnTo>
                <a:close/>
                <a:moveTo>
                  <a:pt x="27919" y="15730"/>
                </a:moveTo>
                <a:lnTo>
                  <a:pt x="27919" y="19490"/>
                </a:lnTo>
                <a:lnTo>
                  <a:pt x="24129" y="19490"/>
                </a:lnTo>
                <a:lnTo>
                  <a:pt x="24129" y="15730"/>
                </a:lnTo>
                <a:close/>
                <a:moveTo>
                  <a:pt x="31895" y="15730"/>
                </a:moveTo>
                <a:lnTo>
                  <a:pt x="31895" y="19490"/>
                </a:lnTo>
                <a:lnTo>
                  <a:pt x="28104" y="19490"/>
                </a:lnTo>
                <a:lnTo>
                  <a:pt x="28104" y="15730"/>
                </a:lnTo>
                <a:close/>
                <a:moveTo>
                  <a:pt x="35870" y="15730"/>
                </a:moveTo>
                <a:lnTo>
                  <a:pt x="35870" y="19490"/>
                </a:lnTo>
                <a:lnTo>
                  <a:pt x="32079" y="19490"/>
                </a:lnTo>
                <a:lnTo>
                  <a:pt x="32079" y="15730"/>
                </a:lnTo>
                <a:close/>
                <a:moveTo>
                  <a:pt x="39845" y="15730"/>
                </a:moveTo>
                <a:lnTo>
                  <a:pt x="39845" y="19490"/>
                </a:lnTo>
                <a:lnTo>
                  <a:pt x="36054" y="19490"/>
                </a:lnTo>
                <a:lnTo>
                  <a:pt x="36054" y="15730"/>
                </a:lnTo>
                <a:close/>
                <a:moveTo>
                  <a:pt x="43821" y="15730"/>
                </a:moveTo>
                <a:lnTo>
                  <a:pt x="43821" y="19490"/>
                </a:lnTo>
                <a:lnTo>
                  <a:pt x="40029" y="19490"/>
                </a:lnTo>
                <a:lnTo>
                  <a:pt x="40029" y="15730"/>
                </a:lnTo>
                <a:close/>
                <a:moveTo>
                  <a:pt x="47796" y="15730"/>
                </a:moveTo>
                <a:lnTo>
                  <a:pt x="47796" y="19490"/>
                </a:lnTo>
                <a:lnTo>
                  <a:pt x="44005" y="19490"/>
                </a:lnTo>
                <a:lnTo>
                  <a:pt x="44005" y="15730"/>
                </a:lnTo>
                <a:close/>
                <a:moveTo>
                  <a:pt x="51771" y="15730"/>
                </a:moveTo>
                <a:lnTo>
                  <a:pt x="51771" y="19490"/>
                </a:lnTo>
                <a:lnTo>
                  <a:pt x="47980" y="19490"/>
                </a:lnTo>
                <a:lnTo>
                  <a:pt x="47980" y="15730"/>
                </a:lnTo>
                <a:close/>
                <a:moveTo>
                  <a:pt x="55746" y="15730"/>
                </a:moveTo>
                <a:lnTo>
                  <a:pt x="55746" y="19490"/>
                </a:lnTo>
                <a:lnTo>
                  <a:pt x="51956" y="19490"/>
                </a:lnTo>
                <a:lnTo>
                  <a:pt x="51956" y="15730"/>
                </a:lnTo>
                <a:close/>
                <a:moveTo>
                  <a:pt x="59721" y="15730"/>
                </a:moveTo>
                <a:lnTo>
                  <a:pt x="59721" y="19490"/>
                </a:lnTo>
                <a:lnTo>
                  <a:pt x="55931" y="19490"/>
                </a:lnTo>
                <a:lnTo>
                  <a:pt x="55931" y="15730"/>
                </a:lnTo>
                <a:close/>
                <a:moveTo>
                  <a:pt x="63696" y="15730"/>
                </a:moveTo>
                <a:lnTo>
                  <a:pt x="63696" y="19490"/>
                </a:lnTo>
                <a:lnTo>
                  <a:pt x="59906" y="19490"/>
                </a:lnTo>
                <a:lnTo>
                  <a:pt x="59906" y="15730"/>
                </a:lnTo>
                <a:close/>
                <a:moveTo>
                  <a:pt x="67672" y="15730"/>
                </a:moveTo>
                <a:lnTo>
                  <a:pt x="67672" y="19490"/>
                </a:lnTo>
                <a:lnTo>
                  <a:pt x="63881" y="19490"/>
                </a:lnTo>
                <a:lnTo>
                  <a:pt x="63881" y="15730"/>
                </a:lnTo>
                <a:close/>
                <a:moveTo>
                  <a:pt x="71648" y="15730"/>
                </a:moveTo>
                <a:lnTo>
                  <a:pt x="71648" y="19490"/>
                </a:lnTo>
                <a:lnTo>
                  <a:pt x="67857" y="19490"/>
                </a:lnTo>
                <a:lnTo>
                  <a:pt x="67857" y="15730"/>
                </a:lnTo>
                <a:close/>
                <a:moveTo>
                  <a:pt x="75623" y="15730"/>
                </a:moveTo>
                <a:lnTo>
                  <a:pt x="75623" y="19490"/>
                </a:lnTo>
                <a:lnTo>
                  <a:pt x="71832" y="19490"/>
                </a:lnTo>
                <a:lnTo>
                  <a:pt x="71832" y="15730"/>
                </a:lnTo>
                <a:close/>
                <a:moveTo>
                  <a:pt x="79598" y="15730"/>
                </a:moveTo>
                <a:lnTo>
                  <a:pt x="79598" y="19490"/>
                </a:lnTo>
                <a:lnTo>
                  <a:pt x="75807" y="19490"/>
                </a:lnTo>
                <a:lnTo>
                  <a:pt x="75807" y="15730"/>
                </a:lnTo>
                <a:close/>
                <a:moveTo>
                  <a:pt x="83573" y="15730"/>
                </a:moveTo>
                <a:lnTo>
                  <a:pt x="83573" y="19490"/>
                </a:lnTo>
                <a:lnTo>
                  <a:pt x="79782" y="19490"/>
                </a:lnTo>
                <a:lnTo>
                  <a:pt x="79782" y="15730"/>
                </a:lnTo>
                <a:close/>
                <a:moveTo>
                  <a:pt x="87549" y="15730"/>
                </a:moveTo>
                <a:lnTo>
                  <a:pt x="87549" y="19490"/>
                </a:lnTo>
                <a:lnTo>
                  <a:pt x="83757" y="19490"/>
                </a:lnTo>
                <a:lnTo>
                  <a:pt x="83757" y="15730"/>
                </a:lnTo>
                <a:close/>
                <a:moveTo>
                  <a:pt x="91524" y="15730"/>
                </a:moveTo>
                <a:lnTo>
                  <a:pt x="91524" y="19490"/>
                </a:lnTo>
                <a:lnTo>
                  <a:pt x="87733" y="19490"/>
                </a:lnTo>
                <a:lnTo>
                  <a:pt x="87733" y="15730"/>
                </a:lnTo>
                <a:close/>
                <a:moveTo>
                  <a:pt x="95499" y="15730"/>
                </a:moveTo>
                <a:lnTo>
                  <a:pt x="95499" y="19490"/>
                </a:lnTo>
                <a:lnTo>
                  <a:pt x="91708" y="19490"/>
                </a:lnTo>
                <a:lnTo>
                  <a:pt x="91708" y="15730"/>
                </a:lnTo>
                <a:close/>
                <a:moveTo>
                  <a:pt x="99474" y="15730"/>
                </a:moveTo>
                <a:lnTo>
                  <a:pt x="99474" y="19490"/>
                </a:lnTo>
                <a:lnTo>
                  <a:pt x="95684" y="19490"/>
                </a:lnTo>
                <a:lnTo>
                  <a:pt x="95684" y="15730"/>
                </a:lnTo>
                <a:close/>
                <a:moveTo>
                  <a:pt x="103449" y="15730"/>
                </a:moveTo>
                <a:lnTo>
                  <a:pt x="103449" y="19490"/>
                </a:lnTo>
                <a:lnTo>
                  <a:pt x="99659" y="19490"/>
                </a:lnTo>
                <a:lnTo>
                  <a:pt x="99659" y="15730"/>
                </a:lnTo>
                <a:close/>
                <a:moveTo>
                  <a:pt x="107424" y="15730"/>
                </a:moveTo>
                <a:lnTo>
                  <a:pt x="107424" y="19490"/>
                </a:lnTo>
                <a:lnTo>
                  <a:pt x="103634" y="19490"/>
                </a:lnTo>
                <a:lnTo>
                  <a:pt x="103634" y="15730"/>
                </a:lnTo>
                <a:close/>
                <a:moveTo>
                  <a:pt x="111400" y="15730"/>
                </a:moveTo>
                <a:lnTo>
                  <a:pt x="111400" y="19490"/>
                </a:lnTo>
                <a:lnTo>
                  <a:pt x="107609" y="19490"/>
                </a:lnTo>
                <a:lnTo>
                  <a:pt x="107609" y="15730"/>
                </a:lnTo>
                <a:close/>
                <a:moveTo>
                  <a:pt x="115376" y="15730"/>
                </a:moveTo>
                <a:lnTo>
                  <a:pt x="115376" y="19490"/>
                </a:lnTo>
                <a:lnTo>
                  <a:pt x="111585" y="19490"/>
                </a:lnTo>
                <a:lnTo>
                  <a:pt x="111585" y="15730"/>
                </a:lnTo>
                <a:close/>
                <a:moveTo>
                  <a:pt x="119351" y="15730"/>
                </a:moveTo>
                <a:lnTo>
                  <a:pt x="119351" y="19490"/>
                </a:lnTo>
                <a:lnTo>
                  <a:pt x="115560" y="19490"/>
                </a:lnTo>
                <a:lnTo>
                  <a:pt x="115560" y="15730"/>
                </a:lnTo>
                <a:close/>
                <a:moveTo>
                  <a:pt x="123326" y="15730"/>
                </a:moveTo>
                <a:lnTo>
                  <a:pt x="123326" y="19490"/>
                </a:lnTo>
                <a:lnTo>
                  <a:pt x="119535" y="19490"/>
                </a:lnTo>
                <a:lnTo>
                  <a:pt x="119535" y="15730"/>
                </a:lnTo>
                <a:close/>
                <a:moveTo>
                  <a:pt x="127301" y="15730"/>
                </a:moveTo>
                <a:lnTo>
                  <a:pt x="127301" y="19490"/>
                </a:lnTo>
                <a:lnTo>
                  <a:pt x="123510" y="19490"/>
                </a:lnTo>
                <a:lnTo>
                  <a:pt x="123510" y="15730"/>
                </a:lnTo>
                <a:close/>
                <a:moveTo>
                  <a:pt x="131277" y="15730"/>
                </a:moveTo>
                <a:lnTo>
                  <a:pt x="131277" y="19490"/>
                </a:lnTo>
                <a:lnTo>
                  <a:pt x="127485" y="19490"/>
                </a:lnTo>
                <a:lnTo>
                  <a:pt x="127485" y="15730"/>
                </a:lnTo>
                <a:close/>
                <a:moveTo>
                  <a:pt x="135252" y="15730"/>
                </a:moveTo>
                <a:lnTo>
                  <a:pt x="135252" y="19490"/>
                </a:lnTo>
                <a:lnTo>
                  <a:pt x="131461" y="19490"/>
                </a:lnTo>
                <a:lnTo>
                  <a:pt x="131461" y="15730"/>
                </a:lnTo>
                <a:close/>
                <a:moveTo>
                  <a:pt x="139227" y="15730"/>
                </a:moveTo>
                <a:lnTo>
                  <a:pt x="139227" y="19490"/>
                </a:lnTo>
                <a:lnTo>
                  <a:pt x="135436" y="19490"/>
                </a:lnTo>
                <a:lnTo>
                  <a:pt x="135436" y="15730"/>
                </a:lnTo>
                <a:close/>
                <a:moveTo>
                  <a:pt x="143202" y="15730"/>
                </a:moveTo>
                <a:lnTo>
                  <a:pt x="143202" y="19490"/>
                </a:lnTo>
                <a:lnTo>
                  <a:pt x="139411" y="19490"/>
                </a:lnTo>
                <a:lnTo>
                  <a:pt x="139411" y="15730"/>
                </a:lnTo>
                <a:close/>
                <a:moveTo>
                  <a:pt x="147177" y="15730"/>
                </a:moveTo>
                <a:lnTo>
                  <a:pt x="147177" y="19490"/>
                </a:lnTo>
                <a:lnTo>
                  <a:pt x="143387" y="19490"/>
                </a:lnTo>
                <a:lnTo>
                  <a:pt x="143387" y="15730"/>
                </a:lnTo>
                <a:close/>
                <a:moveTo>
                  <a:pt x="151224" y="15730"/>
                </a:moveTo>
                <a:lnTo>
                  <a:pt x="151224" y="19490"/>
                </a:lnTo>
                <a:lnTo>
                  <a:pt x="147362" y="19490"/>
                </a:lnTo>
                <a:lnTo>
                  <a:pt x="147362" y="15730"/>
                </a:lnTo>
                <a:close/>
                <a:moveTo>
                  <a:pt x="4068" y="19673"/>
                </a:moveTo>
                <a:lnTo>
                  <a:pt x="4068" y="23432"/>
                </a:lnTo>
                <a:lnTo>
                  <a:pt x="184" y="23432"/>
                </a:lnTo>
                <a:lnTo>
                  <a:pt x="184" y="19673"/>
                </a:lnTo>
                <a:close/>
                <a:moveTo>
                  <a:pt x="8043" y="19673"/>
                </a:moveTo>
                <a:lnTo>
                  <a:pt x="8043" y="23432"/>
                </a:lnTo>
                <a:lnTo>
                  <a:pt x="4252" y="23432"/>
                </a:lnTo>
                <a:lnTo>
                  <a:pt x="4252" y="19673"/>
                </a:lnTo>
                <a:close/>
                <a:moveTo>
                  <a:pt x="12018" y="19673"/>
                </a:moveTo>
                <a:lnTo>
                  <a:pt x="12018" y="23432"/>
                </a:lnTo>
                <a:lnTo>
                  <a:pt x="8227" y="23432"/>
                </a:lnTo>
                <a:lnTo>
                  <a:pt x="8227" y="19673"/>
                </a:lnTo>
                <a:close/>
                <a:moveTo>
                  <a:pt x="15993" y="19673"/>
                </a:moveTo>
                <a:lnTo>
                  <a:pt x="15993" y="23432"/>
                </a:lnTo>
                <a:lnTo>
                  <a:pt x="12202" y="23432"/>
                </a:lnTo>
                <a:lnTo>
                  <a:pt x="12202" y="19673"/>
                </a:lnTo>
                <a:close/>
                <a:moveTo>
                  <a:pt x="19968" y="19673"/>
                </a:moveTo>
                <a:lnTo>
                  <a:pt x="19968" y="23432"/>
                </a:lnTo>
                <a:lnTo>
                  <a:pt x="16177" y="23432"/>
                </a:lnTo>
                <a:lnTo>
                  <a:pt x="16177" y="19673"/>
                </a:lnTo>
                <a:close/>
                <a:moveTo>
                  <a:pt x="23944" y="19673"/>
                </a:moveTo>
                <a:lnTo>
                  <a:pt x="23944" y="23432"/>
                </a:lnTo>
                <a:lnTo>
                  <a:pt x="20153" y="23432"/>
                </a:lnTo>
                <a:lnTo>
                  <a:pt x="20153" y="19673"/>
                </a:lnTo>
                <a:close/>
                <a:moveTo>
                  <a:pt x="27919" y="19673"/>
                </a:moveTo>
                <a:lnTo>
                  <a:pt x="27919" y="23432"/>
                </a:lnTo>
                <a:lnTo>
                  <a:pt x="24129" y="23432"/>
                </a:lnTo>
                <a:lnTo>
                  <a:pt x="24129" y="19673"/>
                </a:lnTo>
                <a:close/>
                <a:moveTo>
                  <a:pt x="31895" y="19673"/>
                </a:moveTo>
                <a:lnTo>
                  <a:pt x="31895" y="23432"/>
                </a:lnTo>
                <a:lnTo>
                  <a:pt x="28104" y="23432"/>
                </a:lnTo>
                <a:lnTo>
                  <a:pt x="28104" y="19673"/>
                </a:lnTo>
                <a:close/>
                <a:moveTo>
                  <a:pt x="35870" y="19673"/>
                </a:moveTo>
                <a:lnTo>
                  <a:pt x="35870" y="23432"/>
                </a:lnTo>
                <a:lnTo>
                  <a:pt x="32079" y="23432"/>
                </a:lnTo>
                <a:lnTo>
                  <a:pt x="32079" y="19673"/>
                </a:lnTo>
                <a:close/>
                <a:moveTo>
                  <a:pt x="39845" y="19673"/>
                </a:moveTo>
                <a:lnTo>
                  <a:pt x="39845" y="23432"/>
                </a:lnTo>
                <a:lnTo>
                  <a:pt x="36054" y="23432"/>
                </a:lnTo>
                <a:lnTo>
                  <a:pt x="36054" y="19673"/>
                </a:lnTo>
                <a:close/>
                <a:moveTo>
                  <a:pt x="43821" y="19673"/>
                </a:moveTo>
                <a:lnTo>
                  <a:pt x="43821" y="23432"/>
                </a:lnTo>
                <a:lnTo>
                  <a:pt x="40029" y="23432"/>
                </a:lnTo>
                <a:lnTo>
                  <a:pt x="40029" y="19673"/>
                </a:lnTo>
                <a:close/>
                <a:moveTo>
                  <a:pt x="47796" y="19673"/>
                </a:moveTo>
                <a:lnTo>
                  <a:pt x="47796" y="23432"/>
                </a:lnTo>
                <a:lnTo>
                  <a:pt x="44005" y="23432"/>
                </a:lnTo>
                <a:lnTo>
                  <a:pt x="44005" y="19673"/>
                </a:lnTo>
                <a:close/>
                <a:moveTo>
                  <a:pt x="51771" y="19673"/>
                </a:moveTo>
                <a:lnTo>
                  <a:pt x="51771" y="23432"/>
                </a:lnTo>
                <a:lnTo>
                  <a:pt x="47980" y="23432"/>
                </a:lnTo>
                <a:lnTo>
                  <a:pt x="47980" y="19673"/>
                </a:lnTo>
                <a:close/>
                <a:moveTo>
                  <a:pt x="55746" y="19673"/>
                </a:moveTo>
                <a:lnTo>
                  <a:pt x="55746" y="23432"/>
                </a:lnTo>
                <a:lnTo>
                  <a:pt x="51956" y="23432"/>
                </a:lnTo>
                <a:lnTo>
                  <a:pt x="51956" y="19673"/>
                </a:lnTo>
                <a:close/>
                <a:moveTo>
                  <a:pt x="59721" y="19673"/>
                </a:moveTo>
                <a:lnTo>
                  <a:pt x="59721" y="23432"/>
                </a:lnTo>
                <a:lnTo>
                  <a:pt x="55931" y="23432"/>
                </a:lnTo>
                <a:lnTo>
                  <a:pt x="55931" y="19673"/>
                </a:lnTo>
                <a:close/>
                <a:moveTo>
                  <a:pt x="63696" y="19673"/>
                </a:moveTo>
                <a:lnTo>
                  <a:pt x="63696" y="23432"/>
                </a:lnTo>
                <a:lnTo>
                  <a:pt x="59906" y="23432"/>
                </a:lnTo>
                <a:lnTo>
                  <a:pt x="59906" y="19673"/>
                </a:lnTo>
                <a:close/>
                <a:moveTo>
                  <a:pt x="67672" y="19673"/>
                </a:moveTo>
                <a:lnTo>
                  <a:pt x="67672" y="23432"/>
                </a:lnTo>
                <a:lnTo>
                  <a:pt x="63881" y="23432"/>
                </a:lnTo>
                <a:lnTo>
                  <a:pt x="63881" y="19673"/>
                </a:lnTo>
                <a:close/>
                <a:moveTo>
                  <a:pt x="71648" y="19673"/>
                </a:moveTo>
                <a:lnTo>
                  <a:pt x="71648" y="23432"/>
                </a:lnTo>
                <a:lnTo>
                  <a:pt x="67857" y="23432"/>
                </a:lnTo>
                <a:lnTo>
                  <a:pt x="67857" y="19673"/>
                </a:lnTo>
                <a:close/>
                <a:moveTo>
                  <a:pt x="75623" y="19673"/>
                </a:moveTo>
                <a:lnTo>
                  <a:pt x="75623" y="23432"/>
                </a:lnTo>
                <a:lnTo>
                  <a:pt x="71832" y="23432"/>
                </a:lnTo>
                <a:lnTo>
                  <a:pt x="71832" y="19673"/>
                </a:lnTo>
                <a:close/>
                <a:moveTo>
                  <a:pt x="79598" y="19673"/>
                </a:moveTo>
                <a:lnTo>
                  <a:pt x="79598" y="23432"/>
                </a:lnTo>
                <a:lnTo>
                  <a:pt x="75807" y="23432"/>
                </a:lnTo>
                <a:lnTo>
                  <a:pt x="75807" y="19673"/>
                </a:lnTo>
                <a:close/>
                <a:moveTo>
                  <a:pt x="83573" y="19673"/>
                </a:moveTo>
                <a:lnTo>
                  <a:pt x="83573" y="23432"/>
                </a:lnTo>
                <a:lnTo>
                  <a:pt x="79782" y="23432"/>
                </a:lnTo>
                <a:lnTo>
                  <a:pt x="79782" y="19673"/>
                </a:lnTo>
                <a:close/>
                <a:moveTo>
                  <a:pt x="87549" y="19673"/>
                </a:moveTo>
                <a:lnTo>
                  <a:pt x="87549" y="23432"/>
                </a:lnTo>
                <a:lnTo>
                  <a:pt x="83757" y="23432"/>
                </a:lnTo>
                <a:lnTo>
                  <a:pt x="83757" y="19673"/>
                </a:lnTo>
                <a:close/>
                <a:moveTo>
                  <a:pt x="91524" y="19673"/>
                </a:moveTo>
                <a:lnTo>
                  <a:pt x="91524" y="23432"/>
                </a:lnTo>
                <a:lnTo>
                  <a:pt x="87733" y="23432"/>
                </a:lnTo>
                <a:lnTo>
                  <a:pt x="87733" y="19673"/>
                </a:lnTo>
                <a:close/>
                <a:moveTo>
                  <a:pt x="95499" y="19673"/>
                </a:moveTo>
                <a:lnTo>
                  <a:pt x="95499" y="23432"/>
                </a:lnTo>
                <a:lnTo>
                  <a:pt x="91708" y="23432"/>
                </a:lnTo>
                <a:lnTo>
                  <a:pt x="91708" y="19673"/>
                </a:lnTo>
                <a:close/>
                <a:moveTo>
                  <a:pt x="99474" y="19673"/>
                </a:moveTo>
                <a:lnTo>
                  <a:pt x="99474" y="23432"/>
                </a:lnTo>
                <a:lnTo>
                  <a:pt x="95684" y="23432"/>
                </a:lnTo>
                <a:lnTo>
                  <a:pt x="95684" y="19673"/>
                </a:lnTo>
                <a:close/>
                <a:moveTo>
                  <a:pt x="103449" y="19673"/>
                </a:moveTo>
                <a:lnTo>
                  <a:pt x="103449" y="23432"/>
                </a:lnTo>
                <a:lnTo>
                  <a:pt x="99659" y="23432"/>
                </a:lnTo>
                <a:lnTo>
                  <a:pt x="99659" y="19673"/>
                </a:lnTo>
                <a:close/>
                <a:moveTo>
                  <a:pt x="107424" y="19673"/>
                </a:moveTo>
                <a:lnTo>
                  <a:pt x="107424" y="23432"/>
                </a:lnTo>
                <a:lnTo>
                  <a:pt x="103634" y="23432"/>
                </a:lnTo>
                <a:lnTo>
                  <a:pt x="103634" y="19673"/>
                </a:lnTo>
                <a:close/>
                <a:moveTo>
                  <a:pt x="111400" y="19673"/>
                </a:moveTo>
                <a:lnTo>
                  <a:pt x="111400" y="23432"/>
                </a:lnTo>
                <a:lnTo>
                  <a:pt x="107609" y="23432"/>
                </a:lnTo>
                <a:lnTo>
                  <a:pt x="107609" y="19673"/>
                </a:lnTo>
                <a:close/>
                <a:moveTo>
                  <a:pt x="115376" y="19673"/>
                </a:moveTo>
                <a:lnTo>
                  <a:pt x="115376" y="23432"/>
                </a:lnTo>
                <a:lnTo>
                  <a:pt x="111585" y="23432"/>
                </a:lnTo>
                <a:lnTo>
                  <a:pt x="111585" y="19673"/>
                </a:lnTo>
                <a:close/>
                <a:moveTo>
                  <a:pt x="119351" y="19673"/>
                </a:moveTo>
                <a:lnTo>
                  <a:pt x="119351" y="23432"/>
                </a:lnTo>
                <a:lnTo>
                  <a:pt x="115560" y="23432"/>
                </a:lnTo>
                <a:lnTo>
                  <a:pt x="115560" y="19673"/>
                </a:lnTo>
                <a:close/>
                <a:moveTo>
                  <a:pt x="123326" y="19673"/>
                </a:moveTo>
                <a:lnTo>
                  <a:pt x="123326" y="23432"/>
                </a:lnTo>
                <a:lnTo>
                  <a:pt x="119535" y="23432"/>
                </a:lnTo>
                <a:lnTo>
                  <a:pt x="119535" y="19673"/>
                </a:lnTo>
                <a:close/>
                <a:moveTo>
                  <a:pt x="127301" y="19673"/>
                </a:moveTo>
                <a:lnTo>
                  <a:pt x="127301" y="23432"/>
                </a:lnTo>
                <a:lnTo>
                  <a:pt x="123510" y="23432"/>
                </a:lnTo>
                <a:lnTo>
                  <a:pt x="123510" y="19673"/>
                </a:lnTo>
                <a:close/>
                <a:moveTo>
                  <a:pt x="131277" y="19673"/>
                </a:moveTo>
                <a:lnTo>
                  <a:pt x="131277" y="23432"/>
                </a:lnTo>
                <a:lnTo>
                  <a:pt x="127485" y="23432"/>
                </a:lnTo>
                <a:lnTo>
                  <a:pt x="127485" y="19673"/>
                </a:lnTo>
                <a:close/>
                <a:moveTo>
                  <a:pt x="135252" y="19673"/>
                </a:moveTo>
                <a:lnTo>
                  <a:pt x="135252" y="23432"/>
                </a:lnTo>
                <a:lnTo>
                  <a:pt x="131461" y="23432"/>
                </a:lnTo>
                <a:lnTo>
                  <a:pt x="131461" y="19673"/>
                </a:lnTo>
                <a:close/>
                <a:moveTo>
                  <a:pt x="139227" y="19673"/>
                </a:moveTo>
                <a:lnTo>
                  <a:pt x="139227" y="23432"/>
                </a:lnTo>
                <a:lnTo>
                  <a:pt x="135436" y="23432"/>
                </a:lnTo>
                <a:lnTo>
                  <a:pt x="135436" y="19673"/>
                </a:lnTo>
                <a:close/>
                <a:moveTo>
                  <a:pt x="143202" y="19673"/>
                </a:moveTo>
                <a:lnTo>
                  <a:pt x="143202" y="23432"/>
                </a:lnTo>
                <a:lnTo>
                  <a:pt x="139411" y="23432"/>
                </a:lnTo>
                <a:lnTo>
                  <a:pt x="139411" y="19673"/>
                </a:lnTo>
                <a:close/>
                <a:moveTo>
                  <a:pt x="147177" y="19673"/>
                </a:moveTo>
                <a:lnTo>
                  <a:pt x="147177" y="23432"/>
                </a:lnTo>
                <a:lnTo>
                  <a:pt x="143387" y="23432"/>
                </a:lnTo>
                <a:lnTo>
                  <a:pt x="143387" y="19673"/>
                </a:lnTo>
                <a:close/>
                <a:moveTo>
                  <a:pt x="151224" y="19673"/>
                </a:moveTo>
                <a:lnTo>
                  <a:pt x="151224" y="23432"/>
                </a:lnTo>
                <a:lnTo>
                  <a:pt x="147362" y="23432"/>
                </a:lnTo>
                <a:lnTo>
                  <a:pt x="147362" y="19673"/>
                </a:lnTo>
                <a:close/>
                <a:moveTo>
                  <a:pt x="4068" y="23615"/>
                </a:moveTo>
                <a:lnTo>
                  <a:pt x="4068" y="27376"/>
                </a:lnTo>
                <a:lnTo>
                  <a:pt x="184" y="27376"/>
                </a:lnTo>
                <a:lnTo>
                  <a:pt x="184" y="23615"/>
                </a:lnTo>
                <a:close/>
                <a:moveTo>
                  <a:pt x="8043" y="23615"/>
                </a:moveTo>
                <a:lnTo>
                  <a:pt x="8043" y="27376"/>
                </a:lnTo>
                <a:lnTo>
                  <a:pt x="4252" y="27376"/>
                </a:lnTo>
                <a:lnTo>
                  <a:pt x="4252" y="23615"/>
                </a:lnTo>
                <a:close/>
                <a:moveTo>
                  <a:pt x="12018" y="23615"/>
                </a:moveTo>
                <a:lnTo>
                  <a:pt x="12018" y="27376"/>
                </a:lnTo>
                <a:lnTo>
                  <a:pt x="8227" y="27376"/>
                </a:lnTo>
                <a:lnTo>
                  <a:pt x="8227" y="23615"/>
                </a:lnTo>
                <a:close/>
                <a:moveTo>
                  <a:pt x="15993" y="23615"/>
                </a:moveTo>
                <a:lnTo>
                  <a:pt x="15993" y="27376"/>
                </a:lnTo>
                <a:lnTo>
                  <a:pt x="12202" y="27376"/>
                </a:lnTo>
                <a:lnTo>
                  <a:pt x="12202" y="23615"/>
                </a:lnTo>
                <a:close/>
                <a:moveTo>
                  <a:pt x="19968" y="23615"/>
                </a:moveTo>
                <a:lnTo>
                  <a:pt x="19968" y="27376"/>
                </a:lnTo>
                <a:lnTo>
                  <a:pt x="16177" y="27376"/>
                </a:lnTo>
                <a:lnTo>
                  <a:pt x="16177" y="23615"/>
                </a:lnTo>
                <a:close/>
                <a:moveTo>
                  <a:pt x="23944" y="23615"/>
                </a:moveTo>
                <a:lnTo>
                  <a:pt x="23944" y="27376"/>
                </a:lnTo>
                <a:lnTo>
                  <a:pt x="20153" y="27376"/>
                </a:lnTo>
                <a:lnTo>
                  <a:pt x="20153" y="23615"/>
                </a:lnTo>
                <a:close/>
                <a:moveTo>
                  <a:pt x="27919" y="23615"/>
                </a:moveTo>
                <a:lnTo>
                  <a:pt x="27919" y="27376"/>
                </a:lnTo>
                <a:lnTo>
                  <a:pt x="24129" y="27376"/>
                </a:lnTo>
                <a:lnTo>
                  <a:pt x="24129" y="23615"/>
                </a:lnTo>
                <a:close/>
                <a:moveTo>
                  <a:pt x="31895" y="23615"/>
                </a:moveTo>
                <a:lnTo>
                  <a:pt x="31895" y="27376"/>
                </a:lnTo>
                <a:lnTo>
                  <a:pt x="28104" y="27376"/>
                </a:lnTo>
                <a:lnTo>
                  <a:pt x="28104" y="23615"/>
                </a:lnTo>
                <a:close/>
                <a:moveTo>
                  <a:pt x="35870" y="23615"/>
                </a:moveTo>
                <a:lnTo>
                  <a:pt x="35870" y="27376"/>
                </a:lnTo>
                <a:lnTo>
                  <a:pt x="32079" y="27376"/>
                </a:lnTo>
                <a:lnTo>
                  <a:pt x="32079" y="23615"/>
                </a:lnTo>
                <a:close/>
                <a:moveTo>
                  <a:pt x="39845" y="23615"/>
                </a:moveTo>
                <a:lnTo>
                  <a:pt x="39845" y="27376"/>
                </a:lnTo>
                <a:lnTo>
                  <a:pt x="36054" y="27376"/>
                </a:lnTo>
                <a:lnTo>
                  <a:pt x="36054" y="23615"/>
                </a:lnTo>
                <a:close/>
                <a:moveTo>
                  <a:pt x="43821" y="23615"/>
                </a:moveTo>
                <a:lnTo>
                  <a:pt x="43821" y="27376"/>
                </a:lnTo>
                <a:lnTo>
                  <a:pt x="40029" y="27376"/>
                </a:lnTo>
                <a:lnTo>
                  <a:pt x="40029" y="23615"/>
                </a:lnTo>
                <a:close/>
                <a:moveTo>
                  <a:pt x="47796" y="23615"/>
                </a:moveTo>
                <a:lnTo>
                  <a:pt x="47796" y="27376"/>
                </a:lnTo>
                <a:lnTo>
                  <a:pt x="44005" y="27376"/>
                </a:lnTo>
                <a:lnTo>
                  <a:pt x="44005" y="23615"/>
                </a:lnTo>
                <a:close/>
                <a:moveTo>
                  <a:pt x="51771" y="23615"/>
                </a:moveTo>
                <a:lnTo>
                  <a:pt x="51771" y="27376"/>
                </a:lnTo>
                <a:lnTo>
                  <a:pt x="47980" y="27376"/>
                </a:lnTo>
                <a:lnTo>
                  <a:pt x="47980" y="23615"/>
                </a:lnTo>
                <a:close/>
                <a:moveTo>
                  <a:pt x="55746" y="23615"/>
                </a:moveTo>
                <a:lnTo>
                  <a:pt x="55746" y="27376"/>
                </a:lnTo>
                <a:lnTo>
                  <a:pt x="51956" y="27376"/>
                </a:lnTo>
                <a:lnTo>
                  <a:pt x="51956" y="23615"/>
                </a:lnTo>
                <a:close/>
                <a:moveTo>
                  <a:pt x="59721" y="23615"/>
                </a:moveTo>
                <a:lnTo>
                  <a:pt x="59721" y="27376"/>
                </a:lnTo>
                <a:lnTo>
                  <a:pt x="55931" y="27376"/>
                </a:lnTo>
                <a:lnTo>
                  <a:pt x="55931" y="23615"/>
                </a:lnTo>
                <a:close/>
                <a:moveTo>
                  <a:pt x="63696" y="23615"/>
                </a:moveTo>
                <a:lnTo>
                  <a:pt x="63696" y="27376"/>
                </a:lnTo>
                <a:lnTo>
                  <a:pt x="59906" y="27376"/>
                </a:lnTo>
                <a:lnTo>
                  <a:pt x="59906" y="23615"/>
                </a:lnTo>
                <a:close/>
                <a:moveTo>
                  <a:pt x="67672" y="23615"/>
                </a:moveTo>
                <a:lnTo>
                  <a:pt x="67672" y="27376"/>
                </a:lnTo>
                <a:lnTo>
                  <a:pt x="63881" y="27376"/>
                </a:lnTo>
                <a:lnTo>
                  <a:pt x="63881" y="23615"/>
                </a:lnTo>
                <a:close/>
                <a:moveTo>
                  <a:pt x="71648" y="23615"/>
                </a:moveTo>
                <a:lnTo>
                  <a:pt x="71648" y="27376"/>
                </a:lnTo>
                <a:lnTo>
                  <a:pt x="67857" y="27376"/>
                </a:lnTo>
                <a:lnTo>
                  <a:pt x="67857" y="23615"/>
                </a:lnTo>
                <a:close/>
                <a:moveTo>
                  <a:pt x="75623" y="23615"/>
                </a:moveTo>
                <a:lnTo>
                  <a:pt x="75623" y="27376"/>
                </a:lnTo>
                <a:lnTo>
                  <a:pt x="71832" y="27376"/>
                </a:lnTo>
                <a:lnTo>
                  <a:pt x="71832" y="23615"/>
                </a:lnTo>
                <a:close/>
                <a:moveTo>
                  <a:pt x="79598" y="23615"/>
                </a:moveTo>
                <a:lnTo>
                  <a:pt x="79598" y="27376"/>
                </a:lnTo>
                <a:lnTo>
                  <a:pt x="75807" y="27376"/>
                </a:lnTo>
                <a:lnTo>
                  <a:pt x="75807" y="23615"/>
                </a:lnTo>
                <a:close/>
                <a:moveTo>
                  <a:pt x="83573" y="23615"/>
                </a:moveTo>
                <a:lnTo>
                  <a:pt x="83573" y="27376"/>
                </a:lnTo>
                <a:lnTo>
                  <a:pt x="79782" y="27376"/>
                </a:lnTo>
                <a:lnTo>
                  <a:pt x="79782" y="23615"/>
                </a:lnTo>
                <a:close/>
                <a:moveTo>
                  <a:pt x="87549" y="23615"/>
                </a:moveTo>
                <a:lnTo>
                  <a:pt x="87549" y="27376"/>
                </a:lnTo>
                <a:lnTo>
                  <a:pt x="83757" y="27376"/>
                </a:lnTo>
                <a:lnTo>
                  <a:pt x="83757" y="23615"/>
                </a:lnTo>
                <a:close/>
                <a:moveTo>
                  <a:pt x="91524" y="23615"/>
                </a:moveTo>
                <a:lnTo>
                  <a:pt x="91524" y="27376"/>
                </a:lnTo>
                <a:lnTo>
                  <a:pt x="87733" y="27376"/>
                </a:lnTo>
                <a:lnTo>
                  <a:pt x="87733" y="23615"/>
                </a:lnTo>
                <a:close/>
                <a:moveTo>
                  <a:pt x="95499" y="23615"/>
                </a:moveTo>
                <a:lnTo>
                  <a:pt x="95499" y="27376"/>
                </a:lnTo>
                <a:lnTo>
                  <a:pt x="91708" y="27376"/>
                </a:lnTo>
                <a:lnTo>
                  <a:pt x="91708" y="23615"/>
                </a:lnTo>
                <a:close/>
                <a:moveTo>
                  <a:pt x="99474" y="23615"/>
                </a:moveTo>
                <a:lnTo>
                  <a:pt x="99474" y="27376"/>
                </a:lnTo>
                <a:lnTo>
                  <a:pt x="95684" y="27376"/>
                </a:lnTo>
                <a:lnTo>
                  <a:pt x="95684" y="23615"/>
                </a:lnTo>
                <a:close/>
                <a:moveTo>
                  <a:pt x="103449" y="23615"/>
                </a:moveTo>
                <a:lnTo>
                  <a:pt x="103449" y="27376"/>
                </a:lnTo>
                <a:lnTo>
                  <a:pt x="99659" y="27376"/>
                </a:lnTo>
                <a:lnTo>
                  <a:pt x="99659" y="23615"/>
                </a:lnTo>
                <a:close/>
                <a:moveTo>
                  <a:pt x="107424" y="23615"/>
                </a:moveTo>
                <a:lnTo>
                  <a:pt x="107424" y="27376"/>
                </a:lnTo>
                <a:lnTo>
                  <a:pt x="103634" y="27376"/>
                </a:lnTo>
                <a:lnTo>
                  <a:pt x="103634" y="23615"/>
                </a:lnTo>
                <a:close/>
                <a:moveTo>
                  <a:pt x="111400" y="23615"/>
                </a:moveTo>
                <a:lnTo>
                  <a:pt x="111400" y="27376"/>
                </a:lnTo>
                <a:lnTo>
                  <a:pt x="107609" y="27376"/>
                </a:lnTo>
                <a:lnTo>
                  <a:pt x="107609" y="23615"/>
                </a:lnTo>
                <a:close/>
                <a:moveTo>
                  <a:pt x="115376" y="23615"/>
                </a:moveTo>
                <a:lnTo>
                  <a:pt x="115376" y="27376"/>
                </a:lnTo>
                <a:lnTo>
                  <a:pt x="111585" y="27376"/>
                </a:lnTo>
                <a:lnTo>
                  <a:pt x="111585" y="23615"/>
                </a:lnTo>
                <a:close/>
                <a:moveTo>
                  <a:pt x="119351" y="23615"/>
                </a:moveTo>
                <a:lnTo>
                  <a:pt x="119351" y="27376"/>
                </a:lnTo>
                <a:lnTo>
                  <a:pt x="115560" y="27376"/>
                </a:lnTo>
                <a:lnTo>
                  <a:pt x="115560" y="23615"/>
                </a:lnTo>
                <a:close/>
                <a:moveTo>
                  <a:pt x="123326" y="23615"/>
                </a:moveTo>
                <a:lnTo>
                  <a:pt x="123326" y="27376"/>
                </a:lnTo>
                <a:lnTo>
                  <a:pt x="119535" y="27376"/>
                </a:lnTo>
                <a:lnTo>
                  <a:pt x="119535" y="23615"/>
                </a:lnTo>
                <a:close/>
                <a:moveTo>
                  <a:pt x="127301" y="23615"/>
                </a:moveTo>
                <a:lnTo>
                  <a:pt x="127301" y="27376"/>
                </a:lnTo>
                <a:lnTo>
                  <a:pt x="123510" y="27376"/>
                </a:lnTo>
                <a:lnTo>
                  <a:pt x="123510" y="23615"/>
                </a:lnTo>
                <a:close/>
                <a:moveTo>
                  <a:pt x="131277" y="23615"/>
                </a:moveTo>
                <a:lnTo>
                  <a:pt x="131277" y="27376"/>
                </a:lnTo>
                <a:lnTo>
                  <a:pt x="127485" y="27376"/>
                </a:lnTo>
                <a:lnTo>
                  <a:pt x="127485" y="23615"/>
                </a:lnTo>
                <a:close/>
                <a:moveTo>
                  <a:pt x="135252" y="23615"/>
                </a:moveTo>
                <a:lnTo>
                  <a:pt x="135252" y="27376"/>
                </a:lnTo>
                <a:lnTo>
                  <a:pt x="131461" y="27376"/>
                </a:lnTo>
                <a:lnTo>
                  <a:pt x="131461" y="23615"/>
                </a:lnTo>
                <a:close/>
                <a:moveTo>
                  <a:pt x="139227" y="23615"/>
                </a:moveTo>
                <a:lnTo>
                  <a:pt x="139227" y="27376"/>
                </a:lnTo>
                <a:lnTo>
                  <a:pt x="135436" y="27376"/>
                </a:lnTo>
                <a:lnTo>
                  <a:pt x="135436" y="23615"/>
                </a:lnTo>
                <a:close/>
                <a:moveTo>
                  <a:pt x="143202" y="23615"/>
                </a:moveTo>
                <a:lnTo>
                  <a:pt x="143202" y="27376"/>
                </a:lnTo>
                <a:lnTo>
                  <a:pt x="139411" y="27376"/>
                </a:lnTo>
                <a:lnTo>
                  <a:pt x="139411" y="23615"/>
                </a:lnTo>
                <a:close/>
                <a:moveTo>
                  <a:pt x="147177" y="23615"/>
                </a:moveTo>
                <a:lnTo>
                  <a:pt x="147177" y="27376"/>
                </a:lnTo>
                <a:lnTo>
                  <a:pt x="143387" y="27376"/>
                </a:lnTo>
                <a:lnTo>
                  <a:pt x="143387" y="23615"/>
                </a:lnTo>
                <a:close/>
                <a:moveTo>
                  <a:pt x="151224" y="23615"/>
                </a:moveTo>
                <a:lnTo>
                  <a:pt x="151224" y="27376"/>
                </a:lnTo>
                <a:lnTo>
                  <a:pt x="147362" y="27376"/>
                </a:lnTo>
                <a:lnTo>
                  <a:pt x="147362" y="23615"/>
                </a:lnTo>
                <a:close/>
                <a:moveTo>
                  <a:pt x="4068" y="27559"/>
                </a:moveTo>
                <a:lnTo>
                  <a:pt x="4068" y="31318"/>
                </a:lnTo>
                <a:lnTo>
                  <a:pt x="184" y="31318"/>
                </a:lnTo>
                <a:lnTo>
                  <a:pt x="184" y="27559"/>
                </a:lnTo>
                <a:close/>
                <a:moveTo>
                  <a:pt x="8043" y="27559"/>
                </a:moveTo>
                <a:lnTo>
                  <a:pt x="8043" y="31318"/>
                </a:lnTo>
                <a:lnTo>
                  <a:pt x="4252" y="31318"/>
                </a:lnTo>
                <a:lnTo>
                  <a:pt x="4252" y="27559"/>
                </a:lnTo>
                <a:close/>
                <a:moveTo>
                  <a:pt x="12018" y="27559"/>
                </a:moveTo>
                <a:lnTo>
                  <a:pt x="12018" y="31318"/>
                </a:lnTo>
                <a:lnTo>
                  <a:pt x="8227" y="31318"/>
                </a:lnTo>
                <a:lnTo>
                  <a:pt x="8227" y="27559"/>
                </a:lnTo>
                <a:close/>
                <a:moveTo>
                  <a:pt x="15993" y="27559"/>
                </a:moveTo>
                <a:lnTo>
                  <a:pt x="15993" y="31318"/>
                </a:lnTo>
                <a:lnTo>
                  <a:pt x="12202" y="31318"/>
                </a:lnTo>
                <a:lnTo>
                  <a:pt x="12202" y="27559"/>
                </a:lnTo>
                <a:close/>
                <a:moveTo>
                  <a:pt x="19968" y="27559"/>
                </a:moveTo>
                <a:lnTo>
                  <a:pt x="19968" y="31318"/>
                </a:lnTo>
                <a:lnTo>
                  <a:pt x="16177" y="31318"/>
                </a:lnTo>
                <a:lnTo>
                  <a:pt x="16177" y="27559"/>
                </a:lnTo>
                <a:close/>
                <a:moveTo>
                  <a:pt x="23944" y="27559"/>
                </a:moveTo>
                <a:lnTo>
                  <a:pt x="23944" y="31318"/>
                </a:lnTo>
                <a:lnTo>
                  <a:pt x="20153" y="31318"/>
                </a:lnTo>
                <a:lnTo>
                  <a:pt x="20153" y="27559"/>
                </a:lnTo>
                <a:close/>
                <a:moveTo>
                  <a:pt x="27919" y="27559"/>
                </a:moveTo>
                <a:lnTo>
                  <a:pt x="27919" y="31318"/>
                </a:lnTo>
                <a:lnTo>
                  <a:pt x="24129" y="31318"/>
                </a:lnTo>
                <a:lnTo>
                  <a:pt x="24129" y="27559"/>
                </a:lnTo>
                <a:close/>
                <a:moveTo>
                  <a:pt x="31895" y="27559"/>
                </a:moveTo>
                <a:lnTo>
                  <a:pt x="31895" y="31318"/>
                </a:lnTo>
                <a:lnTo>
                  <a:pt x="28104" y="31318"/>
                </a:lnTo>
                <a:lnTo>
                  <a:pt x="28104" y="27559"/>
                </a:lnTo>
                <a:close/>
                <a:moveTo>
                  <a:pt x="35870" y="27559"/>
                </a:moveTo>
                <a:lnTo>
                  <a:pt x="35870" y="31318"/>
                </a:lnTo>
                <a:lnTo>
                  <a:pt x="32079" y="31318"/>
                </a:lnTo>
                <a:lnTo>
                  <a:pt x="32079" y="27559"/>
                </a:lnTo>
                <a:close/>
                <a:moveTo>
                  <a:pt x="39845" y="27559"/>
                </a:moveTo>
                <a:lnTo>
                  <a:pt x="39845" y="31318"/>
                </a:lnTo>
                <a:lnTo>
                  <a:pt x="36054" y="31318"/>
                </a:lnTo>
                <a:lnTo>
                  <a:pt x="36054" y="27559"/>
                </a:lnTo>
                <a:close/>
                <a:moveTo>
                  <a:pt x="43821" y="27559"/>
                </a:moveTo>
                <a:lnTo>
                  <a:pt x="43821" y="31318"/>
                </a:lnTo>
                <a:lnTo>
                  <a:pt x="40029" y="31318"/>
                </a:lnTo>
                <a:lnTo>
                  <a:pt x="40029" y="27559"/>
                </a:lnTo>
                <a:close/>
                <a:moveTo>
                  <a:pt x="47796" y="27559"/>
                </a:moveTo>
                <a:lnTo>
                  <a:pt x="47796" y="31318"/>
                </a:lnTo>
                <a:lnTo>
                  <a:pt x="44005" y="31318"/>
                </a:lnTo>
                <a:lnTo>
                  <a:pt x="44005" y="27559"/>
                </a:lnTo>
                <a:close/>
                <a:moveTo>
                  <a:pt x="51771" y="27559"/>
                </a:moveTo>
                <a:lnTo>
                  <a:pt x="51771" y="31318"/>
                </a:lnTo>
                <a:lnTo>
                  <a:pt x="47980" y="31318"/>
                </a:lnTo>
                <a:lnTo>
                  <a:pt x="47980" y="27559"/>
                </a:lnTo>
                <a:close/>
                <a:moveTo>
                  <a:pt x="55746" y="27559"/>
                </a:moveTo>
                <a:lnTo>
                  <a:pt x="55746" y="31318"/>
                </a:lnTo>
                <a:lnTo>
                  <a:pt x="51956" y="31318"/>
                </a:lnTo>
                <a:lnTo>
                  <a:pt x="51956" y="27559"/>
                </a:lnTo>
                <a:close/>
                <a:moveTo>
                  <a:pt x="59721" y="27559"/>
                </a:moveTo>
                <a:lnTo>
                  <a:pt x="59721" y="31318"/>
                </a:lnTo>
                <a:lnTo>
                  <a:pt x="55931" y="31318"/>
                </a:lnTo>
                <a:lnTo>
                  <a:pt x="55931" y="27559"/>
                </a:lnTo>
                <a:close/>
                <a:moveTo>
                  <a:pt x="63696" y="27559"/>
                </a:moveTo>
                <a:lnTo>
                  <a:pt x="63696" y="31318"/>
                </a:lnTo>
                <a:lnTo>
                  <a:pt x="59906" y="31318"/>
                </a:lnTo>
                <a:lnTo>
                  <a:pt x="59906" y="27559"/>
                </a:lnTo>
                <a:close/>
                <a:moveTo>
                  <a:pt x="67672" y="27559"/>
                </a:moveTo>
                <a:lnTo>
                  <a:pt x="67672" y="31318"/>
                </a:lnTo>
                <a:lnTo>
                  <a:pt x="63881" y="31318"/>
                </a:lnTo>
                <a:lnTo>
                  <a:pt x="63881" y="27559"/>
                </a:lnTo>
                <a:close/>
                <a:moveTo>
                  <a:pt x="71648" y="27559"/>
                </a:moveTo>
                <a:lnTo>
                  <a:pt x="71648" y="31318"/>
                </a:lnTo>
                <a:lnTo>
                  <a:pt x="67857" y="31318"/>
                </a:lnTo>
                <a:lnTo>
                  <a:pt x="67857" y="27559"/>
                </a:lnTo>
                <a:close/>
                <a:moveTo>
                  <a:pt x="75623" y="27559"/>
                </a:moveTo>
                <a:lnTo>
                  <a:pt x="75623" y="31318"/>
                </a:lnTo>
                <a:lnTo>
                  <a:pt x="71832" y="31318"/>
                </a:lnTo>
                <a:lnTo>
                  <a:pt x="71832" y="27559"/>
                </a:lnTo>
                <a:close/>
                <a:moveTo>
                  <a:pt x="79598" y="27559"/>
                </a:moveTo>
                <a:lnTo>
                  <a:pt x="79598" y="31318"/>
                </a:lnTo>
                <a:lnTo>
                  <a:pt x="75807" y="31318"/>
                </a:lnTo>
                <a:lnTo>
                  <a:pt x="75807" y="27559"/>
                </a:lnTo>
                <a:close/>
                <a:moveTo>
                  <a:pt x="83573" y="27559"/>
                </a:moveTo>
                <a:lnTo>
                  <a:pt x="83573" y="31318"/>
                </a:lnTo>
                <a:lnTo>
                  <a:pt x="79782" y="31318"/>
                </a:lnTo>
                <a:lnTo>
                  <a:pt x="79782" y="27559"/>
                </a:lnTo>
                <a:close/>
                <a:moveTo>
                  <a:pt x="87549" y="27559"/>
                </a:moveTo>
                <a:lnTo>
                  <a:pt x="87549" y="31318"/>
                </a:lnTo>
                <a:lnTo>
                  <a:pt x="83757" y="31318"/>
                </a:lnTo>
                <a:lnTo>
                  <a:pt x="83757" y="27559"/>
                </a:lnTo>
                <a:close/>
                <a:moveTo>
                  <a:pt x="91524" y="27559"/>
                </a:moveTo>
                <a:lnTo>
                  <a:pt x="91524" y="31318"/>
                </a:lnTo>
                <a:lnTo>
                  <a:pt x="87733" y="31318"/>
                </a:lnTo>
                <a:lnTo>
                  <a:pt x="87733" y="27559"/>
                </a:lnTo>
                <a:close/>
                <a:moveTo>
                  <a:pt x="95499" y="27559"/>
                </a:moveTo>
                <a:lnTo>
                  <a:pt x="95499" y="31318"/>
                </a:lnTo>
                <a:lnTo>
                  <a:pt x="91708" y="31318"/>
                </a:lnTo>
                <a:lnTo>
                  <a:pt x="91708" y="27559"/>
                </a:lnTo>
                <a:close/>
                <a:moveTo>
                  <a:pt x="99474" y="27559"/>
                </a:moveTo>
                <a:lnTo>
                  <a:pt x="99474" y="31318"/>
                </a:lnTo>
                <a:lnTo>
                  <a:pt x="95684" y="31318"/>
                </a:lnTo>
                <a:lnTo>
                  <a:pt x="95684" y="27559"/>
                </a:lnTo>
                <a:close/>
                <a:moveTo>
                  <a:pt x="103449" y="27559"/>
                </a:moveTo>
                <a:lnTo>
                  <a:pt x="103449" y="31318"/>
                </a:lnTo>
                <a:lnTo>
                  <a:pt x="99659" y="31318"/>
                </a:lnTo>
                <a:lnTo>
                  <a:pt x="99659" y="27559"/>
                </a:lnTo>
                <a:close/>
                <a:moveTo>
                  <a:pt x="107424" y="27559"/>
                </a:moveTo>
                <a:lnTo>
                  <a:pt x="107424" y="31318"/>
                </a:lnTo>
                <a:lnTo>
                  <a:pt x="103634" y="31318"/>
                </a:lnTo>
                <a:lnTo>
                  <a:pt x="103634" y="27559"/>
                </a:lnTo>
                <a:close/>
                <a:moveTo>
                  <a:pt x="111400" y="27559"/>
                </a:moveTo>
                <a:lnTo>
                  <a:pt x="111400" y="31318"/>
                </a:lnTo>
                <a:lnTo>
                  <a:pt x="107609" y="31318"/>
                </a:lnTo>
                <a:lnTo>
                  <a:pt x="107609" y="27559"/>
                </a:lnTo>
                <a:close/>
                <a:moveTo>
                  <a:pt x="115376" y="27559"/>
                </a:moveTo>
                <a:lnTo>
                  <a:pt x="115376" y="31318"/>
                </a:lnTo>
                <a:lnTo>
                  <a:pt x="111585" y="31318"/>
                </a:lnTo>
                <a:lnTo>
                  <a:pt x="111585" y="27559"/>
                </a:lnTo>
                <a:close/>
                <a:moveTo>
                  <a:pt x="119351" y="27559"/>
                </a:moveTo>
                <a:lnTo>
                  <a:pt x="119351" y="31318"/>
                </a:lnTo>
                <a:lnTo>
                  <a:pt x="115560" y="31318"/>
                </a:lnTo>
                <a:lnTo>
                  <a:pt x="115560" y="27559"/>
                </a:lnTo>
                <a:close/>
                <a:moveTo>
                  <a:pt x="123326" y="27559"/>
                </a:moveTo>
                <a:lnTo>
                  <a:pt x="123326" y="31318"/>
                </a:lnTo>
                <a:lnTo>
                  <a:pt x="119535" y="31318"/>
                </a:lnTo>
                <a:lnTo>
                  <a:pt x="119535" y="27559"/>
                </a:lnTo>
                <a:close/>
                <a:moveTo>
                  <a:pt x="127301" y="27559"/>
                </a:moveTo>
                <a:lnTo>
                  <a:pt x="127301" y="31318"/>
                </a:lnTo>
                <a:lnTo>
                  <a:pt x="123510" y="31318"/>
                </a:lnTo>
                <a:lnTo>
                  <a:pt x="123510" y="27559"/>
                </a:lnTo>
                <a:close/>
                <a:moveTo>
                  <a:pt x="131277" y="27559"/>
                </a:moveTo>
                <a:lnTo>
                  <a:pt x="131277" y="31318"/>
                </a:lnTo>
                <a:lnTo>
                  <a:pt x="127485" y="31318"/>
                </a:lnTo>
                <a:lnTo>
                  <a:pt x="127485" y="27559"/>
                </a:lnTo>
                <a:close/>
                <a:moveTo>
                  <a:pt x="135252" y="27559"/>
                </a:moveTo>
                <a:lnTo>
                  <a:pt x="135252" y="31318"/>
                </a:lnTo>
                <a:lnTo>
                  <a:pt x="131461" y="31318"/>
                </a:lnTo>
                <a:lnTo>
                  <a:pt x="131461" y="27559"/>
                </a:lnTo>
                <a:close/>
                <a:moveTo>
                  <a:pt x="139227" y="27559"/>
                </a:moveTo>
                <a:lnTo>
                  <a:pt x="139227" y="31318"/>
                </a:lnTo>
                <a:lnTo>
                  <a:pt x="135436" y="31318"/>
                </a:lnTo>
                <a:lnTo>
                  <a:pt x="135436" y="27559"/>
                </a:lnTo>
                <a:close/>
                <a:moveTo>
                  <a:pt x="143202" y="27559"/>
                </a:moveTo>
                <a:lnTo>
                  <a:pt x="143202" y="31318"/>
                </a:lnTo>
                <a:lnTo>
                  <a:pt x="139411" y="31318"/>
                </a:lnTo>
                <a:lnTo>
                  <a:pt x="139411" y="27559"/>
                </a:lnTo>
                <a:close/>
                <a:moveTo>
                  <a:pt x="147177" y="27559"/>
                </a:moveTo>
                <a:lnTo>
                  <a:pt x="147177" y="31318"/>
                </a:lnTo>
                <a:lnTo>
                  <a:pt x="143387" y="31318"/>
                </a:lnTo>
                <a:lnTo>
                  <a:pt x="143387" y="27559"/>
                </a:lnTo>
                <a:close/>
                <a:moveTo>
                  <a:pt x="151224" y="27559"/>
                </a:moveTo>
                <a:lnTo>
                  <a:pt x="151224" y="31318"/>
                </a:lnTo>
                <a:lnTo>
                  <a:pt x="147362" y="31318"/>
                </a:lnTo>
                <a:lnTo>
                  <a:pt x="147362" y="27559"/>
                </a:lnTo>
                <a:close/>
                <a:moveTo>
                  <a:pt x="4068" y="31501"/>
                </a:moveTo>
                <a:lnTo>
                  <a:pt x="4068" y="35261"/>
                </a:lnTo>
                <a:lnTo>
                  <a:pt x="184" y="35261"/>
                </a:lnTo>
                <a:lnTo>
                  <a:pt x="184" y="31501"/>
                </a:lnTo>
                <a:close/>
                <a:moveTo>
                  <a:pt x="8043" y="31501"/>
                </a:moveTo>
                <a:lnTo>
                  <a:pt x="8043" y="35261"/>
                </a:lnTo>
                <a:lnTo>
                  <a:pt x="4252" y="35261"/>
                </a:lnTo>
                <a:lnTo>
                  <a:pt x="4252" y="31501"/>
                </a:lnTo>
                <a:close/>
                <a:moveTo>
                  <a:pt x="12018" y="31501"/>
                </a:moveTo>
                <a:lnTo>
                  <a:pt x="12018" y="35261"/>
                </a:lnTo>
                <a:lnTo>
                  <a:pt x="8227" y="35261"/>
                </a:lnTo>
                <a:lnTo>
                  <a:pt x="8227" y="31501"/>
                </a:lnTo>
                <a:close/>
                <a:moveTo>
                  <a:pt x="15993" y="31501"/>
                </a:moveTo>
                <a:lnTo>
                  <a:pt x="15993" y="35261"/>
                </a:lnTo>
                <a:lnTo>
                  <a:pt x="12202" y="35261"/>
                </a:lnTo>
                <a:lnTo>
                  <a:pt x="12202" y="31501"/>
                </a:lnTo>
                <a:close/>
                <a:moveTo>
                  <a:pt x="19968" y="31501"/>
                </a:moveTo>
                <a:lnTo>
                  <a:pt x="19968" y="35261"/>
                </a:lnTo>
                <a:lnTo>
                  <a:pt x="16177" y="35261"/>
                </a:lnTo>
                <a:lnTo>
                  <a:pt x="16177" y="31501"/>
                </a:lnTo>
                <a:close/>
                <a:moveTo>
                  <a:pt x="23944" y="31501"/>
                </a:moveTo>
                <a:lnTo>
                  <a:pt x="23944" y="35261"/>
                </a:lnTo>
                <a:lnTo>
                  <a:pt x="20153" y="35261"/>
                </a:lnTo>
                <a:lnTo>
                  <a:pt x="20153" y="31501"/>
                </a:lnTo>
                <a:close/>
                <a:moveTo>
                  <a:pt x="27919" y="31501"/>
                </a:moveTo>
                <a:lnTo>
                  <a:pt x="27919" y="35261"/>
                </a:lnTo>
                <a:lnTo>
                  <a:pt x="24129" y="35261"/>
                </a:lnTo>
                <a:lnTo>
                  <a:pt x="24129" y="31501"/>
                </a:lnTo>
                <a:close/>
                <a:moveTo>
                  <a:pt x="31895" y="31501"/>
                </a:moveTo>
                <a:lnTo>
                  <a:pt x="31895" y="35261"/>
                </a:lnTo>
                <a:lnTo>
                  <a:pt x="28104" y="35261"/>
                </a:lnTo>
                <a:lnTo>
                  <a:pt x="28104" y="31501"/>
                </a:lnTo>
                <a:close/>
                <a:moveTo>
                  <a:pt x="35870" y="31501"/>
                </a:moveTo>
                <a:lnTo>
                  <a:pt x="35870" y="35261"/>
                </a:lnTo>
                <a:lnTo>
                  <a:pt x="32079" y="35261"/>
                </a:lnTo>
                <a:lnTo>
                  <a:pt x="32079" y="31501"/>
                </a:lnTo>
                <a:close/>
                <a:moveTo>
                  <a:pt x="39845" y="31501"/>
                </a:moveTo>
                <a:lnTo>
                  <a:pt x="39845" y="35261"/>
                </a:lnTo>
                <a:lnTo>
                  <a:pt x="36054" y="35261"/>
                </a:lnTo>
                <a:lnTo>
                  <a:pt x="36054" y="31501"/>
                </a:lnTo>
                <a:close/>
                <a:moveTo>
                  <a:pt x="43821" y="31501"/>
                </a:moveTo>
                <a:lnTo>
                  <a:pt x="43821" y="35261"/>
                </a:lnTo>
                <a:lnTo>
                  <a:pt x="40029" y="35261"/>
                </a:lnTo>
                <a:lnTo>
                  <a:pt x="40029" y="31501"/>
                </a:lnTo>
                <a:close/>
                <a:moveTo>
                  <a:pt x="47796" y="31501"/>
                </a:moveTo>
                <a:lnTo>
                  <a:pt x="47796" y="35261"/>
                </a:lnTo>
                <a:lnTo>
                  <a:pt x="44005" y="35261"/>
                </a:lnTo>
                <a:lnTo>
                  <a:pt x="44005" y="31501"/>
                </a:lnTo>
                <a:close/>
                <a:moveTo>
                  <a:pt x="51771" y="31501"/>
                </a:moveTo>
                <a:lnTo>
                  <a:pt x="51771" y="35261"/>
                </a:lnTo>
                <a:lnTo>
                  <a:pt x="47980" y="35261"/>
                </a:lnTo>
                <a:lnTo>
                  <a:pt x="47980" y="31501"/>
                </a:lnTo>
                <a:close/>
                <a:moveTo>
                  <a:pt x="55746" y="31501"/>
                </a:moveTo>
                <a:lnTo>
                  <a:pt x="55746" y="35261"/>
                </a:lnTo>
                <a:lnTo>
                  <a:pt x="51956" y="35261"/>
                </a:lnTo>
                <a:lnTo>
                  <a:pt x="51956" y="31501"/>
                </a:lnTo>
                <a:close/>
                <a:moveTo>
                  <a:pt x="59721" y="31501"/>
                </a:moveTo>
                <a:lnTo>
                  <a:pt x="59721" y="35261"/>
                </a:lnTo>
                <a:lnTo>
                  <a:pt x="55931" y="35261"/>
                </a:lnTo>
                <a:lnTo>
                  <a:pt x="55931" y="31501"/>
                </a:lnTo>
                <a:close/>
                <a:moveTo>
                  <a:pt x="63696" y="31501"/>
                </a:moveTo>
                <a:lnTo>
                  <a:pt x="63696" y="35261"/>
                </a:lnTo>
                <a:lnTo>
                  <a:pt x="59906" y="35261"/>
                </a:lnTo>
                <a:lnTo>
                  <a:pt x="59906" y="31501"/>
                </a:lnTo>
                <a:close/>
                <a:moveTo>
                  <a:pt x="67672" y="31501"/>
                </a:moveTo>
                <a:lnTo>
                  <a:pt x="67672" y="35261"/>
                </a:lnTo>
                <a:lnTo>
                  <a:pt x="63881" y="35261"/>
                </a:lnTo>
                <a:lnTo>
                  <a:pt x="63881" y="31501"/>
                </a:lnTo>
                <a:close/>
                <a:moveTo>
                  <a:pt x="71648" y="31501"/>
                </a:moveTo>
                <a:lnTo>
                  <a:pt x="71648" y="35261"/>
                </a:lnTo>
                <a:lnTo>
                  <a:pt x="67857" y="35261"/>
                </a:lnTo>
                <a:lnTo>
                  <a:pt x="67857" y="31501"/>
                </a:lnTo>
                <a:close/>
                <a:moveTo>
                  <a:pt x="75623" y="31501"/>
                </a:moveTo>
                <a:lnTo>
                  <a:pt x="75623" y="35261"/>
                </a:lnTo>
                <a:lnTo>
                  <a:pt x="71832" y="35261"/>
                </a:lnTo>
                <a:lnTo>
                  <a:pt x="71832" y="31501"/>
                </a:lnTo>
                <a:close/>
                <a:moveTo>
                  <a:pt x="79598" y="31501"/>
                </a:moveTo>
                <a:lnTo>
                  <a:pt x="79598" y="35261"/>
                </a:lnTo>
                <a:lnTo>
                  <a:pt x="75807" y="35261"/>
                </a:lnTo>
                <a:lnTo>
                  <a:pt x="75807" y="31501"/>
                </a:lnTo>
                <a:close/>
                <a:moveTo>
                  <a:pt x="83573" y="31501"/>
                </a:moveTo>
                <a:lnTo>
                  <a:pt x="83573" y="35261"/>
                </a:lnTo>
                <a:lnTo>
                  <a:pt x="79782" y="35261"/>
                </a:lnTo>
                <a:lnTo>
                  <a:pt x="79782" y="31501"/>
                </a:lnTo>
                <a:close/>
                <a:moveTo>
                  <a:pt x="87549" y="31501"/>
                </a:moveTo>
                <a:lnTo>
                  <a:pt x="87549" y="35261"/>
                </a:lnTo>
                <a:lnTo>
                  <a:pt x="83757" y="35261"/>
                </a:lnTo>
                <a:lnTo>
                  <a:pt x="83757" y="31501"/>
                </a:lnTo>
                <a:close/>
                <a:moveTo>
                  <a:pt x="91524" y="31501"/>
                </a:moveTo>
                <a:lnTo>
                  <a:pt x="91524" y="35261"/>
                </a:lnTo>
                <a:lnTo>
                  <a:pt x="87733" y="35261"/>
                </a:lnTo>
                <a:lnTo>
                  <a:pt x="87733" y="31501"/>
                </a:lnTo>
                <a:close/>
                <a:moveTo>
                  <a:pt x="95499" y="31501"/>
                </a:moveTo>
                <a:lnTo>
                  <a:pt x="95499" y="35261"/>
                </a:lnTo>
                <a:lnTo>
                  <a:pt x="91708" y="35261"/>
                </a:lnTo>
                <a:lnTo>
                  <a:pt x="91708" y="31501"/>
                </a:lnTo>
                <a:close/>
                <a:moveTo>
                  <a:pt x="99474" y="31501"/>
                </a:moveTo>
                <a:lnTo>
                  <a:pt x="99474" y="35261"/>
                </a:lnTo>
                <a:lnTo>
                  <a:pt x="95684" y="35261"/>
                </a:lnTo>
                <a:lnTo>
                  <a:pt x="95684" y="31501"/>
                </a:lnTo>
                <a:close/>
                <a:moveTo>
                  <a:pt x="103449" y="31501"/>
                </a:moveTo>
                <a:lnTo>
                  <a:pt x="103449" y="35261"/>
                </a:lnTo>
                <a:lnTo>
                  <a:pt x="99659" y="35261"/>
                </a:lnTo>
                <a:lnTo>
                  <a:pt x="99659" y="31501"/>
                </a:lnTo>
                <a:close/>
                <a:moveTo>
                  <a:pt x="107424" y="31501"/>
                </a:moveTo>
                <a:lnTo>
                  <a:pt x="107424" y="35261"/>
                </a:lnTo>
                <a:lnTo>
                  <a:pt x="103634" y="35261"/>
                </a:lnTo>
                <a:lnTo>
                  <a:pt x="103634" y="31501"/>
                </a:lnTo>
                <a:close/>
                <a:moveTo>
                  <a:pt x="111400" y="31501"/>
                </a:moveTo>
                <a:lnTo>
                  <a:pt x="111400" y="35261"/>
                </a:lnTo>
                <a:lnTo>
                  <a:pt x="107609" y="35261"/>
                </a:lnTo>
                <a:lnTo>
                  <a:pt x="107609" y="31501"/>
                </a:lnTo>
                <a:close/>
                <a:moveTo>
                  <a:pt x="115376" y="31501"/>
                </a:moveTo>
                <a:lnTo>
                  <a:pt x="115376" y="35261"/>
                </a:lnTo>
                <a:lnTo>
                  <a:pt x="111585" y="35261"/>
                </a:lnTo>
                <a:lnTo>
                  <a:pt x="111585" y="31501"/>
                </a:lnTo>
                <a:close/>
                <a:moveTo>
                  <a:pt x="119351" y="31501"/>
                </a:moveTo>
                <a:lnTo>
                  <a:pt x="119351" y="35261"/>
                </a:lnTo>
                <a:lnTo>
                  <a:pt x="115560" y="35261"/>
                </a:lnTo>
                <a:lnTo>
                  <a:pt x="115560" y="31501"/>
                </a:lnTo>
                <a:close/>
                <a:moveTo>
                  <a:pt x="123326" y="31501"/>
                </a:moveTo>
                <a:lnTo>
                  <a:pt x="123326" y="35261"/>
                </a:lnTo>
                <a:lnTo>
                  <a:pt x="119535" y="35261"/>
                </a:lnTo>
                <a:lnTo>
                  <a:pt x="119535" y="31501"/>
                </a:lnTo>
                <a:close/>
                <a:moveTo>
                  <a:pt x="127301" y="31501"/>
                </a:moveTo>
                <a:lnTo>
                  <a:pt x="127301" y="35261"/>
                </a:lnTo>
                <a:lnTo>
                  <a:pt x="123510" y="35261"/>
                </a:lnTo>
                <a:lnTo>
                  <a:pt x="123510" y="31501"/>
                </a:lnTo>
                <a:close/>
                <a:moveTo>
                  <a:pt x="131277" y="31501"/>
                </a:moveTo>
                <a:lnTo>
                  <a:pt x="131277" y="35261"/>
                </a:lnTo>
                <a:lnTo>
                  <a:pt x="127485" y="35261"/>
                </a:lnTo>
                <a:lnTo>
                  <a:pt x="127485" y="31501"/>
                </a:lnTo>
                <a:close/>
                <a:moveTo>
                  <a:pt x="135252" y="31501"/>
                </a:moveTo>
                <a:lnTo>
                  <a:pt x="135252" y="35261"/>
                </a:lnTo>
                <a:lnTo>
                  <a:pt x="131461" y="35261"/>
                </a:lnTo>
                <a:lnTo>
                  <a:pt x="131461" y="31501"/>
                </a:lnTo>
                <a:close/>
                <a:moveTo>
                  <a:pt x="139227" y="31501"/>
                </a:moveTo>
                <a:lnTo>
                  <a:pt x="139227" y="35261"/>
                </a:lnTo>
                <a:lnTo>
                  <a:pt x="135436" y="35261"/>
                </a:lnTo>
                <a:lnTo>
                  <a:pt x="135436" y="31501"/>
                </a:lnTo>
                <a:close/>
                <a:moveTo>
                  <a:pt x="143202" y="31501"/>
                </a:moveTo>
                <a:lnTo>
                  <a:pt x="143202" y="35261"/>
                </a:lnTo>
                <a:lnTo>
                  <a:pt x="139411" y="35261"/>
                </a:lnTo>
                <a:lnTo>
                  <a:pt x="139411" y="31501"/>
                </a:lnTo>
                <a:close/>
                <a:moveTo>
                  <a:pt x="147177" y="31501"/>
                </a:moveTo>
                <a:lnTo>
                  <a:pt x="147177" y="35261"/>
                </a:lnTo>
                <a:lnTo>
                  <a:pt x="143387" y="35261"/>
                </a:lnTo>
                <a:lnTo>
                  <a:pt x="143387" y="31501"/>
                </a:lnTo>
                <a:close/>
                <a:moveTo>
                  <a:pt x="151224" y="31501"/>
                </a:moveTo>
                <a:lnTo>
                  <a:pt x="151224" y="35261"/>
                </a:lnTo>
                <a:lnTo>
                  <a:pt x="147362" y="35261"/>
                </a:lnTo>
                <a:lnTo>
                  <a:pt x="147362" y="31501"/>
                </a:lnTo>
                <a:close/>
                <a:moveTo>
                  <a:pt x="4068" y="35444"/>
                </a:moveTo>
                <a:lnTo>
                  <a:pt x="4068" y="39203"/>
                </a:lnTo>
                <a:lnTo>
                  <a:pt x="184" y="39203"/>
                </a:lnTo>
                <a:lnTo>
                  <a:pt x="184" y="35444"/>
                </a:lnTo>
                <a:close/>
                <a:moveTo>
                  <a:pt x="8043" y="35444"/>
                </a:moveTo>
                <a:lnTo>
                  <a:pt x="8043" y="39203"/>
                </a:lnTo>
                <a:lnTo>
                  <a:pt x="4252" y="39203"/>
                </a:lnTo>
                <a:lnTo>
                  <a:pt x="4252" y="35444"/>
                </a:lnTo>
                <a:close/>
                <a:moveTo>
                  <a:pt x="12018" y="35444"/>
                </a:moveTo>
                <a:lnTo>
                  <a:pt x="12018" y="39203"/>
                </a:lnTo>
                <a:lnTo>
                  <a:pt x="8227" y="39203"/>
                </a:lnTo>
                <a:lnTo>
                  <a:pt x="8227" y="35444"/>
                </a:lnTo>
                <a:close/>
                <a:moveTo>
                  <a:pt x="15993" y="35444"/>
                </a:moveTo>
                <a:lnTo>
                  <a:pt x="15993" y="39203"/>
                </a:lnTo>
                <a:lnTo>
                  <a:pt x="12202" y="39203"/>
                </a:lnTo>
                <a:lnTo>
                  <a:pt x="12202" y="35444"/>
                </a:lnTo>
                <a:close/>
                <a:moveTo>
                  <a:pt x="19968" y="35444"/>
                </a:moveTo>
                <a:lnTo>
                  <a:pt x="19968" y="39203"/>
                </a:lnTo>
                <a:lnTo>
                  <a:pt x="16177" y="39203"/>
                </a:lnTo>
                <a:lnTo>
                  <a:pt x="16177" y="35444"/>
                </a:lnTo>
                <a:close/>
                <a:moveTo>
                  <a:pt x="23944" y="35444"/>
                </a:moveTo>
                <a:lnTo>
                  <a:pt x="23944" y="39203"/>
                </a:lnTo>
                <a:lnTo>
                  <a:pt x="20153" y="39203"/>
                </a:lnTo>
                <a:lnTo>
                  <a:pt x="20153" y="35444"/>
                </a:lnTo>
                <a:close/>
                <a:moveTo>
                  <a:pt x="27919" y="35444"/>
                </a:moveTo>
                <a:lnTo>
                  <a:pt x="27919" y="39203"/>
                </a:lnTo>
                <a:lnTo>
                  <a:pt x="24129" y="39203"/>
                </a:lnTo>
                <a:lnTo>
                  <a:pt x="24129" y="35444"/>
                </a:lnTo>
                <a:close/>
                <a:moveTo>
                  <a:pt x="31895" y="35444"/>
                </a:moveTo>
                <a:lnTo>
                  <a:pt x="31895" y="39203"/>
                </a:lnTo>
                <a:lnTo>
                  <a:pt x="28104" y="39203"/>
                </a:lnTo>
                <a:lnTo>
                  <a:pt x="28104" y="35444"/>
                </a:lnTo>
                <a:close/>
                <a:moveTo>
                  <a:pt x="35870" y="35444"/>
                </a:moveTo>
                <a:lnTo>
                  <a:pt x="35870" y="39203"/>
                </a:lnTo>
                <a:lnTo>
                  <a:pt x="32079" y="39203"/>
                </a:lnTo>
                <a:lnTo>
                  <a:pt x="32079" y="35444"/>
                </a:lnTo>
                <a:close/>
                <a:moveTo>
                  <a:pt x="39845" y="35444"/>
                </a:moveTo>
                <a:lnTo>
                  <a:pt x="39845" y="39203"/>
                </a:lnTo>
                <a:lnTo>
                  <a:pt x="36054" y="39203"/>
                </a:lnTo>
                <a:lnTo>
                  <a:pt x="36054" y="35444"/>
                </a:lnTo>
                <a:close/>
                <a:moveTo>
                  <a:pt x="43821" y="35444"/>
                </a:moveTo>
                <a:lnTo>
                  <a:pt x="43821" y="39203"/>
                </a:lnTo>
                <a:lnTo>
                  <a:pt x="40029" y="39203"/>
                </a:lnTo>
                <a:lnTo>
                  <a:pt x="40029" y="35444"/>
                </a:lnTo>
                <a:close/>
                <a:moveTo>
                  <a:pt x="47796" y="35444"/>
                </a:moveTo>
                <a:lnTo>
                  <a:pt x="47796" y="39203"/>
                </a:lnTo>
                <a:lnTo>
                  <a:pt x="44005" y="39203"/>
                </a:lnTo>
                <a:lnTo>
                  <a:pt x="44005" y="35444"/>
                </a:lnTo>
                <a:close/>
                <a:moveTo>
                  <a:pt x="51771" y="35444"/>
                </a:moveTo>
                <a:lnTo>
                  <a:pt x="51771" y="39203"/>
                </a:lnTo>
                <a:lnTo>
                  <a:pt x="47980" y="39203"/>
                </a:lnTo>
                <a:lnTo>
                  <a:pt x="47980" y="35444"/>
                </a:lnTo>
                <a:close/>
                <a:moveTo>
                  <a:pt x="55746" y="35444"/>
                </a:moveTo>
                <a:lnTo>
                  <a:pt x="55746" y="39203"/>
                </a:lnTo>
                <a:lnTo>
                  <a:pt x="51956" y="39203"/>
                </a:lnTo>
                <a:lnTo>
                  <a:pt x="51956" y="35444"/>
                </a:lnTo>
                <a:close/>
                <a:moveTo>
                  <a:pt x="59721" y="35444"/>
                </a:moveTo>
                <a:lnTo>
                  <a:pt x="59721" y="39203"/>
                </a:lnTo>
                <a:lnTo>
                  <a:pt x="55931" y="39203"/>
                </a:lnTo>
                <a:lnTo>
                  <a:pt x="55931" y="35444"/>
                </a:lnTo>
                <a:close/>
                <a:moveTo>
                  <a:pt x="63696" y="35444"/>
                </a:moveTo>
                <a:lnTo>
                  <a:pt x="63696" y="39203"/>
                </a:lnTo>
                <a:lnTo>
                  <a:pt x="59906" y="39203"/>
                </a:lnTo>
                <a:lnTo>
                  <a:pt x="59906" y="35444"/>
                </a:lnTo>
                <a:close/>
                <a:moveTo>
                  <a:pt x="67672" y="35444"/>
                </a:moveTo>
                <a:lnTo>
                  <a:pt x="67672" y="39203"/>
                </a:lnTo>
                <a:lnTo>
                  <a:pt x="63881" y="39203"/>
                </a:lnTo>
                <a:lnTo>
                  <a:pt x="63881" y="35444"/>
                </a:lnTo>
                <a:close/>
                <a:moveTo>
                  <a:pt x="71648" y="35444"/>
                </a:moveTo>
                <a:lnTo>
                  <a:pt x="71648" y="39203"/>
                </a:lnTo>
                <a:lnTo>
                  <a:pt x="67857" y="39203"/>
                </a:lnTo>
                <a:lnTo>
                  <a:pt x="67857" y="35444"/>
                </a:lnTo>
                <a:close/>
                <a:moveTo>
                  <a:pt x="75623" y="35444"/>
                </a:moveTo>
                <a:lnTo>
                  <a:pt x="75623" y="39203"/>
                </a:lnTo>
                <a:lnTo>
                  <a:pt x="71832" y="39203"/>
                </a:lnTo>
                <a:lnTo>
                  <a:pt x="71832" y="35444"/>
                </a:lnTo>
                <a:close/>
                <a:moveTo>
                  <a:pt x="79598" y="35444"/>
                </a:moveTo>
                <a:lnTo>
                  <a:pt x="79598" y="39203"/>
                </a:lnTo>
                <a:lnTo>
                  <a:pt x="75807" y="39203"/>
                </a:lnTo>
                <a:lnTo>
                  <a:pt x="75807" y="35444"/>
                </a:lnTo>
                <a:close/>
                <a:moveTo>
                  <a:pt x="83573" y="35444"/>
                </a:moveTo>
                <a:lnTo>
                  <a:pt x="83573" y="39203"/>
                </a:lnTo>
                <a:lnTo>
                  <a:pt x="79782" y="39203"/>
                </a:lnTo>
                <a:lnTo>
                  <a:pt x="79782" y="35444"/>
                </a:lnTo>
                <a:close/>
                <a:moveTo>
                  <a:pt x="87549" y="35444"/>
                </a:moveTo>
                <a:lnTo>
                  <a:pt x="87549" y="39203"/>
                </a:lnTo>
                <a:lnTo>
                  <a:pt x="83757" y="39203"/>
                </a:lnTo>
                <a:lnTo>
                  <a:pt x="83757" y="35444"/>
                </a:lnTo>
                <a:close/>
                <a:moveTo>
                  <a:pt x="91524" y="35444"/>
                </a:moveTo>
                <a:lnTo>
                  <a:pt x="91524" y="39203"/>
                </a:lnTo>
                <a:lnTo>
                  <a:pt x="87733" y="39203"/>
                </a:lnTo>
                <a:lnTo>
                  <a:pt x="87733" y="35444"/>
                </a:lnTo>
                <a:close/>
                <a:moveTo>
                  <a:pt x="95499" y="35444"/>
                </a:moveTo>
                <a:lnTo>
                  <a:pt x="95499" y="39203"/>
                </a:lnTo>
                <a:lnTo>
                  <a:pt x="91708" y="39203"/>
                </a:lnTo>
                <a:lnTo>
                  <a:pt x="91708" y="35444"/>
                </a:lnTo>
                <a:close/>
                <a:moveTo>
                  <a:pt x="99474" y="35444"/>
                </a:moveTo>
                <a:lnTo>
                  <a:pt x="99474" y="39203"/>
                </a:lnTo>
                <a:lnTo>
                  <a:pt x="95684" y="39203"/>
                </a:lnTo>
                <a:lnTo>
                  <a:pt x="95684" y="35444"/>
                </a:lnTo>
                <a:close/>
                <a:moveTo>
                  <a:pt x="103449" y="35444"/>
                </a:moveTo>
                <a:lnTo>
                  <a:pt x="103449" y="39203"/>
                </a:lnTo>
                <a:lnTo>
                  <a:pt x="99659" y="39203"/>
                </a:lnTo>
                <a:lnTo>
                  <a:pt x="99659" y="35444"/>
                </a:lnTo>
                <a:close/>
                <a:moveTo>
                  <a:pt x="107424" y="35444"/>
                </a:moveTo>
                <a:lnTo>
                  <a:pt x="107424" y="39203"/>
                </a:lnTo>
                <a:lnTo>
                  <a:pt x="103634" y="39203"/>
                </a:lnTo>
                <a:lnTo>
                  <a:pt x="103634" y="35444"/>
                </a:lnTo>
                <a:close/>
                <a:moveTo>
                  <a:pt x="111400" y="35444"/>
                </a:moveTo>
                <a:lnTo>
                  <a:pt x="111400" y="39203"/>
                </a:lnTo>
                <a:lnTo>
                  <a:pt x="107609" y="39203"/>
                </a:lnTo>
                <a:lnTo>
                  <a:pt x="107609" y="35444"/>
                </a:lnTo>
                <a:close/>
                <a:moveTo>
                  <a:pt x="115376" y="35444"/>
                </a:moveTo>
                <a:lnTo>
                  <a:pt x="115376" y="39203"/>
                </a:lnTo>
                <a:lnTo>
                  <a:pt x="111585" y="39203"/>
                </a:lnTo>
                <a:lnTo>
                  <a:pt x="111585" y="35444"/>
                </a:lnTo>
                <a:close/>
                <a:moveTo>
                  <a:pt x="119351" y="35444"/>
                </a:moveTo>
                <a:lnTo>
                  <a:pt x="119351" y="39203"/>
                </a:lnTo>
                <a:lnTo>
                  <a:pt x="115560" y="39203"/>
                </a:lnTo>
                <a:lnTo>
                  <a:pt x="115560" y="35444"/>
                </a:lnTo>
                <a:close/>
                <a:moveTo>
                  <a:pt x="123326" y="35444"/>
                </a:moveTo>
                <a:lnTo>
                  <a:pt x="123326" y="39203"/>
                </a:lnTo>
                <a:lnTo>
                  <a:pt x="119535" y="39203"/>
                </a:lnTo>
                <a:lnTo>
                  <a:pt x="119535" y="35444"/>
                </a:lnTo>
                <a:close/>
                <a:moveTo>
                  <a:pt x="127301" y="35444"/>
                </a:moveTo>
                <a:lnTo>
                  <a:pt x="127301" y="39203"/>
                </a:lnTo>
                <a:lnTo>
                  <a:pt x="123510" y="39203"/>
                </a:lnTo>
                <a:lnTo>
                  <a:pt x="123510" y="35444"/>
                </a:lnTo>
                <a:close/>
                <a:moveTo>
                  <a:pt x="131277" y="35444"/>
                </a:moveTo>
                <a:lnTo>
                  <a:pt x="131277" y="39203"/>
                </a:lnTo>
                <a:lnTo>
                  <a:pt x="127485" y="39203"/>
                </a:lnTo>
                <a:lnTo>
                  <a:pt x="127485" y="35444"/>
                </a:lnTo>
                <a:close/>
                <a:moveTo>
                  <a:pt x="135252" y="35444"/>
                </a:moveTo>
                <a:lnTo>
                  <a:pt x="135252" y="39203"/>
                </a:lnTo>
                <a:lnTo>
                  <a:pt x="131461" y="39203"/>
                </a:lnTo>
                <a:lnTo>
                  <a:pt x="131461" y="35444"/>
                </a:lnTo>
                <a:close/>
                <a:moveTo>
                  <a:pt x="139227" y="35444"/>
                </a:moveTo>
                <a:lnTo>
                  <a:pt x="139227" y="39203"/>
                </a:lnTo>
                <a:lnTo>
                  <a:pt x="135436" y="39203"/>
                </a:lnTo>
                <a:lnTo>
                  <a:pt x="135436" y="35444"/>
                </a:lnTo>
                <a:close/>
                <a:moveTo>
                  <a:pt x="143202" y="35444"/>
                </a:moveTo>
                <a:lnTo>
                  <a:pt x="143202" y="39203"/>
                </a:lnTo>
                <a:lnTo>
                  <a:pt x="139411" y="39203"/>
                </a:lnTo>
                <a:lnTo>
                  <a:pt x="139411" y="35444"/>
                </a:lnTo>
                <a:close/>
                <a:moveTo>
                  <a:pt x="147177" y="35444"/>
                </a:moveTo>
                <a:lnTo>
                  <a:pt x="147177" y="39203"/>
                </a:lnTo>
                <a:lnTo>
                  <a:pt x="143387" y="39203"/>
                </a:lnTo>
                <a:lnTo>
                  <a:pt x="143387" y="35444"/>
                </a:lnTo>
                <a:close/>
                <a:moveTo>
                  <a:pt x="151224" y="35444"/>
                </a:moveTo>
                <a:lnTo>
                  <a:pt x="151224" y="39203"/>
                </a:lnTo>
                <a:lnTo>
                  <a:pt x="147362" y="39203"/>
                </a:lnTo>
                <a:lnTo>
                  <a:pt x="147362" y="35444"/>
                </a:lnTo>
                <a:close/>
                <a:moveTo>
                  <a:pt x="4068" y="39386"/>
                </a:moveTo>
                <a:lnTo>
                  <a:pt x="4068" y="43147"/>
                </a:lnTo>
                <a:lnTo>
                  <a:pt x="184" y="43147"/>
                </a:lnTo>
                <a:lnTo>
                  <a:pt x="184" y="39386"/>
                </a:lnTo>
                <a:close/>
                <a:moveTo>
                  <a:pt x="8043" y="39386"/>
                </a:moveTo>
                <a:lnTo>
                  <a:pt x="8043" y="43147"/>
                </a:lnTo>
                <a:lnTo>
                  <a:pt x="4252" y="43147"/>
                </a:lnTo>
                <a:lnTo>
                  <a:pt x="4252" y="39386"/>
                </a:lnTo>
                <a:close/>
                <a:moveTo>
                  <a:pt x="12018" y="39386"/>
                </a:moveTo>
                <a:lnTo>
                  <a:pt x="12018" y="43147"/>
                </a:lnTo>
                <a:lnTo>
                  <a:pt x="8227" y="43147"/>
                </a:lnTo>
                <a:lnTo>
                  <a:pt x="8227" y="39386"/>
                </a:lnTo>
                <a:close/>
                <a:moveTo>
                  <a:pt x="15993" y="39386"/>
                </a:moveTo>
                <a:lnTo>
                  <a:pt x="15993" y="43147"/>
                </a:lnTo>
                <a:lnTo>
                  <a:pt x="12202" y="43147"/>
                </a:lnTo>
                <a:lnTo>
                  <a:pt x="12202" y="39386"/>
                </a:lnTo>
                <a:close/>
                <a:moveTo>
                  <a:pt x="19968" y="39386"/>
                </a:moveTo>
                <a:lnTo>
                  <a:pt x="19968" y="43147"/>
                </a:lnTo>
                <a:lnTo>
                  <a:pt x="16177" y="43147"/>
                </a:lnTo>
                <a:lnTo>
                  <a:pt x="16177" y="39386"/>
                </a:lnTo>
                <a:close/>
                <a:moveTo>
                  <a:pt x="23944" y="39386"/>
                </a:moveTo>
                <a:lnTo>
                  <a:pt x="23944" y="43147"/>
                </a:lnTo>
                <a:lnTo>
                  <a:pt x="20153" y="43147"/>
                </a:lnTo>
                <a:lnTo>
                  <a:pt x="20153" y="39386"/>
                </a:lnTo>
                <a:close/>
                <a:moveTo>
                  <a:pt x="27919" y="39386"/>
                </a:moveTo>
                <a:lnTo>
                  <a:pt x="27919" y="43147"/>
                </a:lnTo>
                <a:lnTo>
                  <a:pt x="24129" y="43147"/>
                </a:lnTo>
                <a:lnTo>
                  <a:pt x="24129" y="39386"/>
                </a:lnTo>
                <a:close/>
                <a:moveTo>
                  <a:pt x="31895" y="39386"/>
                </a:moveTo>
                <a:lnTo>
                  <a:pt x="31895" y="43147"/>
                </a:lnTo>
                <a:lnTo>
                  <a:pt x="28104" y="43147"/>
                </a:lnTo>
                <a:lnTo>
                  <a:pt x="28104" y="39386"/>
                </a:lnTo>
                <a:close/>
                <a:moveTo>
                  <a:pt x="35870" y="39386"/>
                </a:moveTo>
                <a:lnTo>
                  <a:pt x="35870" y="43147"/>
                </a:lnTo>
                <a:lnTo>
                  <a:pt x="32079" y="43147"/>
                </a:lnTo>
                <a:lnTo>
                  <a:pt x="32079" y="39386"/>
                </a:lnTo>
                <a:close/>
                <a:moveTo>
                  <a:pt x="39845" y="39386"/>
                </a:moveTo>
                <a:lnTo>
                  <a:pt x="39845" y="43147"/>
                </a:lnTo>
                <a:lnTo>
                  <a:pt x="36054" y="43147"/>
                </a:lnTo>
                <a:lnTo>
                  <a:pt x="36054" y="39386"/>
                </a:lnTo>
                <a:close/>
                <a:moveTo>
                  <a:pt x="43821" y="39386"/>
                </a:moveTo>
                <a:lnTo>
                  <a:pt x="43821" y="43147"/>
                </a:lnTo>
                <a:lnTo>
                  <a:pt x="40029" y="43147"/>
                </a:lnTo>
                <a:lnTo>
                  <a:pt x="40029" y="39386"/>
                </a:lnTo>
                <a:close/>
                <a:moveTo>
                  <a:pt x="47796" y="39386"/>
                </a:moveTo>
                <a:lnTo>
                  <a:pt x="47796" y="43147"/>
                </a:lnTo>
                <a:lnTo>
                  <a:pt x="44005" y="43147"/>
                </a:lnTo>
                <a:lnTo>
                  <a:pt x="44005" y="39386"/>
                </a:lnTo>
                <a:close/>
                <a:moveTo>
                  <a:pt x="51771" y="39386"/>
                </a:moveTo>
                <a:lnTo>
                  <a:pt x="51771" y="43147"/>
                </a:lnTo>
                <a:lnTo>
                  <a:pt x="47980" y="43147"/>
                </a:lnTo>
                <a:lnTo>
                  <a:pt x="47980" y="39386"/>
                </a:lnTo>
                <a:close/>
                <a:moveTo>
                  <a:pt x="55746" y="39386"/>
                </a:moveTo>
                <a:lnTo>
                  <a:pt x="55746" y="43147"/>
                </a:lnTo>
                <a:lnTo>
                  <a:pt x="51956" y="43147"/>
                </a:lnTo>
                <a:lnTo>
                  <a:pt x="51956" y="39386"/>
                </a:lnTo>
                <a:close/>
                <a:moveTo>
                  <a:pt x="59721" y="39386"/>
                </a:moveTo>
                <a:lnTo>
                  <a:pt x="59721" y="43147"/>
                </a:lnTo>
                <a:lnTo>
                  <a:pt x="55931" y="43147"/>
                </a:lnTo>
                <a:lnTo>
                  <a:pt x="55931" y="39386"/>
                </a:lnTo>
                <a:close/>
                <a:moveTo>
                  <a:pt x="63696" y="39386"/>
                </a:moveTo>
                <a:lnTo>
                  <a:pt x="63696" y="43147"/>
                </a:lnTo>
                <a:lnTo>
                  <a:pt x="59906" y="43147"/>
                </a:lnTo>
                <a:lnTo>
                  <a:pt x="59906" y="39386"/>
                </a:lnTo>
                <a:close/>
                <a:moveTo>
                  <a:pt x="67672" y="39386"/>
                </a:moveTo>
                <a:lnTo>
                  <a:pt x="67672" y="43147"/>
                </a:lnTo>
                <a:lnTo>
                  <a:pt x="63881" y="43147"/>
                </a:lnTo>
                <a:lnTo>
                  <a:pt x="63881" y="39386"/>
                </a:lnTo>
                <a:close/>
                <a:moveTo>
                  <a:pt x="71648" y="39386"/>
                </a:moveTo>
                <a:lnTo>
                  <a:pt x="71648" y="43147"/>
                </a:lnTo>
                <a:lnTo>
                  <a:pt x="67857" y="43147"/>
                </a:lnTo>
                <a:lnTo>
                  <a:pt x="67857" y="39386"/>
                </a:lnTo>
                <a:close/>
                <a:moveTo>
                  <a:pt x="75623" y="39386"/>
                </a:moveTo>
                <a:lnTo>
                  <a:pt x="75623" y="43147"/>
                </a:lnTo>
                <a:lnTo>
                  <a:pt x="71832" y="43147"/>
                </a:lnTo>
                <a:lnTo>
                  <a:pt x="71832" y="39386"/>
                </a:lnTo>
                <a:close/>
                <a:moveTo>
                  <a:pt x="79598" y="39386"/>
                </a:moveTo>
                <a:lnTo>
                  <a:pt x="79598" y="43147"/>
                </a:lnTo>
                <a:lnTo>
                  <a:pt x="75807" y="43147"/>
                </a:lnTo>
                <a:lnTo>
                  <a:pt x="75807" y="39386"/>
                </a:lnTo>
                <a:close/>
                <a:moveTo>
                  <a:pt x="83573" y="39386"/>
                </a:moveTo>
                <a:lnTo>
                  <a:pt x="83573" y="43147"/>
                </a:lnTo>
                <a:lnTo>
                  <a:pt x="79782" y="43147"/>
                </a:lnTo>
                <a:lnTo>
                  <a:pt x="79782" y="39386"/>
                </a:lnTo>
                <a:close/>
                <a:moveTo>
                  <a:pt x="87549" y="39386"/>
                </a:moveTo>
                <a:lnTo>
                  <a:pt x="87549" y="43147"/>
                </a:lnTo>
                <a:lnTo>
                  <a:pt x="83757" y="43147"/>
                </a:lnTo>
                <a:lnTo>
                  <a:pt x="83757" y="39386"/>
                </a:lnTo>
                <a:close/>
                <a:moveTo>
                  <a:pt x="91524" y="39386"/>
                </a:moveTo>
                <a:lnTo>
                  <a:pt x="91524" y="43147"/>
                </a:lnTo>
                <a:lnTo>
                  <a:pt x="87733" y="43147"/>
                </a:lnTo>
                <a:lnTo>
                  <a:pt x="87733" y="39386"/>
                </a:lnTo>
                <a:close/>
                <a:moveTo>
                  <a:pt x="95499" y="39386"/>
                </a:moveTo>
                <a:lnTo>
                  <a:pt x="95499" y="43147"/>
                </a:lnTo>
                <a:lnTo>
                  <a:pt x="91708" y="43147"/>
                </a:lnTo>
                <a:lnTo>
                  <a:pt x="91708" y="39386"/>
                </a:lnTo>
                <a:close/>
                <a:moveTo>
                  <a:pt x="99474" y="39386"/>
                </a:moveTo>
                <a:lnTo>
                  <a:pt x="99474" y="43147"/>
                </a:lnTo>
                <a:lnTo>
                  <a:pt x="95684" y="43147"/>
                </a:lnTo>
                <a:lnTo>
                  <a:pt x="95684" y="39386"/>
                </a:lnTo>
                <a:close/>
                <a:moveTo>
                  <a:pt x="103449" y="39386"/>
                </a:moveTo>
                <a:lnTo>
                  <a:pt x="103449" y="43147"/>
                </a:lnTo>
                <a:lnTo>
                  <a:pt x="99659" y="43147"/>
                </a:lnTo>
                <a:lnTo>
                  <a:pt x="99659" y="39386"/>
                </a:lnTo>
                <a:close/>
                <a:moveTo>
                  <a:pt x="107424" y="39386"/>
                </a:moveTo>
                <a:lnTo>
                  <a:pt x="107424" y="43147"/>
                </a:lnTo>
                <a:lnTo>
                  <a:pt x="103634" y="43147"/>
                </a:lnTo>
                <a:lnTo>
                  <a:pt x="103634" y="39386"/>
                </a:lnTo>
                <a:close/>
                <a:moveTo>
                  <a:pt x="111400" y="39386"/>
                </a:moveTo>
                <a:lnTo>
                  <a:pt x="111400" y="43147"/>
                </a:lnTo>
                <a:lnTo>
                  <a:pt x="107609" y="43147"/>
                </a:lnTo>
                <a:lnTo>
                  <a:pt x="107609" y="39386"/>
                </a:lnTo>
                <a:close/>
                <a:moveTo>
                  <a:pt x="115376" y="39386"/>
                </a:moveTo>
                <a:lnTo>
                  <a:pt x="115376" y="43147"/>
                </a:lnTo>
                <a:lnTo>
                  <a:pt x="111585" y="43147"/>
                </a:lnTo>
                <a:lnTo>
                  <a:pt x="111585" y="39386"/>
                </a:lnTo>
                <a:close/>
                <a:moveTo>
                  <a:pt x="119351" y="39386"/>
                </a:moveTo>
                <a:lnTo>
                  <a:pt x="119351" y="43147"/>
                </a:lnTo>
                <a:lnTo>
                  <a:pt x="115560" y="43147"/>
                </a:lnTo>
                <a:lnTo>
                  <a:pt x="115560" y="39386"/>
                </a:lnTo>
                <a:close/>
                <a:moveTo>
                  <a:pt x="123326" y="39386"/>
                </a:moveTo>
                <a:lnTo>
                  <a:pt x="123326" y="43147"/>
                </a:lnTo>
                <a:lnTo>
                  <a:pt x="119535" y="43147"/>
                </a:lnTo>
                <a:lnTo>
                  <a:pt x="119535" y="39386"/>
                </a:lnTo>
                <a:close/>
                <a:moveTo>
                  <a:pt x="127301" y="39386"/>
                </a:moveTo>
                <a:lnTo>
                  <a:pt x="127301" y="43147"/>
                </a:lnTo>
                <a:lnTo>
                  <a:pt x="123510" y="43147"/>
                </a:lnTo>
                <a:lnTo>
                  <a:pt x="123510" y="39386"/>
                </a:lnTo>
                <a:close/>
                <a:moveTo>
                  <a:pt x="131277" y="39386"/>
                </a:moveTo>
                <a:lnTo>
                  <a:pt x="131277" y="43147"/>
                </a:lnTo>
                <a:lnTo>
                  <a:pt x="127485" y="43147"/>
                </a:lnTo>
                <a:lnTo>
                  <a:pt x="127485" y="39386"/>
                </a:lnTo>
                <a:close/>
                <a:moveTo>
                  <a:pt x="135252" y="39386"/>
                </a:moveTo>
                <a:lnTo>
                  <a:pt x="135252" y="43147"/>
                </a:lnTo>
                <a:lnTo>
                  <a:pt x="131461" y="43147"/>
                </a:lnTo>
                <a:lnTo>
                  <a:pt x="131461" y="39386"/>
                </a:lnTo>
                <a:close/>
                <a:moveTo>
                  <a:pt x="139227" y="39386"/>
                </a:moveTo>
                <a:lnTo>
                  <a:pt x="139227" y="43147"/>
                </a:lnTo>
                <a:lnTo>
                  <a:pt x="135436" y="43147"/>
                </a:lnTo>
                <a:lnTo>
                  <a:pt x="135436" y="39386"/>
                </a:lnTo>
                <a:close/>
                <a:moveTo>
                  <a:pt x="143202" y="39386"/>
                </a:moveTo>
                <a:lnTo>
                  <a:pt x="143202" y="43147"/>
                </a:lnTo>
                <a:lnTo>
                  <a:pt x="139411" y="43147"/>
                </a:lnTo>
                <a:lnTo>
                  <a:pt x="139411" y="39386"/>
                </a:lnTo>
                <a:close/>
                <a:moveTo>
                  <a:pt x="147177" y="39386"/>
                </a:moveTo>
                <a:lnTo>
                  <a:pt x="147177" y="43147"/>
                </a:lnTo>
                <a:lnTo>
                  <a:pt x="143387" y="43147"/>
                </a:lnTo>
                <a:lnTo>
                  <a:pt x="143387" y="39386"/>
                </a:lnTo>
                <a:close/>
                <a:moveTo>
                  <a:pt x="151224" y="39386"/>
                </a:moveTo>
                <a:lnTo>
                  <a:pt x="151224" y="43147"/>
                </a:lnTo>
                <a:lnTo>
                  <a:pt x="147362" y="43147"/>
                </a:lnTo>
                <a:lnTo>
                  <a:pt x="147362" y="39386"/>
                </a:lnTo>
                <a:close/>
                <a:moveTo>
                  <a:pt x="4068" y="43330"/>
                </a:moveTo>
                <a:lnTo>
                  <a:pt x="4068" y="47089"/>
                </a:lnTo>
                <a:lnTo>
                  <a:pt x="184" y="47089"/>
                </a:lnTo>
                <a:lnTo>
                  <a:pt x="184" y="43330"/>
                </a:lnTo>
                <a:close/>
                <a:moveTo>
                  <a:pt x="8043" y="43330"/>
                </a:moveTo>
                <a:lnTo>
                  <a:pt x="8043" y="47089"/>
                </a:lnTo>
                <a:lnTo>
                  <a:pt x="4252" y="47089"/>
                </a:lnTo>
                <a:lnTo>
                  <a:pt x="4252" y="43330"/>
                </a:lnTo>
                <a:close/>
                <a:moveTo>
                  <a:pt x="12018" y="43330"/>
                </a:moveTo>
                <a:lnTo>
                  <a:pt x="12018" y="47089"/>
                </a:lnTo>
                <a:lnTo>
                  <a:pt x="8227" y="47089"/>
                </a:lnTo>
                <a:lnTo>
                  <a:pt x="8227" y="43330"/>
                </a:lnTo>
                <a:close/>
                <a:moveTo>
                  <a:pt x="15993" y="43330"/>
                </a:moveTo>
                <a:lnTo>
                  <a:pt x="15993" y="47089"/>
                </a:lnTo>
                <a:lnTo>
                  <a:pt x="12202" y="47089"/>
                </a:lnTo>
                <a:lnTo>
                  <a:pt x="12202" y="43330"/>
                </a:lnTo>
                <a:close/>
                <a:moveTo>
                  <a:pt x="19968" y="43330"/>
                </a:moveTo>
                <a:lnTo>
                  <a:pt x="19968" y="47089"/>
                </a:lnTo>
                <a:lnTo>
                  <a:pt x="16177" y="47089"/>
                </a:lnTo>
                <a:lnTo>
                  <a:pt x="16177" y="43330"/>
                </a:lnTo>
                <a:close/>
                <a:moveTo>
                  <a:pt x="23944" y="43330"/>
                </a:moveTo>
                <a:lnTo>
                  <a:pt x="23944" y="47089"/>
                </a:lnTo>
                <a:lnTo>
                  <a:pt x="20153" y="47089"/>
                </a:lnTo>
                <a:lnTo>
                  <a:pt x="20153" y="43330"/>
                </a:lnTo>
                <a:close/>
                <a:moveTo>
                  <a:pt x="27919" y="43330"/>
                </a:moveTo>
                <a:lnTo>
                  <a:pt x="27919" y="47089"/>
                </a:lnTo>
                <a:lnTo>
                  <a:pt x="24129" y="47089"/>
                </a:lnTo>
                <a:lnTo>
                  <a:pt x="24129" y="43330"/>
                </a:lnTo>
                <a:close/>
                <a:moveTo>
                  <a:pt x="31895" y="43330"/>
                </a:moveTo>
                <a:lnTo>
                  <a:pt x="31895" y="47089"/>
                </a:lnTo>
                <a:lnTo>
                  <a:pt x="28104" y="47089"/>
                </a:lnTo>
                <a:lnTo>
                  <a:pt x="28104" y="43330"/>
                </a:lnTo>
                <a:close/>
                <a:moveTo>
                  <a:pt x="35870" y="43330"/>
                </a:moveTo>
                <a:lnTo>
                  <a:pt x="35870" y="47089"/>
                </a:lnTo>
                <a:lnTo>
                  <a:pt x="32079" y="47089"/>
                </a:lnTo>
                <a:lnTo>
                  <a:pt x="32079" y="43330"/>
                </a:lnTo>
                <a:close/>
                <a:moveTo>
                  <a:pt x="39845" y="43330"/>
                </a:moveTo>
                <a:lnTo>
                  <a:pt x="39845" y="47089"/>
                </a:lnTo>
                <a:lnTo>
                  <a:pt x="36054" y="47089"/>
                </a:lnTo>
                <a:lnTo>
                  <a:pt x="36054" y="43330"/>
                </a:lnTo>
                <a:close/>
                <a:moveTo>
                  <a:pt x="43821" y="43330"/>
                </a:moveTo>
                <a:lnTo>
                  <a:pt x="43821" y="47089"/>
                </a:lnTo>
                <a:lnTo>
                  <a:pt x="40029" y="47089"/>
                </a:lnTo>
                <a:lnTo>
                  <a:pt x="40029" y="43330"/>
                </a:lnTo>
                <a:close/>
                <a:moveTo>
                  <a:pt x="47796" y="43330"/>
                </a:moveTo>
                <a:lnTo>
                  <a:pt x="47796" y="47089"/>
                </a:lnTo>
                <a:lnTo>
                  <a:pt x="44005" y="47089"/>
                </a:lnTo>
                <a:lnTo>
                  <a:pt x="44005" y="43330"/>
                </a:lnTo>
                <a:close/>
                <a:moveTo>
                  <a:pt x="51771" y="43330"/>
                </a:moveTo>
                <a:lnTo>
                  <a:pt x="51771" y="47089"/>
                </a:lnTo>
                <a:lnTo>
                  <a:pt x="47980" y="47089"/>
                </a:lnTo>
                <a:lnTo>
                  <a:pt x="47980" y="43330"/>
                </a:lnTo>
                <a:close/>
                <a:moveTo>
                  <a:pt x="55746" y="43330"/>
                </a:moveTo>
                <a:lnTo>
                  <a:pt x="55746" y="47089"/>
                </a:lnTo>
                <a:lnTo>
                  <a:pt x="51956" y="47089"/>
                </a:lnTo>
                <a:lnTo>
                  <a:pt x="51956" y="43330"/>
                </a:lnTo>
                <a:close/>
                <a:moveTo>
                  <a:pt x="59721" y="43330"/>
                </a:moveTo>
                <a:lnTo>
                  <a:pt x="59721" y="47089"/>
                </a:lnTo>
                <a:lnTo>
                  <a:pt x="55931" y="47089"/>
                </a:lnTo>
                <a:lnTo>
                  <a:pt x="55931" y="43330"/>
                </a:lnTo>
                <a:close/>
                <a:moveTo>
                  <a:pt x="63696" y="43330"/>
                </a:moveTo>
                <a:lnTo>
                  <a:pt x="63696" y="47089"/>
                </a:lnTo>
                <a:lnTo>
                  <a:pt x="59906" y="47089"/>
                </a:lnTo>
                <a:lnTo>
                  <a:pt x="59906" y="43330"/>
                </a:lnTo>
                <a:close/>
                <a:moveTo>
                  <a:pt x="67672" y="43330"/>
                </a:moveTo>
                <a:lnTo>
                  <a:pt x="67672" y="47089"/>
                </a:lnTo>
                <a:lnTo>
                  <a:pt x="63881" y="47089"/>
                </a:lnTo>
                <a:lnTo>
                  <a:pt x="63881" y="43330"/>
                </a:lnTo>
                <a:close/>
                <a:moveTo>
                  <a:pt x="71648" y="43330"/>
                </a:moveTo>
                <a:lnTo>
                  <a:pt x="71648" y="47089"/>
                </a:lnTo>
                <a:lnTo>
                  <a:pt x="67857" y="47089"/>
                </a:lnTo>
                <a:lnTo>
                  <a:pt x="67857" y="43330"/>
                </a:lnTo>
                <a:close/>
                <a:moveTo>
                  <a:pt x="75623" y="43330"/>
                </a:moveTo>
                <a:lnTo>
                  <a:pt x="75623" y="47089"/>
                </a:lnTo>
                <a:lnTo>
                  <a:pt x="71832" y="47089"/>
                </a:lnTo>
                <a:lnTo>
                  <a:pt x="71832" y="43330"/>
                </a:lnTo>
                <a:close/>
                <a:moveTo>
                  <a:pt x="79598" y="43330"/>
                </a:moveTo>
                <a:lnTo>
                  <a:pt x="79598" y="47089"/>
                </a:lnTo>
                <a:lnTo>
                  <a:pt x="75807" y="47089"/>
                </a:lnTo>
                <a:lnTo>
                  <a:pt x="75807" y="43330"/>
                </a:lnTo>
                <a:close/>
                <a:moveTo>
                  <a:pt x="83573" y="43330"/>
                </a:moveTo>
                <a:lnTo>
                  <a:pt x="83573" y="47089"/>
                </a:lnTo>
                <a:lnTo>
                  <a:pt x="79782" y="47089"/>
                </a:lnTo>
                <a:lnTo>
                  <a:pt x="79782" y="43330"/>
                </a:lnTo>
                <a:close/>
                <a:moveTo>
                  <a:pt x="87549" y="43330"/>
                </a:moveTo>
                <a:lnTo>
                  <a:pt x="87549" y="47089"/>
                </a:lnTo>
                <a:lnTo>
                  <a:pt x="83757" y="47089"/>
                </a:lnTo>
                <a:lnTo>
                  <a:pt x="83757" y="43330"/>
                </a:lnTo>
                <a:close/>
                <a:moveTo>
                  <a:pt x="91524" y="43330"/>
                </a:moveTo>
                <a:lnTo>
                  <a:pt x="91524" y="47089"/>
                </a:lnTo>
                <a:lnTo>
                  <a:pt x="87733" y="47089"/>
                </a:lnTo>
                <a:lnTo>
                  <a:pt x="87733" y="43330"/>
                </a:lnTo>
                <a:close/>
                <a:moveTo>
                  <a:pt x="95499" y="43330"/>
                </a:moveTo>
                <a:lnTo>
                  <a:pt x="95499" y="47089"/>
                </a:lnTo>
                <a:lnTo>
                  <a:pt x="91708" y="47089"/>
                </a:lnTo>
                <a:lnTo>
                  <a:pt x="91708" y="43330"/>
                </a:lnTo>
                <a:close/>
                <a:moveTo>
                  <a:pt x="99474" y="43330"/>
                </a:moveTo>
                <a:lnTo>
                  <a:pt x="99474" y="47089"/>
                </a:lnTo>
                <a:lnTo>
                  <a:pt x="95684" y="47089"/>
                </a:lnTo>
                <a:lnTo>
                  <a:pt x="95684" y="43330"/>
                </a:lnTo>
                <a:close/>
                <a:moveTo>
                  <a:pt x="103449" y="43330"/>
                </a:moveTo>
                <a:lnTo>
                  <a:pt x="103449" y="47089"/>
                </a:lnTo>
                <a:lnTo>
                  <a:pt x="99659" y="47089"/>
                </a:lnTo>
                <a:lnTo>
                  <a:pt x="99659" y="43330"/>
                </a:lnTo>
                <a:close/>
                <a:moveTo>
                  <a:pt x="107424" y="43330"/>
                </a:moveTo>
                <a:lnTo>
                  <a:pt x="107424" y="47089"/>
                </a:lnTo>
                <a:lnTo>
                  <a:pt x="103634" y="47089"/>
                </a:lnTo>
                <a:lnTo>
                  <a:pt x="103634" y="43330"/>
                </a:lnTo>
                <a:close/>
                <a:moveTo>
                  <a:pt x="111400" y="43330"/>
                </a:moveTo>
                <a:lnTo>
                  <a:pt x="111400" y="47089"/>
                </a:lnTo>
                <a:lnTo>
                  <a:pt x="107609" y="47089"/>
                </a:lnTo>
                <a:lnTo>
                  <a:pt x="107609" y="43330"/>
                </a:lnTo>
                <a:close/>
                <a:moveTo>
                  <a:pt x="115376" y="43330"/>
                </a:moveTo>
                <a:lnTo>
                  <a:pt x="115376" y="47089"/>
                </a:lnTo>
                <a:lnTo>
                  <a:pt x="111585" y="47089"/>
                </a:lnTo>
                <a:lnTo>
                  <a:pt x="111585" y="43330"/>
                </a:lnTo>
                <a:close/>
                <a:moveTo>
                  <a:pt x="119351" y="43330"/>
                </a:moveTo>
                <a:lnTo>
                  <a:pt x="119351" y="47089"/>
                </a:lnTo>
                <a:lnTo>
                  <a:pt x="115560" y="47089"/>
                </a:lnTo>
                <a:lnTo>
                  <a:pt x="115560" y="43330"/>
                </a:lnTo>
                <a:close/>
                <a:moveTo>
                  <a:pt x="123326" y="43330"/>
                </a:moveTo>
                <a:lnTo>
                  <a:pt x="123326" y="47089"/>
                </a:lnTo>
                <a:lnTo>
                  <a:pt x="119535" y="47089"/>
                </a:lnTo>
                <a:lnTo>
                  <a:pt x="119535" y="43330"/>
                </a:lnTo>
                <a:close/>
                <a:moveTo>
                  <a:pt x="127301" y="43330"/>
                </a:moveTo>
                <a:lnTo>
                  <a:pt x="127301" y="47089"/>
                </a:lnTo>
                <a:lnTo>
                  <a:pt x="123510" y="47089"/>
                </a:lnTo>
                <a:lnTo>
                  <a:pt x="123510" y="43330"/>
                </a:lnTo>
                <a:close/>
                <a:moveTo>
                  <a:pt x="131277" y="43330"/>
                </a:moveTo>
                <a:lnTo>
                  <a:pt x="131277" y="47089"/>
                </a:lnTo>
                <a:lnTo>
                  <a:pt x="127485" y="47089"/>
                </a:lnTo>
                <a:lnTo>
                  <a:pt x="127485" y="43330"/>
                </a:lnTo>
                <a:close/>
                <a:moveTo>
                  <a:pt x="135252" y="43330"/>
                </a:moveTo>
                <a:lnTo>
                  <a:pt x="135252" y="47089"/>
                </a:lnTo>
                <a:lnTo>
                  <a:pt x="131461" y="47089"/>
                </a:lnTo>
                <a:lnTo>
                  <a:pt x="131461" y="43330"/>
                </a:lnTo>
                <a:close/>
                <a:moveTo>
                  <a:pt x="139227" y="43330"/>
                </a:moveTo>
                <a:lnTo>
                  <a:pt x="139227" y="47089"/>
                </a:lnTo>
                <a:lnTo>
                  <a:pt x="135436" y="47089"/>
                </a:lnTo>
                <a:lnTo>
                  <a:pt x="135436" y="43330"/>
                </a:lnTo>
                <a:close/>
                <a:moveTo>
                  <a:pt x="143202" y="43330"/>
                </a:moveTo>
                <a:lnTo>
                  <a:pt x="143202" y="47089"/>
                </a:lnTo>
                <a:lnTo>
                  <a:pt x="139411" y="47089"/>
                </a:lnTo>
                <a:lnTo>
                  <a:pt x="139411" y="43330"/>
                </a:lnTo>
                <a:close/>
                <a:moveTo>
                  <a:pt x="147177" y="43330"/>
                </a:moveTo>
                <a:lnTo>
                  <a:pt x="147177" y="47089"/>
                </a:lnTo>
                <a:lnTo>
                  <a:pt x="143387" y="47089"/>
                </a:lnTo>
                <a:lnTo>
                  <a:pt x="143387" y="43330"/>
                </a:lnTo>
                <a:close/>
                <a:moveTo>
                  <a:pt x="151224" y="43330"/>
                </a:moveTo>
                <a:lnTo>
                  <a:pt x="151224" y="47089"/>
                </a:lnTo>
                <a:lnTo>
                  <a:pt x="147362" y="47089"/>
                </a:lnTo>
                <a:lnTo>
                  <a:pt x="147362" y="43330"/>
                </a:lnTo>
                <a:close/>
                <a:moveTo>
                  <a:pt x="4068" y="47272"/>
                </a:moveTo>
                <a:lnTo>
                  <a:pt x="4068" y="51032"/>
                </a:lnTo>
                <a:lnTo>
                  <a:pt x="184" y="51032"/>
                </a:lnTo>
                <a:lnTo>
                  <a:pt x="184" y="47272"/>
                </a:lnTo>
                <a:close/>
                <a:moveTo>
                  <a:pt x="8043" y="47272"/>
                </a:moveTo>
                <a:lnTo>
                  <a:pt x="8043" y="51032"/>
                </a:lnTo>
                <a:lnTo>
                  <a:pt x="4252" y="51032"/>
                </a:lnTo>
                <a:lnTo>
                  <a:pt x="4252" y="47272"/>
                </a:lnTo>
                <a:close/>
                <a:moveTo>
                  <a:pt x="12018" y="47272"/>
                </a:moveTo>
                <a:lnTo>
                  <a:pt x="12018" y="51032"/>
                </a:lnTo>
                <a:lnTo>
                  <a:pt x="8227" y="51032"/>
                </a:lnTo>
                <a:lnTo>
                  <a:pt x="8227" y="47272"/>
                </a:lnTo>
                <a:close/>
                <a:moveTo>
                  <a:pt x="15993" y="47272"/>
                </a:moveTo>
                <a:lnTo>
                  <a:pt x="15993" y="51032"/>
                </a:lnTo>
                <a:lnTo>
                  <a:pt x="12202" y="51032"/>
                </a:lnTo>
                <a:lnTo>
                  <a:pt x="12202" y="47272"/>
                </a:lnTo>
                <a:close/>
                <a:moveTo>
                  <a:pt x="19968" y="47272"/>
                </a:moveTo>
                <a:lnTo>
                  <a:pt x="19968" y="51032"/>
                </a:lnTo>
                <a:lnTo>
                  <a:pt x="16177" y="51032"/>
                </a:lnTo>
                <a:lnTo>
                  <a:pt x="16177" y="47272"/>
                </a:lnTo>
                <a:close/>
                <a:moveTo>
                  <a:pt x="23944" y="47272"/>
                </a:moveTo>
                <a:lnTo>
                  <a:pt x="23944" y="51032"/>
                </a:lnTo>
                <a:lnTo>
                  <a:pt x="20153" y="51032"/>
                </a:lnTo>
                <a:lnTo>
                  <a:pt x="20153" y="47272"/>
                </a:lnTo>
                <a:close/>
                <a:moveTo>
                  <a:pt x="27919" y="47272"/>
                </a:moveTo>
                <a:lnTo>
                  <a:pt x="27919" y="51032"/>
                </a:lnTo>
                <a:lnTo>
                  <a:pt x="24129" y="51032"/>
                </a:lnTo>
                <a:lnTo>
                  <a:pt x="24129" y="47272"/>
                </a:lnTo>
                <a:close/>
                <a:moveTo>
                  <a:pt x="31895" y="47272"/>
                </a:moveTo>
                <a:lnTo>
                  <a:pt x="31895" y="51032"/>
                </a:lnTo>
                <a:lnTo>
                  <a:pt x="28104" y="51032"/>
                </a:lnTo>
                <a:lnTo>
                  <a:pt x="28104" y="47272"/>
                </a:lnTo>
                <a:close/>
                <a:moveTo>
                  <a:pt x="35870" y="47272"/>
                </a:moveTo>
                <a:lnTo>
                  <a:pt x="35870" y="51032"/>
                </a:lnTo>
                <a:lnTo>
                  <a:pt x="32079" y="51032"/>
                </a:lnTo>
                <a:lnTo>
                  <a:pt x="32079" y="47272"/>
                </a:lnTo>
                <a:close/>
                <a:moveTo>
                  <a:pt x="39845" y="47272"/>
                </a:moveTo>
                <a:lnTo>
                  <a:pt x="39845" y="51032"/>
                </a:lnTo>
                <a:lnTo>
                  <a:pt x="36054" y="51032"/>
                </a:lnTo>
                <a:lnTo>
                  <a:pt x="36054" y="47272"/>
                </a:lnTo>
                <a:close/>
                <a:moveTo>
                  <a:pt x="43821" y="47272"/>
                </a:moveTo>
                <a:lnTo>
                  <a:pt x="43821" y="51032"/>
                </a:lnTo>
                <a:lnTo>
                  <a:pt x="40029" y="51032"/>
                </a:lnTo>
                <a:lnTo>
                  <a:pt x="40029" y="47272"/>
                </a:lnTo>
                <a:close/>
                <a:moveTo>
                  <a:pt x="47796" y="47272"/>
                </a:moveTo>
                <a:lnTo>
                  <a:pt x="47796" y="51032"/>
                </a:lnTo>
                <a:lnTo>
                  <a:pt x="44005" y="51032"/>
                </a:lnTo>
                <a:lnTo>
                  <a:pt x="44005" y="47272"/>
                </a:lnTo>
                <a:close/>
                <a:moveTo>
                  <a:pt x="51771" y="47272"/>
                </a:moveTo>
                <a:lnTo>
                  <a:pt x="51771" y="51032"/>
                </a:lnTo>
                <a:lnTo>
                  <a:pt x="47980" y="51032"/>
                </a:lnTo>
                <a:lnTo>
                  <a:pt x="47980" y="47272"/>
                </a:lnTo>
                <a:close/>
                <a:moveTo>
                  <a:pt x="55746" y="47272"/>
                </a:moveTo>
                <a:lnTo>
                  <a:pt x="55746" y="51032"/>
                </a:lnTo>
                <a:lnTo>
                  <a:pt x="51955" y="51032"/>
                </a:lnTo>
                <a:lnTo>
                  <a:pt x="51955" y="47272"/>
                </a:lnTo>
                <a:close/>
                <a:moveTo>
                  <a:pt x="59721" y="47272"/>
                </a:moveTo>
                <a:lnTo>
                  <a:pt x="59721" y="51032"/>
                </a:lnTo>
                <a:lnTo>
                  <a:pt x="55931" y="51032"/>
                </a:lnTo>
                <a:lnTo>
                  <a:pt x="55931" y="47272"/>
                </a:lnTo>
                <a:close/>
                <a:moveTo>
                  <a:pt x="63696" y="47272"/>
                </a:moveTo>
                <a:lnTo>
                  <a:pt x="63696" y="51032"/>
                </a:lnTo>
                <a:lnTo>
                  <a:pt x="59906" y="51032"/>
                </a:lnTo>
                <a:lnTo>
                  <a:pt x="59906" y="47272"/>
                </a:lnTo>
                <a:close/>
                <a:moveTo>
                  <a:pt x="67672" y="47272"/>
                </a:moveTo>
                <a:lnTo>
                  <a:pt x="67672" y="51032"/>
                </a:lnTo>
                <a:lnTo>
                  <a:pt x="63881" y="51032"/>
                </a:lnTo>
                <a:lnTo>
                  <a:pt x="63881" y="47272"/>
                </a:lnTo>
                <a:close/>
                <a:moveTo>
                  <a:pt x="71648" y="47272"/>
                </a:moveTo>
                <a:lnTo>
                  <a:pt x="71648" y="51032"/>
                </a:lnTo>
                <a:lnTo>
                  <a:pt x="67857" y="51032"/>
                </a:lnTo>
                <a:lnTo>
                  <a:pt x="67857" y="47272"/>
                </a:lnTo>
                <a:close/>
                <a:moveTo>
                  <a:pt x="75623" y="47272"/>
                </a:moveTo>
                <a:lnTo>
                  <a:pt x="75623" y="51032"/>
                </a:lnTo>
                <a:lnTo>
                  <a:pt x="71832" y="51032"/>
                </a:lnTo>
                <a:lnTo>
                  <a:pt x="71832" y="47272"/>
                </a:lnTo>
                <a:close/>
                <a:moveTo>
                  <a:pt x="79598" y="47272"/>
                </a:moveTo>
                <a:lnTo>
                  <a:pt x="79598" y="51032"/>
                </a:lnTo>
                <a:lnTo>
                  <a:pt x="75807" y="51032"/>
                </a:lnTo>
                <a:lnTo>
                  <a:pt x="75807" y="47272"/>
                </a:lnTo>
                <a:close/>
                <a:moveTo>
                  <a:pt x="83573" y="47272"/>
                </a:moveTo>
                <a:lnTo>
                  <a:pt x="83573" y="51032"/>
                </a:lnTo>
                <a:lnTo>
                  <a:pt x="79782" y="51032"/>
                </a:lnTo>
                <a:lnTo>
                  <a:pt x="79782" y="47272"/>
                </a:lnTo>
                <a:close/>
                <a:moveTo>
                  <a:pt x="87549" y="47272"/>
                </a:moveTo>
                <a:lnTo>
                  <a:pt x="87549" y="51032"/>
                </a:lnTo>
                <a:lnTo>
                  <a:pt x="83757" y="51032"/>
                </a:lnTo>
                <a:lnTo>
                  <a:pt x="83757" y="47272"/>
                </a:lnTo>
                <a:close/>
                <a:moveTo>
                  <a:pt x="91524" y="47272"/>
                </a:moveTo>
                <a:lnTo>
                  <a:pt x="91524" y="51032"/>
                </a:lnTo>
                <a:lnTo>
                  <a:pt x="87733" y="51032"/>
                </a:lnTo>
                <a:lnTo>
                  <a:pt x="87733" y="47272"/>
                </a:lnTo>
                <a:close/>
                <a:moveTo>
                  <a:pt x="95499" y="47272"/>
                </a:moveTo>
                <a:lnTo>
                  <a:pt x="95499" y="51032"/>
                </a:lnTo>
                <a:lnTo>
                  <a:pt x="91708" y="51032"/>
                </a:lnTo>
                <a:lnTo>
                  <a:pt x="91708" y="47272"/>
                </a:lnTo>
                <a:close/>
                <a:moveTo>
                  <a:pt x="99474" y="47272"/>
                </a:moveTo>
                <a:lnTo>
                  <a:pt x="99474" y="51032"/>
                </a:lnTo>
                <a:lnTo>
                  <a:pt x="95684" y="51032"/>
                </a:lnTo>
                <a:lnTo>
                  <a:pt x="95684" y="47272"/>
                </a:lnTo>
                <a:close/>
                <a:moveTo>
                  <a:pt x="103449" y="47272"/>
                </a:moveTo>
                <a:lnTo>
                  <a:pt x="103449" y="51032"/>
                </a:lnTo>
                <a:lnTo>
                  <a:pt x="99659" y="51032"/>
                </a:lnTo>
                <a:lnTo>
                  <a:pt x="99659" y="47272"/>
                </a:lnTo>
                <a:close/>
                <a:moveTo>
                  <a:pt x="107424" y="47272"/>
                </a:moveTo>
                <a:lnTo>
                  <a:pt x="107424" y="51032"/>
                </a:lnTo>
                <a:lnTo>
                  <a:pt x="103634" y="51032"/>
                </a:lnTo>
                <a:lnTo>
                  <a:pt x="103634" y="47272"/>
                </a:lnTo>
                <a:close/>
                <a:moveTo>
                  <a:pt x="111400" y="47272"/>
                </a:moveTo>
                <a:lnTo>
                  <a:pt x="111400" y="51032"/>
                </a:lnTo>
                <a:lnTo>
                  <a:pt x="107609" y="51032"/>
                </a:lnTo>
                <a:lnTo>
                  <a:pt x="107609" y="47272"/>
                </a:lnTo>
                <a:close/>
                <a:moveTo>
                  <a:pt x="115376" y="47272"/>
                </a:moveTo>
                <a:lnTo>
                  <a:pt x="115376" y="51032"/>
                </a:lnTo>
                <a:lnTo>
                  <a:pt x="111585" y="51032"/>
                </a:lnTo>
                <a:lnTo>
                  <a:pt x="111585" y="47272"/>
                </a:lnTo>
                <a:close/>
                <a:moveTo>
                  <a:pt x="119351" y="47272"/>
                </a:moveTo>
                <a:lnTo>
                  <a:pt x="119351" y="51032"/>
                </a:lnTo>
                <a:lnTo>
                  <a:pt x="115560" y="51032"/>
                </a:lnTo>
                <a:lnTo>
                  <a:pt x="115560" y="47272"/>
                </a:lnTo>
                <a:close/>
                <a:moveTo>
                  <a:pt x="123326" y="47272"/>
                </a:moveTo>
                <a:lnTo>
                  <a:pt x="123326" y="51032"/>
                </a:lnTo>
                <a:lnTo>
                  <a:pt x="119535" y="51032"/>
                </a:lnTo>
                <a:lnTo>
                  <a:pt x="119535" y="47272"/>
                </a:lnTo>
                <a:close/>
                <a:moveTo>
                  <a:pt x="127301" y="47272"/>
                </a:moveTo>
                <a:lnTo>
                  <a:pt x="127301" y="51032"/>
                </a:lnTo>
                <a:lnTo>
                  <a:pt x="123510" y="51032"/>
                </a:lnTo>
                <a:lnTo>
                  <a:pt x="123510" y="47272"/>
                </a:lnTo>
                <a:close/>
                <a:moveTo>
                  <a:pt x="131277" y="47272"/>
                </a:moveTo>
                <a:lnTo>
                  <a:pt x="131277" y="51032"/>
                </a:lnTo>
                <a:lnTo>
                  <a:pt x="127485" y="51032"/>
                </a:lnTo>
                <a:lnTo>
                  <a:pt x="127485" y="47272"/>
                </a:lnTo>
                <a:close/>
                <a:moveTo>
                  <a:pt x="135252" y="47272"/>
                </a:moveTo>
                <a:lnTo>
                  <a:pt x="135252" y="51032"/>
                </a:lnTo>
                <a:lnTo>
                  <a:pt x="131461" y="51032"/>
                </a:lnTo>
                <a:lnTo>
                  <a:pt x="131461" y="47272"/>
                </a:lnTo>
                <a:close/>
                <a:moveTo>
                  <a:pt x="139227" y="47272"/>
                </a:moveTo>
                <a:lnTo>
                  <a:pt x="139227" y="51032"/>
                </a:lnTo>
                <a:lnTo>
                  <a:pt x="135436" y="51032"/>
                </a:lnTo>
                <a:lnTo>
                  <a:pt x="135436" y="47272"/>
                </a:lnTo>
                <a:close/>
                <a:moveTo>
                  <a:pt x="143202" y="47272"/>
                </a:moveTo>
                <a:lnTo>
                  <a:pt x="143202" y="51032"/>
                </a:lnTo>
                <a:lnTo>
                  <a:pt x="139411" y="51032"/>
                </a:lnTo>
                <a:lnTo>
                  <a:pt x="139411" y="47272"/>
                </a:lnTo>
                <a:close/>
                <a:moveTo>
                  <a:pt x="147177" y="47272"/>
                </a:moveTo>
                <a:lnTo>
                  <a:pt x="147177" y="51032"/>
                </a:lnTo>
                <a:lnTo>
                  <a:pt x="143387" y="51032"/>
                </a:lnTo>
                <a:lnTo>
                  <a:pt x="143387" y="47272"/>
                </a:lnTo>
                <a:close/>
                <a:moveTo>
                  <a:pt x="151224" y="47272"/>
                </a:moveTo>
                <a:lnTo>
                  <a:pt x="151224" y="51032"/>
                </a:lnTo>
                <a:lnTo>
                  <a:pt x="147362" y="51032"/>
                </a:lnTo>
                <a:lnTo>
                  <a:pt x="147362" y="47272"/>
                </a:lnTo>
                <a:close/>
                <a:moveTo>
                  <a:pt x="4068" y="51215"/>
                </a:moveTo>
                <a:lnTo>
                  <a:pt x="4068" y="54974"/>
                </a:lnTo>
                <a:lnTo>
                  <a:pt x="184" y="54974"/>
                </a:lnTo>
                <a:lnTo>
                  <a:pt x="184" y="51215"/>
                </a:lnTo>
                <a:close/>
                <a:moveTo>
                  <a:pt x="8043" y="51215"/>
                </a:moveTo>
                <a:lnTo>
                  <a:pt x="8043" y="54974"/>
                </a:lnTo>
                <a:lnTo>
                  <a:pt x="4252" y="54974"/>
                </a:lnTo>
                <a:lnTo>
                  <a:pt x="4252" y="51215"/>
                </a:lnTo>
                <a:close/>
                <a:moveTo>
                  <a:pt x="12018" y="51215"/>
                </a:moveTo>
                <a:lnTo>
                  <a:pt x="12018" y="54974"/>
                </a:lnTo>
                <a:lnTo>
                  <a:pt x="8227" y="54974"/>
                </a:lnTo>
                <a:lnTo>
                  <a:pt x="8227" y="51215"/>
                </a:lnTo>
                <a:close/>
                <a:moveTo>
                  <a:pt x="15993" y="51215"/>
                </a:moveTo>
                <a:lnTo>
                  <a:pt x="15993" y="54974"/>
                </a:lnTo>
                <a:lnTo>
                  <a:pt x="12202" y="54974"/>
                </a:lnTo>
                <a:lnTo>
                  <a:pt x="12202" y="51215"/>
                </a:lnTo>
                <a:close/>
                <a:moveTo>
                  <a:pt x="19968" y="51215"/>
                </a:moveTo>
                <a:lnTo>
                  <a:pt x="19968" y="54974"/>
                </a:lnTo>
                <a:lnTo>
                  <a:pt x="16177" y="54974"/>
                </a:lnTo>
                <a:lnTo>
                  <a:pt x="16177" y="51215"/>
                </a:lnTo>
                <a:close/>
                <a:moveTo>
                  <a:pt x="23944" y="51215"/>
                </a:moveTo>
                <a:lnTo>
                  <a:pt x="23944" y="54974"/>
                </a:lnTo>
                <a:lnTo>
                  <a:pt x="20153" y="54974"/>
                </a:lnTo>
                <a:lnTo>
                  <a:pt x="20153" y="51215"/>
                </a:lnTo>
                <a:close/>
                <a:moveTo>
                  <a:pt x="27919" y="51215"/>
                </a:moveTo>
                <a:lnTo>
                  <a:pt x="27919" y="54974"/>
                </a:lnTo>
                <a:lnTo>
                  <a:pt x="24129" y="54974"/>
                </a:lnTo>
                <a:lnTo>
                  <a:pt x="24129" y="51215"/>
                </a:lnTo>
                <a:close/>
                <a:moveTo>
                  <a:pt x="31895" y="51215"/>
                </a:moveTo>
                <a:lnTo>
                  <a:pt x="31895" y="54974"/>
                </a:lnTo>
                <a:lnTo>
                  <a:pt x="28104" y="54974"/>
                </a:lnTo>
                <a:lnTo>
                  <a:pt x="28104" y="51215"/>
                </a:lnTo>
                <a:close/>
                <a:moveTo>
                  <a:pt x="35870" y="51215"/>
                </a:moveTo>
                <a:lnTo>
                  <a:pt x="35870" y="54974"/>
                </a:lnTo>
                <a:lnTo>
                  <a:pt x="32079" y="54974"/>
                </a:lnTo>
                <a:lnTo>
                  <a:pt x="32079" y="51215"/>
                </a:lnTo>
                <a:close/>
                <a:moveTo>
                  <a:pt x="39845" y="51215"/>
                </a:moveTo>
                <a:lnTo>
                  <a:pt x="39845" y="54974"/>
                </a:lnTo>
                <a:lnTo>
                  <a:pt x="36054" y="54974"/>
                </a:lnTo>
                <a:lnTo>
                  <a:pt x="36054" y="51215"/>
                </a:lnTo>
                <a:close/>
                <a:moveTo>
                  <a:pt x="43821" y="51215"/>
                </a:moveTo>
                <a:lnTo>
                  <a:pt x="43821" y="54974"/>
                </a:lnTo>
                <a:lnTo>
                  <a:pt x="40029" y="54974"/>
                </a:lnTo>
                <a:lnTo>
                  <a:pt x="40029" y="51215"/>
                </a:lnTo>
                <a:close/>
                <a:moveTo>
                  <a:pt x="47796" y="51215"/>
                </a:moveTo>
                <a:lnTo>
                  <a:pt x="47796" y="54974"/>
                </a:lnTo>
                <a:lnTo>
                  <a:pt x="44005" y="54974"/>
                </a:lnTo>
                <a:lnTo>
                  <a:pt x="44005" y="51215"/>
                </a:lnTo>
                <a:close/>
                <a:moveTo>
                  <a:pt x="51771" y="51215"/>
                </a:moveTo>
                <a:lnTo>
                  <a:pt x="51771" y="54974"/>
                </a:lnTo>
                <a:lnTo>
                  <a:pt x="47980" y="54974"/>
                </a:lnTo>
                <a:lnTo>
                  <a:pt x="47980" y="51215"/>
                </a:lnTo>
                <a:close/>
                <a:moveTo>
                  <a:pt x="55746" y="51215"/>
                </a:moveTo>
                <a:lnTo>
                  <a:pt x="55746" y="54974"/>
                </a:lnTo>
                <a:lnTo>
                  <a:pt x="51955" y="54974"/>
                </a:lnTo>
                <a:lnTo>
                  <a:pt x="51955" y="51215"/>
                </a:lnTo>
                <a:close/>
                <a:moveTo>
                  <a:pt x="59721" y="51215"/>
                </a:moveTo>
                <a:lnTo>
                  <a:pt x="59721" y="54974"/>
                </a:lnTo>
                <a:lnTo>
                  <a:pt x="55931" y="54974"/>
                </a:lnTo>
                <a:lnTo>
                  <a:pt x="55931" y="51215"/>
                </a:lnTo>
                <a:close/>
                <a:moveTo>
                  <a:pt x="63696" y="51215"/>
                </a:moveTo>
                <a:lnTo>
                  <a:pt x="63696" y="54974"/>
                </a:lnTo>
                <a:lnTo>
                  <a:pt x="59906" y="54974"/>
                </a:lnTo>
                <a:lnTo>
                  <a:pt x="59906" y="51215"/>
                </a:lnTo>
                <a:close/>
                <a:moveTo>
                  <a:pt x="67672" y="51215"/>
                </a:moveTo>
                <a:lnTo>
                  <a:pt x="67672" y="54974"/>
                </a:lnTo>
                <a:lnTo>
                  <a:pt x="63881" y="54974"/>
                </a:lnTo>
                <a:lnTo>
                  <a:pt x="63881" y="51215"/>
                </a:lnTo>
                <a:close/>
                <a:moveTo>
                  <a:pt x="71648" y="51215"/>
                </a:moveTo>
                <a:lnTo>
                  <a:pt x="71648" y="54974"/>
                </a:lnTo>
                <a:lnTo>
                  <a:pt x="67857" y="54974"/>
                </a:lnTo>
                <a:lnTo>
                  <a:pt x="67857" y="51215"/>
                </a:lnTo>
                <a:close/>
                <a:moveTo>
                  <a:pt x="75623" y="51215"/>
                </a:moveTo>
                <a:lnTo>
                  <a:pt x="75623" y="54974"/>
                </a:lnTo>
                <a:lnTo>
                  <a:pt x="71832" y="54974"/>
                </a:lnTo>
                <a:lnTo>
                  <a:pt x="71832" y="51215"/>
                </a:lnTo>
                <a:close/>
                <a:moveTo>
                  <a:pt x="79598" y="51215"/>
                </a:moveTo>
                <a:lnTo>
                  <a:pt x="79598" y="54974"/>
                </a:lnTo>
                <a:lnTo>
                  <a:pt x="75807" y="54974"/>
                </a:lnTo>
                <a:lnTo>
                  <a:pt x="75807" y="51215"/>
                </a:lnTo>
                <a:close/>
                <a:moveTo>
                  <a:pt x="83573" y="51215"/>
                </a:moveTo>
                <a:lnTo>
                  <a:pt x="83573" y="54974"/>
                </a:lnTo>
                <a:lnTo>
                  <a:pt x="79782" y="54974"/>
                </a:lnTo>
                <a:lnTo>
                  <a:pt x="79782" y="51215"/>
                </a:lnTo>
                <a:close/>
                <a:moveTo>
                  <a:pt x="87549" y="51215"/>
                </a:moveTo>
                <a:lnTo>
                  <a:pt x="87549" y="54974"/>
                </a:lnTo>
                <a:lnTo>
                  <a:pt x="83757" y="54974"/>
                </a:lnTo>
                <a:lnTo>
                  <a:pt x="83757" y="51215"/>
                </a:lnTo>
                <a:close/>
                <a:moveTo>
                  <a:pt x="91524" y="51215"/>
                </a:moveTo>
                <a:lnTo>
                  <a:pt x="91524" y="54974"/>
                </a:lnTo>
                <a:lnTo>
                  <a:pt x="87733" y="54974"/>
                </a:lnTo>
                <a:lnTo>
                  <a:pt x="87733" y="51215"/>
                </a:lnTo>
                <a:close/>
                <a:moveTo>
                  <a:pt x="95499" y="51215"/>
                </a:moveTo>
                <a:lnTo>
                  <a:pt x="95499" y="54974"/>
                </a:lnTo>
                <a:lnTo>
                  <a:pt x="91708" y="54974"/>
                </a:lnTo>
                <a:lnTo>
                  <a:pt x="91708" y="51215"/>
                </a:lnTo>
                <a:close/>
                <a:moveTo>
                  <a:pt x="99474" y="51215"/>
                </a:moveTo>
                <a:lnTo>
                  <a:pt x="99474" y="54974"/>
                </a:lnTo>
                <a:lnTo>
                  <a:pt x="95684" y="54974"/>
                </a:lnTo>
                <a:lnTo>
                  <a:pt x="95684" y="51215"/>
                </a:lnTo>
                <a:close/>
                <a:moveTo>
                  <a:pt x="103449" y="51215"/>
                </a:moveTo>
                <a:lnTo>
                  <a:pt x="103449" y="54974"/>
                </a:lnTo>
                <a:lnTo>
                  <a:pt x="99659" y="54974"/>
                </a:lnTo>
                <a:lnTo>
                  <a:pt x="99659" y="51215"/>
                </a:lnTo>
                <a:close/>
                <a:moveTo>
                  <a:pt x="107424" y="51215"/>
                </a:moveTo>
                <a:lnTo>
                  <a:pt x="107424" y="54974"/>
                </a:lnTo>
                <a:lnTo>
                  <a:pt x="103634" y="54974"/>
                </a:lnTo>
                <a:lnTo>
                  <a:pt x="103634" y="51215"/>
                </a:lnTo>
                <a:close/>
                <a:moveTo>
                  <a:pt x="111400" y="51215"/>
                </a:moveTo>
                <a:lnTo>
                  <a:pt x="111400" y="54974"/>
                </a:lnTo>
                <a:lnTo>
                  <a:pt x="107609" y="54974"/>
                </a:lnTo>
                <a:lnTo>
                  <a:pt x="107609" y="51215"/>
                </a:lnTo>
                <a:close/>
                <a:moveTo>
                  <a:pt x="115376" y="51215"/>
                </a:moveTo>
                <a:lnTo>
                  <a:pt x="115376" y="54974"/>
                </a:lnTo>
                <a:lnTo>
                  <a:pt x="111585" y="54974"/>
                </a:lnTo>
                <a:lnTo>
                  <a:pt x="111585" y="51215"/>
                </a:lnTo>
                <a:close/>
                <a:moveTo>
                  <a:pt x="119351" y="51215"/>
                </a:moveTo>
                <a:lnTo>
                  <a:pt x="119351" y="54974"/>
                </a:lnTo>
                <a:lnTo>
                  <a:pt x="115560" y="54974"/>
                </a:lnTo>
                <a:lnTo>
                  <a:pt x="115560" y="51215"/>
                </a:lnTo>
                <a:close/>
                <a:moveTo>
                  <a:pt x="123326" y="51215"/>
                </a:moveTo>
                <a:lnTo>
                  <a:pt x="123326" y="54974"/>
                </a:lnTo>
                <a:lnTo>
                  <a:pt x="119535" y="54974"/>
                </a:lnTo>
                <a:lnTo>
                  <a:pt x="119535" y="51215"/>
                </a:lnTo>
                <a:close/>
                <a:moveTo>
                  <a:pt x="127301" y="51215"/>
                </a:moveTo>
                <a:lnTo>
                  <a:pt x="127301" y="54974"/>
                </a:lnTo>
                <a:lnTo>
                  <a:pt x="123510" y="54974"/>
                </a:lnTo>
                <a:lnTo>
                  <a:pt x="123510" y="51215"/>
                </a:lnTo>
                <a:close/>
                <a:moveTo>
                  <a:pt x="131277" y="51215"/>
                </a:moveTo>
                <a:lnTo>
                  <a:pt x="131277" y="54974"/>
                </a:lnTo>
                <a:lnTo>
                  <a:pt x="127485" y="54974"/>
                </a:lnTo>
                <a:lnTo>
                  <a:pt x="127485" y="51215"/>
                </a:lnTo>
                <a:close/>
                <a:moveTo>
                  <a:pt x="135252" y="51215"/>
                </a:moveTo>
                <a:lnTo>
                  <a:pt x="135252" y="54974"/>
                </a:lnTo>
                <a:lnTo>
                  <a:pt x="131461" y="54974"/>
                </a:lnTo>
                <a:lnTo>
                  <a:pt x="131461" y="51215"/>
                </a:lnTo>
                <a:close/>
                <a:moveTo>
                  <a:pt x="139227" y="51215"/>
                </a:moveTo>
                <a:lnTo>
                  <a:pt x="139227" y="54974"/>
                </a:lnTo>
                <a:lnTo>
                  <a:pt x="135436" y="54974"/>
                </a:lnTo>
                <a:lnTo>
                  <a:pt x="135436" y="51215"/>
                </a:lnTo>
                <a:close/>
                <a:moveTo>
                  <a:pt x="143202" y="51215"/>
                </a:moveTo>
                <a:lnTo>
                  <a:pt x="143202" y="54974"/>
                </a:lnTo>
                <a:lnTo>
                  <a:pt x="139411" y="54974"/>
                </a:lnTo>
                <a:lnTo>
                  <a:pt x="139411" y="51215"/>
                </a:lnTo>
                <a:close/>
                <a:moveTo>
                  <a:pt x="147177" y="51215"/>
                </a:moveTo>
                <a:lnTo>
                  <a:pt x="147177" y="54974"/>
                </a:lnTo>
                <a:lnTo>
                  <a:pt x="143387" y="54974"/>
                </a:lnTo>
                <a:lnTo>
                  <a:pt x="143387" y="51215"/>
                </a:lnTo>
                <a:close/>
                <a:moveTo>
                  <a:pt x="151224" y="51215"/>
                </a:moveTo>
                <a:lnTo>
                  <a:pt x="151224" y="54974"/>
                </a:lnTo>
                <a:lnTo>
                  <a:pt x="147362" y="54974"/>
                </a:lnTo>
                <a:lnTo>
                  <a:pt x="147362" y="51215"/>
                </a:lnTo>
                <a:close/>
                <a:moveTo>
                  <a:pt x="4068" y="55157"/>
                </a:moveTo>
                <a:lnTo>
                  <a:pt x="4068" y="58918"/>
                </a:lnTo>
                <a:lnTo>
                  <a:pt x="184" y="58918"/>
                </a:lnTo>
                <a:lnTo>
                  <a:pt x="184" y="55157"/>
                </a:lnTo>
                <a:close/>
                <a:moveTo>
                  <a:pt x="8043" y="55157"/>
                </a:moveTo>
                <a:lnTo>
                  <a:pt x="8043" y="58918"/>
                </a:lnTo>
                <a:lnTo>
                  <a:pt x="4252" y="58918"/>
                </a:lnTo>
                <a:lnTo>
                  <a:pt x="4252" y="55157"/>
                </a:lnTo>
                <a:close/>
                <a:moveTo>
                  <a:pt x="12018" y="55157"/>
                </a:moveTo>
                <a:lnTo>
                  <a:pt x="12018" y="58918"/>
                </a:lnTo>
                <a:lnTo>
                  <a:pt x="8227" y="58918"/>
                </a:lnTo>
                <a:lnTo>
                  <a:pt x="8227" y="55157"/>
                </a:lnTo>
                <a:close/>
                <a:moveTo>
                  <a:pt x="15993" y="55157"/>
                </a:moveTo>
                <a:lnTo>
                  <a:pt x="15993" y="58918"/>
                </a:lnTo>
                <a:lnTo>
                  <a:pt x="12202" y="58918"/>
                </a:lnTo>
                <a:lnTo>
                  <a:pt x="12202" y="55157"/>
                </a:lnTo>
                <a:close/>
                <a:moveTo>
                  <a:pt x="19968" y="55157"/>
                </a:moveTo>
                <a:lnTo>
                  <a:pt x="19968" y="58918"/>
                </a:lnTo>
                <a:lnTo>
                  <a:pt x="16177" y="58918"/>
                </a:lnTo>
                <a:lnTo>
                  <a:pt x="16177" y="55157"/>
                </a:lnTo>
                <a:close/>
                <a:moveTo>
                  <a:pt x="23944" y="55157"/>
                </a:moveTo>
                <a:lnTo>
                  <a:pt x="23944" y="58918"/>
                </a:lnTo>
                <a:lnTo>
                  <a:pt x="20153" y="58918"/>
                </a:lnTo>
                <a:lnTo>
                  <a:pt x="20153" y="55157"/>
                </a:lnTo>
                <a:close/>
                <a:moveTo>
                  <a:pt x="27919" y="55157"/>
                </a:moveTo>
                <a:lnTo>
                  <a:pt x="27919" y="58918"/>
                </a:lnTo>
                <a:lnTo>
                  <a:pt x="24129" y="58918"/>
                </a:lnTo>
                <a:lnTo>
                  <a:pt x="24129" y="55157"/>
                </a:lnTo>
                <a:close/>
                <a:moveTo>
                  <a:pt x="31895" y="55157"/>
                </a:moveTo>
                <a:lnTo>
                  <a:pt x="31895" y="58918"/>
                </a:lnTo>
                <a:lnTo>
                  <a:pt x="28104" y="58918"/>
                </a:lnTo>
                <a:lnTo>
                  <a:pt x="28104" y="55157"/>
                </a:lnTo>
                <a:close/>
                <a:moveTo>
                  <a:pt x="35870" y="55157"/>
                </a:moveTo>
                <a:lnTo>
                  <a:pt x="35870" y="58918"/>
                </a:lnTo>
                <a:lnTo>
                  <a:pt x="32079" y="58918"/>
                </a:lnTo>
                <a:lnTo>
                  <a:pt x="32079" y="55157"/>
                </a:lnTo>
                <a:close/>
                <a:moveTo>
                  <a:pt x="39845" y="55157"/>
                </a:moveTo>
                <a:lnTo>
                  <a:pt x="39845" y="58918"/>
                </a:lnTo>
                <a:lnTo>
                  <a:pt x="36054" y="58918"/>
                </a:lnTo>
                <a:lnTo>
                  <a:pt x="36054" y="55157"/>
                </a:lnTo>
                <a:close/>
                <a:moveTo>
                  <a:pt x="43821" y="55157"/>
                </a:moveTo>
                <a:lnTo>
                  <a:pt x="43821" y="58918"/>
                </a:lnTo>
                <a:lnTo>
                  <a:pt x="40029" y="58918"/>
                </a:lnTo>
                <a:lnTo>
                  <a:pt x="40029" y="55157"/>
                </a:lnTo>
                <a:close/>
                <a:moveTo>
                  <a:pt x="47796" y="55157"/>
                </a:moveTo>
                <a:lnTo>
                  <a:pt x="47796" y="58918"/>
                </a:lnTo>
                <a:lnTo>
                  <a:pt x="44005" y="58918"/>
                </a:lnTo>
                <a:lnTo>
                  <a:pt x="44005" y="55157"/>
                </a:lnTo>
                <a:close/>
                <a:moveTo>
                  <a:pt x="51771" y="55157"/>
                </a:moveTo>
                <a:lnTo>
                  <a:pt x="51771" y="58918"/>
                </a:lnTo>
                <a:lnTo>
                  <a:pt x="47980" y="58918"/>
                </a:lnTo>
                <a:lnTo>
                  <a:pt x="47980" y="55157"/>
                </a:lnTo>
                <a:close/>
                <a:moveTo>
                  <a:pt x="55746" y="55157"/>
                </a:moveTo>
                <a:lnTo>
                  <a:pt x="55746" y="58918"/>
                </a:lnTo>
                <a:lnTo>
                  <a:pt x="51955" y="58918"/>
                </a:lnTo>
                <a:lnTo>
                  <a:pt x="51955" y="55157"/>
                </a:lnTo>
                <a:close/>
                <a:moveTo>
                  <a:pt x="59721" y="55157"/>
                </a:moveTo>
                <a:lnTo>
                  <a:pt x="59721" y="58918"/>
                </a:lnTo>
                <a:lnTo>
                  <a:pt x="55931" y="58918"/>
                </a:lnTo>
                <a:lnTo>
                  <a:pt x="55931" y="55157"/>
                </a:lnTo>
                <a:close/>
                <a:moveTo>
                  <a:pt x="63696" y="55157"/>
                </a:moveTo>
                <a:lnTo>
                  <a:pt x="63696" y="58918"/>
                </a:lnTo>
                <a:lnTo>
                  <a:pt x="59906" y="58918"/>
                </a:lnTo>
                <a:lnTo>
                  <a:pt x="59906" y="55157"/>
                </a:lnTo>
                <a:close/>
                <a:moveTo>
                  <a:pt x="67672" y="55157"/>
                </a:moveTo>
                <a:lnTo>
                  <a:pt x="67672" y="58918"/>
                </a:lnTo>
                <a:lnTo>
                  <a:pt x="63881" y="58918"/>
                </a:lnTo>
                <a:lnTo>
                  <a:pt x="63881" y="55157"/>
                </a:lnTo>
                <a:close/>
                <a:moveTo>
                  <a:pt x="71648" y="55157"/>
                </a:moveTo>
                <a:lnTo>
                  <a:pt x="71648" y="58918"/>
                </a:lnTo>
                <a:lnTo>
                  <a:pt x="67857" y="58918"/>
                </a:lnTo>
                <a:lnTo>
                  <a:pt x="67857" y="55157"/>
                </a:lnTo>
                <a:close/>
                <a:moveTo>
                  <a:pt x="75623" y="55157"/>
                </a:moveTo>
                <a:lnTo>
                  <a:pt x="75623" y="58918"/>
                </a:lnTo>
                <a:lnTo>
                  <a:pt x="71832" y="58918"/>
                </a:lnTo>
                <a:lnTo>
                  <a:pt x="71832" y="55157"/>
                </a:lnTo>
                <a:close/>
                <a:moveTo>
                  <a:pt x="79598" y="55157"/>
                </a:moveTo>
                <a:lnTo>
                  <a:pt x="79598" y="58918"/>
                </a:lnTo>
                <a:lnTo>
                  <a:pt x="75807" y="58918"/>
                </a:lnTo>
                <a:lnTo>
                  <a:pt x="75807" y="55157"/>
                </a:lnTo>
                <a:close/>
                <a:moveTo>
                  <a:pt x="83573" y="55157"/>
                </a:moveTo>
                <a:lnTo>
                  <a:pt x="83573" y="58918"/>
                </a:lnTo>
                <a:lnTo>
                  <a:pt x="79782" y="58918"/>
                </a:lnTo>
                <a:lnTo>
                  <a:pt x="79782" y="55157"/>
                </a:lnTo>
                <a:close/>
                <a:moveTo>
                  <a:pt x="87549" y="55157"/>
                </a:moveTo>
                <a:lnTo>
                  <a:pt x="87549" y="58918"/>
                </a:lnTo>
                <a:lnTo>
                  <a:pt x="83757" y="58918"/>
                </a:lnTo>
                <a:lnTo>
                  <a:pt x="83757" y="55157"/>
                </a:lnTo>
                <a:close/>
                <a:moveTo>
                  <a:pt x="91524" y="55157"/>
                </a:moveTo>
                <a:lnTo>
                  <a:pt x="91524" y="58918"/>
                </a:lnTo>
                <a:lnTo>
                  <a:pt x="87733" y="58918"/>
                </a:lnTo>
                <a:lnTo>
                  <a:pt x="87733" y="55157"/>
                </a:lnTo>
                <a:close/>
                <a:moveTo>
                  <a:pt x="95499" y="55157"/>
                </a:moveTo>
                <a:lnTo>
                  <a:pt x="95499" y="58918"/>
                </a:lnTo>
                <a:lnTo>
                  <a:pt x="91708" y="58918"/>
                </a:lnTo>
                <a:lnTo>
                  <a:pt x="91708" y="55157"/>
                </a:lnTo>
                <a:close/>
                <a:moveTo>
                  <a:pt x="99474" y="55157"/>
                </a:moveTo>
                <a:lnTo>
                  <a:pt x="99474" y="58918"/>
                </a:lnTo>
                <a:lnTo>
                  <a:pt x="95684" y="58918"/>
                </a:lnTo>
                <a:lnTo>
                  <a:pt x="95684" y="55157"/>
                </a:lnTo>
                <a:close/>
                <a:moveTo>
                  <a:pt x="103449" y="55157"/>
                </a:moveTo>
                <a:lnTo>
                  <a:pt x="103449" y="58918"/>
                </a:lnTo>
                <a:lnTo>
                  <a:pt x="99659" y="58918"/>
                </a:lnTo>
                <a:lnTo>
                  <a:pt x="99659" y="55157"/>
                </a:lnTo>
                <a:close/>
                <a:moveTo>
                  <a:pt x="107424" y="55157"/>
                </a:moveTo>
                <a:lnTo>
                  <a:pt x="107424" y="58918"/>
                </a:lnTo>
                <a:lnTo>
                  <a:pt x="103634" y="58918"/>
                </a:lnTo>
                <a:lnTo>
                  <a:pt x="103634" y="55157"/>
                </a:lnTo>
                <a:close/>
                <a:moveTo>
                  <a:pt x="111400" y="55157"/>
                </a:moveTo>
                <a:lnTo>
                  <a:pt x="111400" y="58918"/>
                </a:lnTo>
                <a:lnTo>
                  <a:pt x="107609" y="58918"/>
                </a:lnTo>
                <a:lnTo>
                  <a:pt x="107609" y="55157"/>
                </a:lnTo>
                <a:close/>
                <a:moveTo>
                  <a:pt x="115376" y="55157"/>
                </a:moveTo>
                <a:lnTo>
                  <a:pt x="115376" y="58918"/>
                </a:lnTo>
                <a:lnTo>
                  <a:pt x="111585" y="58918"/>
                </a:lnTo>
                <a:lnTo>
                  <a:pt x="111585" y="55157"/>
                </a:lnTo>
                <a:close/>
                <a:moveTo>
                  <a:pt x="119351" y="55157"/>
                </a:moveTo>
                <a:lnTo>
                  <a:pt x="119351" y="58918"/>
                </a:lnTo>
                <a:lnTo>
                  <a:pt x="115560" y="58918"/>
                </a:lnTo>
                <a:lnTo>
                  <a:pt x="115560" y="55157"/>
                </a:lnTo>
                <a:close/>
                <a:moveTo>
                  <a:pt x="123326" y="55157"/>
                </a:moveTo>
                <a:lnTo>
                  <a:pt x="123326" y="58918"/>
                </a:lnTo>
                <a:lnTo>
                  <a:pt x="119535" y="58918"/>
                </a:lnTo>
                <a:lnTo>
                  <a:pt x="119535" y="55157"/>
                </a:lnTo>
                <a:close/>
                <a:moveTo>
                  <a:pt x="127301" y="55157"/>
                </a:moveTo>
                <a:lnTo>
                  <a:pt x="127301" y="58918"/>
                </a:lnTo>
                <a:lnTo>
                  <a:pt x="123510" y="58918"/>
                </a:lnTo>
                <a:lnTo>
                  <a:pt x="123510" y="55157"/>
                </a:lnTo>
                <a:close/>
                <a:moveTo>
                  <a:pt x="131277" y="55157"/>
                </a:moveTo>
                <a:lnTo>
                  <a:pt x="131277" y="58918"/>
                </a:lnTo>
                <a:lnTo>
                  <a:pt x="127485" y="58918"/>
                </a:lnTo>
                <a:lnTo>
                  <a:pt x="127485" y="55157"/>
                </a:lnTo>
                <a:close/>
                <a:moveTo>
                  <a:pt x="135252" y="55157"/>
                </a:moveTo>
                <a:lnTo>
                  <a:pt x="135252" y="58918"/>
                </a:lnTo>
                <a:lnTo>
                  <a:pt x="131461" y="58918"/>
                </a:lnTo>
                <a:lnTo>
                  <a:pt x="131461" y="55157"/>
                </a:lnTo>
                <a:close/>
                <a:moveTo>
                  <a:pt x="139227" y="55157"/>
                </a:moveTo>
                <a:lnTo>
                  <a:pt x="139227" y="58918"/>
                </a:lnTo>
                <a:lnTo>
                  <a:pt x="135436" y="58918"/>
                </a:lnTo>
                <a:lnTo>
                  <a:pt x="135436" y="55157"/>
                </a:lnTo>
                <a:close/>
                <a:moveTo>
                  <a:pt x="143202" y="55157"/>
                </a:moveTo>
                <a:lnTo>
                  <a:pt x="143202" y="58918"/>
                </a:lnTo>
                <a:lnTo>
                  <a:pt x="139411" y="58918"/>
                </a:lnTo>
                <a:lnTo>
                  <a:pt x="139411" y="55157"/>
                </a:lnTo>
                <a:close/>
                <a:moveTo>
                  <a:pt x="147177" y="55157"/>
                </a:moveTo>
                <a:lnTo>
                  <a:pt x="147177" y="58918"/>
                </a:lnTo>
                <a:lnTo>
                  <a:pt x="143387" y="58918"/>
                </a:lnTo>
                <a:lnTo>
                  <a:pt x="143387" y="55157"/>
                </a:lnTo>
                <a:close/>
                <a:moveTo>
                  <a:pt x="151224" y="55157"/>
                </a:moveTo>
                <a:lnTo>
                  <a:pt x="151224" y="58918"/>
                </a:lnTo>
                <a:lnTo>
                  <a:pt x="147362" y="58918"/>
                </a:lnTo>
                <a:lnTo>
                  <a:pt x="147362" y="55157"/>
                </a:lnTo>
                <a:close/>
                <a:moveTo>
                  <a:pt x="4068" y="59101"/>
                </a:moveTo>
                <a:lnTo>
                  <a:pt x="4068" y="62861"/>
                </a:lnTo>
                <a:lnTo>
                  <a:pt x="184" y="62861"/>
                </a:lnTo>
                <a:lnTo>
                  <a:pt x="184" y="59101"/>
                </a:lnTo>
                <a:close/>
                <a:moveTo>
                  <a:pt x="8043" y="59101"/>
                </a:moveTo>
                <a:lnTo>
                  <a:pt x="8043" y="62861"/>
                </a:lnTo>
                <a:lnTo>
                  <a:pt x="4252" y="62861"/>
                </a:lnTo>
                <a:lnTo>
                  <a:pt x="4252" y="59101"/>
                </a:lnTo>
                <a:close/>
                <a:moveTo>
                  <a:pt x="12018" y="59101"/>
                </a:moveTo>
                <a:lnTo>
                  <a:pt x="12018" y="62861"/>
                </a:lnTo>
                <a:lnTo>
                  <a:pt x="8227" y="62861"/>
                </a:lnTo>
                <a:lnTo>
                  <a:pt x="8227" y="59101"/>
                </a:lnTo>
                <a:close/>
                <a:moveTo>
                  <a:pt x="15993" y="59101"/>
                </a:moveTo>
                <a:lnTo>
                  <a:pt x="15993" y="62861"/>
                </a:lnTo>
                <a:lnTo>
                  <a:pt x="12202" y="62861"/>
                </a:lnTo>
                <a:lnTo>
                  <a:pt x="12202" y="59101"/>
                </a:lnTo>
                <a:close/>
                <a:moveTo>
                  <a:pt x="19968" y="59101"/>
                </a:moveTo>
                <a:lnTo>
                  <a:pt x="19968" y="62861"/>
                </a:lnTo>
                <a:lnTo>
                  <a:pt x="16177" y="62861"/>
                </a:lnTo>
                <a:lnTo>
                  <a:pt x="16177" y="59101"/>
                </a:lnTo>
                <a:close/>
                <a:moveTo>
                  <a:pt x="23944" y="59101"/>
                </a:moveTo>
                <a:lnTo>
                  <a:pt x="23944" y="62861"/>
                </a:lnTo>
                <a:lnTo>
                  <a:pt x="20153" y="62861"/>
                </a:lnTo>
                <a:lnTo>
                  <a:pt x="20153" y="59101"/>
                </a:lnTo>
                <a:close/>
                <a:moveTo>
                  <a:pt x="27919" y="59101"/>
                </a:moveTo>
                <a:lnTo>
                  <a:pt x="27919" y="62861"/>
                </a:lnTo>
                <a:lnTo>
                  <a:pt x="24129" y="62861"/>
                </a:lnTo>
                <a:lnTo>
                  <a:pt x="24129" y="59101"/>
                </a:lnTo>
                <a:close/>
                <a:moveTo>
                  <a:pt x="31895" y="59101"/>
                </a:moveTo>
                <a:lnTo>
                  <a:pt x="31895" y="62861"/>
                </a:lnTo>
                <a:lnTo>
                  <a:pt x="28104" y="62861"/>
                </a:lnTo>
                <a:lnTo>
                  <a:pt x="28104" y="59101"/>
                </a:lnTo>
                <a:close/>
                <a:moveTo>
                  <a:pt x="35870" y="59101"/>
                </a:moveTo>
                <a:lnTo>
                  <a:pt x="35870" y="62861"/>
                </a:lnTo>
                <a:lnTo>
                  <a:pt x="32079" y="62861"/>
                </a:lnTo>
                <a:lnTo>
                  <a:pt x="32079" y="59101"/>
                </a:lnTo>
                <a:close/>
                <a:moveTo>
                  <a:pt x="39845" y="59101"/>
                </a:moveTo>
                <a:lnTo>
                  <a:pt x="39845" y="62861"/>
                </a:lnTo>
                <a:lnTo>
                  <a:pt x="36054" y="62861"/>
                </a:lnTo>
                <a:lnTo>
                  <a:pt x="36054" y="59101"/>
                </a:lnTo>
                <a:close/>
                <a:moveTo>
                  <a:pt x="43821" y="59101"/>
                </a:moveTo>
                <a:lnTo>
                  <a:pt x="43821" y="62861"/>
                </a:lnTo>
                <a:lnTo>
                  <a:pt x="40029" y="62861"/>
                </a:lnTo>
                <a:lnTo>
                  <a:pt x="40029" y="59101"/>
                </a:lnTo>
                <a:close/>
                <a:moveTo>
                  <a:pt x="47796" y="59101"/>
                </a:moveTo>
                <a:lnTo>
                  <a:pt x="47796" y="62861"/>
                </a:lnTo>
                <a:lnTo>
                  <a:pt x="44005" y="62861"/>
                </a:lnTo>
                <a:lnTo>
                  <a:pt x="44005" y="59101"/>
                </a:lnTo>
                <a:close/>
                <a:moveTo>
                  <a:pt x="51771" y="59101"/>
                </a:moveTo>
                <a:lnTo>
                  <a:pt x="51771" y="62861"/>
                </a:lnTo>
                <a:lnTo>
                  <a:pt x="47980" y="62861"/>
                </a:lnTo>
                <a:lnTo>
                  <a:pt x="47980" y="59101"/>
                </a:lnTo>
                <a:close/>
                <a:moveTo>
                  <a:pt x="55746" y="59101"/>
                </a:moveTo>
                <a:lnTo>
                  <a:pt x="55746" y="62861"/>
                </a:lnTo>
                <a:lnTo>
                  <a:pt x="51955" y="62861"/>
                </a:lnTo>
                <a:lnTo>
                  <a:pt x="51955" y="59101"/>
                </a:lnTo>
                <a:close/>
                <a:moveTo>
                  <a:pt x="59721" y="59101"/>
                </a:moveTo>
                <a:lnTo>
                  <a:pt x="59721" y="62861"/>
                </a:lnTo>
                <a:lnTo>
                  <a:pt x="55931" y="62861"/>
                </a:lnTo>
                <a:lnTo>
                  <a:pt x="55931" y="59101"/>
                </a:lnTo>
                <a:close/>
                <a:moveTo>
                  <a:pt x="63696" y="59101"/>
                </a:moveTo>
                <a:lnTo>
                  <a:pt x="63696" y="62861"/>
                </a:lnTo>
                <a:lnTo>
                  <a:pt x="59906" y="62861"/>
                </a:lnTo>
                <a:lnTo>
                  <a:pt x="59906" y="59101"/>
                </a:lnTo>
                <a:close/>
                <a:moveTo>
                  <a:pt x="67672" y="59101"/>
                </a:moveTo>
                <a:lnTo>
                  <a:pt x="67672" y="62861"/>
                </a:lnTo>
                <a:lnTo>
                  <a:pt x="63881" y="62861"/>
                </a:lnTo>
                <a:lnTo>
                  <a:pt x="63881" y="59101"/>
                </a:lnTo>
                <a:close/>
                <a:moveTo>
                  <a:pt x="71648" y="59101"/>
                </a:moveTo>
                <a:lnTo>
                  <a:pt x="71648" y="62861"/>
                </a:lnTo>
                <a:lnTo>
                  <a:pt x="67857" y="62861"/>
                </a:lnTo>
                <a:lnTo>
                  <a:pt x="67857" y="59101"/>
                </a:lnTo>
                <a:close/>
                <a:moveTo>
                  <a:pt x="75623" y="59101"/>
                </a:moveTo>
                <a:lnTo>
                  <a:pt x="75623" y="62861"/>
                </a:lnTo>
                <a:lnTo>
                  <a:pt x="71832" y="62861"/>
                </a:lnTo>
                <a:lnTo>
                  <a:pt x="71832" y="59101"/>
                </a:lnTo>
                <a:close/>
                <a:moveTo>
                  <a:pt x="79598" y="59101"/>
                </a:moveTo>
                <a:lnTo>
                  <a:pt x="79598" y="62861"/>
                </a:lnTo>
                <a:lnTo>
                  <a:pt x="75807" y="62861"/>
                </a:lnTo>
                <a:lnTo>
                  <a:pt x="75807" y="59101"/>
                </a:lnTo>
                <a:close/>
                <a:moveTo>
                  <a:pt x="83573" y="59101"/>
                </a:moveTo>
                <a:lnTo>
                  <a:pt x="83573" y="62861"/>
                </a:lnTo>
                <a:lnTo>
                  <a:pt x="79782" y="62861"/>
                </a:lnTo>
                <a:lnTo>
                  <a:pt x="79782" y="59101"/>
                </a:lnTo>
                <a:close/>
                <a:moveTo>
                  <a:pt x="87549" y="59101"/>
                </a:moveTo>
                <a:lnTo>
                  <a:pt x="87549" y="62861"/>
                </a:lnTo>
                <a:lnTo>
                  <a:pt x="83757" y="62861"/>
                </a:lnTo>
                <a:lnTo>
                  <a:pt x="83757" y="59101"/>
                </a:lnTo>
                <a:close/>
                <a:moveTo>
                  <a:pt x="91524" y="59101"/>
                </a:moveTo>
                <a:lnTo>
                  <a:pt x="91524" y="62861"/>
                </a:lnTo>
                <a:lnTo>
                  <a:pt x="87733" y="62861"/>
                </a:lnTo>
                <a:lnTo>
                  <a:pt x="87733" y="59101"/>
                </a:lnTo>
                <a:close/>
                <a:moveTo>
                  <a:pt x="95499" y="59101"/>
                </a:moveTo>
                <a:lnTo>
                  <a:pt x="95499" y="62861"/>
                </a:lnTo>
                <a:lnTo>
                  <a:pt x="91708" y="62861"/>
                </a:lnTo>
                <a:lnTo>
                  <a:pt x="91708" y="59101"/>
                </a:lnTo>
                <a:close/>
                <a:moveTo>
                  <a:pt x="99474" y="59101"/>
                </a:moveTo>
                <a:lnTo>
                  <a:pt x="99474" y="62861"/>
                </a:lnTo>
                <a:lnTo>
                  <a:pt x="95684" y="62861"/>
                </a:lnTo>
                <a:lnTo>
                  <a:pt x="95684" y="59101"/>
                </a:lnTo>
                <a:close/>
                <a:moveTo>
                  <a:pt x="103449" y="59101"/>
                </a:moveTo>
                <a:lnTo>
                  <a:pt x="103449" y="62861"/>
                </a:lnTo>
                <a:lnTo>
                  <a:pt x="99659" y="62861"/>
                </a:lnTo>
                <a:lnTo>
                  <a:pt x="99659" y="59101"/>
                </a:lnTo>
                <a:close/>
                <a:moveTo>
                  <a:pt x="107424" y="59101"/>
                </a:moveTo>
                <a:lnTo>
                  <a:pt x="107424" y="62861"/>
                </a:lnTo>
                <a:lnTo>
                  <a:pt x="103634" y="62861"/>
                </a:lnTo>
                <a:lnTo>
                  <a:pt x="103634" y="59101"/>
                </a:lnTo>
                <a:close/>
                <a:moveTo>
                  <a:pt x="111400" y="59101"/>
                </a:moveTo>
                <a:lnTo>
                  <a:pt x="111400" y="62861"/>
                </a:lnTo>
                <a:lnTo>
                  <a:pt x="107609" y="62861"/>
                </a:lnTo>
                <a:lnTo>
                  <a:pt x="107609" y="59101"/>
                </a:lnTo>
                <a:close/>
                <a:moveTo>
                  <a:pt x="115376" y="59101"/>
                </a:moveTo>
                <a:lnTo>
                  <a:pt x="115376" y="62861"/>
                </a:lnTo>
                <a:lnTo>
                  <a:pt x="111585" y="62861"/>
                </a:lnTo>
                <a:lnTo>
                  <a:pt x="111585" y="59101"/>
                </a:lnTo>
                <a:close/>
                <a:moveTo>
                  <a:pt x="119351" y="59101"/>
                </a:moveTo>
                <a:lnTo>
                  <a:pt x="119351" y="62861"/>
                </a:lnTo>
                <a:lnTo>
                  <a:pt x="115560" y="62861"/>
                </a:lnTo>
                <a:lnTo>
                  <a:pt x="115560" y="59101"/>
                </a:lnTo>
                <a:close/>
                <a:moveTo>
                  <a:pt x="123326" y="59101"/>
                </a:moveTo>
                <a:lnTo>
                  <a:pt x="123326" y="62861"/>
                </a:lnTo>
                <a:lnTo>
                  <a:pt x="119535" y="62861"/>
                </a:lnTo>
                <a:lnTo>
                  <a:pt x="119535" y="59101"/>
                </a:lnTo>
                <a:close/>
                <a:moveTo>
                  <a:pt x="127301" y="59101"/>
                </a:moveTo>
                <a:lnTo>
                  <a:pt x="127301" y="62861"/>
                </a:lnTo>
                <a:lnTo>
                  <a:pt x="123510" y="62861"/>
                </a:lnTo>
                <a:lnTo>
                  <a:pt x="123510" y="59101"/>
                </a:lnTo>
                <a:close/>
                <a:moveTo>
                  <a:pt x="131277" y="59101"/>
                </a:moveTo>
                <a:lnTo>
                  <a:pt x="131277" y="62861"/>
                </a:lnTo>
                <a:lnTo>
                  <a:pt x="127485" y="62861"/>
                </a:lnTo>
                <a:lnTo>
                  <a:pt x="127485" y="59101"/>
                </a:lnTo>
                <a:close/>
                <a:moveTo>
                  <a:pt x="135252" y="59101"/>
                </a:moveTo>
                <a:lnTo>
                  <a:pt x="135252" y="62861"/>
                </a:lnTo>
                <a:lnTo>
                  <a:pt x="131461" y="62861"/>
                </a:lnTo>
                <a:lnTo>
                  <a:pt x="131461" y="59101"/>
                </a:lnTo>
                <a:close/>
                <a:moveTo>
                  <a:pt x="139227" y="59101"/>
                </a:moveTo>
                <a:lnTo>
                  <a:pt x="139227" y="62861"/>
                </a:lnTo>
                <a:lnTo>
                  <a:pt x="135436" y="62861"/>
                </a:lnTo>
                <a:lnTo>
                  <a:pt x="135436" y="59101"/>
                </a:lnTo>
                <a:close/>
                <a:moveTo>
                  <a:pt x="143202" y="59101"/>
                </a:moveTo>
                <a:lnTo>
                  <a:pt x="143202" y="62861"/>
                </a:lnTo>
                <a:lnTo>
                  <a:pt x="139411" y="62861"/>
                </a:lnTo>
                <a:lnTo>
                  <a:pt x="139411" y="59101"/>
                </a:lnTo>
                <a:close/>
                <a:moveTo>
                  <a:pt x="147177" y="59101"/>
                </a:moveTo>
                <a:lnTo>
                  <a:pt x="147177" y="62861"/>
                </a:lnTo>
                <a:lnTo>
                  <a:pt x="143387" y="62861"/>
                </a:lnTo>
                <a:lnTo>
                  <a:pt x="143387" y="59101"/>
                </a:lnTo>
                <a:close/>
                <a:moveTo>
                  <a:pt x="151224" y="59101"/>
                </a:moveTo>
                <a:lnTo>
                  <a:pt x="151224" y="62861"/>
                </a:lnTo>
                <a:lnTo>
                  <a:pt x="147362" y="62861"/>
                </a:lnTo>
                <a:lnTo>
                  <a:pt x="147362" y="59101"/>
                </a:lnTo>
                <a:close/>
                <a:moveTo>
                  <a:pt x="4068" y="63043"/>
                </a:moveTo>
                <a:lnTo>
                  <a:pt x="4068" y="66803"/>
                </a:lnTo>
                <a:lnTo>
                  <a:pt x="184" y="66803"/>
                </a:lnTo>
                <a:lnTo>
                  <a:pt x="184" y="63043"/>
                </a:lnTo>
                <a:close/>
                <a:moveTo>
                  <a:pt x="8043" y="63043"/>
                </a:moveTo>
                <a:lnTo>
                  <a:pt x="8043" y="66803"/>
                </a:lnTo>
                <a:lnTo>
                  <a:pt x="4252" y="66803"/>
                </a:lnTo>
                <a:lnTo>
                  <a:pt x="4252" y="63043"/>
                </a:lnTo>
                <a:close/>
                <a:moveTo>
                  <a:pt x="12018" y="63043"/>
                </a:moveTo>
                <a:lnTo>
                  <a:pt x="12018" y="66803"/>
                </a:lnTo>
                <a:lnTo>
                  <a:pt x="8227" y="66803"/>
                </a:lnTo>
                <a:lnTo>
                  <a:pt x="8227" y="63043"/>
                </a:lnTo>
                <a:close/>
                <a:moveTo>
                  <a:pt x="15993" y="63043"/>
                </a:moveTo>
                <a:lnTo>
                  <a:pt x="15993" y="66803"/>
                </a:lnTo>
                <a:lnTo>
                  <a:pt x="12202" y="66803"/>
                </a:lnTo>
                <a:lnTo>
                  <a:pt x="12202" y="63043"/>
                </a:lnTo>
                <a:close/>
                <a:moveTo>
                  <a:pt x="19968" y="63043"/>
                </a:moveTo>
                <a:lnTo>
                  <a:pt x="19968" y="66803"/>
                </a:lnTo>
                <a:lnTo>
                  <a:pt x="16177" y="66803"/>
                </a:lnTo>
                <a:lnTo>
                  <a:pt x="16177" y="63043"/>
                </a:lnTo>
                <a:close/>
                <a:moveTo>
                  <a:pt x="23944" y="63043"/>
                </a:moveTo>
                <a:lnTo>
                  <a:pt x="23944" y="66803"/>
                </a:lnTo>
                <a:lnTo>
                  <a:pt x="20153" y="66803"/>
                </a:lnTo>
                <a:lnTo>
                  <a:pt x="20153" y="63043"/>
                </a:lnTo>
                <a:close/>
                <a:moveTo>
                  <a:pt x="27919" y="63043"/>
                </a:moveTo>
                <a:lnTo>
                  <a:pt x="27919" y="66803"/>
                </a:lnTo>
                <a:lnTo>
                  <a:pt x="24129" y="66803"/>
                </a:lnTo>
                <a:lnTo>
                  <a:pt x="24129" y="63043"/>
                </a:lnTo>
                <a:close/>
                <a:moveTo>
                  <a:pt x="31895" y="63043"/>
                </a:moveTo>
                <a:lnTo>
                  <a:pt x="31895" y="66803"/>
                </a:lnTo>
                <a:lnTo>
                  <a:pt x="28104" y="66803"/>
                </a:lnTo>
                <a:lnTo>
                  <a:pt x="28104" y="63043"/>
                </a:lnTo>
                <a:close/>
                <a:moveTo>
                  <a:pt x="35870" y="63043"/>
                </a:moveTo>
                <a:lnTo>
                  <a:pt x="35870" y="66803"/>
                </a:lnTo>
                <a:lnTo>
                  <a:pt x="32079" y="66803"/>
                </a:lnTo>
                <a:lnTo>
                  <a:pt x="32079" y="63043"/>
                </a:lnTo>
                <a:close/>
                <a:moveTo>
                  <a:pt x="39845" y="63043"/>
                </a:moveTo>
                <a:lnTo>
                  <a:pt x="39845" y="66803"/>
                </a:lnTo>
                <a:lnTo>
                  <a:pt x="36054" y="66803"/>
                </a:lnTo>
                <a:lnTo>
                  <a:pt x="36054" y="63043"/>
                </a:lnTo>
                <a:close/>
                <a:moveTo>
                  <a:pt x="43821" y="63043"/>
                </a:moveTo>
                <a:lnTo>
                  <a:pt x="43821" y="66803"/>
                </a:lnTo>
                <a:lnTo>
                  <a:pt x="40029" y="66803"/>
                </a:lnTo>
                <a:lnTo>
                  <a:pt x="40029" y="63043"/>
                </a:lnTo>
                <a:close/>
                <a:moveTo>
                  <a:pt x="47796" y="63043"/>
                </a:moveTo>
                <a:lnTo>
                  <a:pt x="47796" y="66803"/>
                </a:lnTo>
                <a:lnTo>
                  <a:pt x="44005" y="66803"/>
                </a:lnTo>
                <a:lnTo>
                  <a:pt x="44005" y="63043"/>
                </a:lnTo>
                <a:close/>
                <a:moveTo>
                  <a:pt x="51771" y="63043"/>
                </a:moveTo>
                <a:lnTo>
                  <a:pt x="51771" y="66803"/>
                </a:lnTo>
                <a:lnTo>
                  <a:pt x="47980" y="66803"/>
                </a:lnTo>
                <a:lnTo>
                  <a:pt x="47980" y="63043"/>
                </a:lnTo>
                <a:close/>
                <a:moveTo>
                  <a:pt x="55746" y="63043"/>
                </a:moveTo>
                <a:lnTo>
                  <a:pt x="55746" y="66803"/>
                </a:lnTo>
                <a:lnTo>
                  <a:pt x="51955" y="66803"/>
                </a:lnTo>
                <a:lnTo>
                  <a:pt x="51955" y="63043"/>
                </a:lnTo>
                <a:close/>
                <a:moveTo>
                  <a:pt x="59721" y="63043"/>
                </a:moveTo>
                <a:lnTo>
                  <a:pt x="59721" y="66803"/>
                </a:lnTo>
                <a:lnTo>
                  <a:pt x="55931" y="66803"/>
                </a:lnTo>
                <a:lnTo>
                  <a:pt x="55931" y="63043"/>
                </a:lnTo>
                <a:close/>
                <a:moveTo>
                  <a:pt x="63696" y="63043"/>
                </a:moveTo>
                <a:lnTo>
                  <a:pt x="63696" y="66803"/>
                </a:lnTo>
                <a:lnTo>
                  <a:pt x="59906" y="66803"/>
                </a:lnTo>
                <a:lnTo>
                  <a:pt x="59906" y="63043"/>
                </a:lnTo>
                <a:close/>
                <a:moveTo>
                  <a:pt x="67672" y="63043"/>
                </a:moveTo>
                <a:lnTo>
                  <a:pt x="67672" y="66803"/>
                </a:lnTo>
                <a:lnTo>
                  <a:pt x="63881" y="66803"/>
                </a:lnTo>
                <a:lnTo>
                  <a:pt x="63881" y="63043"/>
                </a:lnTo>
                <a:close/>
                <a:moveTo>
                  <a:pt x="71648" y="63043"/>
                </a:moveTo>
                <a:lnTo>
                  <a:pt x="71648" y="66803"/>
                </a:lnTo>
                <a:lnTo>
                  <a:pt x="67857" y="66803"/>
                </a:lnTo>
                <a:lnTo>
                  <a:pt x="67857" y="63043"/>
                </a:lnTo>
                <a:close/>
                <a:moveTo>
                  <a:pt x="75623" y="63043"/>
                </a:moveTo>
                <a:lnTo>
                  <a:pt x="75623" y="66803"/>
                </a:lnTo>
                <a:lnTo>
                  <a:pt x="71832" y="66803"/>
                </a:lnTo>
                <a:lnTo>
                  <a:pt x="71832" y="63043"/>
                </a:lnTo>
                <a:close/>
                <a:moveTo>
                  <a:pt x="79598" y="63043"/>
                </a:moveTo>
                <a:lnTo>
                  <a:pt x="79598" y="66803"/>
                </a:lnTo>
                <a:lnTo>
                  <a:pt x="75807" y="66803"/>
                </a:lnTo>
                <a:lnTo>
                  <a:pt x="75807" y="63043"/>
                </a:lnTo>
                <a:close/>
                <a:moveTo>
                  <a:pt x="83573" y="63043"/>
                </a:moveTo>
                <a:lnTo>
                  <a:pt x="83573" y="66803"/>
                </a:lnTo>
                <a:lnTo>
                  <a:pt x="79782" y="66803"/>
                </a:lnTo>
                <a:lnTo>
                  <a:pt x="79782" y="63043"/>
                </a:lnTo>
                <a:close/>
                <a:moveTo>
                  <a:pt x="87549" y="63043"/>
                </a:moveTo>
                <a:lnTo>
                  <a:pt x="87549" y="66803"/>
                </a:lnTo>
                <a:lnTo>
                  <a:pt x="83757" y="66803"/>
                </a:lnTo>
                <a:lnTo>
                  <a:pt x="83757" y="63043"/>
                </a:lnTo>
                <a:close/>
                <a:moveTo>
                  <a:pt x="91524" y="63043"/>
                </a:moveTo>
                <a:lnTo>
                  <a:pt x="91524" y="66803"/>
                </a:lnTo>
                <a:lnTo>
                  <a:pt x="87733" y="66803"/>
                </a:lnTo>
                <a:lnTo>
                  <a:pt x="87733" y="63043"/>
                </a:lnTo>
                <a:close/>
                <a:moveTo>
                  <a:pt x="95499" y="63043"/>
                </a:moveTo>
                <a:lnTo>
                  <a:pt x="95499" y="66803"/>
                </a:lnTo>
                <a:lnTo>
                  <a:pt x="91708" y="66803"/>
                </a:lnTo>
                <a:lnTo>
                  <a:pt x="91708" y="63043"/>
                </a:lnTo>
                <a:close/>
                <a:moveTo>
                  <a:pt x="99474" y="63043"/>
                </a:moveTo>
                <a:lnTo>
                  <a:pt x="99474" y="66803"/>
                </a:lnTo>
                <a:lnTo>
                  <a:pt x="95684" y="66803"/>
                </a:lnTo>
                <a:lnTo>
                  <a:pt x="95684" y="63043"/>
                </a:lnTo>
                <a:close/>
                <a:moveTo>
                  <a:pt x="103449" y="63043"/>
                </a:moveTo>
                <a:lnTo>
                  <a:pt x="103449" y="66803"/>
                </a:lnTo>
                <a:lnTo>
                  <a:pt x="99659" y="66803"/>
                </a:lnTo>
                <a:lnTo>
                  <a:pt x="99659" y="63043"/>
                </a:lnTo>
                <a:close/>
                <a:moveTo>
                  <a:pt x="107424" y="63043"/>
                </a:moveTo>
                <a:lnTo>
                  <a:pt x="107424" y="66803"/>
                </a:lnTo>
                <a:lnTo>
                  <a:pt x="103634" y="66803"/>
                </a:lnTo>
                <a:lnTo>
                  <a:pt x="103634" y="63043"/>
                </a:lnTo>
                <a:close/>
                <a:moveTo>
                  <a:pt x="111400" y="63043"/>
                </a:moveTo>
                <a:lnTo>
                  <a:pt x="111400" y="66803"/>
                </a:lnTo>
                <a:lnTo>
                  <a:pt x="107609" y="66803"/>
                </a:lnTo>
                <a:lnTo>
                  <a:pt x="107609" y="63043"/>
                </a:lnTo>
                <a:close/>
                <a:moveTo>
                  <a:pt x="115376" y="63043"/>
                </a:moveTo>
                <a:lnTo>
                  <a:pt x="115376" y="66803"/>
                </a:lnTo>
                <a:lnTo>
                  <a:pt x="111585" y="66803"/>
                </a:lnTo>
                <a:lnTo>
                  <a:pt x="111585" y="63043"/>
                </a:lnTo>
                <a:close/>
                <a:moveTo>
                  <a:pt x="119351" y="63044"/>
                </a:moveTo>
                <a:lnTo>
                  <a:pt x="119351" y="66803"/>
                </a:lnTo>
                <a:lnTo>
                  <a:pt x="115560" y="66803"/>
                </a:lnTo>
                <a:lnTo>
                  <a:pt x="115560" y="63044"/>
                </a:lnTo>
                <a:close/>
                <a:moveTo>
                  <a:pt x="123326" y="63044"/>
                </a:moveTo>
                <a:lnTo>
                  <a:pt x="123326" y="66803"/>
                </a:lnTo>
                <a:lnTo>
                  <a:pt x="119535" y="66803"/>
                </a:lnTo>
                <a:lnTo>
                  <a:pt x="119535" y="63044"/>
                </a:lnTo>
                <a:close/>
                <a:moveTo>
                  <a:pt x="127301" y="63044"/>
                </a:moveTo>
                <a:lnTo>
                  <a:pt x="127301" y="66803"/>
                </a:lnTo>
                <a:lnTo>
                  <a:pt x="123510" y="66803"/>
                </a:lnTo>
                <a:lnTo>
                  <a:pt x="123510" y="63044"/>
                </a:lnTo>
                <a:close/>
                <a:moveTo>
                  <a:pt x="131277" y="63044"/>
                </a:moveTo>
                <a:lnTo>
                  <a:pt x="131277" y="66803"/>
                </a:lnTo>
                <a:lnTo>
                  <a:pt x="127485" y="66803"/>
                </a:lnTo>
                <a:lnTo>
                  <a:pt x="127485" y="63044"/>
                </a:lnTo>
                <a:close/>
                <a:moveTo>
                  <a:pt x="135252" y="63044"/>
                </a:moveTo>
                <a:lnTo>
                  <a:pt x="135252" y="66803"/>
                </a:lnTo>
                <a:lnTo>
                  <a:pt x="131461" y="66803"/>
                </a:lnTo>
                <a:lnTo>
                  <a:pt x="131461" y="63044"/>
                </a:lnTo>
                <a:close/>
                <a:moveTo>
                  <a:pt x="139227" y="63044"/>
                </a:moveTo>
                <a:lnTo>
                  <a:pt x="139227" y="66803"/>
                </a:lnTo>
                <a:lnTo>
                  <a:pt x="135436" y="66803"/>
                </a:lnTo>
                <a:lnTo>
                  <a:pt x="135436" y="63044"/>
                </a:lnTo>
                <a:close/>
                <a:moveTo>
                  <a:pt x="143202" y="63044"/>
                </a:moveTo>
                <a:lnTo>
                  <a:pt x="143202" y="66803"/>
                </a:lnTo>
                <a:lnTo>
                  <a:pt x="139411" y="66803"/>
                </a:lnTo>
                <a:lnTo>
                  <a:pt x="139411" y="63044"/>
                </a:lnTo>
                <a:close/>
                <a:moveTo>
                  <a:pt x="147177" y="63044"/>
                </a:moveTo>
                <a:lnTo>
                  <a:pt x="147177" y="66803"/>
                </a:lnTo>
                <a:lnTo>
                  <a:pt x="143387" y="66803"/>
                </a:lnTo>
                <a:lnTo>
                  <a:pt x="143387" y="63044"/>
                </a:lnTo>
                <a:close/>
                <a:moveTo>
                  <a:pt x="151224" y="63044"/>
                </a:moveTo>
                <a:lnTo>
                  <a:pt x="151224" y="66803"/>
                </a:lnTo>
                <a:lnTo>
                  <a:pt x="147362" y="66803"/>
                </a:lnTo>
                <a:lnTo>
                  <a:pt x="147362" y="63044"/>
                </a:lnTo>
                <a:close/>
                <a:moveTo>
                  <a:pt x="4068" y="66986"/>
                </a:moveTo>
                <a:lnTo>
                  <a:pt x="4068" y="70746"/>
                </a:lnTo>
                <a:lnTo>
                  <a:pt x="184" y="70746"/>
                </a:lnTo>
                <a:lnTo>
                  <a:pt x="184" y="66986"/>
                </a:lnTo>
                <a:close/>
                <a:moveTo>
                  <a:pt x="8043" y="66986"/>
                </a:moveTo>
                <a:lnTo>
                  <a:pt x="8043" y="70746"/>
                </a:lnTo>
                <a:lnTo>
                  <a:pt x="4252" y="70746"/>
                </a:lnTo>
                <a:lnTo>
                  <a:pt x="4252" y="66986"/>
                </a:lnTo>
                <a:close/>
                <a:moveTo>
                  <a:pt x="12018" y="66986"/>
                </a:moveTo>
                <a:lnTo>
                  <a:pt x="12018" y="70746"/>
                </a:lnTo>
                <a:lnTo>
                  <a:pt x="8227" y="70746"/>
                </a:lnTo>
                <a:lnTo>
                  <a:pt x="8227" y="66986"/>
                </a:lnTo>
                <a:close/>
                <a:moveTo>
                  <a:pt x="15993" y="66986"/>
                </a:moveTo>
                <a:lnTo>
                  <a:pt x="15993" y="70746"/>
                </a:lnTo>
                <a:lnTo>
                  <a:pt x="12202" y="70746"/>
                </a:lnTo>
                <a:lnTo>
                  <a:pt x="12202" y="66986"/>
                </a:lnTo>
                <a:close/>
                <a:moveTo>
                  <a:pt x="19968" y="66986"/>
                </a:moveTo>
                <a:lnTo>
                  <a:pt x="19968" y="70746"/>
                </a:lnTo>
                <a:lnTo>
                  <a:pt x="16177" y="70746"/>
                </a:lnTo>
                <a:lnTo>
                  <a:pt x="16177" y="66986"/>
                </a:lnTo>
                <a:close/>
                <a:moveTo>
                  <a:pt x="23944" y="66986"/>
                </a:moveTo>
                <a:lnTo>
                  <a:pt x="23944" y="70746"/>
                </a:lnTo>
                <a:lnTo>
                  <a:pt x="20153" y="70746"/>
                </a:lnTo>
                <a:lnTo>
                  <a:pt x="20153" y="66986"/>
                </a:lnTo>
                <a:close/>
                <a:moveTo>
                  <a:pt x="27919" y="66986"/>
                </a:moveTo>
                <a:lnTo>
                  <a:pt x="27919" y="70746"/>
                </a:lnTo>
                <a:lnTo>
                  <a:pt x="24129" y="70746"/>
                </a:lnTo>
                <a:lnTo>
                  <a:pt x="24129" y="66986"/>
                </a:lnTo>
                <a:close/>
                <a:moveTo>
                  <a:pt x="31895" y="66986"/>
                </a:moveTo>
                <a:lnTo>
                  <a:pt x="31895" y="70746"/>
                </a:lnTo>
                <a:lnTo>
                  <a:pt x="28104" y="70746"/>
                </a:lnTo>
                <a:lnTo>
                  <a:pt x="28104" y="66986"/>
                </a:lnTo>
                <a:close/>
                <a:moveTo>
                  <a:pt x="35870" y="66986"/>
                </a:moveTo>
                <a:lnTo>
                  <a:pt x="35870" y="70746"/>
                </a:lnTo>
                <a:lnTo>
                  <a:pt x="32079" y="70746"/>
                </a:lnTo>
                <a:lnTo>
                  <a:pt x="32079" y="66986"/>
                </a:lnTo>
                <a:close/>
                <a:moveTo>
                  <a:pt x="39845" y="66986"/>
                </a:moveTo>
                <a:lnTo>
                  <a:pt x="39845" y="70746"/>
                </a:lnTo>
                <a:lnTo>
                  <a:pt x="36054" y="70746"/>
                </a:lnTo>
                <a:lnTo>
                  <a:pt x="36054" y="66986"/>
                </a:lnTo>
                <a:close/>
                <a:moveTo>
                  <a:pt x="43821" y="66986"/>
                </a:moveTo>
                <a:lnTo>
                  <a:pt x="43821" y="70746"/>
                </a:lnTo>
                <a:lnTo>
                  <a:pt x="40029" y="70746"/>
                </a:lnTo>
                <a:lnTo>
                  <a:pt x="40029" y="66986"/>
                </a:lnTo>
                <a:close/>
                <a:moveTo>
                  <a:pt x="47796" y="66986"/>
                </a:moveTo>
                <a:lnTo>
                  <a:pt x="47796" y="70746"/>
                </a:lnTo>
                <a:lnTo>
                  <a:pt x="44005" y="70746"/>
                </a:lnTo>
                <a:lnTo>
                  <a:pt x="44005" y="66986"/>
                </a:lnTo>
                <a:close/>
                <a:moveTo>
                  <a:pt x="51771" y="66986"/>
                </a:moveTo>
                <a:lnTo>
                  <a:pt x="51771" y="70746"/>
                </a:lnTo>
                <a:lnTo>
                  <a:pt x="47980" y="70746"/>
                </a:lnTo>
                <a:lnTo>
                  <a:pt x="47980" y="66986"/>
                </a:lnTo>
                <a:close/>
                <a:moveTo>
                  <a:pt x="55746" y="66986"/>
                </a:moveTo>
                <a:lnTo>
                  <a:pt x="55746" y="70746"/>
                </a:lnTo>
                <a:lnTo>
                  <a:pt x="51955" y="70746"/>
                </a:lnTo>
                <a:lnTo>
                  <a:pt x="51955" y="66986"/>
                </a:lnTo>
                <a:close/>
                <a:moveTo>
                  <a:pt x="59721" y="66986"/>
                </a:moveTo>
                <a:lnTo>
                  <a:pt x="59721" y="70746"/>
                </a:lnTo>
                <a:lnTo>
                  <a:pt x="55931" y="70746"/>
                </a:lnTo>
                <a:lnTo>
                  <a:pt x="55931" y="66986"/>
                </a:lnTo>
                <a:close/>
                <a:moveTo>
                  <a:pt x="63696" y="66986"/>
                </a:moveTo>
                <a:lnTo>
                  <a:pt x="63696" y="70746"/>
                </a:lnTo>
                <a:lnTo>
                  <a:pt x="59906" y="70746"/>
                </a:lnTo>
                <a:lnTo>
                  <a:pt x="59906" y="66986"/>
                </a:lnTo>
                <a:close/>
                <a:moveTo>
                  <a:pt x="67672" y="66986"/>
                </a:moveTo>
                <a:lnTo>
                  <a:pt x="67672" y="70746"/>
                </a:lnTo>
                <a:lnTo>
                  <a:pt x="63881" y="70746"/>
                </a:lnTo>
                <a:lnTo>
                  <a:pt x="63881" y="66986"/>
                </a:lnTo>
                <a:close/>
                <a:moveTo>
                  <a:pt x="71648" y="66986"/>
                </a:moveTo>
                <a:lnTo>
                  <a:pt x="71648" y="70746"/>
                </a:lnTo>
                <a:lnTo>
                  <a:pt x="67857" y="70746"/>
                </a:lnTo>
                <a:lnTo>
                  <a:pt x="67857" y="66986"/>
                </a:lnTo>
                <a:close/>
                <a:moveTo>
                  <a:pt x="75623" y="66986"/>
                </a:moveTo>
                <a:lnTo>
                  <a:pt x="75623" y="70746"/>
                </a:lnTo>
                <a:lnTo>
                  <a:pt x="71832" y="70746"/>
                </a:lnTo>
                <a:lnTo>
                  <a:pt x="71832" y="66986"/>
                </a:lnTo>
                <a:close/>
                <a:moveTo>
                  <a:pt x="79598" y="66986"/>
                </a:moveTo>
                <a:lnTo>
                  <a:pt x="79598" y="70746"/>
                </a:lnTo>
                <a:lnTo>
                  <a:pt x="75807" y="70746"/>
                </a:lnTo>
                <a:lnTo>
                  <a:pt x="75807" y="66986"/>
                </a:lnTo>
                <a:close/>
                <a:moveTo>
                  <a:pt x="83573" y="66986"/>
                </a:moveTo>
                <a:lnTo>
                  <a:pt x="83573" y="70746"/>
                </a:lnTo>
                <a:lnTo>
                  <a:pt x="79782" y="70746"/>
                </a:lnTo>
                <a:lnTo>
                  <a:pt x="79782" y="66986"/>
                </a:lnTo>
                <a:close/>
                <a:moveTo>
                  <a:pt x="87549" y="66986"/>
                </a:moveTo>
                <a:lnTo>
                  <a:pt x="87549" y="70746"/>
                </a:lnTo>
                <a:lnTo>
                  <a:pt x="83757" y="70746"/>
                </a:lnTo>
                <a:lnTo>
                  <a:pt x="83757" y="66986"/>
                </a:lnTo>
                <a:close/>
                <a:moveTo>
                  <a:pt x="91524" y="66986"/>
                </a:moveTo>
                <a:lnTo>
                  <a:pt x="91524" y="70746"/>
                </a:lnTo>
                <a:lnTo>
                  <a:pt x="87733" y="70746"/>
                </a:lnTo>
                <a:lnTo>
                  <a:pt x="87733" y="66986"/>
                </a:lnTo>
                <a:close/>
                <a:moveTo>
                  <a:pt x="95499" y="66986"/>
                </a:moveTo>
                <a:lnTo>
                  <a:pt x="95499" y="70746"/>
                </a:lnTo>
                <a:lnTo>
                  <a:pt x="91708" y="70746"/>
                </a:lnTo>
                <a:lnTo>
                  <a:pt x="91708" y="66986"/>
                </a:lnTo>
                <a:close/>
                <a:moveTo>
                  <a:pt x="99474" y="66986"/>
                </a:moveTo>
                <a:lnTo>
                  <a:pt x="99474" y="70746"/>
                </a:lnTo>
                <a:lnTo>
                  <a:pt x="95684" y="70746"/>
                </a:lnTo>
                <a:lnTo>
                  <a:pt x="95684" y="66986"/>
                </a:lnTo>
                <a:close/>
                <a:moveTo>
                  <a:pt x="103449" y="66986"/>
                </a:moveTo>
                <a:lnTo>
                  <a:pt x="103449" y="70746"/>
                </a:lnTo>
                <a:lnTo>
                  <a:pt x="99659" y="70746"/>
                </a:lnTo>
                <a:lnTo>
                  <a:pt x="99659" y="66986"/>
                </a:lnTo>
                <a:close/>
                <a:moveTo>
                  <a:pt x="107424" y="66986"/>
                </a:moveTo>
                <a:lnTo>
                  <a:pt x="107424" y="70746"/>
                </a:lnTo>
                <a:lnTo>
                  <a:pt x="103634" y="70746"/>
                </a:lnTo>
                <a:lnTo>
                  <a:pt x="103634" y="66986"/>
                </a:lnTo>
                <a:close/>
                <a:moveTo>
                  <a:pt x="111400" y="66986"/>
                </a:moveTo>
                <a:lnTo>
                  <a:pt x="111400" y="70746"/>
                </a:lnTo>
                <a:lnTo>
                  <a:pt x="107609" y="70746"/>
                </a:lnTo>
                <a:lnTo>
                  <a:pt x="107609" y="66986"/>
                </a:lnTo>
                <a:close/>
                <a:moveTo>
                  <a:pt x="115376" y="66986"/>
                </a:moveTo>
                <a:lnTo>
                  <a:pt x="115376" y="70746"/>
                </a:lnTo>
                <a:lnTo>
                  <a:pt x="111585" y="70746"/>
                </a:lnTo>
                <a:lnTo>
                  <a:pt x="111585" y="66986"/>
                </a:lnTo>
                <a:close/>
                <a:moveTo>
                  <a:pt x="119351" y="66986"/>
                </a:moveTo>
                <a:lnTo>
                  <a:pt x="119351" y="70746"/>
                </a:lnTo>
                <a:lnTo>
                  <a:pt x="115560" y="70746"/>
                </a:lnTo>
                <a:lnTo>
                  <a:pt x="115560" y="66986"/>
                </a:lnTo>
                <a:close/>
                <a:moveTo>
                  <a:pt x="123326" y="66986"/>
                </a:moveTo>
                <a:lnTo>
                  <a:pt x="123326" y="70746"/>
                </a:lnTo>
                <a:lnTo>
                  <a:pt x="119535" y="70746"/>
                </a:lnTo>
                <a:lnTo>
                  <a:pt x="119535" y="66986"/>
                </a:lnTo>
                <a:close/>
                <a:moveTo>
                  <a:pt x="127301" y="66986"/>
                </a:moveTo>
                <a:lnTo>
                  <a:pt x="127301" y="70746"/>
                </a:lnTo>
                <a:lnTo>
                  <a:pt x="123510" y="70746"/>
                </a:lnTo>
                <a:lnTo>
                  <a:pt x="123510" y="66986"/>
                </a:lnTo>
                <a:close/>
                <a:moveTo>
                  <a:pt x="131277" y="66986"/>
                </a:moveTo>
                <a:lnTo>
                  <a:pt x="131277" y="70746"/>
                </a:lnTo>
                <a:lnTo>
                  <a:pt x="127485" y="70746"/>
                </a:lnTo>
                <a:lnTo>
                  <a:pt x="127485" y="66986"/>
                </a:lnTo>
                <a:close/>
                <a:moveTo>
                  <a:pt x="135252" y="66986"/>
                </a:moveTo>
                <a:lnTo>
                  <a:pt x="135252" y="70746"/>
                </a:lnTo>
                <a:lnTo>
                  <a:pt x="131461" y="70746"/>
                </a:lnTo>
                <a:lnTo>
                  <a:pt x="131461" y="66986"/>
                </a:lnTo>
                <a:close/>
                <a:moveTo>
                  <a:pt x="139227" y="66986"/>
                </a:moveTo>
                <a:lnTo>
                  <a:pt x="139227" y="70746"/>
                </a:lnTo>
                <a:lnTo>
                  <a:pt x="135436" y="70746"/>
                </a:lnTo>
                <a:lnTo>
                  <a:pt x="135436" y="66986"/>
                </a:lnTo>
                <a:close/>
                <a:moveTo>
                  <a:pt x="143202" y="66986"/>
                </a:moveTo>
                <a:lnTo>
                  <a:pt x="143202" y="70746"/>
                </a:lnTo>
                <a:lnTo>
                  <a:pt x="139411" y="70746"/>
                </a:lnTo>
                <a:lnTo>
                  <a:pt x="139411" y="66986"/>
                </a:lnTo>
                <a:close/>
                <a:moveTo>
                  <a:pt x="147177" y="66986"/>
                </a:moveTo>
                <a:lnTo>
                  <a:pt x="147177" y="70746"/>
                </a:lnTo>
                <a:lnTo>
                  <a:pt x="143387" y="70746"/>
                </a:lnTo>
                <a:lnTo>
                  <a:pt x="143387" y="66986"/>
                </a:lnTo>
                <a:close/>
                <a:moveTo>
                  <a:pt x="151224" y="66986"/>
                </a:moveTo>
                <a:lnTo>
                  <a:pt x="151224" y="70746"/>
                </a:lnTo>
                <a:lnTo>
                  <a:pt x="147362" y="70746"/>
                </a:lnTo>
                <a:lnTo>
                  <a:pt x="147362" y="66986"/>
                </a:lnTo>
                <a:close/>
                <a:moveTo>
                  <a:pt x="4068" y="70929"/>
                </a:moveTo>
                <a:lnTo>
                  <a:pt x="4068" y="74689"/>
                </a:lnTo>
                <a:lnTo>
                  <a:pt x="184" y="74689"/>
                </a:lnTo>
                <a:lnTo>
                  <a:pt x="184" y="70929"/>
                </a:lnTo>
                <a:close/>
                <a:moveTo>
                  <a:pt x="8043" y="70929"/>
                </a:moveTo>
                <a:lnTo>
                  <a:pt x="8043" y="74689"/>
                </a:lnTo>
                <a:lnTo>
                  <a:pt x="4252" y="74689"/>
                </a:lnTo>
                <a:lnTo>
                  <a:pt x="4252" y="70929"/>
                </a:lnTo>
                <a:close/>
                <a:moveTo>
                  <a:pt x="12018" y="70929"/>
                </a:moveTo>
                <a:lnTo>
                  <a:pt x="12018" y="74689"/>
                </a:lnTo>
                <a:lnTo>
                  <a:pt x="8227" y="74689"/>
                </a:lnTo>
                <a:lnTo>
                  <a:pt x="8227" y="70929"/>
                </a:lnTo>
                <a:close/>
                <a:moveTo>
                  <a:pt x="15993" y="70929"/>
                </a:moveTo>
                <a:lnTo>
                  <a:pt x="15993" y="74689"/>
                </a:lnTo>
                <a:lnTo>
                  <a:pt x="12202" y="74689"/>
                </a:lnTo>
                <a:lnTo>
                  <a:pt x="12202" y="70929"/>
                </a:lnTo>
                <a:close/>
                <a:moveTo>
                  <a:pt x="19968" y="70929"/>
                </a:moveTo>
                <a:lnTo>
                  <a:pt x="19968" y="74689"/>
                </a:lnTo>
                <a:lnTo>
                  <a:pt x="16177" y="74689"/>
                </a:lnTo>
                <a:lnTo>
                  <a:pt x="16177" y="70929"/>
                </a:lnTo>
                <a:close/>
                <a:moveTo>
                  <a:pt x="23944" y="70929"/>
                </a:moveTo>
                <a:lnTo>
                  <a:pt x="23944" y="74689"/>
                </a:lnTo>
                <a:lnTo>
                  <a:pt x="20153" y="74689"/>
                </a:lnTo>
                <a:lnTo>
                  <a:pt x="20153" y="70929"/>
                </a:lnTo>
                <a:close/>
                <a:moveTo>
                  <a:pt x="27919" y="70929"/>
                </a:moveTo>
                <a:lnTo>
                  <a:pt x="27919" y="74689"/>
                </a:lnTo>
                <a:lnTo>
                  <a:pt x="24129" y="74689"/>
                </a:lnTo>
                <a:lnTo>
                  <a:pt x="24129" y="70929"/>
                </a:lnTo>
                <a:close/>
                <a:moveTo>
                  <a:pt x="31895" y="70929"/>
                </a:moveTo>
                <a:lnTo>
                  <a:pt x="31895" y="74689"/>
                </a:lnTo>
                <a:lnTo>
                  <a:pt x="28104" y="74689"/>
                </a:lnTo>
                <a:lnTo>
                  <a:pt x="28104" y="70929"/>
                </a:lnTo>
                <a:close/>
                <a:moveTo>
                  <a:pt x="35870" y="70929"/>
                </a:moveTo>
                <a:lnTo>
                  <a:pt x="35870" y="74689"/>
                </a:lnTo>
                <a:lnTo>
                  <a:pt x="32079" y="74689"/>
                </a:lnTo>
                <a:lnTo>
                  <a:pt x="32079" y="70929"/>
                </a:lnTo>
                <a:close/>
                <a:moveTo>
                  <a:pt x="39845" y="70929"/>
                </a:moveTo>
                <a:lnTo>
                  <a:pt x="39845" y="74689"/>
                </a:lnTo>
                <a:lnTo>
                  <a:pt x="36054" y="74689"/>
                </a:lnTo>
                <a:lnTo>
                  <a:pt x="36054" y="70929"/>
                </a:lnTo>
                <a:close/>
                <a:moveTo>
                  <a:pt x="43821" y="70929"/>
                </a:moveTo>
                <a:lnTo>
                  <a:pt x="43821" y="74689"/>
                </a:lnTo>
                <a:lnTo>
                  <a:pt x="40029" y="74689"/>
                </a:lnTo>
                <a:lnTo>
                  <a:pt x="40029" y="70929"/>
                </a:lnTo>
                <a:close/>
                <a:moveTo>
                  <a:pt x="47796" y="70929"/>
                </a:moveTo>
                <a:lnTo>
                  <a:pt x="47796" y="74689"/>
                </a:lnTo>
                <a:lnTo>
                  <a:pt x="44005" y="74689"/>
                </a:lnTo>
                <a:lnTo>
                  <a:pt x="44005" y="70929"/>
                </a:lnTo>
                <a:close/>
                <a:moveTo>
                  <a:pt x="51771" y="70929"/>
                </a:moveTo>
                <a:lnTo>
                  <a:pt x="51771" y="74689"/>
                </a:lnTo>
                <a:lnTo>
                  <a:pt x="47980" y="74689"/>
                </a:lnTo>
                <a:lnTo>
                  <a:pt x="47980" y="70929"/>
                </a:lnTo>
                <a:close/>
                <a:moveTo>
                  <a:pt x="55746" y="70929"/>
                </a:moveTo>
                <a:lnTo>
                  <a:pt x="55746" y="74689"/>
                </a:lnTo>
                <a:lnTo>
                  <a:pt x="51955" y="74689"/>
                </a:lnTo>
                <a:lnTo>
                  <a:pt x="51955" y="70929"/>
                </a:lnTo>
                <a:close/>
                <a:moveTo>
                  <a:pt x="59721" y="70929"/>
                </a:moveTo>
                <a:lnTo>
                  <a:pt x="59721" y="74689"/>
                </a:lnTo>
                <a:lnTo>
                  <a:pt x="55931" y="74689"/>
                </a:lnTo>
                <a:lnTo>
                  <a:pt x="55931" y="70929"/>
                </a:lnTo>
                <a:close/>
                <a:moveTo>
                  <a:pt x="63696" y="70929"/>
                </a:moveTo>
                <a:lnTo>
                  <a:pt x="63696" y="74689"/>
                </a:lnTo>
                <a:lnTo>
                  <a:pt x="59906" y="74689"/>
                </a:lnTo>
                <a:lnTo>
                  <a:pt x="59906" y="70929"/>
                </a:lnTo>
                <a:close/>
                <a:moveTo>
                  <a:pt x="67672" y="70929"/>
                </a:moveTo>
                <a:lnTo>
                  <a:pt x="67672" y="74689"/>
                </a:lnTo>
                <a:lnTo>
                  <a:pt x="63881" y="74689"/>
                </a:lnTo>
                <a:lnTo>
                  <a:pt x="63881" y="70929"/>
                </a:lnTo>
                <a:close/>
                <a:moveTo>
                  <a:pt x="71648" y="70929"/>
                </a:moveTo>
                <a:lnTo>
                  <a:pt x="71648" y="74689"/>
                </a:lnTo>
                <a:lnTo>
                  <a:pt x="67857" y="74689"/>
                </a:lnTo>
                <a:lnTo>
                  <a:pt x="67857" y="70929"/>
                </a:lnTo>
                <a:close/>
                <a:moveTo>
                  <a:pt x="75623" y="70929"/>
                </a:moveTo>
                <a:lnTo>
                  <a:pt x="75623" y="74689"/>
                </a:lnTo>
                <a:lnTo>
                  <a:pt x="71832" y="74689"/>
                </a:lnTo>
                <a:lnTo>
                  <a:pt x="71832" y="70929"/>
                </a:lnTo>
                <a:close/>
                <a:moveTo>
                  <a:pt x="79598" y="70929"/>
                </a:moveTo>
                <a:lnTo>
                  <a:pt x="79598" y="74689"/>
                </a:lnTo>
                <a:lnTo>
                  <a:pt x="75807" y="74689"/>
                </a:lnTo>
                <a:lnTo>
                  <a:pt x="75807" y="70929"/>
                </a:lnTo>
                <a:close/>
                <a:moveTo>
                  <a:pt x="83573" y="70929"/>
                </a:moveTo>
                <a:lnTo>
                  <a:pt x="83573" y="74689"/>
                </a:lnTo>
                <a:lnTo>
                  <a:pt x="79782" y="74689"/>
                </a:lnTo>
                <a:lnTo>
                  <a:pt x="79782" y="70929"/>
                </a:lnTo>
                <a:close/>
                <a:moveTo>
                  <a:pt x="87549" y="70929"/>
                </a:moveTo>
                <a:lnTo>
                  <a:pt x="87549" y="74689"/>
                </a:lnTo>
                <a:lnTo>
                  <a:pt x="83757" y="74689"/>
                </a:lnTo>
                <a:lnTo>
                  <a:pt x="83757" y="70929"/>
                </a:lnTo>
                <a:close/>
                <a:moveTo>
                  <a:pt x="91524" y="70929"/>
                </a:moveTo>
                <a:lnTo>
                  <a:pt x="91524" y="74689"/>
                </a:lnTo>
                <a:lnTo>
                  <a:pt x="87733" y="74689"/>
                </a:lnTo>
                <a:lnTo>
                  <a:pt x="87733" y="70929"/>
                </a:lnTo>
                <a:close/>
                <a:moveTo>
                  <a:pt x="95499" y="70929"/>
                </a:moveTo>
                <a:lnTo>
                  <a:pt x="95499" y="74689"/>
                </a:lnTo>
                <a:lnTo>
                  <a:pt x="91708" y="74689"/>
                </a:lnTo>
                <a:lnTo>
                  <a:pt x="91708" y="70929"/>
                </a:lnTo>
                <a:close/>
                <a:moveTo>
                  <a:pt x="99474" y="70929"/>
                </a:moveTo>
                <a:lnTo>
                  <a:pt x="99474" y="74689"/>
                </a:lnTo>
                <a:lnTo>
                  <a:pt x="95684" y="74689"/>
                </a:lnTo>
                <a:lnTo>
                  <a:pt x="95684" y="70929"/>
                </a:lnTo>
                <a:close/>
                <a:moveTo>
                  <a:pt x="103449" y="70929"/>
                </a:moveTo>
                <a:lnTo>
                  <a:pt x="103449" y="74689"/>
                </a:lnTo>
                <a:lnTo>
                  <a:pt x="99659" y="74689"/>
                </a:lnTo>
                <a:lnTo>
                  <a:pt x="99659" y="70929"/>
                </a:lnTo>
                <a:close/>
                <a:moveTo>
                  <a:pt x="107424" y="70929"/>
                </a:moveTo>
                <a:lnTo>
                  <a:pt x="107424" y="74689"/>
                </a:lnTo>
                <a:lnTo>
                  <a:pt x="103634" y="74689"/>
                </a:lnTo>
                <a:lnTo>
                  <a:pt x="103634" y="70929"/>
                </a:lnTo>
                <a:close/>
                <a:moveTo>
                  <a:pt x="111400" y="70929"/>
                </a:moveTo>
                <a:lnTo>
                  <a:pt x="111400" y="74689"/>
                </a:lnTo>
                <a:lnTo>
                  <a:pt x="107609" y="74689"/>
                </a:lnTo>
                <a:lnTo>
                  <a:pt x="107609" y="70929"/>
                </a:lnTo>
                <a:close/>
                <a:moveTo>
                  <a:pt x="115376" y="70929"/>
                </a:moveTo>
                <a:lnTo>
                  <a:pt x="115376" y="74689"/>
                </a:lnTo>
                <a:lnTo>
                  <a:pt x="111585" y="74689"/>
                </a:lnTo>
                <a:lnTo>
                  <a:pt x="111585" y="70929"/>
                </a:lnTo>
                <a:close/>
                <a:moveTo>
                  <a:pt x="119351" y="70929"/>
                </a:moveTo>
                <a:lnTo>
                  <a:pt x="119351" y="74689"/>
                </a:lnTo>
                <a:lnTo>
                  <a:pt x="115560" y="74689"/>
                </a:lnTo>
                <a:lnTo>
                  <a:pt x="115560" y="70929"/>
                </a:lnTo>
                <a:close/>
                <a:moveTo>
                  <a:pt x="123326" y="70929"/>
                </a:moveTo>
                <a:lnTo>
                  <a:pt x="123326" y="74689"/>
                </a:lnTo>
                <a:lnTo>
                  <a:pt x="119535" y="74689"/>
                </a:lnTo>
                <a:lnTo>
                  <a:pt x="119535" y="70929"/>
                </a:lnTo>
                <a:close/>
                <a:moveTo>
                  <a:pt x="127301" y="70929"/>
                </a:moveTo>
                <a:lnTo>
                  <a:pt x="127301" y="74689"/>
                </a:lnTo>
                <a:lnTo>
                  <a:pt x="123510" y="74689"/>
                </a:lnTo>
                <a:lnTo>
                  <a:pt x="123510" y="70929"/>
                </a:lnTo>
                <a:close/>
                <a:moveTo>
                  <a:pt x="131277" y="70929"/>
                </a:moveTo>
                <a:lnTo>
                  <a:pt x="131277" y="74689"/>
                </a:lnTo>
                <a:lnTo>
                  <a:pt x="127485" y="74689"/>
                </a:lnTo>
                <a:lnTo>
                  <a:pt x="127485" y="70929"/>
                </a:lnTo>
                <a:close/>
                <a:moveTo>
                  <a:pt x="135252" y="70929"/>
                </a:moveTo>
                <a:lnTo>
                  <a:pt x="135252" y="74689"/>
                </a:lnTo>
                <a:lnTo>
                  <a:pt x="131461" y="74689"/>
                </a:lnTo>
                <a:lnTo>
                  <a:pt x="131461" y="70929"/>
                </a:lnTo>
                <a:close/>
                <a:moveTo>
                  <a:pt x="139227" y="70929"/>
                </a:moveTo>
                <a:lnTo>
                  <a:pt x="139227" y="74689"/>
                </a:lnTo>
                <a:lnTo>
                  <a:pt x="135436" y="74689"/>
                </a:lnTo>
                <a:lnTo>
                  <a:pt x="135436" y="70929"/>
                </a:lnTo>
                <a:close/>
                <a:moveTo>
                  <a:pt x="143202" y="70929"/>
                </a:moveTo>
                <a:lnTo>
                  <a:pt x="143202" y="74689"/>
                </a:lnTo>
                <a:lnTo>
                  <a:pt x="139411" y="74689"/>
                </a:lnTo>
                <a:lnTo>
                  <a:pt x="139411" y="70929"/>
                </a:lnTo>
                <a:close/>
                <a:moveTo>
                  <a:pt x="147177" y="70929"/>
                </a:moveTo>
                <a:lnTo>
                  <a:pt x="147177" y="74689"/>
                </a:lnTo>
                <a:lnTo>
                  <a:pt x="143387" y="74689"/>
                </a:lnTo>
                <a:lnTo>
                  <a:pt x="143387" y="70929"/>
                </a:lnTo>
                <a:close/>
                <a:moveTo>
                  <a:pt x="151224" y="70929"/>
                </a:moveTo>
                <a:lnTo>
                  <a:pt x="151224" y="74689"/>
                </a:lnTo>
                <a:lnTo>
                  <a:pt x="147362" y="74689"/>
                </a:lnTo>
                <a:lnTo>
                  <a:pt x="147362" y="70929"/>
                </a:lnTo>
                <a:close/>
                <a:moveTo>
                  <a:pt x="4068" y="74872"/>
                </a:moveTo>
                <a:lnTo>
                  <a:pt x="4068" y="78632"/>
                </a:lnTo>
                <a:lnTo>
                  <a:pt x="184" y="78632"/>
                </a:lnTo>
                <a:lnTo>
                  <a:pt x="184" y="74872"/>
                </a:lnTo>
                <a:close/>
                <a:moveTo>
                  <a:pt x="8043" y="74872"/>
                </a:moveTo>
                <a:lnTo>
                  <a:pt x="8043" y="78632"/>
                </a:lnTo>
                <a:lnTo>
                  <a:pt x="4252" y="78632"/>
                </a:lnTo>
                <a:lnTo>
                  <a:pt x="4252" y="74872"/>
                </a:lnTo>
                <a:close/>
                <a:moveTo>
                  <a:pt x="12018" y="74872"/>
                </a:moveTo>
                <a:lnTo>
                  <a:pt x="12018" y="78632"/>
                </a:lnTo>
                <a:lnTo>
                  <a:pt x="8227" y="78632"/>
                </a:lnTo>
                <a:lnTo>
                  <a:pt x="8227" y="74872"/>
                </a:lnTo>
                <a:close/>
                <a:moveTo>
                  <a:pt x="15993" y="74872"/>
                </a:moveTo>
                <a:lnTo>
                  <a:pt x="15993" y="78632"/>
                </a:lnTo>
                <a:lnTo>
                  <a:pt x="12202" y="78632"/>
                </a:lnTo>
                <a:lnTo>
                  <a:pt x="12202" y="74872"/>
                </a:lnTo>
                <a:close/>
                <a:moveTo>
                  <a:pt x="19968" y="74872"/>
                </a:moveTo>
                <a:lnTo>
                  <a:pt x="19968" y="78632"/>
                </a:lnTo>
                <a:lnTo>
                  <a:pt x="16177" y="78632"/>
                </a:lnTo>
                <a:lnTo>
                  <a:pt x="16177" y="74872"/>
                </a:lnTo>
                <a:close/>
                <a:moveTo>
                  <a:pt x="23944" y="74872"/>
                </a:moveTo>
                <a:lnTo>
                  <a:pt x="23944" y="78632"/>
                </a:lnTo>
                <a:lnTo>
                  <a:pt x="20153" y="78632"/>
                </a:lnTo>
                <a:lnTo>
                  <a:pt x="20153" y="74872"/>
                </a:lnTo>
                <a:close/>
                <a:moveTo>
                  <a:pt x="27919" y="74872"/>
                </a:moveTo>
                <a:lnTo>
                  <a:pt x="27919" y="78632"/>
                </a:lnTo>
                <a:lnTo>
                  <a:pt x="24129" y="78632"/>
                </a:lnTo>
                <a:lnTo>
                  <a:pt x="24129" y="74872"/>
                </a:lnTo>
                <a:close/>
                <a:moveTo>
                  <a:pt x="31895" y="74872"/>
                </a:moveTo>
                <a:lnTo>
                  <a:pt x="31895" y="78632"/>
                </a:lnTo>
                <a:lnTo>
                  <a:pt x="28104" y="78632"/>
                </a:lnTo>
                <a:lnTo>
                  <a:pt x="28104" y="74872"/>
                </a:lnTo>
                <a:close/>
                <a:moveTo>
                  <a:pt x="35870" y="74872"/>
                </a:moveTo>
                <a:lnTo>
                  <a:pt x="35870" y="78632"/>
                </a:lnTo>
                <a:lnTo>
                  <a:pt x="32079" y="78632"/>
                </a:lnTo>
                <a:lnTo>
                  <a:pt x="32079" y="74872"/>
                </a:lnTo>
                <a:close/>
                <a:moveTo>
                  <a:pt x="39845" y="74872"/>
                </a:moveTo>
                <a:lnTo>
                  <a:pt x="39845" y="78632"/>
                </a:lnTo>
                <a:lnTo>
                  <a:pt x="36054" y="78632"/>
                </a:lnTo>
                <a:lnTo>
                  <a:pt x="36054" y="74872"/>
                </a:lnTo>
                <a:close/>
                <a:moveTo>
                  <a:pt x="43821" y="74872"/>
                </a:moveTo>
                <a:lnTo>
                  <a:pt x="43821" y="78632"/>
                </a:lnTo>
                <a:lnTo>
                  <a:pt x="40029" y="78632"/>
                </a:lnTo>
                <a:lnTo>
                  <a:pt x="40029" y="74872"/>
                </a:lnTo>
                <a:close/>
                <a:moveTo>
                  <a:pt x="47796" y="74872"/>
                </a:moveTo>
                <a:lnTo>
                  <a:pt x="47796" y="78632"/>
                </a:lnTo>
                <a:lnTo>
                  <a:pt x="44005" y="78632"/>
                </a:lnTo>
                <a:lnTo>
                  <a:pt x="44005" y="74872"/>
                </a:lnTo>
                <a:close/>
                <a:moveTo>
                  <a:pt x="51771" y="74872"/>
                </a:moveTo>
                <a:lnTo>
                  <a:pt x="51771" y="78632"/>
                </a:lnTo>
                <a:lnTo>
                  <a:pt x="47980" y="78632"/>
                </a:lnTo>
                <a:lnTo>
                  <a:pt x="47980" y="74872"/>
                </a:lnTo>
                <a:close/>
                <a:moveTo>
                  <a:pt x="55746" y="74872"/>
                </a:moveTo>
                <a:lnTo>
                  <a:pt x="55746" y="78632"/>
                </a:lnTo>
                <a:lnTo>
                  <a:pt x="51955" y="78632"/>
                </a:lnTo>
                <a:lnTo>
                  <a:pt x="51955" y="74872"/>
                </a:lnTo>
                <a:close/>
                <a:moveTo>
                  <a:pt x="59721" y="74872"/>
                </a:moveTo>
                <a:lnTo>
                  <a:pt x="59721" y="78632"/>
                </a:lnTo>
                <a:lnTo>
                  <a:pt x="55931" y="78632"/>
                </a:lnTo>
                <a:lnTo>
                  <a:pt x="55931" y="74872"/>
                </a:lnTo>
                <a:close/>
                <a:moveTo>
                  <a:pt x="63696" y="74872"/>
                </a:moveTo>
                <a:lnTo>
                  <a:pt x="63696" y="78632"/>
                </a:lnTo>
                <a:lnTo>
                  <a:pt x="59906" y="78632"/>
                </a:lnTo>
                <a:lnTo>
                  <a:pt x="59906" y="74872"/>
                </a:lnTo>
                <a:close/>
                <a:moveTo>
                  <a:pt x="67672" y="74872"/>
                </a:moveTo>
                <a:lnTo>
                  <a:pt x="67672" y="78632"/>
                </a:lnTo>
                <a:lnTo>
                  <a:pt x="63881" y="78632"/>
                </a:lnTo>
                <a:lnTo>
                  <a:pt x="63881" y="74872"/>
                </a:lnTo>
                <a:close/>
                <a:moveTo>
                  <a:pt x="71648" y="74872"/>
                </a:moveTo>
                <a:lnTo>
                  <a:pt x="71648" y="78632"/>
                </a:lnTo>
                <a:lnTo>
                  <a:pt x="67857" y="78632"/>
                </a:lnTo>
                <a:lnTo>
                  <a:pt x="67857" y="74872"/>
                </a:lnTo>
                <a:close/>
                <a:moveTo>
                  <a:pt x="75623" y="74872"/>
                </a:moveTo>
                <a:lnTo>
                  <a:pt x="75623" y="78632"/>
                </a:lnTo>
                <a:lnTo>
                  <a:pt x="71832" y="78632"/>
                </a:lnTo>
                <a:lnTo>
                  <a:pt x="71832" y="74872"/>
                </a:lnTo>
                <a:close/>
                <a:moveTo>
                  <a:pt x="79598" y="74872"/>
                </a:moveTo>
                <a:lnTo>
                  <a:pt x="79598" y="78632"/>
                </a:lnTo>
                <a:lnTo>
                  <a:pt x="75807" y="78632"/>
                </a:lnTo>
                <a:lnTo>
                  <a:pt x="75807" y="74872"/>
                </a:lnTo>
                <a:close/>
                <a:moveTo>
                  <a:pt x="83573" y="74872"/>
                </a:moveTo>
                <a:lnTo>
                  <a:pt x="83573" y="78632"/>
                </a:lnTo>
                <a:lnTo>
                  <a:pt x="79782" y="78632"/>
                </a:lnTo>
                <a:lnTo>
                  <a:pt x="79782" y="74872"/>
                </a:lnTo>
                <a:close/>
                <a:moveTo>
                  <a:pt x="87549" y="74872"/>
                </a:moveTo>
                <a:lnTo>
                  <a:pt x="87549" y="78632"/>
                </a:lnTo>
                <a:lnTo>
                  <a:pt x="83757" y="78632"/>
                </a:lnTo>
                <a:lnTo>
                  <a:pt x="83757" y="74872"/>
                </a:lnTo>
                <a:close/>
                <a:moveTo>
                  <a:pt x="91524" y="74872"/>
                </a:moveTo>
                <a:lnTo>
                  <a:pt x="91524" y="78632"/>
                </a:lnTo>
                <a:lnTo>
                  <a:pt x="87733" y="78632"/>
                </a:lnTo>
                <a:lnTo>
                  <a:pt x="87733" y="74872"/>
                </a:lnTo>
                <a:close/>
                <a:moveTo>
                  <a:pt x="95499" y="74872"/>
                </a:moveTo>
                <a:lnTo>
                  <a:pt x="95499" y="78632"/>
                </a:lnTo>
                <a:lnTo>
                  <a:pt x="91708" y="78632"/>
                </a:lnTo>
                <a:lnTo>
                  <a:pt x="91708" y="74872"/>
                </a:lnTo>
                <a:close/>
                <a:moveTo>
                  <a:pt x="99474" y="74872"/>
                </a:moveTo>
                <a:lnTo>
                  <a:pt x="99474" y="78632"/>
                </a:lnTo>
                <a:lnTo>
                  <a:pt x="95684" y="78632"/>
                </a:lnTo>
                <a:lnTo>
                  <a:pt x="95684" y="74872"/>
                </a:lnTo>
                <a:close/>
                <a:moveTo>
                  <a:pt x="103449" y="74872"/>
                </a:moveTo>
                <a:lnTo>
                  <a:pt x="103449" y="78632"/>
                </a:lnTo>
                <a:lnTo>
                  <a:pt x="99659" y="78632"/>
                </a:lnTo>
                <a:lnTo>
                  <a:pt x="99659" y="74872"/>
                </a:lnTo>
                <a:close/>
                <a:moveTo>
                  <a:pt x="107424" y="74872"/>
                </a:moveTo>
                <a:lnTo>
                  <a:pt x="107424" y="78632"/>
                </a:lnTo>
                <a:lnTo>
                  <a:pt x="103634" y="78632"/>
                </a:lnTo>
                <a:lnTo>
                  <a:pt x="103634" y="74872"/>
                </a:lnTo>
                <a:close/>
                <a:moveTo>
                  <a:pt x="111400" y="74872"/>
                </a:moveTo>
                <a:lnTo>
                  <a:pt x="111400" y="78632"/>
                </a:lnTo>
                <a:lnTo>
                  <a:pt x="107609" y="78632"/>
                </a:lnTo>
                <a:lnTo>
                  <a:pt x="107609" y="74872"/>
                </a:lnTo>
                <a:close/>
                <a:moveTo>
                  <a:pt x="115376" y="74872"/>
                </a:moveTo>
                <a:lnTo>
                  <a:pt x="115376" y="78632"/>
                </a:lnTo>
                <a:lnTo>
                  <a:pt x="111585" y="78632"/>
                </a:lnTo>
                <a:lnTo>
                  <a:pt x="111585" y="74872"/>
                </a:lnTo>
                <a:close/>
                <a:moveTo>
                  <a:pt x="119351" y="74872"/>
                </a:moveTo>
                <a:lnTo>
                  <a:pt x="119351" y="78632"/>
                </a:lnTo>
                <a:lnTo>
                  <a:pt x="115560" y="78632"/>
                </a:lnTo>
                <a:lnTo>
                  <a:pt x="115560" y="74872"/>
                </a:lnTo>
                <a:close/>
                <a:moveTo>
                  <a:pt x="123326" y="74872"/>
                </a:moveTo>
                <a:lnTo>
                  <a:pt x="123326" y="78632"/>
                </a:lnTo>
                <a:lnTo>
                  <a:pt x="119535" y="78632"/>
                </a:lnTo>
                <a:lnTo>
                  <a:pt x="119535" y="74872"/>
                </a:lnTo>
                <a:close/>
                <a:moveTo>
                  <a:pt x="127301" y="74872"/>
                </a:moveTo>
                <a:lnTo>
                  <a:pt x="127301" y="78632"/>
                </a:lnTo>
                <a:lnTo>
                  <a:pt x="123510" y="78632"/>
                </a:lnTo>
                <a:lnTo>
                  <a:pt x="123510" y="74872"/>
                </a:lnTo>
                <a:close/>
                <a:moveTo>
                  <a:pt x="131277" y="74872"/>
                </a:moveTo>
                <a:lnTo>
                  <a:pt x="131277" y="78632"/>
                </a:lnTo>
                <a:lnTo>
                  <a:pt x="127485" y="78632"/>
                </a:lnTo>
                <a:lnTo>
                  <a:pt x="127485" y="74872"/>
                </a:lnTo>
                <a:close/>
                <a:moveTo>
                  <a:pt x="135252" y="74872"/>
                </a:moveTo>
                <a:lnTo>
                  <a:pt x="135252" y="78632"/>
                </a:lnTo>
                <a:lnTo>
                  <a:pt x="131461" y="78632"/>
                </a:lnTo>
                <a:lnTo>
                  <a:pt x="131461" y="74872"/>
                </a:lnTo>
                <a:close/>
                <a:moveTo>
                  <a:pt x="139227" y="74872"/>
                </a:moveTo>
                <a:lnTo>
                  <a:pt x="139227" y="78632"/>
                </a:lnTo>
                <a:lnTo>
                  <a:pt x="135436" y="78632"/>
                </a:lnTo>
                <a:lnTo>
                  <a:pt x="135436" y="74872"/>
                </a:lnTo>
                <a:close/>
                <a:moveTo>
                  <a:pt x="143202" y="74872"/>
                </a:moveTo>
                <a:lnTo>
                  <a:pt x="143202" y="78632"/>
                </a:lnTo>
                <a:lnTo>
                  <a:pt x="139411" y="78632"/>
                </a:lnTo>
                <a:lnTo>
                  <a:pt x="139411" y="74872"/>
                </a:lnTo>
                <a:close/>
                <a:moveTo>
                  <a:pt x="147177" y="74872"/>
                </a:moveTo>
                <a:lnTo>
                  <a:pt x="147177" y="78632"/>
                </a:lnTo>
                <a:lnTo>
                  <a:pt x="143387" y="78632"/>
                </a:lnTo>
                <a:lnTo>
                  <a:pt x="143387" y="74872"/>
                </a:lnTo>
                <a:close/>
                <a:moveTo>
                  <a:pt x="151224" y="74872"/>
                </a:moveTo>
                <a:lnTo>
                  <a:pt x="151224" y="78632"/>
                </a:lnTo>
                <a:lnTo>
                  <a:pt x="147362" y="78632"/>
                </a:lnTo>
                <a:lnTo>
                  <a:pt x="147362" y="74872"/>
                </a:lnTo>
                <a:close/>
                <a:moveTo>
                  <a:pt x="4068" y="78815"/>
                </a:moveTo>
                <a:lnTo>
                  <a:pt x="4068" y="82574"/>
                </a:lnTo>
                <a:lnTo>
                  <a:pt x="184" y="82574"/>
                </a:lnTo>
                <a:lnTo>
                  <a:pt x="184" y="78815"/>
                </a:lnTo>
                <a:close/>
                <a:moveTo>
                  <a:pt x="8043" y="78815"/>
                </a:moveTo>
                <a:lnTo>
                  <a:pt x="8043" y="82574"/>
                </a:lnTo>
                <a:lnTo>
                  <a:pt x="4252" y="82574"/>
                </a:lnTo>
                <a:lnTo>
                  <a:pt x="4252" y="78815"/>
                </a:lnTo>
                <a:close/>
                <a:moveTo>
                  <a:pt x="12018" y="78815"/>
                </a:moveTo>
                <a:lnTo>
                  <a:pt x="12018" y="82574"/>
                </a:lnTo>
                <a:lnTo>
                  <a:pt x="8227" y="82574"/>
                </a:lnTo>
                <a:lnTo>
                  <a:pt x="8227" y="78815"/>
                </a:lnTo>
                <a:close/>
                <a:moveTo>
                  <a:pt x="15993" y="78815"/>
                </a:moveTo>
                <a:lnTo>
                  <a:pt x="15993" y="82574"/>
                </a:lnTo>
                <a:lnTo>
                  <a:pt x="12202" y="82574"/>
                </a:lnTo>
                <a:lnTo>
                  <a:pt x="12202" y="78815"/>
                </a:lnTo>
                <a:close/>
                <a:moveTo>
                  <a:pt x="19968" y="78815"/>
                </a:moveTo>
                <a:lnTo>
                  <a:pt x="19968" y="82574"/>
                </a:lnTo>
                <a:lnTo>
                  <a:pt x="16177" y="82574"/>
                </a:lnTo>
                <a:lnTo>
                  <a:pt x="16177" y="78815"/>
                </a:lnTo>
                <a:close/>
                <a:moveTo>
                  <a:pt x="23944" y="78815"/>
                </a:moveTo>
                <a:lnTo>
                  <a:pt x="23944" y="82574"/>
                </a:lnTo>
                <a:lnTo>
                  <a:pt x="20152" y="82574"/>
                </a:lnTo>
                <a:lnTo>
                  <a:pt x="20152" y="78815"/>
                </a:lnTo>
                <a:close/>
                <a:moveTo>
                  <a:pt x="27919" y="78815"/>
                </a:moveTo>
                <a:lnTo>
                  <a:pt x="27919" y="82574"/>
                </a:lnTo>
                <a:lnTo>
                  <a:pt x="24129" y="82574"/>
                </a:lnTo>
                <a:lnTo>
                  <a:pt x="24129" y="78815"/>
                </a:lnTo>
                <a:close/>
                <a:moveTo>
                  <a:pt x="31895" y="78815"/>
                </a:moveTo>
                <a:lnTo>
                  <a:pt x="31895" y="82574"/>
                </a:lnTo>
                <a:lnTo>
                  <a:pt x="28104" y="82574"/>
                </a:lnTo>
                <a:lnTo>
                  <a:pt x="28104" y="78815"/>
                </a:lnTo>
                <a:close/>
                <a:moveTo>
                  <a:pt x="35870" y="78815"/>
                </a:moveTo>
                <a:lnTo>
                  <a:pt x="35870" y="82574"/>
                </a:lnTo>
                <a:lnTo>
                  <a:pt x="32079" y="82574"/>
                </a:lnTo>
                <a:lnTo>
                  <a:pt x="32079" y="78815"/>
                </a:lnTo>
                <a:close/>
                <a:moveTo>
                  <a:pt x="39845" y="78815"/>
                </a:moveTo>
                <a:lnTo>
                  <a:pt x="39845" y="82574"/>
                </a:lnTo>
                <a:lnTo>
                  <a:pt x="36054" y="82574"/>
                </a:lnTo>
                <a:lnTo>
                  <a:pt x="36054" y="78815"/>
                </a:lnTo>
                <a:close/>
                <a:moveTo>
                  <a:pt x="43821" y="78815"/>
                </a:moveTo>
                <a:lnTo>
                  <a:pt x="43821" y="82574"/>
                </a:lnTo>
                <a:lnTo>
                  <a:pt x="40029" y="82574"/>
                </a:lnTo>
                <a:lnTo>
                  <a:pt x="40029" y="78815"/>
                </a:lnTo>
                <a:close/>
                <a:moveTo>
                  <a:pt x="47796" y="78815"/>
                </a:moveTo>
                <a:lnTo>
                  <a:pt x="47796" y="82574"/>
                </a:lnTo>
                <a:lnTo>
                  <a:pt x="44005" y="82574"/>
                </a:lnTo>
                <a:lnTo>
                  <a:pt x="44005" y="78815"/>
                </a:lnTo>
                <a:close/>
                <a:moveTo>
                  <a:pt x="51771" y="78815"/>
                </a:moveTo>
                <a:lnTo>
                  <a:pt x="51771" y="82574"/>
                </a:lnTo>
                <a:lnTo>
                  <a:pt x="47980" y="82574"/>
                </a:lnTo>
                <a:lnTo>
                  <a:pt x="47980" y="78815"/>
                </a:lnTo>
                <a:close/>
                <a:moveTo>
                  <a:pt x="55746" y="78815"/>
                </a:moveTo>
                <a:lnTo>
                  <a:pt x="55746" y="82574"/>
                </a:lnTo>
                <a:lnTo>
                  <a:pt x="51955" y="82574"/>
                </a:lnTo>
                <a:lnTo>
                  <a:pt x="51955" y="78815"/>
                </a:lnTo>
                <a:close/>
                <a:moveTo>
                  <a:pt x="59721" y="78815"/>
                </a:moveTo>
                <a:lnTo>
                  <a:pt x="59721" y="82574"/>
                </a:lnTo>
                <a:lnTo>
                  <a:pt x="55931" y="82574"/>
                </a:lnTo>
                <a:lnTo>
                  <a:pt x="55931" y="78815"/>
                </a:lnTo>
                <a:close/>
                <a:moveTo>
                  <a:pt x="63696" y="78815"/>
                </a:moveTo>
                <a:lnTo>
                  <a:pt x="63696" y="82574"/>
                </a:lnTo>
                <a:lnTo>
                  <a:pt x="59906" y="82574"/>
                </a:lnTo>
                <a:lnTo>
                  <a:pt x="59906" y="78815"/>
                </a:lnTo>
                <a:close/>
                <a:moveTo>
                  <a:pt x="67672" y="78815"/>
                </a:moveTo>
                <a:lnTo>
                  <a:pt x="67672" y="82574"/>
                </a:lnTo>
                <a:lnTo>
                  <a:pt x="63881" y="82574"/>
                </a:lnTo>
                <a:lnTo>
                  <a:pt x="63881" y="78815"/>
                </a:lnTo>
                <a:close/>
                <a:moveTo>
                  <a:pt x="71648" y="78815"/>
                </a:moveTo>
                <a:lnTo>
                  <a:pt x="71648" y="82574"/>
                </a:lnTo>
                <a:lnTo>
                  <a:pt x="67857" y="82574"/>
                </a:lnTo>
                <a:lnTo>
                  <a:pt x="67857" y="78815"/>
                </a:lnTo>
                <a:close/>
                <a:moveTo>
                  <a:pt x="75623" y="78815"/>
                </a:moveTo>
                <a:lnTo>
                  <a:pt x="75623" y="82574"/>
                </a:lnTo>
                <a:lnTo>
                  <a:pt x="71832" y="82574"/>
                </a:lnTo>
                <a:lnTo>
                  <a:pt x="71832" y="78815"/>
                </a:lnTo>
                <a:close/>
                <a:moveTo>
                  <a:pt x="79598" y="78815"/>
                </a:moveTo>
                <a:lnTo>
                  <a:pt x="79598" y="82574"/>
                </a:lnTo>
                <a:lnTo>
                  <a:pt x="75807" y="82574"/>
                </a:lnTo>
                <a:lnTo>
                  <a:pt x="75807" y="78815"/>
                </a:lnTo>
                <a:close/>
                <a:moveTo>
                  <a:pt x="83573" y="78815"/>
                </a:moveTo>
                <a:lnTo>
                  <a:pt x="83573" y="82574"/>
                </a:lnTo>
                <a:lnTo>
                  <a:pt x="79782" y="82574"/>
                </a:lnTo>
                <a:lnTo>
                  <a:pt x="79782" y="78815"/>
                </a:lnTo>
                <a:close/>
                <a:moveTo>
                  <a:pt x="87549" y="78815"/>
                </a:moveTo>
                <a:lnTo>
                  <a:pt x="87549" y="82574"/>
                </a:lnTo>
                <a:lnTo>
                  <a:pt x="83757" y="82574"/>
                </a:lnTo>
                <a:lnTo>
                  <a:pt x="83757" y="78815"/>
                </a:lnTo>
                <a:close/>
                <a:moveTo>
                  <a:pt x="91524" y="78815"/>
                </a:moveTo>
                <a:lnTo>
                  <a:pt x="91524" y="82574"/>
                </a:lnTo>
                <a:lnTo>
                  <a:pt x="87733" y="82574"/>
                </a:lnTo>
                <a:lnTo>
                  <a:pt x="87733" y="78815"/>
                </a:lnTo>
                <a:close/>
                <a:moveTo>
                  <a:pt x="95499" y="78815"/>
                </a:moveTo>
                <a:lnTo>
                  <a:pt x="95499" y="82574"/>
                </a:lnTo>
                <a:lnTo>
                  <a:pt x="91708" y="82574"/>
                </a:lnTo>
                <a:lnTo>
                  <a:pt x="91708" y="78815"/>
                </a:lnTo>
                <a:close/>
                <a:moveTo>
                  <a:pt x="99474" y="78815"/>
                </a:moveTo>
                <a:lnTo>
                  <a:pt x="99474" y="82574"/>
                </a:lnTo>
                <a:lnTo>
                  <a:pt x="95684" y="82574"/>
                </a:lnTo>
                <a:lnTo>
                  <a:pt x="95684" y="78815"/>
                </a:lnTo>
                <a:close/>
                <a:moveTo>
                  <a:pt x="103449" y="78815"/>
                </a:moveTo>
                <a:lnTo>
                  <a:pt x="103449" y="82574"/>
                </a:lnTo>
                <a:lnTo>
                  <a:pt x="99659" y="82574"/>
                </a:lnTo>
                <a:lnTo>
                  <a:pt x="99659" y="78815"/>
                </a:lnTo>
                <a:close/>
                <a:moveTo>
                  <a:pt x="107424" y="78815"/>
                </a:moveTo>
                <a:lnTo>
                  <a:pt x="107424" y="82574"/>
                </a:lnTo>
                <a:lnTo>
                  <a:pt x="103634" y="82574"/>
                </a:lnTo>
                <a:lnTo>
                  <a:pt x="103634" y="78815"/>
                </a:lnTo>
                <a:close/>
                <a:moveTo>
                  <a:pt x="111400" y="78815"/>
                </a:moveTo>
                <a:lnTo>
                  <a:pt x="111400" y="82574"/>
                </a:lnTo>
                <a:lnTo>
                  <a:pt x="107609" y="82574"/>
                </a:lnTo>
                <a:lnTo>
                  <a:pt x="107609" y="78815"/>
                </a:lnTo>
                <a:close/>
                <a:moveTo>
                  <a:pt x="115376" y="78815"/>
                </a:moveTo>
                <a:lnTo>
                  <a:pt x="115376" y="82574"/>
                </a:lnTo>
                <a:lnTo>
                  <a:pt x="111585" y="82574"/>
                </a:lnTo>
                <a:lnTo>
                  <a:pt x="111585" y="78815"/>
                </a:lnTo>
                <a:close/>
                <a:moveTo>
                  <a:pt x="119351" y="78815"/>
                </a:moveTo>
                <a:lnTo>
                  <a:pt x="119351" y="82574"/>
                </a:lnTo>
                <a:lnTo>
                  <a:pt x="115560" y="82574"/>
                </a:lnTo>
                <a:lnTo>
                  <a:pt x="115560" y="78815"/>
                </a:lnTo>
                <a:close/>
                <a:moveTo>
                  <a:pt x="123326" y="78815"/>
                </a:moveTo>
                <a:lnTo>
                  <a:pt x="123326" y="82574"/>
                </a:lnTo>
                <a:lnTo>
                  <a:pt x="119535" y="82574"/>
                </a:lnTo>
                <a:lnTo>
                  <a:pt x="119535" y="78815"/>
                </a:lnTo>
                <a:close/>
                <a:moveTo>
                  <a:pt x="127301" y="78815"/>
                </a:moveTo>
                <a:lnTo>
                  <a:pt x="127301" y="82574"/>
                </a:lnTo>
                <a:lnTo>
                  <a:pt x="123510" y="82574"/>
                </a:lnTo>
                <a:lnTo>
                  <a:pt x="123510" y="78815"/>
                </a:lnTo>
                <a:close/>
                <a:moveTo>
                  <a:pt x="131277" y="78815"/>
                </a:moveTo>
                <a:lnTo>
                  <a:pt x="131277" y="82574"/>
                </a:lnTo>
                <a:lnTo>
                  <a:pt x="127485" y="82574"/>
                </a:lnTo>
                <a:lnTo>
                  <a:pt x="127485" y="78815"/>
                </a:lnTo>
                <a:close/>
                <a:moveTo>
                  <a:pt x="135252" y="78815"/>
                </a:moveTo>
                <a:lnTo>
                  <a:pt x="135252" y="82574"/>
                </a:lnTo>
                <a:lnTo>
                  <a:pt x="131461" y="82574"/>
                </a:lnTo>
                <a:lnTo>
                  <a:pt x="131461" y="78815"/>
                </a:lnTo>
                <a:close/>
                <a:moveTo>
                  <a:pt x="139227" y="78815"/>
                </a:moveTo>
                <a:lnTo>
                  <a:pt x="139227" y="82574"/>
                </a:lnTo>
                <a:lnTo>
                  <a:pt x="135436" y="82574"/>
                </a:lnTo>
                <a:lnTo>
                  <a:pt x="135436" y="78815"/>
                </a:lnTo>
                <a:close/>
                <a:moveTo>
                  <a:pt x="143202" y="78815"/>
                </a:moveTo>
                <a:lnTo>
                  <a:pt x="143202" y="82574"/>
                </a:lnTo>
                <a:lnTo>
                  <a:pt x="139411" y="82574"/>
                </a:lnTo>
                <a:lnTo>
                  <a:pt x="139411" y="78815"/>
                </a:lnTo>
                <a:close/>
                <a:moveTo>
                  <a:pt x="147177" y="78815"/>
                </a:moveTo>
                <a:lnTo>
                  <a:pt x="147177" y="82574"/>
                </a:lnTo>
                <a:lnTo>
                  <a:pt x="143387" y="82574"/>
                </a:lnTo>
                <a:lnTo>
                  <a:pt x="143387" y="78815"/>
                </a:lnTo>
                <a:close/>
                <a:moveTo>
                  <a:pt x="151224" y="78815"/>
                </a:moveTo>
                <a:lnTo>
                  <a:pt x="151224" y="82574"/>
                </a:lnTo>
                <a:lnTo>
                  <a:pt x="147362" y="82574"/>
                </a:lnTo>
                <a:lnTo>
                  <a:pt x="147362" y="78815"/>
                </a:lnTo>
                <a:close/>
                <a:moveTo>
                  <a:pt x="4068" y="82757"/>
                </a:moveTo>
                <a:lnTo>
                  <a:pt x="4068" y="86517"/>
                </a:lnTo>
                <a:lnTo>
                  <a:pt x="184" y="86517"/>
                </a:lnTo>
                <a:lnTo>
                  <a:pt x="184" y="82757"/>
                </a:lnTo>
                <a:close/>
                <a:moveTo>
                  <a:pt x="8043" y="82757"/>
                </a:moveTo>
                <a:lnTo>
                  <a:pt x="8043" y="86517"/>
                </a:lnTo>
                <a:lnTo>
                  <a:pt x="4252" y="86517"/>
                </a:lnTo>
                <a:lnTo>
                  <a:pt x="4252" y="82757"/>
                </a:lnTo>
                <a:close/>
                <a:moveTo>
                  <a:pt x="12018" y="82757"/>
                </a:moveTo>
                <a:lnTo>
                  <a:pt x="12018" y="86517"/>
                </a:lnTo>
                <a:lnTo>
                  <a:pt x="8227" y="86517"/>
                </a:lnTo>
                <a:lnTo>
                  <a:pt x="8227" y="82757"/>
                </a:lnTo>
                <a:close/>
                <a:moveTo>
                  <a:pt x="15993" y="82757"/>
                </a:moveTo>
                <a:lnTo>
                  <a:pt x="15993" y="86517"/>
                </a:lnTo>
                <a:lnTo>
                  <a:pt x="12202" y="86517"/>
                </a:lnTo>
                <a:lnTo>
                  <a:pt x="12202" y="82757"/>
                </a:lnTo>
                <a:close/>
                <a:moveTo>
                  <a:pt x="19968" y="82757"/>
                </a:moveTo>
                <a:lnTo>
                  <a:pt x="19968" y="86517"/>
                </a:lnTo>
                <a:lnTo>
                  <a:pt x="16177" y="86517"/>
                </a:lnTo>
                <a:lnTo>
                  <a:pt x="16177" y="82757"/>
                </a:lnTo>
                <a:close/>
                <a:moveTo>
                  <a:pt x="23944" y="82757"/>
                </a:moveTo>
                <a:lnTo>
                  <a:pt x="23944" y="86517"/>
                </a:lnTo>
                <a:lnTo>
                  <a:pt x="20152" y="86517"/>
                </a:lnTo>
                <a:lnTo>
                  <a:pt x="20152" y="82757"/>
                </a:lnTo>
                <a:close/>
                <a:moveTo>
                  <a:pt x="27919" y="82757"/>
                </a:moveTo>
                <a:lnTo>
                  <a:pt x="27919" y="86517"/>
                </a:lnTo>
                <a:lnTo>
                  <a:pt x="24129" y="86517"/>
                </a:lnTo>
                <a:lnTo>
                  <a:pt x="24129" y="82757"/>
                </a:lnTo>
                <a:close/>
                <a:moveTo>
                  <a:pt x="31895" y="82757"/>
                </a:moveTo>
                <a:lnTo>
                  <a:pt x="31895" y="86517"/>
                </a:lnTo>
                <a:lnTo>
                  <a:pt x="28104" y="86517"/>
                </a:lnTo>
                <a:lnTo>
                  <a:pt x="28104" y="82757"/>
                </a:lnTo>
                <a:close/>
                <a:moveTo>
                  <a:pt x="35870" y="82757"/>
                </a:moveTo>
                <a:lnTo>
                  <a:pt x="35870" y="86517"/>
                </a:lnTo>
                <a:lnTo>
                  <a:pt x="32079" y="86517"/>
                </a:lnTo>
                <a:lnTo>
                  <a:pt x="32079" y="82757"/>
                </a:lnTo>
                <a:close/>
                <a:moveTo>
                  <a:pt x="39845" y="82757"/>
                </a:moveTo>
                <a:lnTo>
                  <a:pt x="39845" y="86517"/>
                </a:lnTo>
                <a:lnTo>
                  <a:pt x="36054" y="86517"/>
                </a:lnTo>
                <a:lnTo>
                  <a:pt x="36054" y="82757"/>
                </a:lnTo>
                <a:close/>
                <a:moveTo>
                  <a:pt x="43821" y="82757"/>
                </a:moveTo>
                <a:lnTo>
                  <a:pt x="43821" y="86517"/>
                </a:lnTo>
                <a:lnTo>
                  <a:pt x="40029" y="86517"/>
                </a:lnTo>
                <a:lnTo>
                  <a:pt x="40029" y="82757"/>
                </a:lnTo>
                <a:close/>
                <a:moveTo>
                  <a:pt x="47796" y="82757"/>
                </a:moveTo>
                <a:lnTo>
                  <a:pt x="47796" y="86517"/>
                </a:lnTo>
                <a:lnTo>
                  <a:pt x="44005" y="86517"/>
                </a:lnTo>
                <a:lnTo>
                  <a:pt x="44005" y="82757"/>
                </a:lnTo>
                <a:close/>
                <a:moveTo>
                  <a:pt x="51771" y="82757"/>
                </a:moveTo>
                <a:lnTo>
                  <a:pt x="51771" y="86517"/>
                </a:lnTo>
                <a:lnTo>
                  <a:pt x="47980" y="86517"/>
                </a:lnTo>
                <a:lnTo>
                  <a:pt x="47980" y="82757"/>
                </a:lnTo>
                <a:close/>
                <a:moveTo>
                  <a:pt x="55746" y="82757"/>
                </a:moveTo>
                <a:lnTo>
                  <a:pt x="55746" y="86517"/>
                </a:lnTo>
                <a:lnTo>
                  <a:pt x="51955" y="86517"/>
                </a:lnTo>
                <a:lnTo>
                  <a:pt x="51955" y="82757"/>
                </a:lnTo>
                <a:close/>
                <a:moveTo>
                  <a:pt x="59721" y="82757"/>
                </a:moveTo>
                <a:lnTo>
                  <a:pt x="59721" y="86517"/>
                </a:lnTo>
                <a:lnTo>
                  <a:pt x="55931" y="86517"/>
                </a:lnTo>
                <a:lnTo>
                  <a:pt x="55931" y="82757"/>
                </a:lnTo>
                <a:close/>
                <a:moveTo>
                  <a:pt x="63696" y="82757"/>
                </a:moveTo>
                <a:lnTo>
                  <a:pt x="63696" y="86517"/>
                </a:lnTo>
                <a:lnTo>
                  <a:pt x="59906" y="86517"/>
                </a:lnTo>
                <a:lnTo>
                  <a:pt x="59906" y="82757"/>
                </a:lnTo>
                <a:close/>
                <a:moveTo>
                  <a:pt x="67672" y="82757"/>
                </a:moveTo>
                <a:lnTo>
                  <a:pt x="67672" y="86517"/>
                </a:lnTo>
                <a:lnTo>
                  <a:pt x="63881" y="86517"/>
                </a:lnTo>
                <a:lnTo>
                  <a:pt x="63881" y="82757"/>
                </a:lnTo>
                <a:close/>
                <a:moveTo>
                  <a:pt x="71648" y="82757"/>
                </a:moveTo>
                <a:lnTo>
                  <a:pt x="71648" y="86517"/>
                </a:lnTo>
                <a:lnTo>
                  <a:pt x="67857" y="86517"/>
                </a:lnTo>
                <a:lnTo>
                  <a:pt x="67857" y="82757"/>
                </a:lnTo>
                <a:close/>
                <a:moveTo>
                  <a:pt x="75623" y="82757"/>
                </a:moveTo>
                <a:lnTo>
                  <a:pt x="75623" y="86517"/>
                </a:lnTo>
                <a:lnTo>
                  <a:pt x="71832" y="86517"/>
                </a:lnTo>
                <a:lnTo>
                  <a:pt x="71832" y="82757"/>
                </a:lnTo>
                <a:close/>
                <a:moveTo>
                  <a:pt x="79598" y="82757"/>
                </a:moveTo>
                <a:lnTo>
                  <a:pt x="79598" y="86517"/>
                </a:lnTo>
                <a:lnTo>
                  <a:pt x="75807" y="86517"/>
                </a:lnTo>
                <a:lnTo>
                  <a:pt x="75807" y="82757"/>
                </a:lnTo>
                <a:close/>
                <a:moveTo>
                  <a:pt x="83573" y="82757"/>
                </a:moveTo>
                <a:lnTo>
                  <a:pt x="83573" y="86517"/>
                </a:lnTo>
                <a:lnTo>
                  <a:pt x="79782" y="86517"/>
                </a:lnTo>
                <a:lnTo>
                  <a:pt x="79782" y="82757"/>
                </a:lnTo>
                <a:close/>
                <a:moveTo>
                  <a:pt x="87549" y="82757"/>
                </a:moveTo>
                <a:lnTo>
                  <a:pt x="87549" y="86517"/>
                </a:lnTo>
                <a:lnTo>
                  <a:pt x="83757" y="86517"/>
                </a:lnTo>
                <a:lnTo>
                  <a:pt x="83757" y="82757"/>
                </a:lnTo>
                <a:close/>
                <a:moveTo>
                  <a:pt x="91524" y="82757"/>
                </a:moveTo>
                <a:lnTo>
                  <a:pt x="91524" y="86517"/>
                </a:lnTo>
                <a:lnTo>
                  <a:pt x="87733" y="86517"/>
                </a:lnTo>
                <a:lnTo>
                  <a:pt x="87733" y="82757"/>
                </a:lnTo>
                <a:close/>
                <a:moveTo>
                  <a:pt x="95499" y="82757"/>
                </a:moveTo>
                <a:lnTo>
                  <a:pt x="95499" y="86517"/>
                </a:lnTo>
                <a:lnTo>
                  <a:pt x="91708" y="86517"/>
                </a:lnTo>
                <a:lnTo>
                  <a:pt x="91708" y="82757"/>
                </a:lnTo>
                <a:close/>
                <a:moveTo>
                  <a:pt x="99474" y="82757"/>
                </a:moveTo>
                <a:lnTo>
                  <a:pt x="99474" y="86517"/>
                </a:lnTo>
                <a:lnTo>
                  <a:pt x="95684" y="86517"/>
                </a:lnTo>
                <a:lnTo>
                  <a:pt x="95684" y="82757"/>
                </a:lnTo>
                <a:close/>
                <a:moveTo>
                  <a:pt x="103449" y="82757"/>
                </a:moveTo>
                <a:lnTo>
                  <a:pt x="103449" y="86517"/>
                </a:lnTo>
                <a:lnTo>
                  <a:pt x="99659" y="86517"/>
                </a:lnTo>
                <a:lnTo>
                  <a:pt x="99659" y="82757"/>
                </a:lnTo>
                <a:close/>
                <a:moveTo>
                  <a:pt x="107424" y="82757"/>
                </a:moveTo>
                <a:lnTo>
                  <a:pt x="107424" y="86517"/>
                </a:lnTo>
                <a:lnTo>
                  <a:pt x="103634" y="86517"/>
                </a:lnTo>
                <a:lnTo>
                  <a:pt x="103634" y="82757"/>
                </a:lnTo>
                <a:close/>
                <a:moveTo>
                  <a:pt x="111400" y="82757"/>
                </a:moveTo>
                <a:lnTo>
                  <a:pt x="111400" y="86517"/>
                </a:lnTo>
                <a:lnTo>
                  <a:pt x="107609" y="86517"/>
                </a:lnTo>
                <a:lnTo>
                  <a:pt x="107609" y="82757"/>
                </a:lnTo>
                <a:close/>
                <a:moveTo>
                  <a:pt x="115376" y="82757"/>
                </a:moveTo>
                <a:lnTo>
                  <a:pt x="115376" y="86517"/>
                </a:lnTo>
                <a:lnTo>
                  <a:pt x="111585" y="86517"/>
                </a:lnTo>
                <a:lnTo>
                  <a:pt x="111585" y="82757"/>
                </a:lnTo>
                <a:close/>
                <a:moveTo>
                  <a:pt x="119351" y="82757"/>
                </a:moveTo>
                <a:lnTo>
                  <a:pt x="119351" y="86517"/>
                </a:lnTo>
                <a:lnTo>
                  <a:pt x="115560" y="86517"/>
                </a:lnTo>
                <a:lnTo>
                  <a:pt x="115560" y="82757"/>
                </a:lnTo>
                <a:close/>
                <a:moveTo>
                  <a:pt x="123326" y="82757"/>
                </a:moveTo>
                <a:lnTo>
                  <a:pt x="123326" y="86517"/>
                </a:lnTo>
                <a:lnTo>
                  <a:pt x="119535" y="86517"/>
                </a:lnTo>
                <a:lnTo>
                  <a:pt x="119535" y="82757"/>
                </a:lnTo>
                <a:close/>
                <a:moveTo>
                  <a:pt x="127301" y="82757"/>
                </a:moveTo>
                <a:lnTo>
                  <a:pt x="127301" y="86517"/>
                </a:lnTo>
                <a:lnTo>
                  <a:pt x="123510" y="86517"/>
                </a:lnTo>
                <a:lnTo>
                  <a:pt x="123510" y="82757"/>
                </a:lnTo>
                <a:close/>
                <a:moveTo>
                  <a:pt x="131277" y="82757"/>
                </a:moveTo>
                <a:lnTo>
                  <a:pt x="131277" y="86517"/>
                </a:lnTo>
                <a:lnTo>
                  <a:pt x="127485" y="86517"/>
                </a:lnTo>
                <a:lnTo>
                  <a:pt x="127485" y="82757"/>
                </a:lnTo>
                <a:close/>
                <a:moveTo>
                  <a:pt x="135252" y="82757"/>
                </a:moveTo>
                <a:lnTo>
                  <a:pt x="135252" y="86517"/>
                </a:lnTo>
                <a:lnTo>
                  <a:pt x="131461" y="86517"/>
                </a:lnTo>
                <a:lnTo>
                  <a:pt x="131461" y="82757"/>
                </a:lnTo>
                <a:close/>
                <a:moveTo>
                  <a:pt x="139227" y="82757"/>
                </a:moveTo>
                <a:lnTo>
                  <a:pt x="139227" y="86517"/>
                </a:lnTo>
                <a:lnTo>
                  <a:pt x="135436" y="86517"/>
                </a:lnTo>
                <a:lnTo>
                  <a:pt x="135436" y="82757"/>
                </a:lnTo>
                <a:close/>
                <a:moveTo>
                  <a:pt x="143202" y="82757"/>
                </a:moveTo>
                <a:lnTo>
                  <a:pt x="143202" y="86517"/>
                </a:lnTo>
                <a:lnTo>
                  <a:pt x="139411" y="86517"/>
                </a:lnTo>
                <a:lnTo>
                  <a:pt x="139411" y="82757"/>
                </a:lnTo>
                <a:close/>
                <a:moveTo>
                  <a:pt x="147177" y="82757"/>
                </a:moveTo>
                <a:lnTo>
                  <a:pt x="147177" y="86517"/>
                </a:lnTo>
                <a:lnTo>
                  <a:pt x="143387" y="86517"/>
                </a:lnTo>
                <a:lnTo>
                  <a:pt x="143387" y="82757"/>
                </a:lnTo>
                <a:close/>
                <a:moveTo>
                  <a:pt x="151224" y="82757"/>
                </a:moveTo>
                <a:lnTo>
                  <a:pt x="151224" y="86517"/>
                </a:lnTo>
                <a:lnTo>
                  <a:pt x="147362" y="86517"/>
                </a:lnTo>
                <a:lnTo>
                  <a:pt x="147362" y="82757"/>
                </a:lnTo>
                <a:close/>
                <a:moveTo>
                  <a:pt x="4068" y="86700"/>
                </a:moveTo>
                <a:lnTo>
                  <a:pt x="4068" y="90460"/>
                </a:lnTo>
                <a:lnTo>
                  <a:pt x="184" y="90460"/>
                </a:lnTo>
                <a:lnTo>
                  <a:pt x="184" y="86700"/>
                </a:lnTo>
                <a:close/>
                <a:moveTo>
                  <a:pt x="8043" y="86700"/>
                </a:moveTo>
                <a:lnTo>
                  <a:pt x="8043" y="90460"/>
                </a:lnTo>
                <a:lnTo>
                  <a:pt x="4252" y="90460"/>
                </a:lnTo>
                <a:lnTo>
                  <a:pt x="4252" y="86700"/>
                </a:lnTo>
                <a:close/>
                <a:moveTo>
                  <a:pt x="12018" y="86700"/>
                </a:moveTo>
                <a:lnTo>
                  <a:pt x="12018" y="90460"/>
                </a:lnTo>
                <a:lnTo>
                  <a:pt x="8227" y="90460"/>
                </a:lnTo>
                <a:lnTo>
                  <a:pt x="8227" y="86700"/>
                </a:lnTo>
                <a:close/>
                <a:moveTo>
                  <a:pt x="15993" y="86700"/>
                </a:moveTo>
                <a:lnTo>
                  <a:pt x="15993" y="90460"/>
                </a:lnTo>
                <a:lnTo>
                  <a:pt x="12202" y="90460"/>
                </a:lnTo>
                <a:lnTo>
                  <a:pt x="12202" y="86700"/>
                </a:lnTo>
                <a:close/>
                <a:moveTo>
                  <a:pt x="19968" y="86700"/>
                </a:moveTo>
                <a:lnTo>
                  <a:pt x="19968" y="90460"/>
                </a:lnTo>
                <a:lnTo>
                  <a:pt x="16177" y="90460"/>
                </a:lnTo>
                <a:lnTo>
                  <a:pt x="16177" y="86700"/>
                </a:lnTo>
                <a:close/>
                <a:moveTo>
                  <a:pt x="23944" y="86700"/>
                </a:moveTo>
                <a:lnTo>
                  <a:pt x="23944" y="90460"/>
                </a:lnTo>
                <a:lnTo>
                  <a:pt x="20152" y="90460"/>
                </a:lnTo>
                <a:lnTo>
                  <a:pt x="20152" y="86700"/>
                </a:lnTo>
                <a:close/>
                <a:moveTo>
                  <a:pt x="27919" y="86700"/>
                </a:moveTo>
                <a:lnTo>
                  <a:pt x="27919" y="90460"/>
                </a:lnTo>
                <a:lnTo>
                  <a:pt x="24129" y="90460"/>
                </a:lnTo>
                <a:lnTo>
                  <a:pt x="24129" y="86700"/>
                </a:lnTo>
                <a:close/>
                <a:moveTo>
                  <a:pt x="31895" y="86700"/>
                </a:moveTo>
                <a:lnTo>
                  <a:pt x="31895" y="90460"/>
                </a:lnTo>
                <a:lnTo>
                  <a:pt x="28104" y="90460"/>
                </a:lnTo>
                <a:lnTo>
                  <a:pt x="28104" y="86700"/>
                </a:lnTo>
                <a:close/>
                <a:moveTo>
                  <a:pt x="35870" y="86700"/>
                </a:moveTo>
                <a:lnTo>
                  <a:pt x="35870" y="90460"/>
                </a:lnTo>
                <a:lnTo>
                  <a:pt x="32079" y="90460"/>
                </a:lnTo>
                <a:lnTo>
                  <a:pt x="32079" y="86700"/>
                </a:lnTo>
                <a:close/>
                <a:moveTo>
                  <a:pt x="39845" y="86700"/>
                </a:moveTo>
                <a:lnTo>
                  <a:pt x="39845" y="90460"/>
                </a:lnTo>
                <a:lnTo>
                  <a:pt x="36054" y="90460"/>
                </a:lnTo>
                <a:lnTo>
                  <a:pt x="36054" y="86700"/>
                </a:lnTo>
                <a:close/>
                <a:moveTo>
                  <a:pt x="43821" y="86700"/>
                </a:moveTo>
                <a:lnTo>
                  <a:pt x="43821" y="90460"/>
                </a:lnTo>
                <a:lnTo>
                  <a:pt x="40029" y="90460"/>
                </a:lnTo>
                <a:lnTo>
                  <a:pt x="40029" y="86700"/>
                </a:lnTo>
                <a:close/>
                <a:moveTo>
                  <a:pt x="47796" y="86700"/>
                </a:moveTo>
                <a:lnTo>
                  <a:pt x="47796" y="90460"/>
                </a:lnTo>
                <a:lnTo>
                  <a:pt x="44005" y="90460"/>
                </a:lnTo>
                <a:lnTo>
                  <a:pt x="44005" y="86700"/>
                </a:lnTo>
                <a:close/>
                <a:moveTo>
                  <a:pt x="51771" y="86700"/>
                </a:moveTo>
                <a:lnTo>
                  <a:pt x="51771" y="90460"/>
                </a:lnTo>
                <a:lnTo>
                  <a:pt x="47980" y="90460"/>
                </a:lnTo>
                <a:lnTo>
                  <a:pt x="47980" y="86700"/>
                </a:lnTo>
                <a:close/>
                <a:moveTo>
                  <a:pt x="55746" y="86700"/>
                </a:moveTo>
                <a:lnTo>
                  <a:pt x="55746" y="90460"/>
                </a:lnTo>
                <a:lnTo>
                  <a:pt x="51955" y="90460"/>
                </a:lnTo>
                <a:lnTo>
                  <a:pt x="51955" y="86700"/>
                </a:lnTo>
                <a:close/>
                <a:moveTo>
                  <a:pt x="59721" y="86700"/>
                </a:moveTo>
                <a:lnTo>
                  <a:pt x="59721" y="90460"/>
                </a:lnTo>
                <a:lnTo>
                  <a:pt x="55931" y="90460"/>
                </a:lnTo>
                <a:lnTo>
                  <a:pt x="55931" y="86700"/>
                </a:lnTo>
                <a:close/>
                <a:moveTo>
                  <a:pt x="63696" y="86700"/>
                </a:moveTo>
                <a:lnTo>
                  <a:pt x="63696" y="90460"/>
                </a:lnTo>
                <a:lnTo>
                  <a:pt x="59906" y="90460"/>
                </a:lnTo>
                <a:lnTo>
                  <a:pt x="59906" y="86700"/>
                </a:lnTo>
                <a:close/>
                <a:moveTo>
                  <a:pt x="67672" y="86700"/>
                </a:moveTo>
                <a:lnTo>
                  <a:pt x="67672" y="90460"/>
                </a:lnTo>
                <a:lnTo>
                  <a:pt x="63881" y="90460"/>
                </a:lnTo>
                <a:lnTo>
                  <a:pt x="63881" y="86700"/>
                </a:lnTo>
                <a:close/>
                <a:moveTo>
                  <a:pt x="71648" y="86700"/>
                </a:moveTo>
                <a:lnTo>
                  <a:pt x="71648" y="90460"/>
                </a:lnTo>
                <a:lnTo>
                  <a:pt x="67857" y="90460"/>
                </a:lnTo>
                <a:lnTo>
                  <a:pt x="67857" y="86700"/>
                </a:lnTo>
                <a:close/>
                <a:moveTo>
                  <a:pt x="75623" y="86700"/>
                </a:moveTo>
                <a:lnTo>
                  <a:pt x="75623" y="90460"/>
                </a:lnTo>
                <a:lnTo>
                  <a:pt x="71832" y="90460"/>
                </a:lnTo>
                <a:lnTo>
                  <a:pt x="71832" y="86700"/>
                </a:lnTo>
                <a:close/>
                <a:moveTo>
                  <a:pt x="79598" y="86700"/>
                </a:moveTo>
                <a:lnTo>
                  <a:pt x="79598" y="90460"/>
                </a:lnTo>
                <a:lnTo>
                  <a:pt x="75807" y="90460"/>
                </a:lnTo>
                <a:lnTo>
                  <a:pt x="75807" y="86700"/>
                </a:lnTo>
                <a:close/>
                <a:moveTo>
                  <a:pt x="83573" y="86700"/>
                </a:moveTo>
                <a:lnTo>
                  <a:pt x="83573" y="90460"/>
                </a:lnTo>
                <a:lnTo>
                  <a:pt x="79782" y="90460"/>
                </a:lnTo>
                <a:lnTo>
                  <a:pt x="79782" y="86700"/>
                </a:lnTo>
                <a:close/>
                <a:moveTo>
                  <a:pt x="87549" y="86700"/>
                </a:moveTo>
                <a:lnTo>
                  <a:pt x="87549" y="90460"/>
                </a:lnTo>
                <a:lnTo>
                  <a:pt x="83757" y="90460"/>
                </a:lnTo>
                <a:lnTo>
                  <a:pt x="83757" y="86700"/>
                </a:lnTo>
                <a:close/>
                <a:moveTo>
                  <a:pt x="91524" y="86700"/>
                </a:moveTo>
                <a:lnTo>
                  <a:pt x="91524" y="90460"/>
                </a:lnTo>
                <a:lnTo>
                  <a:pt x="87733" y="90460"/>
                </a:lnTo>
                <a:lnTo>
                  <a:pt x="87733" y="86700"/>
                </a:lnTo>
                <a:close/>
                <a:moveTo>
                  <a:pt x="95499" y="86700"/>
                </a:moveTo>
                <a:lnTo>
                  <a:pt x="95499" y="90460"/>
                </a:lnTo>
                <a:lnTo>
                  <a:pt x="91708" y="90460"/>
                </a:lnTo>
                <a:lnTo>
                  <a:pt x="91708" y="86700"/>
                </a:lnTo>
                <a:close/>
                <a:moveTo>
                  <a:pt x="99474" y="86700"/>
                </a:moveTo>
                <a:lnTo>
                  <a:pt x="99474" y="90460"/>
                </a:lnTo>
                <a:lnTo>
                  <a:pt x="95684" y="90460"/>
                </a:lnTo>
                <a:lnTo>
                  <a:pt x="95684" y="86700"/>
                </a:lnTo>
                <a:close/>
                <a:moveTo>
                  <a:pt x="103449" y="86700"/>
                </a:moveTo>
                <a:lnTo>
                  <a:pt x="103449" y="90460"/>
                </a:lnTo>
                <a:lnTo>
                  <a:pt x="99659" y="90460"/>
                </a:lnTo>
                <a:lnTo>
                  <a:pt x="99659" y="86700"/>
                </a:lnTo>
                <a:close/>
                <a:moveTo>
                  <a:pt x="107424" y="86700"/>
                </a:moveTo>
                <a:lnTo>
                  <a:pt x="107424" y="90460"/>
                </a:lnTo>
                <a:lnTo>
                  <a:pt x="103634" y="90460"/>
                </a:lnTo>
                <a:lnTo>
                  <a:pt x="103634" y="86700"/>
                </a:lnTo>
                <a:close/>
                <a:moveTo>
                  <a:pt x="111400" y="86700"/>
                </a:moveTo>
                <a:lnTo>
                  <a:pt x="111400" y="90460"/>
                </a:lnTo>
                <a:lnTo>
                  <a:pt x="107609" y="90460"/>
                </a:lnTo>
                <a:lnTo>
                  <a:pt x="107609" y="86700"/>
                </a:lnTo>
                <a:close/>
                <a:moveTo>
                  <a:pt x="115376" y="86700"/>
                </a:moveTo>
                <a:lnTo>
                  <a:pt x="115376" y="90460"/>
                </a:lnTo>
                <a:lnTo>
                  <a:pt x="111585" y="90460"/>
                </a:lnTo>
                <a:lnTo>
                  <a:pt x="111585" y="86700"/>
                </a:lnTo>
                <a:close/>
                <a:moveTo>
                  <a:pt x="119351" y="86700"/>
                </a:moveTo>
                <a:lnTo>
                  <a:pt x="119351" y="90460"/>
                </a:lnTo>
                <a:lnTo>
                  <a:pt x="115560" y="90460"/>
                </a:lnTo>
                <a:lnTo>
                  <a:pt x="115560" y="86700"/>
                </a:lnTo>
                <a:close/>
                <a:moveTo>
                  <a:pt x="123326" y="86700"/>
                </a:moveTo>
                <a:lnTo>
                  <a:pt x="123326" y="90460"/>
                </a:lnTo>
                <a:lnTo>
                  <a:pt x="119535" y="90460"/>
                </a:lnTo>
                <a:lnTo>
                  <a:pt x="119535" y="86700"/>
                </a:lnTo>
                <a:close/>
                <a:moveTo>
                  <a:pt x="127301" y="86700"/>
                </a:moveTo>
                <a:lnTo>
                  <a:pt x="127301" y="90460"/>
                </a:lnTo>
                <a:lnTo>
                  <a:pt x="123510" y="90460"/>
                </a:lnTo>
                <a:lnTo>
                  <a:pt x="123510" y="86700"/>
                </a:lnTo>
                <a:close/>
                <a:moveTo>
                  <a:pt x="131277" y="86700"/>
                </a:moveTo>
                <a:lnTo>
                  <a:pt x="131277" y="90460"/>
                </a:lnTo>
                <a:lnTo>
                  <a:pt x="127485" y="90460"/>
                </a:lnTo>
                <a:lnTo>
                  <a:pt x="127485" y="86700"/>
                </a:lnTo>
                <a:close/>
                <a:moveTo>
                  <a:pt x="135252" y="86700"/>
                </a:moveTo>
                <a:lnTo>
                  <a:pt x="135252" y="90460"/>
                </a:lnTo>
                <a:lnTo>
                  <a:pt x="131461" y="90460"/>
                </a:lnTo>
                <a:lnTo>
                  <a:pt x="131461" y="86700"/>
                </a:lnTo>
                <a:close/>
                <a:moveTo>
                  <a:pt x="139227" y="86700"/>
                </a:moveTo>
                <a:lnTo>
                  <a:pt x="139227" y="90460"/>
                </a:lnTo>
                <a:lnTo>
                  <a:pt x="135436" y="90460"/>
                </a:lnTo>
                <a:lnTo>
                  <a:pt x="135436" y="86700"/>
                </a:lnTo>
                <a:close/>
                <a:moveTo>
                  <a:pt x="143202" y="86700"/>
                </a:moveTo>
                <a:lnTo>
                  <a:pt x="143202" y="90460"/>
                </a:lnTo>
                <a:lnTo>
                  <a:pt x="139411" y="90460"/>
                </a:lnTo>
                <a:lnTo>
                  <a:pt x="139411" y="86700"/>
                </a:lnTo>
                <a:close/>
                <a:moveTo>
                  <a:pt x="147177" y="86700"/>
                </a:moveTo>
                <a:lnTo>
                  <a:pt x="147177" y="90460"/>
                </a:lnTo>
                <a:lnTo>
                  <a:pt x="143387" y="90460"/>
                </a:lnTo>
                <a:lnTo>
                  <a:pt x="143387" y="86700"/>
                </a:lnTo>
                <a:close/>
                <a:moveTo>
                  <a:pt x="151224" y="86700"/>
                </a:moveTo>
                <a:lnTo>
                  <a:pt x="151224" y="90460"/>
                </a:lnTo>
                <a:lnTo>
                  <a:pt x="147362" y="90460"/>
                </a:lnTo>
                <a:lnTo>
                  <a:pt x="147362" y="86700"/>
                </a:lnTo>
                <a:close/>
                <a:moveTo>
                  <a:pt x="4068" y="90643"/>
                </a:moveTo>
                <a:lnTo>
                  <a:pt x="4068" y="94403"/>
                </a:lnTo>
                <a:lnTo>
                  <a:pt x="184" y="94403"/>
                </a:lnTo>
                <a:lnTo>
                  <a:pt x="184" y="90643"/>
                </a:lnTo>
                <a:close/>
                <a:moveTo>
                  <a:pt x="8043" y="90643"/>
                </a:moveTo>
                <a:lnTo>
                  <a:pt x="8043" y="94403"/>
                </a:lnTo>
                <a:lnTo>
                  <a:pt x="4252" y="94403"/>
                </a:lnTo>
                <a:lnTo>
                  <a:pt x="4252" y="90643"/>
                </a:lnTo>
                <a:close/>
                <a:moveTo>
                  <a:pt x="12018" y="90643"/>
                </a:moveTo>
                <a:lnTo>
                  <a:pt x="12018" y="94403"/>
                </a:lnTo>
                <a:lnTo>
                  <a:pt x="8227" y="94403"/>
                </a:lnTo>
                <a:lnTo>
                  <a:pt x="8227" y="90643"/>
                </a:lnTo>
                <a:close/>
                <a:moveTo>
                  <a:pt x="15993" y="90643"/>
                </a:moveTo>
                <a:lnTo>
                  <a:pt x="15993" y="94403"/>
                </a:lnTo>
                <a:lnTo>
                  <a:pt x="12202" y="94403"/>
                </a:lnTo>
                <a:lnTo>
                  <a:pt x="12202" y="90643"/>
                </a:lnTo>
                <a:close/>
                <a:moveTo>
                  <a:pt x="19968" y="90643"/>
                </a:moveTo>
                <a:lnTo>
                  <a:pt x="19968" y="94403"/>
                </a:lnTo>
                <a:lnTo>
                  <a:pt x="16177" y="94403"/>
                </a:lnTo>
                <a:lnTo>
                  <a:pt x="16177" y="90643"/>
                </a:lnTo>
                <a:close/>
                <a:moveTo>
                  <a:pt x="23944" y="90643"/>
                </a:moveTo>
                <a:lnTo>
                  <a:pt x="23944" y="94403"/>
                </a:lnTo>
                <a:lnTo>
                  <a:pt x="20152" y="94403"/>
                </a:lnTo>
                <a:lnTo>
                  <a:pt x="20152" y="90643"/>
                </a:lnTo>
                <a:close/>
                <a:moveTo>
                  <a:pt x="27919" y="90643"/>
                </a:moveTo>
                <a:lnTo>
                  <a:pt x="27919" y="94403"/>
                </a:lnTo>
                <a:lnTo>
                  <a:pt x="24129" y="94403"/>
                </a:lnTo>
                <a:lnTo>
                  <a:pt x="24129" y="90643"/>
                </a:lnTo>
                <a:close/>
                <a:moveTo>
                  <a:pt x="31895" y="90643"/>
                </a:moveTo>
                <a:lnTo>
                  <a:pt x="31895" y="94403"/>
                </a:lnTo>
                <a:lnTo>
                  <a:pt x="28104" y="94403"/>
                </a:lnTo>
                <a:lnTo>
                  <a:pt x="28104" y="90643"/>
                </a:lnTo>
                <a:close/>
                <a:moveTo>
                  <a:pt x="35870" y="90643"/>
                </a:moveTo>
                <a:lnTo>
                  <a:pt x="35870" y="94403"/>
                </a:lnTo>
                <a:lnTo>
                  <a:pt x="32079" y="94403"/>
                </a:lnTo>
                <a:lnTo>
                  <a:pt x="32079" y="90643"/>
                </a:lnTo>
                <a:close/>
                <a:moveTo>
                  <a:pt x="39845" y="90643"/>
                </a:moveTo>
                <a:lnTo>
                  <a:pt x="39845" y="94403"/>
                </a:lnTo>
                <a:lnTo>
                  <a:pt x="36054" y="94403"/>
                </a:lnTo>
                <a:lnTo>
                  <a:pt x="36054" y="90643"/>
                </a:lnTo>
                <a:close/>
                <a:moveTo>
                  <a:pt x="43821" y="90643"/>
                </a:moveTo>
                <a:lnTo>
                  <a:pt x="43821" y="94403"/>
                </a:lnTo>
                <a:lnTo>
                  <a:pt x="40029" y="94403"/>
                </a:lnTo>
                <a:lnTo>
                  <a:pt x="40029" y="90643"/>
                </a:lnTo>
                <a:close/>
                <a:moveTo>
                  <a:pt x="47796" y="90643"/>
                </a:moveTo>
                <a:lnTo>
                  <a:pt x="47796" y="94403"/>
                </a:lnTo>
                <a:lnTo>
                  <a:pt x="44005" y="94403"/>
                </a:lnTo>
                <a:lnTo>
                  <a:pt x="44005" y="90643"/>
                </a:lnTo>
                <a:close/>
                <a:moveTo>
                  <a:pt x="51771" y="90643"/>
                </a:moveTo>
                <a:lnTo>
                  <a:pt x="51771" y="94403"/>
                </a:lnTo>
                <a:lnTo>
                  <a:pt x="47980" y="94403"/>
                </a:lnTo>
                <a:lnTo>
                  <a:pt x="47980" y="90643"/>
                </a:lnTo>
                <a:close/>
                <a:moveTo>
                  <a:pt x="55746" y="90643"/>
                </a:moveTo>
                <a:lnTo>
                  <a:pt x="55746" y="94403"/>
                </a:lnTo>
                <a:lnTo>
                  <a:pt x="51955" y="94403"/>
                </a:lnTo>
                <a:lnTo>
                  <a:pt x="51955" y="90643"/>
                </a:lnTo>
                <a:close/>
                <a:moveTo>
                  <a:pt x="59721" y="90643"/>
                </a:moveTo>
                <a:lnTo>
                  <a:pt x="59721" y="94403"/>
                </a:lnTo>
                <a:lnTo>
                  <a:pt x="55931" y="94403"/>
                </a:lnTo>
                <a:lnTo>
                  <a:pt x="55931" y="90643"/>
                </a:lnTo>
                <a:close/>
                <a:moveTo>
                  <a:pt x="63696" y="90643"/>
                </a:moveTo>
                <a:lnTo>
                  <a:pt x="63696" y="94403"/>
                </a:lnTo>
                <a:lnTo>
                  <a:pt x="59906" y="94403"/>
                </a:lnTo>
                <a:lnTo>
                  <a:pt x="59906" y="90643"/>
                </a:lnTo>
                <a:close/>
                <a:moveTo>
                  <a:pt x="67672" y="90643"/>
                </a:moveTo>
                <a:lnTo>
                  <a:pt x="67672" y="94403"/>
                </a:lnTo>
                <a:lnTo>
                  <a:pt x="63881" y="94403"/>
                </a:lnTo>
                <a:lnTo>
                  <a:pt x="63881" y="90643"/>
                </a:lnTo>
                <a:close/>
                <a:moveTo>
                  <a:pt x="71648" y="90643"/>
                </a:moveTo>
                <a:lnTo>
                  <a:pt x="71648" y="94403"/>
                </a:lnTo>
                <a:lnTo>
                  <a:pt x="67857" y="94403"/>
                </a:lnTo>
                <a:lnTo>
                  <a:pt x="67857" y="90643"/>
                </a:lnTo>
                <a:close/>
                <a:moveTo>
                  <a:pt x="75623" y="90643"/>
                </a:moveTo>
                <a:lnTo>
                  <a:pt x="75623" y="94403"/>
                </a:lnTo>
                <a:lnTo>
                  <a:pt x="71832" y="94403"/>
                </a:lnTo>
                <a:lnTo>
                  <a:pt x="71832" y="90643"/>
                </a:lnTo>
                <a:close/>
                <a:moveTo>
                  <a:pt x="79598" y="90643"/>
                </a:moveTo>
                <a:lnTo>
                  <a:pt x="79598" y="94403"/>
                </a:lnTo>
                <a:lnTo>
                  <a:pt x="75807" y="94403"/>
                </a:lnTo>
                <a:lnTo>
                  <a:pt x="75807" y="90643"/>
                </a:lnTo>
                <a:close/>
                <a:moveTo>
                  <a:pt x="83573" y="90643"/>
                </a:moveTo>
                <a:lnTo>
                  <a:pt x="83573" y="94403"/>
                </a:lnTo>
                <a:lnTo>
                  <a:pt x="79782" y="94403"/>
                </a:lnTo>
                <a:lnTo>
                  <a:pt x="79782" y="90643"/>
                </a:lnTo>
                <a:close/>
                <a:moveTo>
                  <a:pt x="87549" y="90643"/>
                </a:moveTo>
                <a:lnTo>
                  <a:pt x="87549" y="94403"/>
                </a:lnTo>
                <a:lnTo>
                  <a:pt x="83757" y="94403"/>
                </a:lnTo>
                <a:lnTo>
                  <a:pt x="83757" y="90643"/>
                </a:lnTo>
                <a:close/>
                <a:moveTo>
                  <a:pt x="91524" y="90643"/>
                </a:moveTo>
                <a:lnTo>
                  <a:pt x="91524" y="94403"/>
                </a:lnTo>
                <a:lnTo>
                  <a:pt x="87733" y="94403"/>
                </a:lnTo>
                <a:lnTo>
                  <a:pt x="87733" y="90643"/>
                </a:lnTo>
                <a:close/>
                <a:moveTo>
                  <a:pt x="95499" y="90643"/>
                </a:moveTo>
                <a:lnTo>
                  <a:pt x="95499" y="94403"/>
                </a:lnTo>
                <a:lnTo>
                  <a:pt x="91708" y="94403"/>
                </a:lnTo>
                <a:lnTo>
                  <a:pt x="91708" y="90643"/>
                </a:lnTo>
                <a:close/>
                <a:moveTo>
                  <a:pt x="99474" y="90643"/>
                </a:moveTo>
                <a:lnTo>
                  <a:pt x="99474" y="94403"/>
                </a:lnTo>
                <a:lnTo>
                  <a:pt x="95684" y="94403"/>
                </a:lnTo>
                <a:lnTo>
                  <a:pt x="95684" y="90643"/>
                </a:lnTo>
                <a:close/>
                <a:moveTo>
                  <a:pt x="103449" y="90643"/>
                </a:moveTo>
                <a:lnTo>
                  <a:pt x="103449" y="94403"/>
                </a:lnTo>
                <a:lnTo>
                  <a:pt x="99659" y="94403"/>
                </a:lnTo>
                <a:lnTo>
                  <a:pt x="99659" y="90643"/>
                </a:lnTo>
                <a:close/>
                <a:moveTo>
                  <a:pt x="107424" y="90643"/>
                </a:moveTo>
                <a:lnTo>
                  <a:pt x="107424" y="94403"/>
                </a:lnTo>
                <a:lnTo>
                  <a:pt x="103634" y="94403"/>
                </a:lnTo>
                <a:lnTo>
                  <a:pt x="103634" y="90643"/>
                </a:lnTo>
                <a:close/>
                <a:moveTo>
                  <a:pt x="111400" y="90643"/>
                </a:moveTo>
                <a:lnTo>
                  <a:pt x="111400" y="94403"/>
                </a:lnTo>
                <a:lnTo>
                  <a:pt x="107609" y="94403"/>
                </a:lnTo>
                <a:lnTo>
                  <a:pt x="107609" y="90643"/>
                </a:lnTo>
                <a:close/>
                <a:moveTo>
                  <a:pt x="115376" y="90643"/>
                </a:moveTo>
                <a:lnTo>
                  <a:pt x="115376" y="94403"/>
                </a:lnTo>
                <a:lnTo>
                  <a:pt x="111585" y="94403"/>
                </a:lnTo>
                <a:lnTo>
                  <a:pt x="111585" y="90643"/>
                </a:lnTo>
                <a:close/>
                <a:moveTo>
                  <a:pt x="119351" y="90643"/>
                </a:moveTo>
                <a:lnTo>
                  <a:pt x="119351" y="94403"/>
                </a:lnTo>
                <a:lnTo>
                  <a:pt x="115560" y="94403"/>
                </a:lnTo>
                <a:lnTo>
                  <a:pt x="115560" y="90643"/>
                </a:lnTo>
                <a:close/>
                <a:moveTo>
                  <a:pt x="123326" y="90643"/>
                </a:moveTo>
                <a:lnTo>
                  <a:pt x="123326" y="94403"/>
                </a:lnTo>
                <a:lnTo>
                  <a:pt x="119535" y="94403"/>
                </a:lnTo>
                <a:lnTo>
                  <a:pt x="119535" y="90643"/>
                </a:lnTo>
                <a:close/>
                <a:moveTo>
                  <a:pt x="127301" y="90643"/>
                </a:moveTo>
                <a:lnTo>
                  <a:pt x="127301" y="94403"/>
                </a:lnTo>
                <a:lnTo>
                  <a:pt x="123510" y="94403"/>
                </a:lnTo>
                <a:lnTo>
                  <a:pt x="123510" y="90643"/>
                </a:lnTo>
                <a:close/>
                <a:moveTo>
                  <a:pt x="131277" y="90643"/>
                </a:moveTo>
                <a:lnTo>
                  <a:pt x="131277" y="94403"/>
                </a:lnTo>
                <a:lnTo>
                  <a:pt x="127485" y="94403"/>
                </a:lnTo>
                <a:lnTo>
                  <a:pt x="127485" y="90643"/>
                </a:lnTo>
                <a:close/>
                <a:moveTo>
                  <a:pt x="135252" y="90643"/>
                </a:moveTo>
                <a:lnTo>
                  <a:pt x="135252" y="94403"/>
                </a:lnTo>
                <a:lnTo>
                  <a:pt x="131461" y="94403"/>
                </a:lnTo>
                <a:lnTo>
                  <a:pt x="131461" y="90643"/>
                </a:lnTo>
                <a:close/>
                <a:moveTo>
                  <a:pt x="139227" y="90643"/>
                </a:moveTo>
                <a:lnTo>
                  <a:pt x="139227" y="94403"/>
                </a:lnTo>
                <a:lnTo>
                  <a:pt x="135436" y="94403"/>
                </a:lnTo>
                <a:lnTo>
                  <a:pt x="135436" y="90643"/>
                </a:lnTo>
                <a:close/>
                <a:moveTo>
                  <a:pt x="143202" y="90643"/>
                </a:moveTo>
                <a:lnTo>
                  <a:pt x="143202" y="94403"/>
                </a:lnTo>
                <a:lnTo>
                  <a:pt x="139411" y="94403"/>
                </a:lnTo>
                <a:lnTo>
                  <a:pt x="139411" y="90643"/>
                </a:lnTo>
                <a:close/>
                <a:moveTo>
                  <a:pt x="147177" y="90643"/>
                </a:moveTo>
                <a:lnTo>
                  <a:pt x="147177" y="94403"/>
                </a:lnTo>
                <a:lnTo>
                  <a:pt x="143387" y="94403"/>
                </a:lnTo>
                <a:lnTo>
                  <a:pt x="143387" y="90643"/>
                </a:lnTo>
                <a:close/>
                <a:moveTo>
                  <a:pt x="151224" y="90643"/>
                </a:moveTo>
                <a:lnTo>
                  <a:pt x="151224" y="94403"/>
                </a:lnTo>
                <a:lnTo>
                  <a:pt x="147362" y="94403"/>
                </a:lnTo>
                <a:lnTo>
                  <a:pt x="147362" y="90643"/>
                </a:lnTo>
                <a:close/>
                <a:moveTo>
                  <a:pt x="4068" y="94586"/>
                </a:moveTo>
                <a:lnTo>
                  <a:pt x="4068" y="98345"/>
                </a:lnTo>
                <a:lnTo>
                  <a:pt x="184" y="98345"/>
                </a:lnTo>
                <a:lnTo>
                  <a:pt x="184" y="94586"/>
                </a:lnTo>
                <a:close/>
                <a:moveTo>
                  <a:pt x="8043" y="94586"/>
                </a:moveTo>
                <a:lnTo>
                  <a:pt x="8043" y="98345"/>
                </a:lnTo>
                <a:lnTo>
                  <a:pt x="4252" y="98345"/>
                </a:lnTo>
                <a:lnTo>
                  <a:pt x="4252" y="94586"/>
                </a:lnTo>
                <a:close/>
                <a:moveTo>
                  <a:pt x="12018" y="94586"/>
                </a:moveTo>
                <a:lnTo>
                  <a:pt x="12018" y="98345"/>
                </a:lnTo>
                <a:lnTo>
                  <a:pt x="8227" y="98345"/>
                </a:lnTo>
                <a:lnTo>
                  <a:pt x="8227" y="94586"/>
                </a:lnTo>
                <a:close/>
                <a:moveTo>
                  <a:pt x="15993" y="94586"/>
                </a:moveTo>
                <a:lnTo>
                  <a:pt x="15993" y="98345"/>
                </a:lnTo>
                <a:lnTo>
                  <a:pt x="12202" y="98345"/>
                </a:lnTo>
                <a:lnTo>
                  <a:pt x="12202" y="94586"/>
                </a:lnTo>
                <a:close/>
                <a:moveTo>
                  <a:pt x="19968" y="94586"/>
                </a:moveTo>
                <a:lnTo>
                  <a:pt x="19968" y="98345"/>
                </a:lnTo>
                <a:lnTo>
                  <a:pt x="16177" y="98345"/>
                </a:lnTo>
                <a:lnTo>
                  <a:pt x="16177" y="94586"/>
                </a:lnTo>
                <a:close/>
                <a:moveTo>
                  <a:pt x="23944" y="94586"/>
                </a:moveTo>
                <a:lnTo>
                  <a:pt x="23944" y="98345"/>
                </a:lnTo>
                <a:lnTo>
                  <a:pt x="20152" y="98345"/>
                </a:lnTo>
                <a:lnTo>
                  <a:pt x="20152" y="94586"/>
                </a:lnTo>
                <a:close/>
                <a:moveTo>
                  <a:pt x="27919" y="94586"/>
                </a:moveTo>
                <a:lnTo>
                  <a:pt x="27919" y="98345"/>
                </a:lnTo>
                <a:lnTo>
                  <a:pt x="24129" y="98345"/>
                </a:lnTo>
                <a:lnTo>
                  <a:pt x="24129" y="94586"/>
                </a:lnTo>
                <a:close/>
                <a:moveTo>
                  <a:pt x="31895" y="94586"/>
                </a:moveTo>
                <a:lnTo>
                  <a:pt x="31895" y="98345"/>
                </a:lnTo>
                <a:lnTo>
                  <a:pt x="28104" y="98345"/>
                </a:lnTo>
                <a:lnTo>
                  <a:pt x="28104" y="94586"/>
                </a:lnTo>
                <a:close/>
                <a:moveTo>
                  <a:pt x="35870" y="94586"/>
                </a:moveTo>
                <a:lnTo>
                  <a:pt x="35870" y="98345"/>
                </a:lnTo>
                <a:lnTo>
                  <a:pt x="32079" y="98345"/>
                </a:lnTo>
                <a:lnTo>
                  <a:pt x="32079" y="94586"/>
                </a:lnTo>
                <a:close/>
                <a:moveTo>
                  <a:pt x="39845" y="94586"/>
                </a:moveTo>
                <a:lnTo>
                  <a:pt x="39845" y="98345"/>
                </a:lnTo>
                <a:lnTo>
                  <a:pt x="36054" y="98345"/>
                </a:lnTo>
                <a:lnTo>
                  <a:pt x="36054" y="94586"/>
                </a:lnTo>
                <a:close/>
                <a:moveTo>
                  <a:pt x="43821" y="94586"/>
                </a:moveTo>
                <a:lnTo>
                  <a:pt x="43821" y="98345"/>
                </a:lnTo>
                <a:lnTo>
                  <a:pt x="40029" y="98345"/>
                </a:lnTo>
                <a:lnTo>
                  <a:pt x="40029" y="94586"/>
                </a:lnTo>
                <a:close/>
                <a:moveTo>
                  <a:pt x="47796" y="94586"/>
                </a:moveTo>
                <a:lnTo>
                  <a:pt x="47796" y="98345"/>
                </a:lnTo>
                <a:lnTo>
                  <a:pt x="44005" y="98345"/>
                </a:lnTo>
                <a:lnTo>
                  <a:pt x="44005" y="94586"/>
                </a:lnTo>
                <a:close/>
                <a:moveTo>
                  <a:pt x="51771" y="94586"/>
                </a:moveTo>
                <a:lnTo>
                  <a:pt x="51771" y="98345"/>
                </a:lnTo>
                <a:lnTo>
                  <a:pt x="47980" y="98345"/>
                </a:lnTo>
                <a:lnTo>
                  <a:pt x="47980" y="94586"/>
                </a:lnTo>
                <a:close/>
                <a:moveTo>
                  <a:pt x="55746" y="94586"/>
                </a:moveTo>
                <a:lnTo>
                  <a:pt x="55746" y="98345"/>
                </a:lnTo>
                <a:lnTo>
                  <a:pt x="51955" y="98345"/>
                </a:lnTo>
                <a:lnTo>
                  <a:pt x="51955" y="94586"/>
                </a:lnTo>
                <a:close/>
                <a:moveTo>
                  <a:pt x="59721" y="94586"/>
                </a:moveTo>
                <a:lnTo>
                  <a:pt x="59721" y="98345"/>
                </a:lnTo>
                <a:lnTo>
                  <a:pt x="55931" y="98345"/>
                </a:lnTo>
                <a:lnTo>
                  <a:pt x="55931" y="94586"/>
                </a:lnTo>
                <a:close/>
                <a:moveTo>
                  <a:pt x="63696" y="94586"/>
                </a:moveTo>
                <a:lnTo>
                  <a:pt x="63696" y="98345"/>
                </a:lnTo>
                <a:lnTo>
                  <a:pt x="59906" y="98345"/>
                </a:lnTo>
                <a:lnTo>
                  <a:pt x="59906" y="94586"/>
                </a:lnTo>
                <a:close/>
                <a:moveTo>
                  <a:pt x="67672" y="94586"/>
                </a:moveTo>
                <a:lnTo>
                  <a:pt x="67672" y="98345"/>
                </a:lnTo>
                <a:lnTo>
                  <a:pt x="63881" y="98345"/>
                </a:lnTo>
                <a:lnTo>
                  <a:pt x="63881" y="94586"/>
                </a:lnTo>
                <a:close/>
                <a:moveTo>
                  <a:pt x="71648" y="94586"/>
                </a:moveTo>
                <a:lnTo>
                  <a:pt x="71648" y="98345"/>
                </a:lnTo>
                <a:lnTo>
                  <a:pt x="67857" y="98345"/>
                </a:lnTo>
                <a:lnTo>
                  <a:pt x="67857" y="94586"/>
                </a:lnTo>
                <a:close/>
                <a:moveTo>
                  <a:pt x="75623" y="94586"/>
                </a:moveTo>
                <a:lnTo>
                  <a:pt x="75623" y="98345"/>
                </a:lnTo>
                <a:lnTo>
                  <a:pt x="71832" y="98345"/>
                </a:lnTo>
                <a:lnTo>
                  <a:pt x="71832" y="94586"/>
                </a:lnTo>
                <a:close/>
                <a:moveTo>
                  <a:pt x="79598" y="94586"/>
                </a:moveTo>
                <a:lnTo>
                  <a:pt x="79598" y="98345"/>
                </a:lnTo>
                <a:lnTo>
                  <a:pt x="75807" y="98345"/>
                </a:lnTo>
                <a:lnTo>
                  <a:pt x="75807" y="94586"/>
                </a:lnTo>
                <a:close/>
                <a:moveTo>
                  <a:pt x="83573" y="94586"/>
                </a:moveTo>
                <a:lnTo>
                  <a:pt x="83573" y="98345"/>
                </a:lnTo>
                <a:lnTo>
                  <a:pt x="79782" y="98345"/>
                </a:lnTo>
                <a:lnTo>
                  <a:pt x="79782" y="94586"/>
                </a:lnTo>
                <a:close/>
                <a:moveTo>
                  <a:pt x="87549" y="94586"/>
                </a:moveTo>
                <a:lnTo>
                  <a:pt x="87549" y="98345"/>
                </a:lnTo>
                <a:lnTo>
                  <a:pt x="83757" y="98345"/>
                </a:lnTo>
                <a:lnTo>
                  <a:pt x="83757" y="94586"/>
                </a:lnTo>
                <a:close/>
                <a:moveTo>
                  <a:pt x="91524" y="94586"/>
                </a:moveTo>
                <a:lnTo>
                  <a:pt x="91524" y="98345"/>
                </a:lnTo>
                <a:lnTo>
                  <a:pt x="87733" y="98345"/>
                </a:lnTo>
                <a:lnTo>
                  <a:pt x="87733" y="94586"/>
                </a:lnTo>
                <a:close/>
                <a:moveTo>
                  <a:pt x="95499" y="94586"/>
                </a:moveTo>
                <a:lnTo>
                  <a:pt x="95499" y="98345"/>
                </a:lnTo>
                <a:lnTo>
                  <a:pt x="91708" y="98345"/>
                </a:lnTo>
                <a:lnTo>
                  <a:pt x="91708" y="94586"/>
                </a:lnTo>
                <a:close/>
                <a:moveTo>
                  <a:pt x="99474" y="94586"/>
                </a:moveTo>
                <a:lnTo>
                  <a:pt x="99474" y="98345"/>
                </a:lnTo>
                <a:lnTo>
                  <a:pt x="95684" y="98345"/>
                </a:lnTo>
                <a:lnTo>
                  <a:pt x="95684" y="94586"/>
                </a:lnTo>
                <a:close/>
                <a:moveTo>
                  <a:pt x="103449" y="94586"/>
                </a:moveTo>
                <a:lnTo>
                  <a:pt x="103449" y="98345"/>
                </a:lnTo>
                <a:lnTo>
                  <a:pt x="99659" y="98345"/>
                </a:lnTo>
                <a:lnTo>
                  <a:pt x="99659" y="94586"/>
                </a:lnTo>
                <a:close/>
                <a:moveTo>
                  <a:pt x="107424" y="94586"/>
                </a:moveTo>
                <a:lnTo>
                  <a:pt x="107424" y="98345"/>
                </a:lnTo>
                <a:lnTo>
                  <a:pt x="103634" y="98345"/>
                </a:lnTo>
                <a:lnTo>
                  <a:pt x="103634" y="94586"/>
                </a:lnTo>
                <a:close/>
                <a:moveTo>
                  <a:pt x="111400" y="94586"/>
                </a:moveTo>
                <a:lnTo>
                  <a:pt x="111400" y="98345"/>
                </a:lnTo>
                <a:lnTo>
                  <a:pt x="107609" y="98345"/>
                </a:lnTo>
                <a:lnTo>
                  <a:pt x="107609" y="94586"/>
                </a:lnTo>
                <a:close/>
                <a:moveTo>
                  <a:pt x="115376" y="94586"/>
                </a:moveTo>
                <a:lnTo>
                  <a:pt x="115376" y="98345"/>
                </a:lnTo>
                <a:lnTo>
                  <a:pt x="111585" y="98345"/>
                </a:lnTo>
                <a:lnTo>
                  <a:pt x="111585" y="94586"/>
                </a:lnTo>
                <a:close/>
                <a:moveTo>
                  <a:pt x="119351" y="94586"/>
                </a:moveTo>
                <a:lnTo>
                  <a:pt x="119351" y="98345"/>
                </a:lnTo>
                <a:lnTo>
                  <a:pt x="115560" y="98345"/>
                </a:lnTo>
                <a:lnTo>
                  <a:pt x="115560" y="94586"/>
                </a:lnTo>
                <a:close/>
                <a:moveTo>
                  <a:pt x="123326" y="94586"/>
                </a:moveTo>
                <a:lnTo>
                  <a:pt x="123326" y="98345"/>
                </a:lnTo>
                <a:lnTo>
                  <a:pt x="119535" y="98345"/>
                </a:lnTo>
                <a:lnTo>
                  <a:pt x="119535" y="94586"/>
                </a:lnTo>
                <a:close/>
                <a:moveTo>
                  <a:pt x="127301" y="94586"/>
                </a:moveTo>
                <a:lnTo>
                  <a:pt x="127301" y="98345"/>
                </a:lnTo>
                <a:lnTo>
                  <a:pt x="123510" y="98345"/>
                </a:lnTo>
                <a:lnTo>
                  <a:pt x="123510" y="94586"/>
                </a:lnTo>
                <a:close/>
                <a:moveTo>
                  <a:pt x="131277" y="94586"/>
                </a:moveTo>
                <a:lnTo>
                  <a:pt x="131277" y="98345"/>
                </a:lnTo>
                <a:lnTo>
                  <a:pt x="127485" y="98345"/>
                </a:lnTo>
                <a:lnTo>
                  <a:pt x="127485" y="94586"/>
                </a:lnTo>
                <a:close/>
                <a:moveTo>
                  <a:pt x="135252" y="94586"/>
                </a:moveTo>
                <a:lnTo>
                  <a:pt x="135252" y="98345"/>
                </a:lnTo>
                <a:lnTo>
                  <a:pt x="131461" y="98345"/>
                </a:lnTo>
                <a:lnTo>
                  <a:pt x="131461" y="94586"/>
                </a:lnTo>
                <a:close/>
                <a:moveTo>
                  <a:pt x="139227" y="94586"/>
                </a:moveTo>
                <a:lnTo>
                  <a:pt x="139227" y="98345"/>
                </a:lnTo>
                <a:lnTo>
                  <a:pt x="135436" y="98345"/>
                </a:lnTo>
                <a:lnTo>
                  <a:pt x="135436" y="94586"/>
                </a:lnTo>
                <a:close/>
                <a:moveTo>
                  <a:pt x="143202" y="94586"/>
                </a:moveTo>
                <a:lnTo>
                  <a:pt x="143202" y="98345"/>
                </a:lnTo>
                <a:lnTo>
                  <a:pt x="139411" y="98345"/>
                </a:lnTo>
                <a:lnTo>
                  <a:pt x="139411" y="94586"/>
                </a:lnTo>
                <a:close/>
                <a:moveTo>
                  <a:pt x="147177" y="94586"/>
                </a:moveTo>
                <a:lnTo>
                  <a:pt x="147177" y="98345"/>
                </a:lnTo>
                <a:lnTo>
                  <a:pt x="143387" y="98345"/>
                </a:lnTo>
                <a:lnTo>
                  <a:pt x="143387" y="94586"/>
                </a:lnTo>
                <a:close/>
                <a:moveTo>
                  <a:pt x="151224" y="94586"/>
                </a:moveTo>
                <a:lnTo>
                  <a:pt x="151224" y="98345"/>
                </a:lnTo>
                <a:lnTo>
                  <a:pt x="147362" y="98345"/>
                </a:lnTo>
                <a:lnTo>
                  <a:pt x="147362" y="94586"/>
                </a:lnTo>
                <a:close/>
                <a:moveTo>
                  <a:pt x="4068" y="98528"/>
                </a:moveTo>
                <a:lnTo>
                  <a:pt x="4068" y="102167"/>
                </a:lnTo>
                <a:lnTo>
                  <a:pt x="184" y="102167"/>
                </a:lnTo>
                <a:lnTo>
                  <a:pt x="184" y="98528"/>
                </a:lnTo>
                <a:close/>
                <a:moveTo>
                  <a:pt x="8043" y="98528"/>
                </a:moveTo>
                <a:lnTo>
                  <a:pt x="8043" y="102167"/>
                </a:lnTo>
                <a:lnTo>
                  <a:pt x="4252" y="102167"/>
                </a:lnTo>
                <a:lnTo>
                  <a:pt x="4252" y="98528"/>
                </a:lnTo>
                <a:close/>
                <a:moveTo>
                  <a:pt x="12018" y="98528"/>
                </a:moveTo>
                <a:lnTo>
                  <a:pt x="12018" y="102167"/>
                </a:lnTo>
                <a:lnTo>
                  <a:pt x="8227" y="102167"/>
                </a:lnTo>
                <a:lnTo>
                  <a:pt x="8227" y="98528"/>
                </a:lnTo>
                <a:close/>
                <a:moveTo>
                  <a:pt x="15993" y="98528"/>
                </a:moveTo>
                <a:lnTo>
                  <a:pt x="15993" y="102167"/>
                </a:lnTo>
                <a:lnTo>
                  <a:pt x="12202" y="102167"/>
                </a:lnTo>
                <a:lnTo>
                  <a:pt x="12202" y="98528"/>
                </a:lnTo>
                <a:close/>
                <a:moveTo>
                  <a:pt x="19968" y="98528"/>
                </a:moveTo>
                <a:lnTo>
                  <a:pt x="19968" y="102167"/>
                </a:lnTo>
                <a:lnTo>
                  <a:pt x="16178" y="102167"/>
                </a:lnTo>
                <a:lnTo>
                  <a:pt x="16178" y="98528"/>
                </a:lnTo>
                <a:close/>
                <a:moveTo>
                  <a:pt x="23944" y="98528"/>
                </a:moveTo>
                <a:lnTo>
                  <a:pt x="23944" y="102167"/>
                </a:lnTo>
                <a:lnTo>
                  <a:pt x="20153" y="102167"/>
                </a:lnTo>
                <a:lnTo>
                  <a:pt x="20153" y="98528"/>
                </a:lnTo>
                <a:close/>
                <a:moveTo>
                  <a:pt x="27919" y="98528"/>
                </a:moveTo>
                <a:lnTo>
                  <a:pt x="27919" y="102167"/>
                </a:lnTo>
                <a:lnTo>
                  <a:pt x="24129" y="102167"/>
                </a:lnTo>
                <a:lnTo>
                  <a:pt x="24129" y="98528"/>
                </a:lnTo>
                <a:close/>
                <a:moveTo>
                  <a:pt x="31895" y="98528"/>
                </a:moveTo>
                <a:lnTo>
                  <a:pt x="31895" y="102167"/>
                </a:lnTo>
                <a:lnTo>
                  <a:pt x="28104" y="102167"/>
                </a:lnTo>
                <a:lnTo>
                  <a:pt x="28104" y="98528"/>
                </a:lnTo>
                <a:close/>
                <a:moveTo>
                  <a:pt x="35870" y="98528"/>
                </a:moveTo>
                <a:lnTo>
                  <a:pt x="35870" y="102167"/>
                </a:lnTo>
                <a:lnTo>
                  <a:pt x="32079" y="102167"/>
                </a:lnTo>
                <a:lnTo>
                  <a:pt x="32079" y="98528"/>
                </a:lnTo>
                <a:close/>
                <a:moveTo>
                  <a:pt x="39845" y="98528"/>
                </a:moveTo>
                <a:lnTo>
                  <a:pt x="39845" y="102167"/>
                </a:lnTo>
                <a:lnTo>
                  <a:pt x="36054" y="102167"/>
                </a:lnTo>
                <a:lnTo>
                  <a:pt x="36054" y="98528"/>
                </a:lnTo>
                <a:close/>
                <a:moveTo>
                  <a:pt x="43821" y="98528"/>
                </a:moveTo>
                <a:lnTo>
                  <a:pt x="43821" y="102167"/>
                </a:lnTo>
                <a:lnTo>
                  <a:pt x="40029" y="102167"/>
                </a:lnTo>
                <a:lnTo>
                  <a:pt x="40029" y="98528"/>
                </a:lnTo>
                <a:close/>
                <a:moveTo>
                  <a:pt x="47796" y="98528"/>
                </a:moveTo>
                <a:lnTo>
                  <a:pt x="47796" y="102167"/>
                </a:lnTo>
                <a:lnTo>
                  <a:pt x="44005" y="102167"/>
                </a:lnTo>
                <a:lnTo>
                  <a:pt x="44005" y="98528"/>
                </a:lnTo>
                <a:close/>
                <a:moveTo>
                  <a:pt x="51771" y="98528"/>
                </a:moveTo>
                <a:lnTo>
                  <a:pt x="51771" y="102167"/>
                </a:lnTo>
                <a:lnTo>
                  <a:pt x="47980" y="102167"/>
                </a:lnTo>
                <a:lnTo>
                  <a:pt x="47980" y="98528"/>
                </a:lnTo>
                <a:close/>
                <a:moveTo>
                  <a:pt x="55746" y="98528"/>
                </a:moveTo>
                <a:lnTo>
                  <a:pt x="55746" y="102167"/>
                </a:lnTo>
                <a:lnTo>
                  <a:pt x="51955" y="102167"/>
                </a:lnTo>
                <a:lnTo>
                  <a:pt x="51955" y="98528"/>
                </a:lnTo>
                <a:close/>
                <a:moveTo>
                  <a:pt x="59721" y="98528"/>
                </a:moveTo>
                <a:lnTo>
                  <a:pt x="59721" y="102167"/>
                </a:lnTo>
                <a:lnTo>
                  <a:pt x="55931" y="102167"/>
                </a:lnTo>
                <a:lnTo>
                  <a:pt x="55931" y="98528"/>
                </a:lnTo>
                <a:close/>
                <a:moveTo>
                  <a:pt x="63696" y="98528"/>
                </a:moveTo>
                <a:lnTo>
                  <a:pt x="63696" y="102167"/>
                </a:lnTo>
                <a:lnTo>
                  <a:pt x="59906" y="102167"/>
                </a:lnTo>
                <a:lnTo>
                  <a:pt x="59906" y="98528"/>
                </a:lnTo>
                <a:close/>
                <a:moveTo>
                  <a:pt x="67672" y="98528"/>
                </a:moveTo>
                <a:lnTo>
                  <a:pt x="67672" y="102167"/>
                </a:lnTo>
                <a:lnTo>
                  <a:pt x="63881" y="102167"/>
                </a:lnTo>
                <a:lnTo>
                  <a:pt x="63881" y="98528"/>
                </a:lnTo>
                <a:close/>
                <a:moveTo>
                  <a:pt x="71648" y="98528"/>
                </a:moveTo>
                <a:lnTo>
                  <a:pt x="71648" y="102167"/>
                </a:lnTo>
                <a:lnTo>
                  <a:pt x="67857" y="102167"/>
                </a:lnTo>
                <a:lnTo>
                  <a:pt x="67857" y="98528"/>
                </a:lnTo>
                <a:close/>
                <a:moveTo>
                  <a:pt x="75623" y="98528"/>
                </a:moveTo>
                <a:lnTo>
                  <a:pt x="75623" y="102167"/>
                </a:lnTo>
                <a:lnTo>
                  <a:pt x="71832" y="102167"/>
                </a:lnTo>
                <a:lnTo>
                  <a:pt x="71832" y="98528"/>
                </a:lnTo>
                <a:close/>
                <a:moveTo>
                  <a:pt x="79598" y="98528"/>
                </a:moveTo>
                <a:lnTo>
                  <a:pt x="79598" y="102167"/>
                </a:lnTo>
                <a:lnTo>
                  <a:pt x="75807" y="102167"/>
                </a:lnTo>
                <a:lnTo>
                  <a:pt x="75807" y="98528"/>
                </a:lnTo>
                <a:close/>
                <a:moveTo>
                  <a:pt x="83573" y="98528"/>
                </a:moveTo>
                <a:lnTo>
                  <a:pt x="83573" y="102167"/>
                </a:lnTo>
                <a:lnTo>
                  <a:pt x="79782" y="102167"/>
                </a:lnTo>
                <a:lnTo>
                  <a:pt x="79782" y="98528"/>
                </a:lnTo>
                <a:close/>
                <a:moveTo>
                  <a:pt x="87549" y="98528"/>
                </a:moveTo>
                <a:lnTo>
                  <a:pt x="87549" y="102167"/>
                </a:lnTo>
                <a:lnTo>
                  <a:pt x="83757" y="102167"/>
                </a:lnTo>
                <a:lnTo>
                  <a:pt x="83757" y="98528"/>
                </a:lnTo>
                <a:close/>
                <a:moveTo>
                  <a:pt x="91524" y="98528"/>
                </a:moveTo>
                <a:lnTo>
                  <a:pt x="91524" y="102167"/>
                </a:lnTo>
                <a:lnTo>
                  <a:pt x="87733" y="102167"/>
                </a:lnTo>
                <a:lnTo>
                  <a:pt x="87733" y="98528"/>
                </a:lnTo>
                <a:close/>
                <a:moveTo>
                  <a:pt x="95499" y="98528"/>
                </a:moveTo>
                <a:lnTo>
                  <a:pt x="95499" y="102167"/>
                </a:lnTo>
                <a:lnTo>
                  <a:pt x="91708" y="102167"/>
                </a:lnTo>
                <a:lnTo>
                  <a:pt x="91708" y="98528"/>
                </a:lnTo>
                <a:close/>
                <a:moveTo>
                  <a:pt x="99474" y="98528"/>
                </a:moveTo>
                <a:lnTo>
                  <a:pt x="99474" y="102167"/>
                </a:lnTo>
                <a:lnTo>
                  <a:pt x="95684" y="102167"/>
                </a:lnTo>
                <a:lnTo>
                  <a:pt x="95684" y="98528"/>
                </a:lnTo>
                <a:close/>
                <a:moveTo>
                  <a:pt x="103449" y="98528"/>
                </a:moveTo>
                <a:lnTo>
                  <a:pt x="103449" y="102167"/>
                </a:lnTo>
                <a:lnTo>
                  <a:pt x="99659" y="102167"/>
                </a:lnTo>
                <a:lnTo>
                  <a:pt x="99659" y="98528"/>
                </a:lnTo>
                <a:close/>
                <a:moveTo>
                  <a:pt x="107424" y="98528"/>
                </a:moveTo>
                <a:lnTo>
                  <a:pt x="107424" y="102167"/>
                </a:lnTo>
                <a:lnTo>
                  <a:pt x="103634" y="102167"/>
                </a:lnTo>
                <a:lnTo>
                  <a:pt x="103634" y="98528"/>
                </a:lnTo>
                <a:close/>
                <a:moveTo>
                  <a:pt x="111400" y="98528"/>
                </a:moveTo>
                <a:lnTo>
                  <a:pt x="111400" y="102167"/>
                </a:lnTo>
                <a:lnTo>
                  <a:pt x="107609" y="102167"/>
                </a:lnTo>
                <a:lnTo>
                  <a:pt x="107609" y="98528"/>
                </a:lnTo>
                <a:close/>
                <a:moveTo>
                  <a:pt x="115376" y="98528"/>
                </a:moveTo>
                <a:lnTo>
                  <a:pt x="115376" y="102167"/>
                </a:lnTo>
                <a:lnTo>
                  <a:pt x="111585" y="102167"/>
                </a:lnTo>
                <a:lnTo>
                  <a:pt x="111585" y="98528"/>
                </a:lnTo>
                <a:close/>
                <a:moveTo>
                  <a:pt x="119351" y="98528"/>
                </a:moveTo>
                <a:lnTo>
                  <a:pt x="119351" y="102167"/>
                </a:lnTo>
                <a:lnTo>
                  <a:pt x="115560" y="102167"/>
                </a:lnTo>
                <a:lnTo>
                  <a:pt x="115560" y="98528"/>
                </a:lnTo>
                <a:close/>
                <a:moveTo>
                  <a:pt x="123326" y="98528"/>
                </a:moveTo>
                <a:lnTo>
                  <a:pt x="123326" y="102167"/>
                </a:lnTo>
                <a:lnTo>
                  <a:pt x="119535" y="102167"/>
                </a:lnTo>
                <a:lnTo>
                  <a:pt x="119535" y="98528"/>
                </a:lnTo>
                <a:close/>
                <a:moveTo>
                  <a:pt x="127301" y="98528"/>
                </a:moveTo>
                <a:lnTo>
                  <a:pt x="127301" y="102167"/>
                </a:lnTo>
                <a:lnTo>
                  <a:pt x="123510" y="102167"/>
                </a:lnTo>
                <a:lnTo>
                  <a:pt x="123510" y="98528"/>
                </a:lnTo>
                <a:close/>
                <a:moveTo>
                  <a:pt x="131277" y="98528"/>
                </a:moveTo>
                <a:lnTo>
                  <a:pt x="131277" y="102167"/>
                </a:lnTo>
                <a:lnTo>
                  <a:pt x="127485" y="102167"/>
                </a:lnTo>
                <a:lnTo>
                  <a:pt x="127485" y="98528"/>
                </a:lnTo>
                <a:close/>
                <a:moveTo>
                  <a:pt x="135252" y="98528"/>
                </a:moveTo>
                <a:lnTo>
                  <a:pt x="135252" y="102167"/>
                </a:lnTo>
                <a:lnTo>
                  <a:pt x="131461" y="102167"/>
                </a:lnTo>
                <a:lnTo>
                  <a:pt x="131461" y="98528"/>
                </a:lnTo>
                <a:close/>
                <a:moveTo>
                  <a:pt x="139227" y="98528"/>
                </a:moveTo>
                <a:lnTo>
                  <a:pt x="139227" y="102167"/>
                </a:lnTo>
                <a:lnTo>
                  <a:pt x="135436" y="102167"/>
                </a:lnTo>
                <a:lnTo>
                  <a:pt x="135436" y="98528"/>
                </a:lnTo>
                <a:close/>
                <a:moveTo>
                  <a:pt x="143202" y="98528"/>
                </a:moveTo>
                <a:lnTo>
                  <a:pt x="143202" y="102167"/>
                </a:lnTo>
                <a:lnTo>
                  <a:pt x="139411" y="102167"/>
                </a:lnTo>
                <a:lnTo>
                  <a:pt x="139411" y="98528"/>
                </a:lnTo>
                <a:close/>
                <a:moveTo>
                  <a:pt x="147177" y="98528"/>
                </a:moveTo>
                <a:lnTo>
                  <a:pt x="147177" y="102167"/>
                </a:lnTo>
                <a:lnTo>
                  <a:pt x="143387" y="102167"/>
                </a:lnTo>
                <a:lnTo>
                  <a:pt x="143387" y="98528"/>
                </a:lnTo>
                <a:close/>
                <a:moveTo>
                  <a:pt x="151224" y="98528"/>
                </a:moveTo>
                <a:lnTo>
                  <a:pt x="151224" y="102167"/>
                </a:lnTo>
                <a:lnTo>
                  <a:pt x="147362" y="102167"/>
                </a:lnTo>
                <a:lnTo>
                  <a:pt x="147362" y="98528"/>
                </a:lnTo>
                <a:close/>
                <a:moveTo>
                  <a:pt x="93" y="0"/>
                </a:moveTo>
                <a:lnTo>
                  <a:pt x="93" y="92"/>
                </a:lnTo>
                <a:lnTo>
                  <a:pt x="0" y="92"/>
                </a:lnTo>
                <a:lnTo>
                  <a:pt x="0" y="102350"/>
                </a:lnTo>
                <a:lnTo>
                  <a:pt x="151408" y="102350"/>
                </a:lnTo>
                <a:lnTo>
                  <a:pt x="151408" y="102167"/>
                </a:lnTo>
                <a:lnTo>
                  <a:pt x="151408" y="98528"/>
                </a:lnTo>
                <a:lnTo>
                  <a:pt x="151408" y="98345"/>
                </a:lnTo>
                <a:lnTo>
                  <a:pt x="151408" y="94586"/>
                </a:lnTo>
                <a:lnTo>
                  <a:pt x="151408" y="94403"/>
                </a:lnTo>
                <a:lnTo>
                  <a:pt x="151408" y="90643"/>
                </a:lnTo>
                <a:lnTo>
                  <a:pt x="151408" y="90460"/>
                </a:lnTo>
                <a:lnTo>
                  <a:pt x="151408" y="86700"/>
                </a:lnTo>
                <a:lnTo>
                  <a:pt x="151408" y="86517"/>
                </a:lnTo>
                <a:lnTo>
                  <a:pt x="151408" y="82757"/>
                </a:lnTo>
                <a:lnTo>
                  <a:pt x="151408" y="82574"/>
                </a:lnTo>
                <a:lnTo>
                  <a:pt x="151408" y="78814"/>
                </a:lnTo>
                <a:lnTo>
                  <a:pt x="151408" y="78631"/>
                </a:lnTo>
                <a:lnTo>
                  <a:pt x="151408" y="74872"/>
                </a:lnTo>
                <a:lnTo>
                  <a:pt x="151408" y="74689"/>
                </a:lnTo>
                <a:lnTo>
                  <a:pt x="151408" y="70928"/>
                </a:lnTo>
                <a:lnTo>
                  <a:pt x="151408" y="70745"/>
                </a:lnTo>
                <a:lnTo>
                  <a:pt x="151408" y="66986"/>
                </a:lnTo>
                <a:lnTo>
                  <a:pt x="151408" y="66803"/>
                </a:lnTo>
                <a:lnTo>
                  <a:pt x="151408" y="63043"/>
                </a:lnTo>
                <a:lnTo>
                  <a:pt x="151408" y="62860"/>
                </a:lnTo>
                <a:lnTo>
                  <a:pt x="151408" y="59101"/>
                </a:lnTo>
                <a:lnTo>
                  <a:pt x="151408" y="58918"/>
                </a:lnTo>
                <a:lnTo>
                  <a:pt x="151408" y="55157"/>
                </a:lnTo>
                <a:lnTo>
                  <a:pt x="151408" y="54974"/>
                </a:lnTo>
                <a:lnTo>
                  <a:pt x="151408" y="51215"/>
                </a:lnTo>
                <a:lnTo>
                  <a:pt x="151408" y="51032"/>
                </a:lnTo>
                <a:lnTo>
                  <a:pt x="151408" y="47272"/>
                </a:lnTo>
                <a:lnTo>
                  <a:pt x="151408" y="47089"/>
                </a:lnTo>
                <a:lnTo>
                  <a:pt x="151408" y="43330"/>
                </a:lnTo>
                <a:lnTo>
                  <a:pt x="151408" y="43147"/>
                </a:lnTo>
                <a:lnTo>
                  <a:pt x="151408" y="39386"/>
                </a:lnTo>
                <a:lnTo>
                  <a:pt x="151408" y="39203"/>
                </a:lnTo>
                <a:lnTo>
                  <a:pt x="151408" y="35444"/>
                </a:lnTo>
                <a:lnTo>
                  <a:pt x="151408" y="35261"/>
                </a:lnTo>
                <a:lnTo>
                  <a:pt x="151408" y="31501"/>
                </a:lnTo>
                <a:lnTo>
                  <a:pt x="151408" y="31318"/>
                </a:lnTo>
                <a:lnTo>
                  <a:pt x="151408" y="27559"/>
                </a:lnTo>
                <a:lnTo>
                  <a:pt x="151408" y="27376"/>
                </a:lnTo>
                <a:lnTo>
                  <a:pt x="151408" y="23615"/>
                </a:lnTo>
                <a:lnTo>
                  <a:pt x="151408" y="23432"/>
                </a:lnTo>
                <a:lnTo>
                  <a:pt x="151408" y="19673"/>
                </a:lnTo>
                <a:lnTo>
                  <a:pt x="151408" y="19490"/>
                </a:lnTo>
                <a:lnTo>
                  <a:pt x="151408" y="15730"/>
                </a:lnTo>
                <a:lnTo>
                  <a:pt x="151408" y="15547"/>
                </a:lnTo>
                <a:lnTo>
                  <a:pt x="151408" y="11788"/>
                </a:lnTo>
                <a:lnTo>
                  <a:pt x="151408" y="11605"/>
                </a:lnTo>
                <a:lnTo>
                  <a:pt x="151408" y="7844"/>
                </a:lnTo>
                <a:lnTo>
                  <a:pt x="151408" y="7661"/>
                </a:lnTo>
                <a:lnTo>
                  <a:pt x="151408" y="3902"/>
                </a:lnTo>
                <a:lnTo>
                  <a:pt x="151408" y="3719"/>
                </a:lnTo>
                <a:lnTo>
                  <a:pt x="151408" y="183"/>
                </a:lnTo>
                <a:lnTo>
                  <a:pt x="151408" y="92"/>
                </a:lnTo>
                <a:lnTo>
                  <a:pt x="15140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" name="Google Shape;139;p4"/>
          <p:cNvGrpSpPr/>
          <p:nvPr/>
        </p:nvGrpSpPr>
        <p:grpSpPr>
          <a:xfrm>
            <a:off x="384091" y="2740391"/>
            <a:ext cx="671833" cy="565501"/>
            <a:chOff x="1743325" y="1842325"/>
            <a:chExt cx="908250" cy="764500"/>
          </a:xfrm>
        </p:grpSpPr>
        <p:sp>
          <p:nvSpPr>
            <p:cNvPr id="140" name="Google Shape;140;p4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" name="Google Shape;144;p4"/>
          <p:cNvGrpSpPr/>
          <p:nvPr/>
        </p:nvGrpSpPr>
        <p:grpSpPr>
          <a:xfrm>
            <a:off x="693499" y="406664"/>
            <a:ext cx="7976312" cy="4317750"/>
            <a:chOff x="719999" y="573225"/>
            <a:chExt cx="7938209" cy="4317750"/>
          </a:xfrm>
        </p:grpSpPr>
        <p:grpSp>
          <p:nvGrpSpPr>
            <p:cNvPr id="145" name="Google Shape;145;p4"/>
            <p:cNvGrpSpPr/>
            <p:nvPr/>
          </p:nvGrpSpPr>
          <p:grpSpPr>
            <a:xfrm>
              <a:off x="719999" y="573225"/>
              <a:ext cx="7938209" cy="4317750"/>
              <a:chOff x="720000" y="573225"/>
              <a:chExt cx="7704007" cy="4317750"/>
            </a:xfrm>
          </p:grpSpPr>
          <p:sp>
            <p:nvSpPr>
              <p:cNvPr id="146" name="Google Shape;146;p4"/>
              <p:cNvSpPr/>
              <p:nvPr/>
            </p:nvSpPr>
            <p:spPr>
              <a:xfrm>
                <a:off x="720000" y="573225"/>
                <a:ext cx="7704000" cy="426900"/>
              </a:xfrm>
              <a:prstGeom prst="roundRect">
                <a:avLst>
                  <a:gd name="adj" fmla="val 26774"/>
                </a:avLst>
              </a:prstGeom>
              <a:solidFill>
                <a:schemeClr val="accent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723907" y="904875"/>
                <a:ext cx="7700100" cy="39861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148" name="Google Shape;148;p4"/>
            <p:cNvGrpSpPr/>
            <p:nvPr/>
          </p:nvGrpSpPr>
          <p:grpSpPr>
            <a:xfrm>
              <a:off x="7842475" y="646225"/>
              <a:ext cx="706370" cy="198722"/>
              <a:chOff x="7438100" y="656825"/>
              <a:chExt cx="706370" cy="198722"/>
            </a:xfrm>
          </p:grpSpPr>
          <p:sp>
            <p:nvSpPr>
              <p:cNvPr id="149" name="Google Shape;149;p4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162" name="Google Shape;162;p4"/>
            <p:cNvSpPr/>
            <p:nvPr/>
          </p:nvSpPr>
          <p:spPr>
            <a:xfrm>
              <a:off x="8438202" y="904875"/>
              <a:ext cx="219900" cy="39861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8438215" y="904875"/>
              <a:ext cx="219900" cy="651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164" name="Google Shape;164;p4"/>
          <p:cNvSpPr txBox="1">
            <a:spLocks noGrp="1"/>
          </p:cNvSpPr>
          <p:nvPr>
            <p:ph type="title"/>
          </p:nvPr>
        </p:nvSpPr>
        <p:spPr>
          <a:xfrm>
            <a:off x="1009650" y="793800"/>
            <a:ext cx="712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4"/>
          <p:cNvSpPr txBox="1">
            <a:spLocks noGrp="1"/>
          </p:cNvSpPr>
          <p:nvPr>
            <p:ph type="body" idx="1"/>
          </p:nvPr>
        </p:nvSpPr>
        <p:spPr>
          <a:xfrm>
            <a:off x="985800" y="1358100"/>
            <a:ext cx="7172400" cy="32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95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1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6"/>
          <p:cNvSpPr/>
          <p:nvPr/>
        </p:nvSpPr>
        <p:spPr>
          <a:xfrm>
            <a:off x="-34375" y="-542662"/>
            <a:ext cx="9214312" cy="6228826"/>
          </a:xfrm>
          <a:custGeom>
            <a:avLst/>
            <a:gdLst/>
            <a:ahLst/>
            <a:cxnLst/>
            <a:rect l="l" t="t" r="r" b="b"/>
            <a:pathLst>
              <a:path w="151408" h="102351" extrusionOk="0">
                <a:moveTo>
                  <a:pt x="4068" y="183"/>
                </a:moveTo>
                <a:lnTo>
                  <a:pt x="4068" y="3719"/>
                </a:lnTo>
                <a:lnTo>
                  <a:pt x="184" y="3719"/>
                </a:lnTo>
                <a:lnTo>
                  <a:pt x="184" y="183"/>
                </a:lnTo>
                <a:close/>
                <a:moveTo>
                  <a:pt x="8043" y="183"/>
                </a:moveTo>
                <a:lnTo>
                  <a:pt x="8043" y="3719"/>
                </a:lnTo>
                <a:lnTo>
                  <a:pt x="4252" y="3719"/>
                </a:lnTo>
                <a:lnTo>
                  <a:pt x="4252" y="183"/>
                </a:lnTo>
                <a:close/>
                <a:moveTo>
                  <a:pt x="12018" y="183"/>
                </a:moveTo>
                <a:lnTo>
                  <a:pt x="12018" y="3719"/>
                </a:lnTo>
                <a:lnTo>
                  <a:pt x="8227" y="3719"/>
                </a:lnTo>
                <a:lnTo>
                  <a:pt x="8227" y="183"/>
                </a:lnTo>
                <a:close/>
                <a:moveTo>
                  <a:pt x="15993" y="183"/>
                </a:moveTo>
                <a:lnTo>
                  <a:pt x="15993" y="3719"/>
                </a:lnTo>
                <a:lnTo>
                  <a:pt x="12202" y="3719"/>
                </a:lnTo>
                <a:lnTo>
                  <a:pt x="12202" y="183"/>
                </a:lnTo>
                <a:close/>
                <a:moveTo>
                  <a:pt x="19968" y="183"/>
                </a:moveTo>
                <a:lnTo>
                  <a:pt x="19968" y="3719"/>
                </a:lnTo>
                <a:lnTo>
                  <a:pt x="16177" y="3719"/>
                </a:lnTo>
                <a:lnTo>
                  <a:pt x="16177" y="183"/>
                </a:lnTo>
                <a:close/>
                <a:moveTo>
                  <a:pt x="23944" y="183"/>
                </a:moveTo>
                <a:lnTo>
                  <a:pt x="23944" y="3719"/>
                </a:lnTo>
                <a:lnTo>
                  <a:pt x="20153" y="3719"/>
                </a:lnTo>
                <a:lnTo>
                  <a:pt x="20153" y="183"/>
                </a:lnTo>
                <a:close/>
                <a:moveTo>
                  <a:pt x="27919" y="183"/>
                </a:moveTo>
                <a:lnTo>
                  <a:pt x="27919" y="3719"/>
                </a:lnTo>
                <a:lnTo>
                  <a:pt x="24129" y="3719"/>
                </a:lnTo>
                <a:lnTo>
                  <a:pt x="24129" y="183"/>
                </a:lnTo>
                <a:close/>
                <a:moveTo>
                  <a:pt x="31895" y="183"/>
                </a:moveTo>
                <a:lnTo>
                  <a:pt x="31895" y="3719"/>
                </a:lnTo>
                <a:lnTo>
                  <a:pt x="28104" y="3719"/>
                </a:lnTo>
                <a:lnTo>
                  <a:pt x="28104" y="183"/>
                </a:lnTo>
                <a:close/>
                <a:moveTo>
                  <a:pt x="35870" y="183"/>
                </a:moveTo>
                <a:lnTo>
                  <a:pt x="35870" y="3719"/>
                </a:lnTo>
                <a:lnTo>
                  <a:pt x="32079" y="3719"/>
                </a:lnTo>
                <a:lnTo>
                  <a:pt x="32079" y="183"/>
                </a:lnTo>
                <a:close/>
                <a:moveTo>
                  <a:pt x="39845" y="183"/>
                </a:moveTo>
                <a:lnTo>
                  <a:pt x="39845" y="3719"/>
                </a:lnTo>
                <a:lnTo>
                  <a:pt x="36054" y="3719"/>
                </a:lnTo>
                <a:lnTo>
                  <a:pt x="36054" y="183"/>
                </a:lnTo>
                <a:close/>
                <a:moveTo>
                  <a:pt x="43821" y="183"/>
                </a:moveTo>
                <a:lnTo>
                  <a:pt x="43821" y="3719"/>
                </a:lnTo>
                <a:lnTo>
                  <a:pt x="40029" y="3719"/>
                </a:lnTo>
                <a:lnTo>
                  <a:pt x="40029" y="183"/>
                </a:lnTo>
                <a:close/>
                <a:moveTo>
                  <a:pt x="47796" y="183"/>
                </a:moveTo>
                <a:lnTo>
                  <a:pt x="47796" y="3719"/>
                </a:lnTo>
                <a:lnTo>
                  <a:pt x="44005" y="3719"/>
                </a:lnTo>
                <a:lnTo>
                  <a:pt x="44005" y="183"/>
                </a:lnTo>
                <a:close/>
                <a:moveTo>
                  <a:pt x="51771" y="183"/>
                </a:moveTo>
                <a:lnTo>
                  <a:pt x="51771" y="3719"/>
                </a:lnTo>
                <a:lnTo>
                  <a:pt x="47980" y="3719"/>
                </a:lnTo>
                <a:lnTo>
                  <a:pt x="47980" y="183"/>
                </a:lnTo>
                <a:close/>
                <a:moveTo>
                  <a:pt x="55746" y="183"/>
                </a:moveTo>
                <a:lnTo>
                  <a:pt x="55746" y="3719"/>
                </a:lnTo>
                <a:lnTo>
                  <a:pt x="51956" y="3719"/>
                </a:lnTo>
                <a:lnTo>
                  <a:pt x="51956" y="183"/>
                </a:lnTo>
                <a:close/>
                <a:moveTo>
                  <a:pt x="59721" y="183"/>
                </a:moveTo>
                <a:lnTo>
                  <a:pt x="59721" y="3719"/>
                </a:lnTo>
                <a:lnTo>
                  <a:pt x="55931" y="3719"/>
                </a:lnTo>
                <a:lnTo>
                  <a:pt x="55931" y="183"/>
                </a:lnTo>
                <a:close/>
                <a:moveTo>
                  <a:pt x="63696" y="183"/>
                </a:moveTo>
                <a:lnTo>
                  <a:pt x="63696" y="3719"/>
                </a:lnTo>
                <a:lnTo>
                  <a:pt x="59906" y="3719"/>
                </a:lnTo>
                <a:lnTo>
                  <a:pt x="59906" y="183"/>
                </a:lnTo>
                <a:close/>
                <a:moveTo>
                  <a:pt x="67672" y="183"/>
                </a:moveTo>
                <a:lnTo>
                  <a:pt x="67672" y="3719"/>
                </a:lnTo>
                <a:lnTo>
                  <a:pt x="63881" y="3719"/>
                </a:lnTo>
                <a:lnTo>
                  <a:pt x="63881" y="183"/>
                </a:lnTo>
                <a:close/>
                <a:moveTo>
                  <a:pt x="71648" y="183"/>
                </a:moveTo>
                <a:lnTo>
                  <a:pt x="71648" y="3719"/>
                </a:lnTo>
                <a:lnTo>
                  <a:pt x="67857" y="3719"/>
                </a:lnTo>
                <a:lnTo>
                  <a:pt x="67857" y="183"/>
                </a:lnTo>
                <a:close/>
                <a:moveTo>
                  <a:pt x="75623" y="183"/>
                </a:moveTo>
                <a:lnTo>
                  <a:pt x="75623" y="3719"/>
                </a:lnTo>
                <a:lnTo>
                  <a:pt x="71832" y="3719"/>
                </a:lnTo>
                <a:lnTo>
                  <a:pt x="71832" y="183"/>
                </a:lnTo>
                <a:close/>
                <a:moveTo>
                  <a:pt x="79598" y="183"/>
                </a:moveTo>
                <a:lnTo>
                  <a:pt x="79598" y="3719"/>
                </a:lnTo>
                <a:lnTo>
                  <a:pt x="75807" y="3719"/>
                </a:lnTo>
                <a:lnTo>
                  <a:pt x="75807" y="183"/>
                </a:lnTo>
                <a:close/>
                <a:moveTo>
                  <a:pt x="83573" y="183"/>
                </a:moveTo>
                <a:lnTo>
                  <a:pt x="83573" y="3719"/>
                </a:lnTo>
                <a:lnTo>
                  <a:pt x="79782" y="3719"/>
                </a:lnTo>
                <a:lnTo>
                  <a:pt x="79782" y="183"/>
                </a:lnTo>
                <a:close/>
                <a:moveTo>
                  <a:pt x="87549" y="183"/>
                </a:moveTo>
                <a:lnTo>
                  <a:pt x="87549" y="3719"/>
                </a:lnTo>
                <a:lnTo>
                  <a:pt x="83757" y="3719"/>
                </a:lnTo>
                <a:lnTo>
                  <a:pt x="83757" y="183"/>
                </a:lnTo>
                <a:close/>
                <a:moveTo>
                  <a:pt x="91524" y="183"/>
                </a:moveTo>
                <a:lnTo>
                  <a:pt x="91524" y="3719"/>
                </a:lnTo>
                <a:lnTo>
                  <a:pt x="87733" y="3719"/>
                </a:lnTo>
                <a:lnTo>
                  <a:pt x="87733" y="183"/>
                </a:lnTo>
                <a:close/>
                <a:moveTo>
                  <a:pt x="95499" y="183"/>
                </a:moveTo>
                <a:lnTo>
                  <a:pt x="95499" y="3719"/>
                </a:lnTo>
                <a:lnTo>
                  <a:pt x="91708" y="3719"/>
                </a:lnTo>
                <a:lnTo>
                  <a:pt x="91708" y="183"/>
                </a:lnTo>
                <a:close/>
                <a:moveTo>
                  <a:pt x="99474" y="183"/>
                </a:moveTo>
                <a:lnTo>
                  <a:pt x="99474" y="3719"/>
                </a:lnTo>
                <a:lnTo>
                  <a:pt x="95684" y="3719"/>
                </a:lnTo>
                <a:lnTo>
                  <a:pt x="95684" y="183"/>
                </a:lnTo>
                <a:close/>
                <a:moveTo>
                  <a:pt x="103449" y="183"/>
                </a:moveTo>
                <a:lnTo>
                  <a:pt x="103449" y="3719"/>
                </a:lnTo>
                <a:lnTo>
                  <a:pt x="99659" y="3719"/>
                </a:lnTo>
                <a:lnTo>
                  <a:pt x="99659" y="183"/>
                </a:lnTo>
                <a:close/>
                <a:moveTo>
                  <a:pt x="107424" y="183"/>
                </a:moveTo>
                <a:lnTo>
                  <a:pt x="107424" y="3719"/>
                </a:lnTo>
                <a:lnTo>
                  <a:pt x="103634" y="3719"/>
                </a:lnTo>
                <a:lnTo>
                  <a:pt x="103634" y="183"/>
                </a:lnTo>
                <a:close/>
                <a:moveTo>
                  <a:pt x="111400" y="183"/>
                </a:moveTo>
                <a:lnTo>
                  <a:pt x="111400" y="3719"/>
                </a:lnTo>
                <a:lnTo>
                  <a:pt x="107609" y="3719"/>
                </a:lnTo>
                <a:lnTo>
                  <a:pt x="107609" y="183"/>
                </a:lnTo>
                <a:close/>
                <a:moveTo>
                  <a:pt x="115376" y="183"/>
                </a:moveTo>
                <a:lnTo>
                  <a:pt x="115376" y="3719"/>
                </a:lnTo>
                <a:lnTo>
                  <a:pt x="111585" y="3719"/>
                </a:lnTo>
                <a:lnTo>
                  <a:pt x="111585" y="183"/>
                </a:lnTo>
                <a:close/>
                <a:moveTo>
                  <a:pt x="119351" y="183"/>
                </a:moveTo>
                <a:lnTo>
                  <a:pt x="119351" y="3719"/>
                </a:lnTo>
                <a:lnTo>
                  <a:pt x="115560" y="3719"/>
                </a:lnTo>
                <a:lnTo>
                  <a:pt x="115560" y="183"/>
                </a:lnTo>
                <a:close/>
                <a:moveTo>
                  <a:pt x="123326" y="183"/>
                </a:moveTo>
                <a:lnTo>
                  <a:pt x="123326" y="3719"/>
                </a:lnTo>
                <a:lnTo>
                  <a:pt x="119535" y="3719"/>
                </a:lnTo>
                <a:lnTo>
                  <a:pt x="119535" y="183"/>
                </a:lnTo>
                <a:close/>
                <a:moveTo>
                  <a:pt x="127301" y="183"/>
                </a:moveTo>
                <a:lnTo>
                  <a:pt x="127301" y="3719"/>
                </a:lnTo>
                <a:lnTo>
                  <a:pt x="123510" y="3719"/>
                </a:lnTo>
                <a:lnTo>
                  <a:pt x="123510" y="183"/>
                </a:lnTo>
                <a:close/>
                <a:moveTo>
                  <a:pt x="131277" y="183"/>
                </a:moveTo>
                <a:lnTo>
                  <a:pt x="131277" y="3719"/>
                </a:lnTo>
                <a:lnTo>
                  <a:pt x="127485" y="3719"/>
                </a:lnTo>
                <a:lnTo>
                  <a:pt x="127485" y="183"/>
                </a:lnTo>
                <a:close/>
                <a:moveTo>
                  <a:pt x="135252" y="183"/>
                </a:moveTo>
                <a:lnTo>
                  <a:pt x="135252" y="3719"/>
                </a:lnTo>
                <a:lnTo>
                  <a:pt x="131461" y="3719"/>
                </a:lnTo>
                <a:lnTo>
                  <a:pt x="131461" y="183"/>
                </a:lnTo>
                <a:close/>
                <a:moveTo>
                  <a:pt x="139227" y="183"/>
                </a:moveTo>
                <a:lnTo>
                  <a:pt x="139227" y="3719"/>
                </a:lnTo>
                <a:lnTo>
                  <a:pt x="135436" y="3719"/>
                </a:lnTo>
                <a:lnTo>
                  <a:pt x="135436" y="183"/>
                </a:lnTo>
                <a:close/>
                <a:moveTo>
                  <a:pt x="143202" y="183"/>
                </a:moveTo>
                <a:lnTo>
                  <a:pt x="143202" y="3719"/>
                </a:lnTo>
                <a:lnTo>
                  <a:pt x="139411" y="3719"/>
                </a:lnTo>
                <a:lnTo>
                  <a:pt x="139411" y="183"/>
                </a:lnTo>
                <a:close/>
                <a:moveTo>
                  <a:pt x="147177" y="183"/>
                </a:moveTo>
                <a:lnTo>
                  <a:pt x="147177" y="3719"/>
                </a:lnTo>
                <a:lnTo>
                  <a:pt x="143387" y="3719"/>
                </a:lnTo>
                <a:lnTo>
                  <a:pt x="143387" y="183"/>
                </a:lnTo>
                <a:close/>
                <a:moveTo>
                  <a:pt x="151224" y="183"/>
                </a:moveTo>
                <a:lnTo>
                  <a:pt x="151224" y="3719"/>
                </a:lnTo>
                <a:lnTo>
                  <a:pt x="147362" y="3719"/>
                </a:lnTo>
                <a:lnTo>
                  <a:pt x="147362" y="183"/>
                </a:lnTo>
                <a:close/>
                <a:moveTo>
                  <a:pt x="4068" y="3902"/>
                </a:moveTo>
                <a:lnTo>
                  <a:pt x="4068" y="7661"/>
                </a:lnTo>
                <a:lnTo>
                  <a:pt x="184" y="7661"/>
                </a:lnTo>
                <a:lnTo>
                  <a:pt x="184" y="3902"/>
                </a:lnTo>
                <a:close/>
                <a:moveTo>
                  <a:pt x="8043" y="3902"/>
                </a:moveTo>
                <a:lnTo>
                  <a:pt x="8043" y="7661"/>
                </a:lnTo>
                <a:lnTo>
                  <a:pt x="4252" y="7661"/>
                </a:lnTo>
                <a:lnTo>
                  <a:pt x="4252" y="3902"/>
                </a:lnTo>
                <a:close/>
                <a:moveTo>
                  <a:pt x="12018" y="3902"/>
                </a:moveTo>
                <a:lnTo>
                  <a:pt x="12018" y="7661"/>
                </a:lnTo>
                <a:lnTo>
                  <a:pt x="8227" y="7661"/>
                </a:lnTo>
                <a:lnTo>
                  <a:pt x="8227" y="3902"/>
                </a:lnTo>
                <a:close/>
                <a:moveTo>
                  <a:pt x="15993" y="3902"/>
                </a:moveTo>
                <a:lnTo>
                  <a:pt x="15993" y="7661"/>
                </a:lnTo>
                <a:lnTo>
                  <a:pt x="12202" y="7661"/>
                </a:lnTo>
                <a:lnTo>
                  <a:pt x="12202" y="3902"/>
                </a:lnTo>
                <a:close/>
                <a:moveTo>
                  <a:pt x="19968" y="3902"/>
                </a:moveTo>
                <a:lnTo>
                  <a:pt x="19968" y="7661"/>
                </a:lnTo>
                <a:lnTo>
                  <a:pt x="16177" y="7661"/>
                </a:lnTo>
                <a:lnTo>
                  <a:pt x="16177" y="3902"/>
                </a:lnTo>
                <a:close/>
                <a:moveTo>
                  <a:pt x="23944" y="3902"/>
                </a:moveTo>
                <a:lnTo>
                  <a:pt x="23944" y="7661"/>
                </a:lnTo>
                <a:lnTo>
                  <a:pt x="20153" y="7661"/>
                </a:lnTo>
                <a:lnTo>
                  <a:pt x="20153" y="3902"/>
                </a:lnTo>
                <a:close/>
                <a:moveTo>
                  <a:pt x="27919" y="3902"/>
                </a:moveTo>
                <a:lnTo>
                  <a:pt x="27919" y="7661"/>
                </a:lnTo>
                <a:lnTo>
                  <a:pt x="24129" y="7661"/>
                </a:lnTo>
                <a:lnTo>
                  <a:pt x="24129" y="3902"/>
                </a:lnTo>
                <a:close/>
                <a:moveTo>
                  <a:pt x="31895" y="3902"/>
                </a:moveTo>
                <a:lnTo>
                  <a:pt x="31895" y="7661"/>
                </a:lnTo>
                <a:lnTo>
                  <a:pt x="28104" y="7661"/>
                </a:lnTo>
                <a:lnTo>
                  <a:pt x="28104" y="3902"/>
                </a:lnTo>
                <a:close/>
                <a:moveTo>
                  <a:pt x="35870" y="3902"/>
                </a:moveTo>
                <a:lnTo>
                  <a:pt x="35870" y="7661"/>
                </a:lnTo>
                <a:lnTo>
                  <a:pt x="32079" y="7661"/>
                </a:lnTo>
                <a:lnTo>
                  <a:pt x="32079" y="3902"/>
                </a:lnTo>
                <a:close/>
                <a:moveTo>
                  <a:pt x="39845" y="3902"/>
                </a:moveTo>
                <a:lnTo>
                  <a:pt x="39845" y="7661"/>
                </a:lnTo>
                <a:lnTo>
                  <a:pt x="36054" y="7661"/>
                </a:lnTo>
                <a:lnTo>
                  <a:pt x="36054" y="3902"/>
                </a:lnTo>
                <a:close/>
                <a:moveTo>
                  <a:pt x="43821" y="3902"/>
                </a:moveTo>
                <a:lnTo>
                  <a:pt x="43821" y="7661"/>
                </a:lnTo>
                <a:lnTo>
                  <a:pt x="40029" y="7661"/>
                </a:lnTo>
                <a:lnTo>
                  <a:pt x="40029" y="3902"/>
                </a:lnTo>
                <a:close/>
                <a:moveTo>
                  <a:pt x="47796" y="3902"/>
                </a:moveTo>
                <a:lnTo>
                  <a:pt x="47796" y="7661"/>
                </a:lnTo>
                <a:lnTo>
                  <a:pt x="44005" y="7661"/>
                </a:lnTo>
                <a:lnTo>
                  <a:pt x="44005" y="3902"/>
                </a:lnTo>
                <a:close/>
                <a:moveTo>
                  <a:pt x="51771" y="3902"/>
                </a:moveTo>
                <a:lnTo>
                  <a:pt x="51771" y="7661"/>
                </a:lnTo>
                <a:lnTo>
                  <a:pt x="47980" y="7661"/>
                </a:lnTo>
                <a:lnTo>
                  <a:pt x="47980" y="3902"/>
                </a:lnTo>
                <a:close/>
                <a:moveTo>
                  <a:pt x="55746" y="3902"/>
                </a:moveTo>
                <a:lnTo>
                  <a:pt x="55746" y="7661"/>
                </a:lnTo>
                <a:lnTo>
                  <a:pt x="51956" y="7661"/>
                </a:lnTo>
                <a:lnTo>
                  <a:pt x="51956" y="3902"/>
                </a:lnTo>
                <a:close/>
                <a:moveTo>
                  <a:pt x="59721" y="3902"/>
                </a:moveTo>
                <a:lnTo>
                  <a:pt x="59721" y="7661"/>
                </a:lnTo>
                <a:lnTo>
                  <a:pt x="55931" y="7661"/>
                </a:lnTo>
                <a:lnTo>
                  <a:pt x="55931" y="3902"/>
                </a:lnTo>
                <a:close/>
                <a:moveTo>
                  <a:pt x="63696" y="3902"/>
                </a:moveTo>
                <a:lnTo>
                  <a:pt x="63696" y="7661"/>
                </a:lnTo>
                <a:lnTo>
                  <a:pt x="59906" y="7661"/>
                </a:lnTo>
                <a:lnTo>
                  <a:pt x="59906" y="3902"/>
                </a:lnTo>
                <a:close/>
                <a:moveTo>
                  <a:pt x="67672" y="3902"/>
                </a:moveTo>
                <a:lnTo>
                  <a:pt x="67672" y="7661"/>
                </a:lnTo>
                <a:lnTo>
                  <a:pt x="63881" y="7661"/>
                </a:lnTo>
                <a:lnTo>
                  <a:pt x="63881" y="3902"/>
                </a:lnTo>
                <a:close/>
                <a:moveTo>
                  <a:pt x="71648" y="3902"/>
                </a:moveTo>
                <a:lnTo>
                  <a:pt x="71648" y="7661"/>
                </a:lnTo>
                <a:lnTo>
                  <a:pt x="67857" y="7661"/>
                </a:lnTo>
                <a:lnTo>
                  <a:pt x="67857" y="3902"/>
                </a:lnTo>
                <a:close/>
                <a:moveTo>
                  <a:pt x="75623" y="3902"/>
                </a:moveTo>
                <a:lnTo>
                  <a:pt x="75623" y="7661"/>
                </a:lnTo>
                <a:lnTo>
                  <a:pt x="71832" y="7661"/>
                </a:lnTo>
                <a:lnTo>
                  <a:pt x="71832" y="3902"/>
                </a:lnTo>
                <a:close/>
                <a:moveTo>
                  <a:pt x="79598" y="3902"/>
                </a:moveTo>
                <a:lnTo>
                  <a:pt x="79598" y="7661"/>
                </a:lnTo>
                <a:lnTo>
                  <a:pt x="75807" y="7661"/>
                </a:lnTo>
                <a:lnTo>
                  <a:pt x="75807" y="3902"/>
                </a:lnTo>
                <a:close/>
                <a:moveTo>
                  <a:pt x="83573" y="3902"/>
                </a:moveTo>
                <a:lnTo>
                  <a:pt x="83573" y="7661"/>
                </a:lnTo>
                <a:lnTo>
                  <a:pt x="79782" y="7661"/>
                </a:lnTo>
                <a:lnTo>
                  <a:pt x="79782" y="3902"/>
                </a:lnTo>
                <a:close/>
                <a:moveTo>
                  <a:pt x="87549" y="3902"/>
                </a:moveTo>
                <a:lnTo>
                  <a:pt x="87549" y="7661"/>
                </a:lnTo>
                <a:lnTo>
                  <a:pt x="83757" y="7661"/>
                </a:lnTo>
                <a:lnTo>
                  <a:pt x="83757" y="3902"/>
                </a:lnTo>
                <a:close/>
                <a:moveTo>
                  <a:pt x="91524" y="3902"/>
                </a:moveTo>
                <a:lnTo>
                  <a:pt x="91524" y="7661"/>
                </a:lnTo>
                <a:lnTo>
                  <a:pt x="87733" y="7661"/>
                </a:lnTo>
                <a:lnTo>
                  <a:pt x="87733" y="3902"/>
                </a:lnTo>
                <a:close/>
                <a:moveTo>
                  <a:pt x="95499" y="3902"/>
                </a:moveTo>
                <a:lnTo>
                  <a:pt x="95499" y="7661"/>
                </a:lnTo>
                <a:lnTo>
                  <a:pt x="91708" y="7661"/>
                </a:lnTo>
                <a:lnTo>
                  <a:pt x="91708" y="3902"/>
                </a:lnTo>
                <a:close/>
                <a:moveTo>
                  <a:pt x="99474" y="3902"/>
                </a:moveTo>
                <a:lnTo>
                  <a:pt x="99474" y="7661"/>
                </a:lnTo>
                <a:lnTo>
                  <a:pt x="95684" y="7661"/>
                </a:lnTo>
                <a:lnTo>
                  <a:pt x="95684" y="3902"/>
                </a:lnTo>
                <a:close/>
                <a:moveTo>
                  <a:pt x="103449" y="3902"/>
                </a:moveTo>
                <a:lnTo>
                  <a:pt x="103449" y="7661"/>
                </a:lnTo>
                <a:lnTo>
                  <a:pt x="99659" y="7661"/>
                </a:lnTo>
                <a:lnTo>
                  <a:pt x="99659" y="3902"/>
                </a:lnTo>
                <a:close/>
                <a:moveTo>
                  <a:pt x="107424" y="3902"/>
                </a:moveTo>
                <a:lnTo>
                  <a:pt x="107424" y="7661"/>
                </a:lnTo>
                <a:lnTo>
                  <a:pt x="103634" y="7661"/>
                </a:lnTo>
                <a:lnTo>
                  <a:pt x="103634" y="3902"/>
                </a:lnTo>
                <a:close/>
                <a:moveTo>
                  <a:pt x="111400" y="3902"/>
                </a:moveTo>
                <a:lnTo>
                  <a:pt x="111400" y="7661"/>
                </a:lnTo>
                <a:lnTo>
                  <a:pt x="107609" y="7661"/>
                </a:lnTo>
                <a:lnTo>
                  <a:pt x="107609" y="3902"/>
                </a:lnTo>
                <a:close/>
                <a:moveTo>
                  <a:pt x="115376" y="3902"/>
                </a:moveTo>
                <a:lnTo>
                  <a:pt x="115376" y="7661"/>
                </a:lnTo>
                <a:lnTo>
                  <a:pt x="111585" y="7661"/>
                </a:lnTo>
                <a:lnTo>
                  <a:pt x="111585" y="3902"/>
                </a:lnTo>
                <a:close/>
                <a:moveTo>
                  <a:pt x="119351" y="3902"/>
                </a:moveTo>
                <a:lnTo>
                  <a:pt x="119351" y="7661"/>
                </a:lnTo>
                <a:lnTo>
                  <a:pt x="115560" y="7661"/>
                </a:lnTo>
                <a:lnTo>
                  <a:pt x="115560" y="3902"/>
                </a:lnTo>
                <a:close/>
                <a:moveTo>
                  <a:pt x="123326" y="3902"/>
                </a:moveTo>
                <a:lnTo>
                  <a:pt x="123326" y="7661"/>
                </a:lnTo>
                <a:lnTo>
                  <a:pt x="119535" y="7661"/>
                </a:lnTo>
                <a:lnTo>
                  <a:pt x="119535" y="3902"/>
                </a:lnTo>
                <a:close/>
                <a:moveTo>
                  <a:pt x="127301" y="3902"/>
                </a:moveTo>
                <a:lnTo>
                  <a:pt x="127301" y="7661"/>
                </a:lnTo>
                <a:lnTo>
                  <a:pt x="123510" y="7661"/>
                </a:lnTo>
                <a:lnTo>
                  <a:pt x="123510" y="3902"/>
                </a:lnTo>
                <a:close/>
                <a:moveTo>
                  <a:pt x="131277" y="3902"/>
                </a:moveTo>
                <a:lnTo>
                  <a:pt x="131277" y="7661"/>
                </a:lnTo>
                <a:lnTo>
                  <a:pt x="127485" y="7661"/>
                </a:lnTo>
                <a:lnTo>
                  <a:pt x="127485" y="3902"/>
                </a:lnTo>
                <a:close/>
                <a:moveTo>
                  <a:pt x="135252" y="3902"/>
                </a:moveTo>
                <a:lnTo>
                  <a:pt x="135252" y="7661"/>
                </a:lnTo>
                <a:lnTo>
                  <a:pt x="131461" y="7661"/>
                </a:lnTo>
                <a:lnTo>
                  <a:pt x="131461" y="3902"/>
                </a:lnTo>
                <a:close/>
                <a:moveTo>
                  <a:pt x="139227" y="3902"/>
                </a:moveTo>
                <a:lnTo>
                  <a:pt x="139227" y="7661"/>
                </a:lnTo>
                <a:lnTo>
                  <a:pt x="135436" y="7661"/>
                </a:lnTo>
                <a:lnTo>
                  <a:pt x="135436" y="3902"/>
                </a:lnTo>
                <a:close/>
                <a:moveTo>
                  <a:pt x="143202" y="3902"/>
                </a:moveTo>
                <a:lnTo>
                  <a:pt x="143202" y="7661"/>
                </a:lnTo>
                <a:lnTo>
                  <a:pt x="139411" y="7661"/>
                </a:lnTo>
                <a:lnTo>
                  <a:pt x="139411" y="3902"/>
                </a:lnTo>
                <a:close/>
                <a:moveTo>
                  <a:pt x="147177" y="3902"/>
                </a:moveTo>
                <a:lnTo>
                  <a:pt x="147177" y="7661"/>
                </a:lnTo>
                <a:lnTo>
                  <a:pt x="143387" y="7661"/>
                </a:lnTo>
                <a:lnTo>
                  <a:pt x="143387" y="3902"/>
                </a:lnTo>
                <a:close/>
                <a:moveTo>
                  <a:pt x="151224" y="3902"/>
                </a:moveTo>
                <a:lnTo>
                  <a:pt x="151224" y="7661"/>
                </a:lnTo>
                <a:lnTo>
                  <a:pt x="147362" y="7661"/>
                </a:lnTo>
                <a:lnTo>
                  <a:pt x="147362" y="3902"/>
                </a:lnTo>
                <a:close/>
                <a:moveTo>
                  <a:pt x="4068" y="7844"/>
                </a:moveTo>
                <a:lnTo>
                  <a:pt x="4068" y="11605"/>
                </a:lnTo>
                <a:lnTo>
                  <a:pt x="184" y="11605"/>
                </a:lnTo>
                <a:lnTo>
                  <a:pt x="184" y="7844"/>
                </a:lnTo>
                <a:close/>
                <a:moveTo>
                  <a:pt x="8043" y="7844"/>
                </a:moveTo>
                <a:lnTo>
                  <a:pt x="8043" y="11605"/>
                </a:lnTo>
                <a:lnTo>
                  <a:pt x="4252" y="11605"/>
                </a:lnTo>
                <a:lnTo>
                  <a:pt x="4252" y="7844"/>
                </a:lnTo>
                <a:close/>
                <a:moveTo>
                  <a:pt x="12018" y="7844"/>
                </a:moveTo>
                <a:lnTo>
                  <a:pt x="12018" y="11605"/>
                </a:lnTo>
                <a:lnTo>
                  <a:pt x="8227" y="11605"/>
                </a:lnTo>
                <a:lnTo>
                  <a:pt x="8227" y="7844"/>
                </a:lnTo>
                <a:close/>
                <a:moveTo>
                  <a:pt x="15993" y="7844"/>
                </a:moveTo>
                <a:lnTo>
                  <a:pt x="15993" y="11605"/>
                </a:lnTo>
                <a:lnTo>
                  <a:pt x="12202" y="11605"/>
                </a:lnTo>
                <a:lnTo>
                  <a:pt x="12202" y="7844"/>
                </a:lnTo>
                <a:close/>
                <a:moveTo>
                  <a:pt x="19968" y="7844"/>
                </a:moveTo>
                <a:lnTo>
                  <a:pt x="19968" y="11605"/>
                </a:lnTo>
                <a:lnTo>
                  <a:pt x="16177" y="11605"/>
                </a:lnTo>
                <a:lnTo>
                  <a:pt x="16177" y="7844"/>
                </a:lnTo>
                <a:close/>
                <a:moveTo>
                  <a:pt x="23944" y="7844"/>
                </a:moveTo>
                <a:lnTo>
                  <a:pt x="23944" y="11605"/>
                </a:lnTo>
                <a:lnTo>
                  <a:pt x="20153" y="11605"/>
                </a:lnTo>
                <a:lnTo>
                  <a:pt x="20153" y="7844"/>
                </a:lnTo>
                <a:close/>
                <a:moveTo>
                  <a:pt x="27919" y="7844"/>
                </a:moveTo>
                <a:lnTo>
                  <a:pt x="27919" y="11605"/>
                </a:lnTo>
                <a:lnTo>
                  <a:pt x="24129" y="11605"/>
                </a:lnTo>
                <a:lnTo>
                  <a:pt x="24129" y="7844"/>
                </a:lnTo>
                <a:close/>
                <a:moveTo>
                  <a:pt x="31895" y="7844"/>
                </a:moveTo>
                <a:lnTo>
                  <a:pt x="31895" y="11605"/>
                </a:lnTo>
                <a:lnTo>
                  <a:pt x="28104" y="11605"/>
                </a:lnTo>
                <a:lnTo>
                  <a:pt x="28104" y="7844"/>
                </a:lnTo>
                <a:close/>
                <a:moveTo>
                  <a:pt x="35870" y="7844"/>
                </a:moveTo>
                <a:lnTo>
                  <a:pt x="35870" y="11605"/>
                </a:lnTo>
                <a:lnTo>
                  <a:pt x="32079" y="11605"/>
                </a:lnTo>
                <a:lnTo>
                  <a:pt x="32079" y="7844"/>
                </a:lnTo>
                <a:close/>
                <a:moveTo>
                  <a:pt x="39845" y="7844"/>
                </a:moveTo>
                <a:lnTo>
                  <a:pt x="39845" y="11605"/>
                </a:lnTo>
                <a:lnTo>
                  <a:pt x="36054" y="11605"/>
                </a:lnTo>
                <a:lnTo>
                  <a:pt x="36054" y="7844"/>
                </a:lnTo>
                <a:close/>
                <a:moveTo>
                  <a:pt x="43821" y="7844"/>
                </a:moveTo>
                <a:lnTo>
                  <a:pt x="43821" y="11605"/>
                </a:lnTo>
                <a:lnTo>
                  <a:pt x="40029" y="11605"/>
                </a:lnTo>
                <a:lnTo>
                  <a:pt x="40029" y="7844"/>
                </a:lnTo>
                <a:close/>
                <a:moveTo>
                  <a:pt x="47796" y="7844"/>
                </a:moveTo>
                <a:lnTo>
                  <a:pt x="47796" y="11605"/>
                </a:lnTo>
                <a:lnTo>
                  <a:pt x="44005" y="11605"/>
                </a:lnTo>
                <a:lnTo>
                  <a:pt x="44005" y="7844"/>
                </a:lnTo>
                <a:close/>
                <a:moveTo>
                  <a:pt x="51771" y="7844"/>
                </a:moveTo>
                <a:lnTo>
                  <a:pt x="51771" y="11605"/>
                </a:lnTo>
                <a:lnTo>
                  <a:pt x="47980" y="11605"/>
                </a:lnTo>
                <a:lnTo>
                  <a:pt x="47980" y="7844"/>
                </a:lnTo>
                <a:close/>
                <a:moveTo>
                  <a:pt x="55746" y="7844"/>
                </a:moveTo>
                <a:lnTo>
                  <a:pt x="55746" y="11605"/>
                </a:lnTo>
                <a:lnTo>
                  <a:pt x="51956" y="11605"/>
                </a:lnTo>
                <a:lnTo>
                  <a:pt x="51956" y="7844"/>
                </a:lnTo>
                <a:close/>
                <a:moveTo>
                  <a:pt x="59721" y="7844"/>
                </a:moveTo>
                <a:lnTo>
                  <a:pt x="59721" y="11605"/>
                </a:lnTo>
                <a:lnTo>
                  <a:pt x="55931" y="11605"/>
                </a:lnTo>
                <a:lnTo>
                  <a:pt x="55931" y="7844"/>
                </a:lnTo>
                <a:close/>
                <a:moveTo>
                  <a:pt x="63696" y="7844"/>
                </a:moveTo>
                <a:lnTo>
                  <a:pt x="63696" y="11605"/>
                </a:lnTo>
                <a:lnTo>
                  <a:pt x="59906" y="11605"/>
                </a:lnTo>
                <a:lnTo>
                  <a:pt x="59906" y="7844"/>
                </a:lnTo>
                <a:close/>
                <a:moveTo>
                  <a:pt x="67672" y="7844"/>
                </a:moveTo>
                <a:lnTo>
                  <a:pt x="67672" y="11605"/>
                </a:lnTo>
                <a:lnTo>
                  <a:pt x="63881" y="11605"/>
                </a:lnTo>
                <a:lnTo>
                  <a:pt x="63881" y="7844"/>
                </a:lnTo>
                <a:close/>
                <a:moveTo>
                  <a:pt x="71648" y="7844"/>
                </a:moveTo>
                <a:lnTo>
                  <a:pt x="71648" y="11605"/>
                </a:lnTo>
                <a:lnTo>
                  <a:pt x="67857" y="11605"/>
                </a:lnTo>
                <a:lnTo>
                  <a:pt x="67857" y="7844"/>
                </a:lnTo>
                <a:close/>
                <a:moveTo>
                  <a:pt x="75623" y="7844"/>
                </a:moveTo>
                <a:lnTo>
                  <a:pt x="75623" y="11605"/>
                </a:lnTo>
                <a:lnTo>
                  <a:pt x="71832" y="11605"/>
                </a:lnTo>
                <a:lnTo>
                  <a:pt x="71832" y="7844"/>
                </a:lnTo>
                <a:close/>
                <a:moveTo>
                  <a:pt x="79598" y="7844"/>
                </a:moveTo>
                <a:lnTo>
                  <a:pt x="79598" y="11605"/>
                </a:lnTo>
                <a:lnTo>
                  <a:pt x="75807" y="11605"/>
                </a:lnTo>
                <a:lnTo>
                  <a:pt x="75807" y="7844"/>
                </a:lnTo>
                <a:close/>
                <a:moveTo>
                  <a:pt x="83573" y="7844"/>
                </a:moveTo>
                <a:lnTo>
                  <a:pt x="83573" y="11605"/>
                </a:lnTo>
                <a:lnTo>
                  <a:pt x="79782" y="11605"/>
                </a:lnTo>
                <a:lnTo>
                  <a:pt x="79782" y="7844"/>
                </a:lnTo>
                <a:close/>
                <a:moveTo>
                  <a:pt x="87549" y="7844"/>
                </a:moveTo>
                <a:lnTo>
                  <a:pt x="87549" y="11605"/>
                </a:lnTo>
                <a:lnTo>
                  <a:pt x="83757" y="11605"/>
                </a:lnTo>
                <a:lnTo>
                  <a:pt x="83757" y="7844"/>
                </a:lnTo>
                <a:close/>
                <a:moveTo>
                  <a:pt x="91524" y="7844"/>
                </a:moveTo>
                <a:lnTo>
                  <a:pt x="91524" y="11605"/>
                </a:lnTo>
                <a:lnTo>
                  <a:pt x="87733" y="11605"/>
                </a:lnTo>
                <a:lnTo>
                  <a:pt x="87733" y="7844"/>
                </a:lnTo>
                <a:close/>
                <a:moveTo>
                  <a:pt x="95499" y="7844"/>
                </a:moveTo>
                <a:lnTo>
                  <a:pt x="95499" y="11605"/>
                </a:lnTo>
                <a:lnTo>
                  <a:pt x="91708" y="11605"/>
                </a:lnTo>
                <a:lnTo>
                  <a:pt x="91708" y="7844"/>
                </a:lnTo>
                <a:close/>
                <a:moveTo>
                  <a:pt x="99474" y="7844"/>
                </a:moveTo>
                <a:lnTo>
                  <a:pt x="99474" y="11605"/>
                </a:lnTo>
                <a:lnTo>
                  <a:pt x="95684" y="11605"/>
                </a:lnTo>
                <a:lnTo>
                  <a:pt x="95684" y="7844"/>
                </a:lnTo>
                <a:close/>
                <a:moveTo>
                  <a:pt x="103449" y="7844"/>
                </a:moveTo>
                <a:lnTo>
                  <a:pt x="103449" y="11605"/>
                </a:lnTo>
                <a:lnTo>
                  <a:pt x="99659" y="11605"/>
                </a:lnTo>
                <a:lnTo>
                  <a:pt x="99659" y="7844"/>
                </a:lnTo>
                <a:close/>
                <a:moveTo>
                  <a:pt x="107424" y="7844"/>
                </a:moveTo>
                <a:lnTo>
                  <a:pt x="107424" y="11605"/>
                </a:lnTo>
                <a:lnTo>
                  <a:pt x="103634" y="11605"/>
                </a:lnTo>
                <a:lnTo>
                  <a:pt x="103634" y="7844"/>
                </a:lnTo>
                <a:close/>
                <a:moveTo>
                  <a:pt x="111400" y="7844"/>
                </a:moveTo>
                <a:lnTo>
                  <a:pt x="111400" y="11605"/>
                </a:lnTo>
                <a:lnTo>
                  <a:pt x="107609" y="11605"/>
                </a:lnTo>
                <a:lnTo>
                  <a:pt x="107609" y="7844"/>
                </a:lnTo>
                <a:close/>
                <a:moveTo>
                  <a:pt x="115376" y="7844"/>
                </a:moveTo>
                <a:lnTo>
                  <a:pt x="115376" y="11605"/>
                </a:lnTo>
                <a:lnTo>
                  <a:pt x="111585" y="11605"/>
                </a:lnTo>
                <a:lnTo>
                  <a:pt x="111585" y="7844"/>
                </a:lnTo>
                <a:close/>
                <a:moveTo>
                  <a:pt x="119351" y="7844"/>
                </a:moveTo>
                <a:lnTo>
                  <a:pt x="119351" y="11605"/>
                </a:lnTo>
                <a:lnTo>
                  <a:pt x="115560" y="11605"/>
                </a:lnTo>
                <a:lnTo>
                  <a:pt x="115560" y="7844"/>
                </a:lnTo>
                <a:close/>
                <a:moveTo>
                  <a:pt x="123326" y="7844"/>
                </a:moveTo>
                <a:lnTo>
                  <a:pt x="123326" y="11605"/>
                </a:lnTo>
                <a:lnTo>
                  <a:pt x="119535" y="11605"/>
                </a:lnTo>
                <a:lnTo>
                  <a:pt x="119535" y="7844"/>
                </a:lnTo>
                <a:close/>
                <a:moveTo>
                  <a:pt x="127301" y="7844"/>
                </a:moveTo>
                <a:lnTo>
                  <a:pt x="127301" y="11605"/>
                </a:lnTo>
                <a:lnTo>
                  <a:pt x="123510" y="11605"/>
                </a:lnTo>
                <a:lnTo>
                  <a:pt x="123510" y="7844"/>
                </a:lnTo>
                <a:close/>
                <a:moveTo>
                  <a:pt x="131277" y="7844"/>
                </a:moveTo>
                <a:lnTo>
                  <a:pt x="131277" y="11605"/>
                </a:lnTo>
                <a:lnTo>
                  <a:pt x="127485" y="11605"/>
                </a:lnTo>
                <a:lnTo>
                  <a:pt x="127485" y="7844"/>
                </a:lnTo>
                <a:close/>
                <a:moveTo>
                  <a:pt x="135252" y="7844"/>
                </a:moveTo>
                <a:lnTo>
                  <a:pt x="135252" y="11605"/>
                </a:lnTo>
                <a:lnTo>
                  <a:pt x="131461" y="11605"/>
                </a:lnTo>
                <a:lnTo>
                  <a:pt x="131461" y="7844"/>
                </a:lnTo>
                <a:close/>
                <a:moveTo>
                  <a:pt x="139227" y="7844"/>
                </a:moveTo>
                <a:lnTo>
                  <a:pt x="139227" y="11605"/>
                </a:lnTo>
                <a:lnTo>
                  <a:pt x="135436" y="11605"/>
                </a:lnTo>
                <a:lnTo>
                  <a:pt x="135436" y="7844"/>
                </a:lnTo>
                <a:close/>
                <a:moveTo>
                  <a:pt x="143202" y="7844"/>
                </a:moveTo>
                <a:lnTo>
                  <a:pt x="143202" y="11605"/>
                </a:lnTo>
                <a:lnTo>
                  <a:pt x="139411" y="11605"/>
                </a:lnTo>
                <a:lnTo>
                  <a:pt x="139411" y="7844"/>
                </a:lnTo>
                <a:close/>
                <a:moveTo>
                  <a:pt x="147177" y="7844"/>
                </a:moveTo>
                <a:lnTo>
                  <a:pt x="147177" y="11605"/>
                </a:lnTo>
                <a:lnTo>
                  <a:pt x="143387" y="11605"/>
                </a:lnTo>
                <a:lnTo>
                  <a:pt x="143387" y="7844"/>
                </a:lnTo>
                <a:close/>
                <a:moveTo>
                  <a:pt x="151224" y="7844"/>
                </a:moveTo>
                <a:lnTo>
                  <a:pt x="151224" y="11605"/>
                </a:lnTo>
                <a:lnTo>
                  <a:pt x="147362" y="11605"/>
                </a:lnTo>
                <a:lnTo>
                  <a:pt x="147362" y="7844"/>
                </a:lnTo>
                <a:close/>
                <a:moveTo>
                  <a:pt x="4068" y="11788"/>
                </a:moveTo>
                <a:lnTo>
                  <a:pt x="4068" y="15547"/>
                </a:lnTo>
                <a:lnTo>
                  <a:pt x="184" y="15547"/>
                </a:lnTo>
                <a:lnTo>
                  <a:pt x="184" y="11788"/>
                </a:lnTo>
                <a:close/>
                <a:moveTo>
                  <a:pt x="8043" y="11788"/>
                </a:moveTo>
                <a:lnTo>
                  <a:pt x="8043" y="15547"/>
                </a:lnTo>
                <a:lnTo>
                  <a:pt x="4252" y="15547"/>
                </a:lnTo>
                <a:lnTo>
                  <a:pt x="4252" y="11788"/>
                </a:lnTo>
                <a:close/>
                <a:moveTo>
                  <a:pt x="12018" y="11788"/>
                </a:moveTo>
                <a:lnTo>
                  <a:pt x="12018" y="15547"/>
                </a:lnTo>
                <a:lnTo>
                  <a:pt x="8227" y="15547"/>
                </a:lnTo>
                <a:lnTo>
                  <a:pt x="8227" y="11788"/>
                </a:lnTo>
                <a:close/>
                <a:moveTo>
                  <a:pt x="15993" y="11788"/>
                </a:moveTo>
                <a:lnTo>
                  <a:pt x="15993" y="15547"/>
                </a:lnTo>
                <a:lnTo>
                  <a:pt x="12202" y="15547"/>
                </a:lnTo>
                <a:lnTo>
                  <a:pt x="12202" y="11788"/>
                </a:lnTo>
                <a:close/>
                <a:moveTo>
                  <a:pt x="19968" y="11788"/>
                </a:moveTo>
                <a:lnTo>
                  <a:pt x="19968" y="15547"/>
                </a:lnTo>
                <a:lnTo>
                  <a:pt x="16177" y="15547"/>
                </a:lnTo>
                <a:lnTo>
                  <a:pt x="16177" y="11788"/>
                </a:lnTo>
                <a:close/>
                <a:moveTo>
                  <a:pt x="23944" y="11788"/>
                </a:moveTo>
                <a:lnTo>
                  <a:pt x="23944" y="15547"/>
                </a:lnTo>
                <a:lnTo>
                  <a:pt x="20153" y="15547"/>
                </a:lnTo>
                <a:lnTo>
                  <a:pt x="20153" y="11788"/>
                </a:lnTo>
                <a:close/>
                <a:moveTo>
                  <a:pt x="27919" y="11788"/>
                </a:moveTo>
                <a:lnTo>
                  <a:pt x="27919" y="15547"/>
                </a:lnTo>
                <a:lnTo>
                  <a:pt x="24129" y="15547"/>
                </a:lnTo>
                <a:lnTo>
                  <a:pt x="24129" y="11788"/>
                </a:lnTo>
                <a:close/>
                <a:moveTo>
                  <a:pt x="31895" y="11788"/>
                </a:moveTo>
                <a:lnTo>
                  <a:pt x="31895" y="15547"/>
                </a:lnTo>
                <a:lnTo>
                  <a:pt x="28104" y="15547"/>
                </a:lnTo>
                <a:lnTo>
                  <a:pt x="28104" y="11788"/>
                </a:lnTo>
                <a:close/>
                <a:moveTo>
                  <a:pt x="35870" y="11788"/>
                </a:moveTo>
                <a:lnTo>
                  <a:pt x="35870" y="15547"/>
                </a:lnTo>
                <a:lnTo>
                  <a:pt x="32079" y="15547"/>
                </a:lnTo>
                <a:lnTo>
                  <a:pt x="32079" y="11788"/>
                </a:lnTo>
                <a:close/>
                <a:moveTo>
                  <a:pt x="39845" y="11788"/>
                </a:moveTo>
                <a:lnTo>
                  <a:pt x="39845" y="15547"/>
                </a:lnTo>
                <a:lnTo>
                  <a:pt x="36054" y="15547"/>
                </a:lnTo>
                <a:lnTo>
                  <a:pt x="36054" y="11788"/>
                </a:lnTo>
                <a:close/>
                <a:moveTo>
                  <a:pt x="43821" y="11788"/>
                </a:moveTo>
                <a:lnTo>
                  <a:pt x="43821" y="15547"/>
                </a:lnTo>
                <a:lnTo>
                  <a:pt x="40029" y="15547"/>
                </a:lnTo>
                <a:lnTo>
                  <a:pt x="40029" y="11788"/>
                </a:lnTo>
                <a:close/>
                <a:moveTo>
                  <a:pt x="47796" y="11788"/>
                </a:moveTo>
                <a:lnTo>
                  <a:pt x="47796" y="15547"/>
                </a:lnTo>
                <a:lnTo>
                  <a:pt x="44005" y="15547"/>
                </a:lnTo>
                <a:lnTo>
                  <a:pt x="44005" y="11788"/>
                </a:lnTo>
                <a:close/>
                <a:moveTo>
                  <a:pt x="51771" y="11788"/>
                </a:moveTo>
                <a:lnTo>
                  <a:pt x="51771" y="15547"/>
                </a:lnTo>
                <a:lnTo>
                  <a:pt x="47980" y="15547"/>
                </a:lnTo>
                <a:lnTo>
                  <a:pt x="47980" y="11788"/>
                </a:lnTo>
                <a:close/>
                <a:moveTo>
                  <a:pt x="55746" y="11788"/>
                </a:moveTo>
                <a:lnTo>
                  <a:pt x="55746" y="15547"/>
                </a:lnTo>
                <a:lnTo>
                  <a:pt x="51956" y="15547"/>
                </a:lnTo>
                <a:lnTo>
                  <a:pt x="51956" y="11788"/>
                </a:lnTo>
                <a:close/>
                <a:moveTo>
                  <a:pt x="59721" y="11788"/>
                </a:moveTo>
                <a:lnTo>
                  <a:pt x="59721" y="15547"/>
                </a:lnTo>
                <a:lnTo>
                  <a:pt x="55931" y="15547"/>
                </a:lnTo>
                <a:lnTo>
                  <a:pt x="55931" y="11788"/>
                </a:lnTo>
                <a:close/>
                <a:moveTo>
                  <a:pt x="63696" y="11788"/>
                </a:moveTo>
                <a:lnTo>
                  <a:pt x="63696" y="15547"/>
                </a:lnTo>
                <a:lnTo>
                  <a:pt x="59906" y="15547"/>
                </a:lnTo>
                <a:lnTo>
                  <a:pt x="59906" y="11788"/>
                </a:lnTo>
                <a:close/>
                <a:moveTo>
                  <a:pt x="67672" y="11788"/>
                </a:moveTo>
                <a:lnTo>
                  <a:pt x="67672" y="15547"/>
                </a:lnTo>
                <a:lnTo>
                  <a:pt x="63881" y="15547"/>
                </a:lnTo>
                <a:lnTo>
                  <a:pt x="63881" y="11788"/>
                </a:lnTo>
                <a:close/>
                <a:moveTo>
                  <a:pt x="71648" y="11788"/>
                </a:moveTo>
                <a:lnTo>
                  <a:pt x="71648" y="15547"/>
                </a:lnTo>
                <a:lnTo>
                  <a:pt x="67857" y="15547"/>
                </a:lnTo>
                <a:lnTo>
                  <a:pt x="67857" y="11788"/>
                </a:lnTo>
                <a:close/>
                <a:moveTo>
                  <a:pt x="75623" y="11788"/>
                </a:moveTo>
                <a:lnTo>
                  <a:pt x="75623" y="15547"/>
                </a:lnTo>
                <a:lnTo>
                  <a:pt x="71832" y="15547"/>
                </a:lnTo>
                <a:lnTo>
                  <a:pt x="71832" y="11788"/>
                </a:lnTo>
                <a:close/>
                <a:moveTo>
                  <a:pt x="79598" y="11788"/>
                </a:moveTo>
                <a:lnTo>
                  <a:pt x="79598" y="15547"/>
                </a:lnTo>
                <a:lnTo>
                  <a:pt x="75807" y="15547"/>
                </a:lnTo>
                <a:lnTo>
                  <a:pt x="75807" y="11788"/>
                </a:lnTo>
                <a:close/>
                <a:moveTo>
                  <a:pt x="83573" y="11788"/>
                </a:moveTo>
                <a:lnTo>
                  <a:pt x="83573" y="15547"/>
                </a:lnTo>
                <a:lnTo>
                  <a:pt x="79782" y="15547"/>
                </a:lnTo>
                <a:lnTo>
                  <a:pt x="79782" y="11788"/>
                </a:lnTo>
                <a:close/>
                <a:moveTo>
                  <a:pt x="87549" y="11788"/>
                </a:moveTo>
                <a:lnTo>
                  <a:pt x="87549" y="15547"/>
                </a:lnTo>
                <a:lnTo>
                  <a:pt x="83757" y="15547"/>
                </a:lnTo>
                <a:lnTo>
                  <a:pt x="83757" y="11788"/>
                </a:lnTo>
                <a:close/>
                <a:moveTo>
                  <a:pt x="91524" y="11788"/>
                </a:moveTo>
                <a:lnTo>
                  <a:pt x="91524" y="15547"/>
                </a:lnTo>
                <a:lnTo>
                  <a:pt x="87733" y="15547"/>
                </a:lnTo>
                <a:lnTo>
                  <a:pt x="87733" y="11788"/>
                </a:lnTo>
                <a:close/>
                <a:moveTo>
                  <a:pt x="95499" y="11788"/>
                </a:moveTo>
                <a:lnTo>
                  <a:pt x="95499" y="15547"/>
                </a:lnTo>
                <a:lnTo>
                  <a:pt x="91708" y="15547"/>
                </a:lnTo>
                <a:lnTo>
                  <a:pt x="91708" y="11788"/>
                </a:lnTo>
                <a:close/>
                <a:moveTo>
                  <a:pt x="99474" y="11788"/>
                </a:moveTo>
                <a:lnTo>
                  <a:pt x="99474" y="15547"/>
                </a:lnTo>
                <a:lnTo>
                  <a:pt x="95684" y="15547"/>
                </a:lnTo>
                <a:lnTo>
                  <a:pt x="95684" y="11788"/>
                </a:lnTo>
                <a:close/>
                <a:moveTo>
                  <a:pt x="103449" y="11788"/>
                </a:moveTo>
                <a:lnTo>
                  <a:pt x="103449" y="15547"/>
                </a:lnTo>
                <a:lnTo>
                  <a:pt x="99659" y="15547"/>
                </a:lnTo>
                <a:lnTo>
                  <a:pt x="99659" y="11788"/>
                </a:lnTo>
                <a:close/>
                <a:moveTo>
                  <a:pt x="107424" y="11788"/>
                </a:moveTo>
                <a:lnTo>
                  <a:pt x="107424" y="15547"/>
                </a:lnTo>
                <a:lnTo>
                  <a:pt x="103634" y="15547"/>
                </a:lnTo>
                <a:lnTo>
                  <a:pt x="103634" y="11788"/>
                </a:lnTo>
                <a:close/>
                <a:moveTo>
                  <a:pt x="111400" y="11788"/>
                </a:moveTo>
                <a:lnTo>
                  <a:pt x="111400" y="15547"/>
                </a:lnTo>
                <a:lnTo>
                  <a:pt x="107609" y="15547"/>
                </a:lnTo>
                <a:lnTo>
                  <a:pt x="107609" y="11788"/>
                </a:lnTo>
                <a:close/>
                <a:moveTo>
                  <a:pt x="115376" y="11788"/>
                </a:moveTo>
                <a:lnTo>
                  <a:pt x="115376" y="15547"/>
                </a:lnTo>
                <a:lnTo>
                  <a:pt x="111585" y="15547"/>
                </a:lnTo>
                <a:lnTo>
                  <a:pt x="111585" y="11788"/>
                </a:lnTo>
                <a:close/>
                <a:moveTo>
                  <a:pt x="119351" y="11788"/>
                </a:moveTo>
                <a:lnTo>
                  <a:pt x="119351" y="15547"/>
                </a:lnTo>
                <a:lnTo>
                  <a:pt x="115560" y="15547"/>
                </a:lnTo>
                <a:lnTo>
                  <a:pt x="115560" y="11788"/>
                </a:lnTo>
                <a:close/>
                <a:moveTo>
                  <a:pt x="123326" y="11788"/>
                </a:moveTo>
                <a:lnTo>
                  <a:pt x="123326" y="15547"/>
                </a:lnTo>
                <a:lnTo>
                  <a:pt x="119535" y="15547"/>
                </a:lnTo>
                <a:lnTo>
                  <a:pt x="119535" y="11788"/>
                </a:lnTo>
                <a:close/>
                <a:moveTo>
                  <a:pt x="127301" y="11788"/>
                </a:moveTo>
                <a:lnTo>
                  <a:pt x="127301" y="15547"/>
                </a:lnTo>
                <a:lnTo>
                  <a:pt x="123510" y="15547"/>
                </a:lnTo>
                <a:lnTo>
                  <a:pt x="123510" y="11788"/>
                </a:lnTo>
                <a:close/>
                <a:moveTo>
                  <a:pt x="131277" y="11788"/>
                </a:moveTo>
                <a:lnTo>
                  <a:pt x="131277" y="15547"/>
                </a:lnTo>
                <a:lnTo>
                  <a:pt x="127485" y="15547"/>
                </a:lnTo>
                <a:lnTo>
                  <a:pt x="127485" y="11788"/>
                </a:lnTo>
                <a:close/>
                <a:moveTo>
                  <a:pt x="135252" y="11788"/>
                </a:moveTo>
                <a:lnTo>
                  <a:pt x="135252" y="15547"/>
                </a:lnTo>
                <a:lnTo>
                  <a:pt x="131461" y="15547"/>
                </a:lnTo>
                <a:lnTo>
                  <a:pt x="131461" y="11788"/>
                </a:lnTo>
                <a:close/>
                <a:moveTo>
                  <a:pt x="139227" y="11788"/>
                </a:moveTo>
                <a:lnTo>
                  <a:pt x="139227" y="15547"/>
                </a:lnTo>
                <a:lnTo>
                  <a:pt x="135436" y="15547"/>
                </a:lnTo>
                <a:lnTo>
                  <a:pt x="135436" y="11788"/>
                </a:lnTo>
                <a:close/>
                <a:moveTo>
                  <a:pt x="143202" y="11788"/>
                </a:moveTo>
                <a:lnTo>
                  <a:pt x="143202" y="15547"/>
                </a:lnTo>
                <a:lnTo>
                  <a:pt x="139411" y="15547"/>
                </a:lnTo>
                <a:lnTo>
                  <a:pt x="139411" y="11788"/>
                </a:lnTo>
                <a:close/>
                <a:moveTo>
                  <a:pt x="147177" y="11788"/>
                </a:moveTo>
                <a:lnTo>
                  <a:pt x="147177" y="15547"/>
                </a:lnTo>
                <a:lnTo>
                  <a:pt x="143387" y="15547"/>
                </a:lnTo>
                <a:lnTo>
                  <a:pt x="143387" y="11788"/>
                </a:lnTo>
                <a:close/>
                <a:moveTo>
                  <a:pt x="151224" y="11788"/>
                </a:moveTo>
                <a:lnTo>
                  <a:pt x="151224" y="15547"/>
                </a:lnTo>
                <a:lnTo>
                  <a:pt x="147362" y="15547"/>
                </a:lnTo>
                <a:lnTo>
                  <a:pt x="147362" y="11788"/>
                </a:lnTo>
                <a:close/>
                <a:moveTo>
                  <a:pt x="4068" y="15730"/>
                </a:moveTo>
                <a:lnTo>
                  <a:pt x="4068" y="19490"/>
                </a:lnTo>
                <a:lnTo>
                  <a:pt x="184" y="19490"/>
                </a:lnTo>
                <a:lnTo>
                  <a:pt x="184" y="15730"/>
                </a:lnTo>
                <a:close/>
                <a:moveTo>
                  <a:pt x="8043" y="15730"/>
                </a:moveTo>
                <a:lnTo>
                  <a:pt x="8043" y="19490"/>
                </a:lnTo>
                <a:lnTo>
                  <a:pt x="4252" y="19490"/>
                </a:lnTo>
                <a:lnTo>
                  <a:pt x="4252" y="15730"/>
                </a:lnTo>
                <a:close/>
                <a:moveTo>
                  <a:pt x="12018" y="15730"/>
                </a:moveTo>
                <a:lnTo>
                  <a:pt x="12018" y="19490"/>
                </a:lnTo>
                <a:lnTo>
                  <a:pt x="8227" y="19490"/>
                </a:lnTo>
                <a:lnTo>
                  <a:pt x="8227" y="15730"/>
                </a:lnTo>
                <a:close/>
                <a:moveTo>
                  <a:pt x="15993" y="15730"/>
                </a:moveTo>
                <a:lnTo>
                  <a:pt x="15993" y="19490"/>
                </a:lnTo>
                <a:lnTo>
                  <a:pt x="12202" y="19490"/>
                </a:lnTo>
                <a:lnTo>
                  <a:pt x="12202" y="15730"/>
                </a:lnTo>
                <a:close/>
                <a:moveTo>
                  <a:pt x="19968" y="15730"/>
                </a:moveTo>
                <a:lnTo>
                  <a:pt x="19968" y="19490"/>
                </a:lnTo>
                <a:lnTo>
                  <a:pt x="16177" y="19490"/>
                </a:lnTo>
                <a:lnTo>
                  <a:pt x="16177" y="15730"/>
                </a:lnTo>
                <a:close/>
                <a:moveTo>
                  <a:pt x="23944" y="15730"/>
                </a:moveTo>
                <a:lnTo>
                  <a:pt x="23944" y="19490"/>
                </a:lnTo>
                <a:lnTo>
                  <a:pt x="20153" y="19490"/>
                </a:lnTo>
                <a:lnTo>
                  <a:pt x="20153" y="15730"/>
                </a:lnTo>
                <a:close/>
                <a:moveTo>
                  <a:pt x="27919" y="15730"/>
                </a:moveTo>
                <a:lnTo>
                  <a:pt x="27919" y="19490"/>
                </a:lnTo>
                <a:lnTo>
                  <a:pt x="24129" y="19490"/>
                </a:lnTo>
                <a:lnTo>
                  <a:pt x="24129" y="15730"/>
                </a:lnTo>
                <a:close/>
                <a:moveTo>
                  <a:pt x="31895" y="15730"/>
                </a:moveTo>
                <a:lnTo>
                  <a:pt x="31895" y="19490"/>
                </a:lnTo>
                <a:lnTo>
                  <a:pt x="28104" y="19490"/>
                </a:lnTo>
                <a:lnTo>
                  <a:pt x="28104" y="15730"/>
                </a:lnTo>
                <a:close/>
                <a:moveTo>
                  <a:pt x="35870" y="15730"/>
                </a:moveTo>
                <a:lnTo>
                  <a:pt x="35870" y="19490"/>
                </a:lnTo>
                <a:lnTo>
                  <a:pt x="32079" y="19490"/>
                </a:lnTo>
                <a:lnTo>
                  <a:pt x="32079" y="15730"/>
                </a:lnTo>
                <a:close/>
                <a:moveTo>
                  <a:pt x="39845" y="15730"/>
                </a:moveTo>
                <a:lnTo>
                  <a:pt x="39845" y="19490"/>
                </a:lnTo>
                <a:lnTo>
                  <a:pt x="36054" y="19490"/>
                </a:lnTo>
                <a:lnTo>
                  <a:pt x="36054" y="15730"/>
                </a:lnTo>
                <a:close/>
                <a:moveTo>
                  <a:pt x="43821" y="15730"/>
                </a:moveTo>
                <a:lnTo>
                  <a:pt x="43821" y="19490"/>
                </a:lnTo>
                <a:lnTo>
                  <a:pt x="40029" y="19490"/>
                </a:lnTo>
                <a:lnTo>
                  <a:pt x="40029" y="15730"/>
                </a:lnTo>
                <a:close/>
                <a:moveTo>
                  <a:pt x="47796" y="15730"/>
                </a:moveTo>
                <a:lnTo>
                  <a:pt x="47796" y="19490"/>
                </a:lnTo>
                <a:lnTo>
                  <a:pt x="44005" y="19490"/>
                </a:lnTo>
                <a:lnTo>
                  <a:pt x="44005" y="15730"/>
                </a:lnTo>
                <a:close/>
                <a:moveTo>
                  <a:pt x="51771" y="15730"/>
                </a:moveTo>
                <a:lnTo>
                  <a:pt x="51771" y="19490"/>
                </a:lnTo>
                <a:lnTo>
                  <a:pt x="47980" y="19490"/>
                </a:lnTo>
                <a:lnTo>
                  <a:pt x="47980" y="15730"/>
                </a:lnTo>
                <a:close/>
                <a:moveTo>
                  <a:pt x="55746" y="15730"/>
                </a:moveTo>
                <a:lnTo>
                  <a:pt x="55746" y="19490"/>
                </a:lnTo>
                <a:lnTo>
                  <a:pt x="51956" y="19490"/>
                </a:lnTo>
                <a:lnTo>
                  <a:pt x="51956" y="15730"/>
                </a:lnTo>
                <a:close/>
                <a:moveTo>
                  <a:pt x="59721" y="15730"/>
                </a:moveTo>
                <a:lnTo>
                  <a:pt x="59721" y="19490"/>
                </a:lnTo>
                <a:lnTo>
                  <a:pt x="55931" y="19490"/>
                </a:lnTo>
                <a:lnTo>
                  <a:pt x="55931" y="15730"/>
                </a:lnTo>
                <a:close/>
                <a:moveTo>
                  <a:pt x="63696" y="15730"/>
                </a:moveTo>
                <a:lnTo>
                  <a:pt x="63696" y="19490"/>
                </a:lnTo>
                <a:lnTo>
                  <a:pt x="59906" y="19490"/>
                </a:lnTo>
                <a:lnTo>
                  <a:pt x="59906" y="15730"/>
                </a:lnTo>
                <a:close/>
                <a:moveTo>
                  <a:pt x="67672" y="15730"/>
                </a:moveTo>
                <a:lnTo>
                  <a:pt x="67672" y="19490"/>
                </a:lnTo>
                <a:lnTo>
                  <a:pt x="63881" y="19490"/>
                </a:lnTo>
                <a:lnTo>
                  <a:pt x="63881" y="15730"/>
                </a:lnTo>
                <a:close/>
                <a:moveTo>
                  <a:pt x="71648" y="15730"/>
                </a:moveTo>
                <a:lnTo>
                  <a:pt x="71648" y="19490"/>
                </a:lnTo>
                <a:lnTo>
                  <a:pt x="67857" y="19490"/>
                </a:lnTo>
                <a:lnTo>
                  <a:pt x="67857" y="15730"/>
                </a:lnTo>
                <a:close/>
                <a:moveTo>
                  <a:pt x="75623" y="15730"/>
                </a:moveTo>
                <a:lnTo>
                  <a:pt x="75623" y="19490"/>
                </a:lnTo>
                <a:lnTo>
                  <a:pt x="71832" y="19490"/>
                </a:lnTo>
                <a:lnTo>
                  <a:pt x="71832" y="15730"/>
                </a:lnTo>
                <a:close/>
                <a:moveTo>
                  <a:pt x="79598" y="15730"/>
                </a:moveTo>
                <a:lnTo>
                  <a:pt x="79598" y="19490"/>
                </a:lnTo>
                <a:lnTo>
                  <a:pt x="75807" y="19490"/>
                </a:lnTo>
                <a:lnTo>
                  <a:pt x="75807" y="15730"/>
                </a:lnTo>
                <a:close/>
                <a:moveTo>
                  <a:pt x="83573" y="15730"/>
                </a:moveTo>
                <a:lnTo>
                  <a:pt x="83573" y="19490"/>
                </a:lnTo>
                <a:lnTo>
                  <a:pt x="79782" y="19490"/>
                </a:lnTo>
                <a:lnTo>
                  <a:pt x="79782" y="15730"/>
                </a:lnTo>
                <a:close/>
                <a:moveTo>
                  <a:pt x="87549" y="15730"/>
                </a:moveTo>
                <a:lnTo>
                  <a:pt x="87549" y="19490"/>
                </a:lnTo>
                <a:lnTo>
                  <a:pt x="83757" y="19490"/>
                </a:lnTo>
                <a:lnTo>
                  <a:pt x="83757" y="15730"/>
                </a:lnTo>
                <a:close/>
                <a:moveTo>
                  <a:pt x="91524" y="15730"/>
                </a:moveTo>
                <a:lnTo>
                  <a:pt x="91524" y="19490"/>
                </a:lnTo>
                <a:lnTo>
                  <a:pt x="87733" y="19490"/>
                </a:lnTo>
                <a:lnTo>
                  <a:pt x="87733" y="15730"/>
                </a:lnTo>
                <a:close/>
                <a:moveTo>
                  <a:pt x="95499" y="15730"/>
                </a:moveTo>
                <a:lnTo>
                  <a:pt x="95499" y="19490"/>
                </a:lnTo>
                <a:lnTo>
                  <a:pt x="91708" y="19490"/>
                </a:lnTo>
                <a:lnTo>
                  <a:pt x="91708" y="15730"/>
                </a:lnTo>
                <a:close/>
                <a:moveTo>
                  <a:pt x="99474" y="15730"/>
                </a:moveTo>
                <a:lnTo>
                  <a:pt x="99474" y="19490"/>
                </a:lnTo>
                <a:lnTo>
                  <a:pt x="95684" y="19490"/>
                </a:lnTo>
                <a:lnTo>
                  <a:pt x="95684" y="15730"/>
                </a:lnTo>
                <a:close/>
                <a:moveTo>
                  <a:pt x="103449" y="15730"/>
                </a:moveTo>
                <a:lnTo>
                  <a:pt x="103449" y="19490"/>
                </a:lnTo>
                <a:lnTo>
                  <a:pt x="99659" y="19490"/>
                </a:lnTo>
                <a:lnTo>
                  <a:pt x="99659" y="15730"/>
                </a:lnTo>
                <a:close/>
                <a:moveTo>
                  <a:pt x="107424" y="15730"/>
                </a:moveTo>
                <a:lnTo>
                  <a:pt x="107424" y="19490"/>
                </a:lnTo>
                <a:lnTo>
                  <a:pt x="103634" y="19490"/>
                </a:lnTo>
                <a:lnTo>
                  <a:pt x="103634" y="15730"/>
                </a:lnTo>
                <a:close/>
                <a:moveTo>
                  <a:pt x="111400" y="15730"/>
                </a:moveTo>
                <a:lnTo>
                  <a:pt x="111400" y="19490"/>
                </a:lnTo>
                <a:lnTo>
                  <a:pt x="107609" y="19490"/>
                </a:lnTo>
                <a:lnTo>
                  <a:pt x="107609" y="15730"/>
                </a:lnTo>
                <a:close/>
                <a:moveTo>
                  <a:pt x="115376" y="15730"/>
                </a:moveTo>
                <a:lnTo>
                  <a:pt x="115376" y="19490"/>
                </a:lnTo>
                <a:lnTo>
                  <a:pt x="111585" y="19490"/>
                </a:lnTo>
                <a:lnTo>
                  <a:pt x="111585" y="15730"/>
                </a:lnTo>
                <a:close/>
                <a:moveTo>
                  <a:pt x="119351" y="15730"/>
                </a:moveTo>
                <a:lnTo>
                  <a:pt x="119351" y="19490"/>
                </a:lnTo>
                <a:lnTo>
                  <a:pt x="115560" y="19490"/>
                </a:lnTo>
                <a:lnTo>
                  <a:pt x="115560" y="15730"/>
                </a:lnTo>
                <a:close/>
                <a:moveTo>
                  <a:pt x="123326" y="15730"/>
                </a:moveTo>
                <a:lnTo>
                  <a:pt x="123326" y="19490"/>
                </a:lnTo>
                <a:lnTo>
                  <a:pt x="119535" y="19490"/>
                </a:lnTo>
                <a:lnTo>
                  <a:pt x="119535" y="15730"/>
                </a:lnTo>
                <a:close/>
                <a:moveTo>
                  <a:pt x="127301" y="15730"/>
                </a:moveTo>
                <a:lnTo>
                  <a:pt x="127301" y="19490"/>
                </a:lnTo>
                <a:lnTo>
                  <a:pt x="123510" y="19490"/>
                </a:lnTo>
                <a:lnTo>
                  <a:pt x="123510" y="15730"/>
                </a:lnTo>
                <a:close/>
                <a:moveTo>
                  <a:pt x="131277" y="15730"/>
                </a:moveTo>
                <a:lnTo>
                  <a:pt x="131277" y="19490"/>
                </a:lnTo>
                <a:lnTo>
                  <a:pt x="127485" y="19490"/>
                </a:lnTo>
                <a:lnTo>
                  <a:pt x="127485" y="15730"/>
                </a:lnTo>
                <a:close/>
                <a:moveTo>
                  <a:pt x="135252" y="15730"/>
                </a:moveTo>
                <a:lnTo>
                  <a:pt x="135252" y="19490"/>
                </a:lnTo>
                <a:lnTo>
                  <a:pt x="131461" y="19490"/>
                </a:lnTo>
                <a:lnTo>
                  <a:pt x="131461" y="15730"/>
                </a:lnTo>
                <a:close/>
                <a:moveTo>
                  <a:pt x="139227" y="15730"/>
                </a:moveTo>
                <a:lnTo>
                  <a:pt x="139227" y="19490"/>
                </a:lnTo>
                <a:lnTo>
                  <a:pt x="135436" y="19490"/>
                </a:lnTo>
                <a:lnTo>
                  <a:pt x="135436" y="15730"/>
                </a:lnTo>
                <a:close/>
                <a:moveTo>
                  <a:pt x="143202" y="15730"/>
                </a:moveTo>
                <a:lnTo>
                  <a:pt x="143202" y="19490"/>
                </a:lnTo>
                <a:lnTo>
                  <a:pt x="139411" y="19490"/>
                </a:lnTo>
                <a:lnTo>
                  <a:pt x="139411" y="15730"/>
                </a:lnTo>
                <a:close/>
                <a:moveTo>
                  <a:pt x="147177" y="15730"/>
                </a:moveTo>
                <a:lnTo>
                  <a:pt x="147177" y="19490"/>
                </a:lnTo>
                <a:lnTo>
                  <a:pt x="143387" y="19490"/>
                </a:lnTo>
                <a:lnTo>
                  <a:pt x="143387" y="15730"/>
                </a:lnTo>
                <a:close/>
                <a:moveTo>
                  <a:pt x="151224" y="15730"/>
                </a:moveTo>
                <a:lnTo>
                  <a:pt x="151224" y="19490"/>
                </a:lnTo>
                <a:lnTo>
                  <a:pt x="147362" y="19490"/>
                </a:lnTo>
                <a:lnTo>
                  <a:pt x="147362" y="15730"/>
                </a:lnTo>
                <a:close/>
                <a:moveTo>
                  <a:pt x="4068" y="19673"/>
                </a:moveTo>
                <a:lnTo>
                  <a:pt x="4068" y="23432"/>
                </a:lnTo>
                <a:lnTo>
                  <a:pt x="184" y="23432"/>
                </a:lnTo>
                <a:lnTo>
                  <a:pt x="184" y="19673"/>
                </a:lnTo>
                <a:close/>
                <a:moveTo>
                  <a:pt x="8043" y="19673"/>
                </a:moveTo>
                <a:lnTo>
                  <a:pt x="8043" y="23432"/>
                </a:lnTo>
                <a:lnTo>
                  <a:pt x="4252" y="23432"/>
                </a:lnTo>
                <a:lnTo>
                  <a:pt x="4252" y="19673"/>
                </a:lnTo>
                <a:close/>
                <a:moveTo>
                  <a:pt x="12018" y="19673"/>
                </a:moveTo>
                <a:lnTo>
                  <a:pt x="12018" y="23432"/>
                </a:lnTo>
                <a:lnTo>
                  <a:pt x="8227" y="23432"/>
                </a:lnTo>
                <a:lnTo>
                  <a:pt x="8227" y="19673"/>
                </a:lnTo>
                <a:close/>
                <a:moveTo>
                  <a:pt x="15993" y="19673"/>
                </a:moveTo>
                <a:lnTo>
                  <a:pt x="15993" y="23432"/>
                </a:lnTo>
                <a:lnTo>
                  <a:pt x="12202" y="23432"/>
                </a:lnTo>
                <a:lnTo>
                  <a:pt x="12202" y="19673"/>
                </a:lnTo>
                <a:close/>
                <a:moveTo>
                  <a:pt x="19968" y="19673"/>
                </a:moveTo>
                <a:lnTo>
                  <a:pt x="19968" y="23432"/>
                </a:lnTo>
                <a:lnTo>
                  <a:pt x="16177" y="23432"/>
                </a:lnTo>
                <a:lnTo>
                  <a:pt x="16177" y="19673"/>
                </a:lnTo>
                <a:close/>
                <a:moveTo>
                  <a:pt x="23944" y="19673"/>
                </a:moveTo>
                <a:lnTo>
                  <a:pt x="23944" y="23432"/>
                </a:lnTo>
                <a:lnTo>
                  <a:pt x="20153" y="23432"/>
                </a:lnTo>
                <a:lnTo>
                  <a:pt x="20153" y="19673"/>
                </a:lnTo>
                <a:close/>
                <a:moveTo>
                  <a:pt x="27919" y="19673"/>
                </a:moveTo>
                <a:lnTo>
                  <a:pt x="27919" y="23432"/>
                </a:lnTo>
                <a:lnTo>
                  <a:pt x="24129" y="23432"/>
                </a:lnTo>
                <a:lnTo>
                  <a:pt x="24129" y="19673"/>
                </a:lnTo>
                <a:close/>
                <a:moveTo>
                  <a:pt x="31895" y="19673"/>
                </a:moveTo>
                <a:lnTo>
                  <a:pt x="31895" y="23432"/>
                </a:lnTo>
                <a:lnTo>
                  <a:pt x="28104" y="23432"/>
                </a:lnTo>
                <a:lnTo>
                  <a:pt x="28104" y="19673"/>
                </a:lnTo>
                <a:close/>
                <a:moveTo>
                  <a:pt x="35870" y="19673"/>
                </a:moveTo>
                <a:lnTo>
                  <a:pt x="35870" y="23432"/>
                </a:lnTo>
                <a:lnTo>
                  <a:pt x="32079" y="23432"/>
                </a:lnTo>
                <a:lnTo>
                  <a:pt x="32079" y="19673"/>
                </a:lnTo>
                <a:close/>
                <a:moveTo>
                  <a:pt x="39845" y="19673"/>
                </a:moveTo>
                <a:lnTo>
                  <a:pt x="39845" y="23432"/>
                </a:lnTo>
                <a:lnTo>
                  <a:pt x="36054" y="23432"/>
                </a:lnTo>
                <a:lnTo>
                  <a:pt x="36054" y="19673"/>
                </a:lnTo>
                <a:close/>
                <a:moveTo>
                  <a:pt x="43821" y="19673"/>
                </a:moveTo>
                <a:lnTo>
                  <a:pt x="43821" y="23432"/>
                </a:lnTo>
                <a:lnTo>
                  <a:pt x="40029" y="23432"/>
                </a:lnTo>
                <a:lnTo>
                  <a:pt x="40029" y="19673"/>
                </a:lnTo>
                <a:close/>
                <a:moveTo>
                  <a:pt x="47796" y="19673"/>
                </a:moveTo>
                <a:lnTo>
                  <a:pt x="47796" y="23432"/>
                </a:lnTo>
                <a:lnTo>
                  <a:pt x="44005" y="23432"/>
                </a:lnTo>
                <a:lnTo>
                  <a:pt x="44005" y="19673"/>
                </a:lnTo>
                <a:close/>
                <a:moveTo>
                  <a:pt x="51771" y="19673"/>
                </a:moveTo>
                <a:lnTo>
                  <a:pt x="51771" y="23432"/>
                </a:lnTo>
                <a:lnTo>
                  <a:pt x="47980" y="23432"/>
                </a:lnTo>
                <a:lnTo>
                  <a:pt x="47980" y="19673"/>
                </a:lnTo>
                <a:close/>
                <a:moveTo>
                  <a:pt x="55746" y="19673"/>
                </a:moveTo>
                <a:lnTo>
                  <a:pt x="55746" y="23432"/>
                </a:lnTo>
                <a:lnTo>
                  <a:pt x="51956" y="23432"/>
                </a:lnTo>
                <a:lnTo>
                  <a:pt x="51956" y="19673"/>
                </a:lnTo>
                <a:close/>
                <a:moveTo>
                  <a:pt x="59721" y="19673"/>
                </a:moveTo>
                <a:lnTo>
                  <a:pt x="59721" y="23432"/>
                </a:lnTo>
                <a:lnTo>
                  <a:pt x="55931" y="23432"/>
                </a:lnTo>
                <a:lnTo>
                  <a:pt x="55931" y="19673"/>
                </a:lnTo>
                <a:close/>
                <a:moveTo>
                  <a:pt x="63696" y="19673"/>
                </a:moveTo>
                <a:lnTo>
                  <a:pt x="63696" y="23432"/>
                </a:lnTo>
                <a:lnTo>
                  <a:pt x="59906" y="23432"/>
                </a:lnTo>
                <a:lnTo>
                  <a:pt x="59906" y="19673"/>
                </a:lnTo>
                <a:close/>
                <a:moveTo>
                  <a:pt x="67672" y="19673"/>
                </a:moveTo>
                <a:lnTo>
                  <a:pt x="67672" y="23432"/>
                </a:lnTo>
                <a:lnTo>
                  <a:pt x="63881" y="23432"/>
                </a:lnTo>
                <a:lnTo>
                  <a:pt x="63881" y="19673"/>
                </a:lnTo>
                <a:close/>
                <a:moveTo>
                  <a:pt x="71648" y="19673"/>
                </a:moveTo>
                <a:lnTo>
                  <a:pt x="71648" y="23432"/>
                </a:lnTo>
                <a:lnTo>
                  <a:pt x="67857" y="23432"/>
                </a:lnTo>
                <a:lnTo>
                  <a:pt x="67857" y="19673"/>
                </a:lnTo>
                <a:close/>
                <a:moveTo>
                  <a:pt x="75623" y="19673"/>
                </a:moveTo>
                <a:lnTo>
                  <a:pt x="75623" y="23432"/>
                </a:lnTo>
                <a:lnTo>
                  <a:pt x="71832" y="23432"/>
                </a:lnTo>
                <a:lnTo>
                  <a:pt x="71832" y="19673"/>
                </a:lnTo>
                <a:close/>
                <a:moveTo>
                  <a:pt x="79598" y="19673"/>
                </a:moveTo>
                <a:lnTo>
                  <a:pt x="79598" y="23432"/>
                </a:lnTo>
                <a:lnTo>
                  <a:pt x="75807" y="23432"/>
                </a:lnTo>
                <a:lnTo>
                  <a:pt x="75807" y="19673"/>
                </a:lnTo>
                <a:close/>
                <a:moveTo>
                  <a:pt x="83573" y="19673"/>
                </a:moveTo>
                <a:lnTo>
                  <a:pt x="83573" y="23432"/>
                </a:lnTo>
                <a:lnTo>
                  <a:pt x="79782" y="23432"/>
                </a:lnTo>
                <a:lnTo>
                  <a:pt x="79782" y="19673"/>
                </a:lnTo>
                <a:close/>
                <a:moveTo>
                  <a:pt x="87549" y="19673"/>
                </a:moveTo>
                <a:lnTo>
                  <a:pt x="87549" y="23432"/>
                </a:lnTo>
                <a:lnTo>
                  <a:pt x="83757" y="23432"/>
                </a:lnTo>
                <a:lnTo>
                  <a:pt x="83757" y="19673"/>
                </a:lnTo>
                <a:close/>
                <a:moveTo>
                  <a:pt x="91524" y="19673"/>
                </a:moveTo>
                <a:lnTo>
                  <a:pt x="91524" y="23432"/>
                </a:lnTo>
                <a:lnTo>
                  <a:pt x="87733" y="23432"/>
                </a:lnTo>
                <a:lnTo>
                  <a:pt x="87733" y="19673"/>
                </a:lnTo>
                <a:close/>
                <a:moveTo>
                  <a:pt x="95499" y="19673"/>
                </a:moveTo>
                <a:lnTo>
                  <a:pt x="95499" y="23432"/>
                </a:lnTo>
                <a:lnTo>
                  <a:pt x="91708" y="23432"/>
                </a:lnTo>
                <a:lnTo>
                  <a:pt x="91708" y="19673"/>
                </a:lnTo>
                <a:close/>
                <a:moveTo>
                  <a:pt x="99474" y="19673"/>
                </a:moveTo>
                <a:lnTo>
                  <a:pt x="99474" y="23432"/>
                </a:lnTo>
                <a:lnTo>
                  <a:pt x="95684" y="23432"/>
                </a:lnTo>
                <a:lnTo>
                  <a:pt x="95684" y="19673"/>
                </a:lnTo>
                <a:close/>
                <a:moveTo>
                  <a:pt x="103449" y="19673"/>
                </a:moveTo>
                <a:lnTo>
                  <a:pt x="103449" y="23432"/>
                </a:lnTo>
                <a:lnTo>
                  <a:pt x="99659" y="23432"/>
                </a:lnTo>
                <a:lnTo>
                  <a:pt x="99659" y="19673"/>
                </a:lnTo>
                <a:close/>
                <a:moveTo>
                  <a:pt x="107424" y="19673"/>
                </a:moveTo>
                <a:lnTo>
                  <a:pt x="107424" y="23432"/>
                </a:lnTo>
                <a:lnTo>
                  <a:pt x="103634" y="23432"/>
                </a:lnTo>
                <a:lnTo>
                  <a:pt x="103634" y="19673"/>
                </a:lnTo>
                <a:close/>
                <a:moveTo>
                  <a:pt x="111400" y="19673"/>
                </a:moveTo>
                <a:lnTo>
                  <a:pt x="111400" y="23432"/>
                </a:lnTo>
                <a:lnTo>
                  <a:pt x="107609" y="23432"/>
                </a:lnTo>
                <a:lnTo>
                  <a:pt x="107609" y="19673"/>
                </a:lnTo>
                <a:close/>
                <a:moveTo>
                  <a:pt x="115376" y="19673"/>
                </a:moveTo>
                <a:lnTo>
                  <a:pt x="115376" y="23432"/>
                </a:lnTo>
                <a:lnTo>
                  <a:pt x="111585" y="23432"/>
                </a:lnTo>
                <a:lnTo>
                  <a:pt x="111585" y="19673"/>
                </a:lnTo>
                <a:close/>
                <a:moveTo>
                  <a:pt x="119351" y="19673"/>
                </a:moveTo>
                <a:lnTo>
                  <a:pt x="119351" y="23432"/>
                </a:lnTo>
                <a:lnTo>
                  <a:pt x="115560" y="23432"/>
                </a:lnTo>
                <a:lnTo>
                  <a:pt x="115560" y="19673"/>
                </a:lnTo>
                <a:close/>
                <a:moveTo>
                  <a:pt x="123326" y="19673"/>
                </a:moveTo>
                <a:lnTo>
                  <a:pt x="123326" y="23432"/>
                </a:lnTo>
                <a:lnTo>
                  <a:pt x="119535" y="23432"/>
                </a:lnTo>
                <a:lnTo>
                  <a:pt x="119535" y="19673"/>
                </a:lnTo>
                <a:close/>
                <a:moveTo>
                  <a:pt x="127301" y="19673"/>
                </a:moveTo>
                <a:lnTo>
                  <a:pt x="127301" y="23432"/>
                </a:lnTo>
                <a:lnTo>
                  <a:pt x="123510" y="23432"/>
                </a:lnTo>
                <a:lnTo>
                  <a:pt x="123510" y="19673"/>
                </a:lnTo>
                <a:close/>
                <a:moveTo>
                  <a:pt x="131277" y="19673"/>
                </a:moveTo>
                <a:lnTo>
                  <a:pt x="131277" y="23432"/>
                </a:lnTo>
                <a:lnTo>
                  <a:pt x="127485" y="23432"/>
                </a:lnTo>
                <a:lnTo>
                  <a:pt x="127485" y="19673"/>
                </a:lnTo>
                <a:close/>
                <a:moveTo>
                  <a:pt x="135252" y="19673"/>
                </a:moveTo>
                <a:lnTo>
                  <a:pt x="135252" y="23432"/>
                </a:lnTo>
                <a:lnTo>
                  <a:pt x="131461" y="23432"/>
                </a:lnTo>
                <a:lnTo>
                  <a:pt x="131461" y="19673"/>
                </a:lnTo>
                <a:close/>
                <a:moveTo>
                  <a:pt x="139227" y="19673"/>
                </a:moveTo>
                <a:lnTo>
                  <a:pt x="139227" y="23432"/>
                </a:lnTo>
                <a:lnTo>
                  <a:pt x="135436" y="23432"/>
                </a:lnTo>
                <a:lnTo>
                  <a:pt x="135436" y="19673"/>
                </a:lnTo>
                <a:close/>
                <a:moveTo>
                  <a:pt x="143202" y="19673"/>
                </a:moveTo>
                <a:lnTo>
                  <a:pt x="143202" y="23432"/>
                </a:lnTo>
                <a:lnTo>
                  <a:pt x="139411" y="23432"/>
                </a:lnTo>
                <a:lnTo>
                  <a:pt x="139411" y="19673"/>
                </a:lnTo>
                <a:close/>
                <a:moveTo>
                  <a:pt x="147177" y="19673"/>
                </a:moveTo>
                <a:lnTo>
                  <a:pt x="147177" y="23432"/>
                </a:lnTo>
                <a:lnTo>
                  <a:pt x="143387" y="23432"/>
                </a:lnTo>
                <a:lnTo>
                  <a:pt x="143387" y="19673"/>
                </a:lnTo>
                <a:close/>
                <a:moveTo>
                  <a:pt x="151224" y="19673"/>
                </a:moveTo>
                <a:lnTo>
                  <a:pt x="151224" y="23432"/>
                </a:lnTo>
                <a:lnTo>
                  <a:pt x="147362" y="23432"/>
                </a:lnTo>
                <a:lnTo>
                  <a:pt x="147362" y="19673"/>
                </a:lnTo>
                <a:close/>
                <a:moveTo>
                  <a:pt x="4068" y="23615"/>
                </a:moveTo>
                <a:lnTo>
                  <a:pt x="4068" y="27376"/>
                </a:lnTo>
                <a:lnTo>
                  <a:pt x="184" y="27376"/>
                </a:lnTo>
                <a:lnTo>
                  <a:pt x="184" y="23615"/>
                </a:lnTo>
                <a:close/>
                <a:moveTo>
                  <a:pt x="8043" y="23615"/>
                </a:moveTo>
                <a:lnTo>
                  <a:pt x="8043" y="27376"/>
                </a:lnTo>
                <a:lnTo>
                  <a:pt x="4252" y="27376"/>
                </a:lnTo>
                <a:lnTo>
                  <a:pt x="4252" y="23615"/>
                </a:lnTo>
                <a:close/>
                <a:moveTo>
                  <a:pt x="12018" y="23615"/>
                </a:moveTo>
                <a:lnTo>
                  <a:pt x="12018" y="27376"/>
                </a:lnTo>
                <a:lnTo>
                  <a:pt x="8227" y="27376"/>
                </a:lnTo>
                <a:lnTo>
                  <a:pt x="8227" y="23615"/>
                </a:lnTo>
                <a:close/>
                <a:moveTo>
                  <a:pt x="15993" y="23615"/>
                </a:moveTo>
                <a:lnTo>
                  <a:pt x="15993" y="27376"/>
                </a:lnTo>
                <a:lnTo>
                  <a:pt x="12202" y="27376"/>
                </a:lnTo>
                <a:lnTo>
                  <a:pt x="12202" y="23615"/>
                </a:lnTo>
                <a:close/>
                <a:moveTo>
                  <a:pt x="19968" y="23615"/>
                </a:moveTo>
                <a:lnTo>
                  <a:pt x="19968" y="27376"/>
                </a:lnTo>
                <a:lnTo>
                  <a:pt x="16177" y="27376"/>
                </a:lnTo>
                <a:lnTo>
                  <a:pt x="16177" y="23615"/>
                </a:lnTo>
                <a:close/>
                <a:moveTo>
                  <a:pt x="23944" y="23615"/>
                </a:moveTo>
                <a:lnTo>
                  <a:pt x="23944" y="27376"/>
                </a:lnTo>
                <a:lnTo>
                  <a:pt x="20153" y="27376"/>
                </a:lnTo>
                <a:lnTo>
                  <a:pt x="20153" y="23615"/>
                </a:lnTo>
                <a:close/>
                <a:moveTo>
                  <a:pt x="27919" y="23615"/>
                </a:moveTo>
                <a:lnTo>
                  <a:pt x="27919" y="27376"/>
                </a:lnTo>
                <a:lnTo>
                  <a:pt x="24129" y="27376"/>
                </a:lnTo>
                <a:lnTo>
                  <a:pt x="24129" y="23615"/>
                </a:lnTo>
                <a:close/>
                <a:moveTo>
                  <a:pt x="31895" y="23615"/>
                </a:moveTo>
                <a:lnTo>
                  <a:pt x="31895" y="27376"/>
                </a:lnTo>
                <a:lnTo>
                  <a:pt x="28104" y="27376"/>
                </a:lnTo>
                <a:lnTo>
                  <a:pt x="28104" y="23615"/>
                </a:lnTo>
                <a:close/>
                <a:moveTo>
                  <a:pt x="35870" y="23615"/>
                </a:moveTo>
                <a:lnTo>
                  <a:pt x="35870" y="27376"/>
                </a:lnTo>
                <a:lnTo>
                  <a:pt x="32079" y="27376"/>
                </a:lnTo>
                <a:lnTo>
                  <a:pt x="32079" y="23615"/>
                </a:lnTo>
                <a:close/>
                <a:moveTo>
                  <a:pt x="39845" y="23615"/>
                </a:moveTo>
                <a:lnTo>
                  <a:pt x="39845" y="27376"/>
                </a:lnTo>
                <a:lnTo>
                  <a:pt x="36054" y="27376"/>
                </a:lnTo>
                <a:lnTo>
                  <a:pt x="36054" y="23615"/>
                </a:lnTo>
                <a:close/>
                <a:moveTo>
                  <a:pt x="43821" y="23615"/>
                </a:moveTo>
                <a:lnTo>
                  <a:pt x="43821" y="27376"/>
                </a:lnTo>
                <a:lnTo>
                  <a:pt x="40029" y="27376"/>
                </a:lnTo>
                <a:lnTo>
                  <a:pt x="40029" y="23615"/>
                </a:lnTo>
                <a:close/>
                <a:moveTo>
                  <a:pt x="47796" y="23615"/>
                </a:moveTo>
                <a:lnTo>
                  <a:pt x="47796" y="27376"/>
                </a:lnTo>
                <a:lnTo>
                  <a:pt x="44005" y="27376"/>
                </a:lnTo>
                <a:lnTo>
                  <a:pt x="44005" y="23615"/>
                </a:lnTo>
                <a:close/>
                <a:moveTo>
                  <a:pt x="51771" y="23615"/>
                </a:moveTo>
                <a:lnTo>
                  <a:pt x="51771" y="27376"/>
                </a:lnTo>
                <a:lnTo>
                  <a:pt x="47980" y="27376"/>
                </a:lnTo>
                <a:lnTo>
                  <a:pt x="47980" y="23615"/>
                </a:lnTo>
                <a:close/>
                <a:moveTo>
                  <a:pt x="55746" y="23615"/>
                </a:moveTo>
                <a:lnTo>
                  <a:pt x="55746" y="27376"/>
                </a:lnTo>
                <a:lnTo>
                  <a:pt x="51956" y="27376"/>
                </a:lnTo>
                <a:lnTo>
                  <a:pt x="51956" y="23615"/>
                </a:lnTo>
                <a:close/>
                <a:moveTo>
                  <a:pt x="59721" y="23615"/>
                </a:moveTo>
                <a:lnTo>
                  <a:pt x="59721" y="27376"/>
                </a:lnTo>
                <a:lnTo>
                  <a:pt x="55931" y="27376"/>
                </a:lnTo>
                <a:lnTo>
                  <a:pt x="55931" y="23615"/>
                </a:lnTo>
                <a:close/>
                <a:moveTo>
                  <a:pt x="63696" y="23615"/>
                </a:moveTo>
                <a:lnTo>
                  <a:pt x="63696" y="27376"/>
                </a:lnTo>
                <a:lnTo>
                  <a:pt x="59906" y="27376"/>
                </a:lnTo>
                <a:lnTo>
                  <a:pt x="59906" y="23615"/>
                </a:lnTo>
                <a:close/>
                <a:moveTo>
                  <a:pt x="67672" y="23615"/>
                </a:moveTo>
                <a:lnTo>
                  <a:pt x="67672" y="27376"/>
                </a:lnTo>
                <a:lnTo>
                  <a:pt x="63881" y="27376"/>
                </a:lnTo>
                <a:lnTo>
                  <a:pt x="63881" y="23615"/>
                </a:lnTo>
                <a:close/>
                <a:moveTo>
                  <a:pt x="71648" y="23615"/>
                </a:moveTo>
                <a:lnTo>
                  <a:pt x="71648" y="27376"/>
                </a:lnTo>
                <a:lnTo>
                  <a:pt x="67857" y="27376"/>
                </a:lnTo>
                <a:lnTo>
                  <a:pt x="67857" y="23615"/>
                </a:lnTo>
                <a:close/>
                <a:moveTo>
                  <a:pt x="75623" y="23615"/>
                </a:moveTo>
                <a:lnTo>
                  <a:pt x="75623" y="27376"/>
                </a:lnTo>
                <a:lnTo>
                  <a:pt x="71832" y="27376"/>
                </a:lnTo>
                <a:lnTo>
                  <a:pt x="71832" y="23615"/>
                </a:lnTo>
                <a:close/>
                <a:moveTo>
                  <a:pt x="79598" y="23615"/>
                </a:moveTo>
                <a:lnTo>
                  <a:pt x="79598" y="27376"/>
                </a:lnTo>
                <a:lnTo>
                  <a:pt x="75807" y="27376"/>
                </a:lnTo>
                <a:lnTo>
                  <a:pt x="75807" y="23615"/>
                </a:lnTo>
                <a:close/>
                <a:moveTo>
                  <a:pt x="83573" y="23615"/>
                </a:moveTo>
                <a:lnTo>
                  <a:pt x="83573" y="27376"/>
                </a:lnTo>
                <a:lnTo>
                  <a:pt x="79782" y="27376"/>
                </a:lnTo>
                <a:lnTo>
                  <a:pt x="79782" y="23615"/>
                </a:lnTo>
                <a:close/>
                <a:moveTo>
                  <a:pt x="87549" y="23615"/>
                </a:moveTo>
                <a:lnTo>
                  <a:pt x="87549" y="27376"/>
                </a:lnTo>
                <a:lnTo>
                  <a:pt x="83757" y="27376"/>
                </a:lnTo>
                <a:lnTo>
                  <a:pt x="83757" y="23615"/>
                </a:lnTo>
                <a:close/>
                <a:moveTo>
                  <a:pt x="91524" y="23615"/>
                </a:moveTo>
                <a:lnTo>
                  <a:pt x="91524" y="27376"/>
                </a:lnTo>
                <a:lnTo>
                  <a:pt x="87733" y="27376"/>
                </a:lnTo>
                <a:lnTo>
                  <a:pt x="87733" y="23615"/>
                </a:lnTo>
                <a:close/>
                <a:moveTo>
                  <a:pt x="95499" y="23615"/>
                </a:moveTo>
                <a:lnTo>
                  <a:pt x="95499" y="27376"/>
                </a:lnTo>
                <a:lnTo>
                  <a:pt x="91708" y="27376"/>
                </a:lnTo>
                <a:lnTo>
                  <a:pt x="91708" y="23615"/>
                </a:lnTo>
                <a:close/>
                <a:moveTo>
                  <a:pt x="99474" y="23615"/>
                </a:moveTo>
                <a:lnTo>
                  <a:pt x="99474" y="27376"/>
                </a:lnTo>
                <a:lnTo>
                  <a:pt x="95684" y="27376"/>
                </a:lnTo>
                <a:lnTo>
                  <a:pt x="95684" y="23615"/>
                </a:lnTo>
                <a:close/>
                <a:moveTo>
                  <a:pt x="103449" y="23615"/>
                </a:moveTo>
                <a:lnTo>
                  <a:pt x="103449" y="27376"/>
                </a:lnTo>
                <a:lnTo>
                  <a:pt x="99659" y="27376"/>
                </a:lnTo>
                <a:lnTo>
                  <a:pt x="99659" y="23615"/>
                </a:lnTo>
                <a:close/>
                <a:moveTo>
                  <a:pt x="107424" y="23615"/>
                </a:moveTo>
                <a:lnTo>
                  <a:pt x="107424" y="27376"/>
                </a:lnTo>
                <a:lnTo>
                  <a:pt x="103634" y="27376"/>
                </a:lnTo>
                <a:lnTo>
                  <a:pt x="103634" y="23615"/>
                </a:lnTo>
                <a:close/>
                <a:moveTo>
                  <a:pt x="111400" y="23615"/>
                </a:moveTo>
                <a:lnTo>
                  <a:pt x="111400" y="27376"/>
                </a:lnTo>
                <a:lnTo>
                  <a:pt x="107609" y="27376"/>
                </a:lnTo>
                <a:lnTo>
                  <a:pt x="107609" y="23615"/>
                </a:lnTo>
                <a:close/>
                <a:moveTo>
                  <a:pt x="115376" y="23615"/>
                </a:moveTo>
                <a:lnTo>
                  <a:pt x="115376" y="27376"/>
                </a:lnTo>
                <a:lnTo>
                  <a:pt x="111585" y="27376"/>
                </a:lnTo>
                <a:lnTo>
                  <a:pt x="111585" y="23615"/>
                </a:lnTo>
                <a:close/>
                <a:moveTo>
                  <a:pt x="119351" y="23615"/>
                </a:moveTo>
                <a:lnTo>
                  <a:pt x="119351" y="27376"/>
                </a:lnTo>
                <a:lnTo>
                  <a:pt x="115560" y="27376"/>
                </a:lnTo>
                <a:lnTo>
                  <a:pt x="115560" y="23615"/>
                </a:lnTo>
                <a:close/>
                <a:moveTo>
                  <a:pt x="123326" y="23615"/>
                </a:moveTo>
                <a:lnTo>
                  <a:pt x="123326" y="27376"/>
                </a:lnTo>
                <a:lnTo>
                  <a:pt x="119535" y="27376"/>
                </a:lnTo>
                <a:lnTo>
                  <a:pt x="119535" y="23615"/>
                </a:lnTo>
                <a:close/>
                <a:moveTo>
                  <a:pt x="127301" y="23615"/>
                </a:moveTo>
                <a:lnTo>
                  <a:pt x="127301" y="27376"/>
                </a:lnTo>
                <a:lnTo>
                  <a:pt x="123510" y="27376"/>
                </a:lnTo>
                <a:lnTo>
                  <a:pt x="123510" y="23615"/>
                </a:lnTo>
                <a:close/>
                <a:moveTo>
                  <a:pt x="131277" y="23615"/>
                </a:moveTo>
                <a:lnTo>
                  <a:pt x="131277" y="27376"/>
                </a:lnTo>
                <a:lnTo>
                  <a:pt x="127485" y="27376"/>
                </a:lnTo>
                <a:lnTo>
                  <a:pt x="127485" y="23615"/>
                </a:lnTo>
                <a:close/>
                <a:moveTo>
                  <a:pt x="135252" y="23615"/>
                </a:moveTo>
                <a:lnTo>
                  <a:pt x="135252" y="27376"/>
                </a:lnTo>
                <a:lnTo>
                  <a:pt x="131461" y="27376"/>
                </a:lnTo>
                <a:lnTo>
                  <a:pt x="131461" y="23615"/>
                </a:lnTo>
                <a:close/>
                <a:moveTo>
                  <a:pt x="139227" y="23615"/>
                </a:moveTo>
                <a:lnTo>
                  <a:pt x="139227" y="27376"/>
                </a:lnTo>
                <a:lnTo>
                  <a:pt x="135436" y="27376"/>
                </a:lnTo>
                <a:lnTo>
                  <a:pt x="135436" y="23615"/>
                </a:lnTo>
                <a:close/>
                <a:moveTo>
                  <a:pt x="143202" y="23615"/>
                </a:moveTo>
                <a:lnTo>
                  <a:pt x="143202" y="27376"/>
                </a:lnTo>
                <a:lnTo>
                  <a:pt x="139411" y="27376"/>
                </a:lnTo>
                <a:lnTo>
                  <a:pt x="139411" y="23615"/>
                </a:lnTo>
                <a:close/>
                <a:moveTo>
                  <a:pt x="147177" y="23615"/>
                </a:moveTo>
                <a:lnTo>
                  <a:pt x="147177" y="27376"/>
                </a:lnTo>
                <a:lnTo>
                  <a:pt x="143387" y="27376"/>
                </a:lnTo>
                <a:lnTo>
                  <a:pt x="143387" y="23615"/>
                </a:lnTo>
                <a:close/>
                <a:moveTo>
                  <a:pt x="151224" y="23615"/>
                </a:moveTo>
                <a:lnTo>
                  <a:pt x="151224" y="27376"/>
                </a:lnTo>
                <a:lnTo>
                  <a:pt x="147362" y="27376"/>
                </a:lnTo>
                <a:lnTo>
                  <a:pt x="147362" y="23615"/>
                </a:lnTo>
                <a:close/>
                <a:moveTo>
                  <a:pt x="4068" y="27559"/>
                </a:moveTo>
                <a:lnTo>
                  <a:pt x="4068" y="31318"/>
                </a:lnTo>
                <a:lnTo>
                  <a:pt x="184" y="31318"/>
                </a:lnTo>
                <a:lnTo>
                  <a:pt x="184" y="27559"/>
                </a:lnTo>
                <a:close/>
                <a:moveTo>
                  <a:pt x="8043" y="27559"/>
                </a:moveTo>
                <a:lnTo>
                  <a:pt x="8043" y="31318"/>
                </a:lnTo>
                <a:lnTo>
                  <a:pt x="4252" y="31318"/>
                </a:lnTo>
                <a:lnTo>
                  <a:pt x="4252" y="27559"/>
                </a:lnTo>
                <a:close/>
                <a:moveTo>
                  <a:pt x="12018" y="27559"/>
                </a:moveTo>
                <a:lnTo>
                  <a:pt x="12018" y="31318"/>
                </a:lnTo>
                <a:lnTo>
                  <a:pt x="8227" y="31318"/>
                </a:lnTo>
                <a:lnTo>
                  <a:pt x="8227" y="27559"/>
                </a:lnTo>
                <a:close/>
                <a:moveTo>
                  <a:pt x="15993" y="27559"/>
                </a:moveTo>
                <a:lnTo>
                  <a:pt x="15993" y="31318"/>
                </a:lnTo>
                <a:lnTo>
                  <a:pt x="12202" y="31318"/>
                </a:lnTo>
                <a:lnTo>
                  <a:pt x="12202" y="27559"/>
                </a:lnTo>
                <a:close/>
                <a:moveTo>
                  <a:pt x="19968" y="27559"/>
                </a:moveTo>
                <a:lnTo>
                  <a:pt x="19968" y="31318"/>
                </a:lnTo>
                <a:lnTo>
                  <a:pt x="16177" y="31318"/>
                </a:lnTo>
                <a:lnTo>
                  <a:pt x="16177" y="27559"/>
                </a:lnTo>
                <a:close/>
                <a:moveTo>
                  <a:pt x="23944" y="27559"/>
                </a:moveTo>
                <a:lnTo>
                  <a:pt x="23944" y="31318"/>
                </a:lnTo>
                <a:lnTo>
                  <a:pt x="20153" y="31318"/>
                </a:lnTo>
                <a:lnTo>
                  <a:pt x="20153" y="27559"/>
                </a:lnTo>
                <a:close/>
                <a:moveTo>
                  <a:pt x="27919" y="27559"/>
                </a:moveTo>
                <a:lnTo>
                  <a:pt x="27919" y="31318"/>
                </a:lnTo>
                <a:lnTo>
                  <a:pt x="24129" y="31318"/>
                </a:lnTo>
                <a:lnTo>
                  <a:pt x="24129" y="27559"/>
                </a:lnTo>
                <a:close/>
                <a:moveTo>
                  <a:pt x="31895" y="27559"/>
                </a:moveTo>
                <a:lnTo>
                  <a:pt x="31895" y="31318"/>
                </a:lnTo>
                <a:lnTo>
                  <a:pt x="28104" y="31318"/>
                </a:lnTo>
                <a:lnTo>
                  <a:pt x="28104" y="27559"/>
                </a:lnTo>
                <a:close/>
                <a:moveTo>
                  <a:pt x="35870" y="27559"/>
                </a:moveTo>
                <a:lnTo>
                  <a:pt x="35870" y="31318"/>
                </a:lnTo>
                <a:lnTo>
                  <a:pt x="32079" y="31318"/>
                </a:lnTo>
                <a:lnTo>
                  <a:pt x="32079" y="27559"/>
                </a:lnTo>
                <a:close/>
                <a:moveTo>
                  <a:pt x="39845" y="27559"/>
                </a:moveTo>
                <a:lnTo>
                  <a:pt x="39845" y="31318"/>
                </a:lnTo>
                <a:lnTo>
                  <a:pt x="36054" y="31318"/>
                </a:lnTo>
                <a:lnTo>
                  <a:pt x="36054" y="27559"/>
                </a:lnTo>
                <a:close/>
                <a:moveTo>
                  <a:pt x="43821" y="27559"/>
                </a:moveTo>
                <a:lnTo>
                  <a:pt x="43821" y="31318"/>
                </a:lnTo>
                <a:lnTo>
                  <a:pt x="40029" y="31318"/>
                </a:lnTo>
                <a:lnTo>
                  <a:pt x="40029" y="27559"/>
                </a:lnTo>
                <a:close/>
                <a:moveTo>
                  <a:pt x="47796" y="27559"/>
                </a:moveTo>
                <a:lnTo>
                  <a:pt x="47796" y="31318"/>
                </a:lnTo>
                <a:lnTo>
                  <a:pt x="44005" y="31318"/>
                </a:lnTo>
                <a:lnTo>
                  <a:pt x="44005" y="27559"/>
                </a:lnTo>
                <a:close/>
                <a:moveTo>
                  <a:pt x="51771" y="27559"/>
                </a:moveTo>
                <a:lnTo>
                  <a:pt x="51771" y="31318"/>
                </a:lnTo>
                <a:lnTo>
                  <a:pt x="47980" y="31318"/>
                </a:lnTo>
                <a:lnTo>
                  <a:pt x="47980" y="27559"/>
                </a:lnTo>
                <a:close/>
                <a:moveTo>
                  <a:pt x="55746" y="27559"/>
                </a:moveTo>
                <a:lnTo>
                  <a:pt x="55746" y="31318"/>
                </a:lnTo>
                <a:lnTo>
                  <a:pt x="51956" y="31318"/>
                </a:lnTo>
                <a:lnTo>
                  <a:pt x="51956" y="27559"/>
                </a:lnTo>
                <a:close/>
                <a:moveTo>
                  <a:pt x="59721" y="27559"/>
                </a:moveTo>
                <a:lnTo>
                  <a:pt x="59721" y="31318"/>
                </a:lnTo>
                <a:lnTo>
                  <a:pt x="55931" y="31318"/>
                </a:lnTo>
                <a:lnTo>
                  <a:pt x="55931" y="27559"/>
                </a:lnTo>
                <a:close/>
                <a:moveTo>
                  <a:pt x="63696" y="27559"/>
                </a:moveTo>
                <a:lnTo>
                  <a:pt x="63696" y="31318"/>
                </a:lnTo>
                <a:lnTo>
                  <a:pt x="59906" y="31318"/>
                </a:lnTo>
                <a:lnTo>
                  <a:pt x="59906" y="27559"/>
                </a:lnTo>
                <a:close/>
                <a:moveTo>
                  <a:pt x="67672" y="27559"/>
                </a:moveTo>
                <a:lnTo>
                  <a:pt x="67672" y="31318"/>
                </a:lnTo>
                <a:lnTo>
                  <a:pt x="63881" y="31318"/>
                </a:lnTo>
                <a:lnTo>
                  <a:pt x="63881" y="27559"/>
                </a:lnTo>
                <a:close/>
                <a:moveTo>
                  <a:pt x="71648" y="27559"/>
                </a:moveTo>
                <a:lnTo>
                  <a:pt x="71648" y="31318"/>
                </a:lnTo>
                <a:lnTo>
                  <a:pt x="67857" y="31318"/>
                </a:lnTo>
                <a:lnTo>
                  <a:pt x="67857" y="27559"/>
                </a:lnTo>
                <a:close/>
                <a:moveTo>
                  <a:pt x="75623" y="27559"/>
                </a:moveTo>
                <a:lnTo>
                  <a:pt x="75623" y="31318"/>
                </a:lnTo>
                <a:lnTo>
                  <a:pt x="71832" y="31318"/>
                </a:lnTo>
                <a:lnTo>
                  <a:pt x="71832" y="27559"/>
                </a:lnTo>
                <a:close/>
                <a:moveTo>
                  <a:pt x="79598" y="27559"/>
                </a:moveTo>
                <a:lnTo>
                  <a:pt x="79598" y="31318"/>
                </a:lnTo>
                <a:lnTo>
                  <a:pt x="75807" y="31318"/>
                </a:lnTo>
                <a:lnTo>
                  <a:pt x="75807" y="27559"/>
                </a:lnTo>
                <a:close/>
                <a:moveTo>
                  <a:pt x="83573" y="27559"/>
                </a:moveTo>
                <a:lnTo>
                  <a:pt x="83573" y="31318"/>
                </a:lnTo>
                <a:lnTo>
                  <a:pt x="79782" y="31318"/>
                </a:lnTo>
                <a:lnTo>
                  <a:pt x="79782" y="27559"/>
                </a:lnTo>
                <a:close/>
                <a:moveTo>
                  <a:pt x="87549" y="27559"/>
                </a:moveTo>
                <a:lnTo>
                  <a:pt x="87549" y="31318"/>
                </a:lnTo>
                <a:lnTo>
                  <a:pt x="83757" y="31318"/>
                </a:lnTo>
                <a:lnTo>
                  <a:pt x="83757" y="27559"/>
                </a:lnTo>
                <a:close/>
                <a:moveTo>
                  <a:pt x="91524" y="27559"/>
                </a:moveTo>
                <a:lnTo>
                  <a:pt x="91524" y="31318"/>
                </a:lnTo>
                <a:lnTo>
                  <a:pt x="87733" y="31318"/>
                </a:lnTo>
                <a:lnTo>
                  <a:pt x="87733" y="27559"/>
                </a:lnTo>
                <a:close/>
                <a:moveTo>
                  <a:pt x="95499" y="27559"/>
                </a:moveTo>
                <a:lnTo>
                  <a:pt x="95499" y="31318"/>
                </a:lnTo>
                <a:lnTo>
                  <a:pt x="91708" y="31318"/>
                </a:lnTo>
                <a:lnTo>
                  <a:pt x="91708" y="27559"/>
                </a:lnTo>
                <a:close/>
                <a:moveTo>
                  <a:pt x="99474" y="27559"/>
                </a:moveTo>
                <a:lnTo>
                  <a:pt x="99474" y="31318"/>
                </a:lnTo>
                <a:lnTo>
                  <a:pt x="95684" y="31318"/>
                </a:lnTo>
                <a:lnTo>
                  <a:pt x="95684" y="27559"/>
                </a:lnTo>
                <a:close/>
                <a:moveTo>
                  <a:pt x="103449" y="27559"/>
                </a:moveTo>
                <a:lnTo>
                  <a:pt x="103449" y="31318"/>
                </a:lnTo>
                <a:lnTo>
                  <a:pt x="99659" y="31318"/>
                </a:lnTo>
                <a:lnTo>
                  <a:pt x="99659" y="27559"/>
                </a:lnTo>
                <a:close/>
                <a:moveTo>
                  <a:pt x="107424" y="27559"/>
                </a:moveTo>
                <a:lnTo>
                  <a:pt x="107424" y="31318"/>
                </a:lnTo>
                <a:lnTo>
                  <a:pt x="103634" y="31318"/>
                </a:lnTo>
                <a:lnTo>
                  <a:pt x="103634" y="27559"/>
                </a:lnTo>
                <a:close/>
                <a:moveTo>
                  <a:pt x="111400" y="27559"/>
                </a:moveTo>
                <a:lnTo>
                  <a:pt x="111400" y="31318"/>
                </a:lnTo>
                <a:lnTo>
                  <a:pt x="107609" y="31318"/>
                </a:lnTo>
                <a:lnTo>
                  <a:pt x="107609" y="27559"/>
                </a:lnTo>
                <a:close/>
                <a:moveTo>
                  <a:pt x="115376" y="27559"/>
                </a:moveTo>
                <a:lnTo>
                  <a:pt x="115376" y="31318"/>
                </a:lnTo>
                <a:lnTo>
                  <a:pt x="111585" y="31318"/>
                </a:lnTo>
                <a:lnTo>
                  <a:pt x="111585" y="27559"/>
                </a:lnTo>
                <a:close/>
                <a:moveTo>
                  <a:pt x="119351" y="27559"/>
                </a:moveTo>
                <a:lnTo>
                  <a:pt x="119351" y="31318"/>
                </a:lnTo>
                <a:lnTo>
                  <a:pt x="115560" y="31318"/>
                </a:lnTo>
                <a:lnTo>
                  <a:pt x="115560" y="27559"/>
                </a:lnTo>
                <a:close/>
                <a:moveTo>
                  <a:pt x="123326" y="27559"/>
                </a:moveTo>
                <a:lnTo>
                  <a:pt x="123326" y="31318"/>
                </a:lnTo>
                <a:lnTo>
                  <a:pt x="119535" y="31318"/>
                </a:lnTo>
                <a:lnTo>
                  <a:pt x="119535" y="27559"/>
                </a:lnTo>
                <a:close/>
                <a:moveTo>
                  <a:pt x="127301" y="27559"/>
                </a:moveTo>
                <a:lnTo>
                  <a:pt x="127301" y="31318"/>
                </a:lnTo>
                <a:lnTo>
                  <a:pt x="123510" y="31318"/>
                </a:lnTo>
                <a:lnTo>
                  <a:pt x="123510" y="27559"/>
                </a:lnTo>
                <a:close/>
                <a:moveTo>
                  <a:pt x="131277" y="27559"/>
                </a:moveTo>
                <a:lnTo>
                  <a:pt x="131277" y="31318"/>
                </a:lnTo>
                <a:lnTo>
                  <a:pt x="127485" y="31318"/>
                </a:lnTo>
                <a:lnTo>
                  <a:pt x="127485" y="27559"/>
                </a:lnTo>
                <a:close/>
                <a:moveTo>
                  <a:pt x="135252" y="27559"/>
                </a:moveTo>
                <a:lnTo>
                  <a:pt x="135252" y="31318"/>
                </a:lnTo>
                <a:lnTo>
                  <a:pt x="131461" y="31318"/>
                </a:lnTo>
                <a:lnTo>
                  <a:pt x="131461" y="27559"/>
                </a:lnTo>
                <a:close/>
                <a:moveTo>
                  <a:pt x="139227" y="27559"/>
                </a:moveTo>
                <a:lnTo>
                  <a:pt x="139227" y="31318"/>
                </a:lnTo>
                <a:lnTo>
                  <a:pt x="135436" y="31318"/>
                </a:lnTo>
                <a:lnTo>
                  <a:pt x="135436" y="27559"/>
                </a:lnTo>
                <a:close/>
                <a:moveTo>
                  <a:pt x="143202" y="27559"/>
                </a:moveTo>
                <a:lnTo>
                  <a:pt x="143202" y="31318"/>
                </a:lnTo>
                <a:lnTo>
                  <a:pt x="139411" y="31318"/>
                </a:lnTo>
                <a:lnTo>
                  <a:pt x="139411" y="27559"/>
                </a:lnTo>
                <a:close/>
                <a:moveTo>
                  <a:pt x="147177" y="27559"/>
                </a:moveTo>
                <a:lnTo>
                  <a:pt x="147177" y="31318"/>
                </a:lnTo>
                <a:lnTo>
                  <a:pt x="143387" y="31318"/>
                </a:lnTo>
                <a:lnTo>
                  <a:pt x="143387" y="27559"/>
                </a:lnTo>
                <a:close/>
                <a:moveTo>
                  <a:pt x="151224" y="27559"/>
                </a:moveTo>
                <a:lnTo>
                  <a:pt x="151224" y="31318"/>
                </a:lnTo>
                <a:lnTo>
                  <a:pt x="147362" y="31318"/>
                </a:lnTo>
                <a:lnTo>
                  <a:pt x="147362" y="27559"/>
                </a:lnTo>
                <a:close/>
                <a:moveTo>
                  <a:pt x="4068" y="31501"/>
                </a:moveTo>
                <a:lnTo>
                  <a:pt x="4068" y="35261"/>
                </a:lnTo>
                <a:lnTo>
                  <a:pt x="184" y="35261"/>
                </a:lnTo>
                <a:lnTo>
                  <a:pt x="184" y="31501"/>
                </a:lnTo>
                <a:close/>
                <a:moveTo>
                  <a:pt x="8043" y="31501"/>
                </a:moveTo>
                <a:lnTo>
                  <a:pt x="8043" y="35261"/>
                </a:lnTo>
                <a:lnTo>
                  <a:pt x="4252" y="35261"/>
                </a:lnTo>
                <a:lnTo>
                  <a:pt x="4252" y="31501"/>
                </a:lnTo>
                <a:close/>
                <a:moveTo>
                  <a:pt x="12018" y="31501"/>
                </a:moveTo>
                <a:lnTo>
                  <a:pt x="12018" y="35261"/>
                </a:lnTo>
                <a:lnTo>
                  <a:pt x="8227" y="35261"/>
                </a:lnTo>
                <a:lnTo>
                  <a:pt x="8227" y="31501"/>
                </a:lnTo>
                <a:close/>
                <a:moveTo>
                  <a:pt x="15993" y="31501"/>
                </a:moveTo>
                <a:lnTo>
                  <a:pt x="15993" y="35261"/>
                </a:lnTo>
                <a:lnTo>
                  <a:pt x="12202" y="35261"/>
                </a:lnTo>
                <a:lnTo>
                  <a:pt x="12202" y="31501"/>
                </a:lnTo>
                <a:close/>
                <a:moveTo>
                  <a:pt x="19968" y="31501"/>
                </a:moveTo>
                <a:lnTo>
                  <a:pt x="19968" y="35261"/>
                </a:lnTo>
                <a:lnTo>
                  <a:pt x="16177" y="35261"/>
                </a:lnTo>
                <a:lnTo>
                  <a:pt x="16177" y="31501"/>
                </a:lnTo>
                <a:close/>
                <a:moveTo>
                  <a:pt x="23944" y="31501"/>
                </a:moveTo>
                <a:lnTo>
                  <a:pt x="23944" y="35261"/>
                </a:lnTo>
                <a:lnTo>
                  <a:pt x="20153" y="35261"/>
                </a:lnTo>
                <a:lnTo>
                  <a:pt x="20153" y="31501"/>
                </a:lnTo>
                <a:close/>
                <a:moveTo>
                  <a:pt x="27919" y="31501"/>
                </a:moveTo>
                <a:lnTo>
                  <a:pt x="27919" y="35261"/>
                </a:lnTo>
                <a:lnTo>
                  <a:pt x="24129" y="35261"/>
                </a:lnTo>
                <a:lnTo>
                  <a:pt x="24129" y="31501"/>
                </a:lnTo>
                <a:close/>
                <a:moveTo>
                  <a:pt x="31895" y="31501"/>
                </a:moveTo>
                <a:lnTo>
                  <a:pt x="31895" y="35261"/>
                </a:lnTo>
                <a:lnTo>
                  <a:pt x="28104" y="35261"/>
                </a:lnTo>
                <a:lnTo>
                  <a:pt x="28104" y="31501"/>
                </a:lnTo>
                <a:close/>
                <a:moveTo>
                  <a:pt x="35870" y="31501"/>
                </a:moveTo>
                <a:lnTo>
                  <a:pt x="35870" y="35261"/>
                </a:lnTo>
                <a:lnTo>
                  <a:pt x="32079" y="35261"/>
                </a:lnTo>
                <a:lnTo>
                  <a:pt x="32079" y="31501"/>
                </a:lnTo>
                <a:close/>
                <a:moveTo>
                  <a:pt x="39845" y="31501"/>
                </a:moveTo>
                <a:lnTo>
                  <a:pt x="39845" y="35261"/>
                </a:lnTo>
                <a:lnTo>
                  <a:pt x="36054" y="35261"/>
                </a:lnTo>
                <a:lnTo>
                  <a:pt x="36054" y="31501"/>
                </a:lnTo>
                <a:close/>
                <a:moveTo>
                  <a:pt x="43821" y="31501"/>
                </a:moveTo>
                <a:lnTo>
                  <a:pt x="43821" y="35261"/>
                </a:lnTo>
                <a:lnTo>
                  <a:pt x="40029" y="35261"/>
                </a:lnTo>
                <a:lnTo>
                  <a:pt x="40029" y="31501"/>
                </a:lnTo>
                <a:close/>
                <a:moveTo>
                  <a:pt x="47796" y="31501"/>
                </a:moveTo>
                <a:lnTo>
                  <a:pt x="47796" y="35261"/>
                </a:lnTo>
                <a:lnTo>
                  <a:pt x="44005" y="35261"/>
                </a:lnTo>
                <a:lnTo>
                  <a:pt x="44005" y="31501"/>
                </a:lnTo>
                <a:close/>
                <a:moveTo>
                  <a:pt x="51771" y="31501"/>
                </a:moveTo>
                <a:lnTo>
                  <a:pt x="51771" y="35261"/>
                </a:lnTo>
                <a:lnTo>
                  <a:pt x="47980" y="35261"/>
                </a:lnTo>
                <a:lnTo>
                  <a:pt x="47980" y="31501"/>
                </a:lnTo>
                <a:close/>
                <a:moveTo>
                  <a:pt x="55746" y="31501"/>
                </a:moveTo>
                <a:lnTo>
                  <a:pt x="55746" y="35261"/>
                </a:lnTo>
                <a:lnTo>
                  <a:pt x="51956" y="35261"/>
                </a:lnTo>
                <a:lnTo>
                  <a:pt x="51956" y="31501"/>
                </a:lnTo>
                <a:close/>
                <a:moveTo>
                  <a:pt x="59721" y="31501"/>
                </a:moveTo>
                <a:lnTo>
                  <a:pt x="59721" y="35261"/>
                </a:lnTo>
                <a:lnTo>
                  <a:pt x="55931" y="35261"/>
                </a:lnTo>
                <a:lnTo>
                  <a:pt x="55931" y="31501"/>
                </a:lnTo>
                <a:close/>
                <a:moveTo>
                  <a:pt x="63696" y="31501"/>
                </a:moveTo>
                <a:lnTo>
                  <a:pt x="63696" y="35261"/>
                </a:lnTo>
                <a:lnTo>
                  <a:pt x="59906" y="35261"/>
                </a:lnTo>
                <a:lnTo>
                  <a:pt x="59906" y="31501"/>
                </a:lnTo>
                <a:close/>
                <a:moveTo>
                  <a:pt x="67672" y="31501"/>
                </a:moveTo>
                <a:lnTo>
                  <a:pt x="67672" y="35261"/>
                </a:lnTo>
                <a:lnTo>
                  <a:pt x="63881" y="35261"/>
                </a:lnTo>
                <a:lnTo>
                  <a:pt x="63881" y="31501"/>
                </a:lnTo>
                <a:close/>
                <a:moveTo>
                  <a:pt x="71648" y="31501"/>
                </a:moveTo>
                <a:lnTo>
                  <a:pt x="71648" y="35261"/>
                </a:lnTo>
                <a:lnTo>
                  <a:pt x="67857" y="35261"/>
                </a:lnTo>
                <a:lnTo>
                  <a:pt x="67857" y="31501"/>
                </a:lnTo>
                <a:close/>
                <a:moveTo>
                  <a:pt x="75623" y="31501"/>
                </a:moveTo>
                <a:lnTo>
                  <a:pt x="75623" y="35261"/>
                </a:lnTo>
                <a:lnTo>
                  <a:pt x="71832" y="35261"/>
                </a:lnTo>
                <a:lnTo>
                  <a:pt x="71832" y="31501"/>
                </a:lnTo>
                <a:close/>
                <a:moveTo>
                  <a:pt x="79598" y="31501"/>
                </a:moveTo>
                <a:lnTo>
                  <a:pt x="79598" y="35261"/>
                </a:lnTo>
                <a:lnTo>
                  <a:pt x="75807" y="35261"/>
                </a:lnTo>
                <a:lnTo>
                  <a:pt x="75807" y="31501"/>
                </a:lnTo>
                <a:close/>
                <a:moveTo>
                  <a:pt x="83573" y="31501"/>
                </a:moveTo>
                <a:lnTo>
                  <a:pt x="83573" y="35261"/>
                </a:lnTo>
                <a:lnTo>
                  <a:pt x="79782" y="35261"/>
                </a:lnTo>
                <a:lnTo>
                  <a:pt x="79782" y="31501"/>
                </a:lnTo>
                <a:close/>
                <a:moveTo>
                  <a:pt x="87549" y="31501"/>
                </a:moveTo>
                <a:lnTo>
                  <a:pt x="87549" y="35261"/>
                </a:lnTo>
                <a:lnTo>
                  <a:pt x="83757" y="35261"/>
                </a:lnTo>
                <a:lnTo>
                  <a:pt x="83757" y="31501"/>
                </a:lnTo>
                <a:close/>
                <a:moveTo>
                  <a:pt x="91524" y="31501"/>
                </a:moveTo>
                <a:lnTo>
                  <a:pt x="91524" y="35261"/>
                </a:lnTo>
                <a:lnTo>
                  <a:pt x="87733" y="35261"/>
                </a:lnTo>
                <a:lnTo>
                  <a:pt x="87733" y="31501"/>
                </a:lnTo>
                <a:close/>
                <a:moveTo>
                  <a:pt x="95499" y="31501"/>
                </a:moveTo>
                <a:lnTo>
                  <a:pt x="95499" y="35261"/>
                </a:lnTo>
                <a:lnTo>
                  <a:pt x="91708" y="35261"/>
                </a:lnTo>
                <a:lnTo>
                  <a:pt x="91708" y="31501"/>
                </a:lnTo>
                <a:close/>
                <a:moveTo>
                  <a:pt x="99474" y="31501"/>
                </a:moveTo>
                <a:lnTo>
                  <a:pt x="99474" y="35261"/>
                </a:lnTo>
                <a:lnTo>
                  <a:pt x="95684" y="35261"/>
                </a:lnTo>
                <a:lnTo>
                  <a:pt x="95684" y="31501"/>
                </a:lnTo>
                <a:close/>
                <a:moveTo>
                  <a:pt x="103449" y="31501"/>
                </a:moveTo>
                <a:lnTo>
                  <a:pt x="103449" y="35261"/>
                </a:lnTo>
                <a:lnTo>
                  <a:pt x="99659" y="35261"/>
                </a:lnTo>
                <a:lnTo>
                  <a:pt x="99659" y="31501"/>
                </a:lnTo>
                <a:close/>
                <a:moveTo>
                  <a:pt x="107424" y="31501"/>
                </a:moveTo>
                <a:lnTo>
                  <a:pt x="107424" y="35261"/>
                </a:lnTo>
                <a:lnTo>
                  <a:pt x="103634" y="35261"/>
                </a:lnTo>
                <a:lnTo>
                  <a:pt x="103634" y="31501"/>
                </a:lnTo>
                <a:close/>
                <a:moveTo>
                  <a:pt x="111400" y="31501"/>
                </a:moveTo>
                <a:lnTo>
                  <a:pt x="111400" y="35261"/>
                </a:lnTo>
                <a:lnTo>
                  <a:pt x="107609" y="35261"/>
                </a:lnTo>
                <a:lnTo>
                  <a:pt x="107609" y="31501"/>
                </a:lnTo>
                <a:close/>
                <a:moveTo>
                  <a:pt x="115376" y="31501"/>
                </a:moveTo>
                <a:lnTo>
                  <a:pt x="115376" y="35261"/>
                </a:lnTo>
                <a:lnTo>
                  <a:pt x="111585" y="35261"/>
                </a:lnTo>
                <a:lnTo>
                  <a:pt x="111585" y="31501"/>
                </a:lnTo>
                <a:close/>
                <a:moveTo>
                  <a:pt x="119351" y="31501"/>
                </a:moveTo>
                <a:lnTo>
                  <a:pt x="119351" y="35261"/>
                </a:lnTo>
                <a:lnTo>
                  <a:pt x="115560" y="35261"/>
                </a:lnTo>
                <a:lnTo>
                  <a:pt x="115560" y="31501"/>
                </a:lnTo>
                <a:close/>
                <a:moveTo>
                  <a:pt x="123326" y="31501"/>
                </a:moveTo>
                <a:lnTo>
                  <a:pt x="123326" y="35261"/>
                </a:lnTo>
                <a:lnTo>
                  <a:pt x="119535" y="35261"/>
                </a:lnTo>
                <a:lnTo>
                  <a:pt x="119535" y="31501"/>
                </a:lnTo>
                <a:close/>
                <a:moveTo>
                  <a:pt x="127301" y="31501"/>
                </a:moveTo>
                <a:lnTo>
                  <a:pt x="127301" y="35261"/>
                </a:lnTo>
                <a:lnTo>
                  <a:pt x="123510" y="35261"/>
                </a:lnTo>
                <a:lnTo>
                  <a:pt x="123510" y="31501"/>
                </a:lnTo>
                <a:close/>
                <a:moveTo>
                  <a:pt x="131277" y="31501"/>
                </a:moveTo>
                <a:lnTo>
                  <a:pt x="131277" y="35261"/>
                </a:lnTo>
                <a:lnTo>
                  <a:pt x="127485" y="35261"/>
                </a:lnTo>
                <a:lnTo>
                  <a:pt x="127485" y="31501"/>
                </a:lnTo>
                <a:close/>
                <a:moveTo>
                  <a:pt x="135252" y="31501"/>
                </a:moveTo>
                <a:lnTo>
                  <a:pt x="135252" y="35261"/>
                </a:lnTo>
                <a:lnTo>
                  <a:pt x="131461" y="35261"/>
                </a:lnTo>
                <a:lnTo>
                  <a:pt x="131461" y="31501"/>
                </a:lnTo>
                <a:close/>
                <a:moveTo>
                  <a:pt x="139227" y="31501"/>
                </a:moveTo>
                <a:lnTo>
                  <a:pt x="139227" y="35261"/>
                </a:lnTo>
                <a:lnTo>
                  <a:pt x="135436" y="35261"/>
                </a:lnTo>
                <a:lnTo>
                  <a:pt x="135436" y="31501"/>
                </a:lnTo>
                <a:close/>
                <a:moveTo>
                  <a:pt x="143202" y="31501"/>
                </a:moveTo>
                <a:lnTo>
                  <a:pt x="143202" y="35261"/>
                </a:lnTo>
                <a:lnTo>
                  <a:pt x="139411" y="35261"/>
                </a:lnTo>
                <a:lnTo>
                  <a:pt x="139411" y="31501"/>
                </a:lnTo>
                <a:close/>
                <a:moveTo>
                  <a:pt x="147177" y="31501"/>
                </a:moveTo>
                <a:lnTo>
                  <a:pt x="147177" y="35261"/>
                </a:lnTo>
                <a:lnTo>
                  <a:pt x="143387" y="35261"/>
                </a:lnTo>
                <a:lnTo>
                  <a:pt x="143387" y="31501"/>
                </a:lnTo>
                <a:close/>
                <a:moveTo>
                  <a:pt x="151224" y="31501"/>
                </a:moveTo>
                <a:lnTo>
                  <a:pt x="151224" y="35261"/>
                </a:lnTo>
                <a:lnTo>
                  <a:pt x="147362" y="35261"/>
                </a:lnTo>
                <a:lnTo>
                  <a:pt x="147362" y="31501"/>
                </a:lnTo>
                <a:close/>
                <a:moveTo>
                  <a:pt x="4068" y="35444"/>
                </a:moveTo>
                <a:lnTo>
                  <a:pt x="4068" y="39203"/>
                </a:lnTo>
                <a:lnTo>
                  <a:pt x="184" y="39203"/>
                </a:lnTo>
                <a:lnTo>
                  <a:pt x="184" y="35444"/>
                </a:lnTo>
                <a:close/>
                <a:moveTo>
                  <a:pt x="8043" y="35444"/>
                </a:moveTo>
                <a:lnTo>
                  <a:pt x="8043" y="39203"/>
                </a:lnTo>
                <a:lnTo>
                  <a:pt x="4252" y="39203"/>
                </a:lnTo>
                <a:lnTo>
                  <a:pt x="4252" y="35444"/>
                </a:lnTo>
                <a:close/>
                <a:moveTo>
                  <a:pt x="12018" y="35444"/>
                </a:moveTo>
                <a:lnTo>
                  <a:pt x="12018" y="39203"/>
                </a:lnTo>
                <a:lnTo>
                  <a:pt x="8227" y="39203"/>
                </a:lnTo>
                <a:lnTo>
                  <a:pt x="8227" y="35444"/>
                </a:lnTo>
                <a:close/>
                <a:moveTo>
                  <a:pt x="15993" y="35444"/>
                </a:moveTo>
                <a:lnTo>
                  <a:pt x="15993" y="39203"/>
                </a:lnTo>
                <a:lnTo>
                  <a:pt x="12202" y="39203"/>
                </a:lnTo>
                <a:lnTo>
                  <a:pt x="12202" y="35444"/>
                </a:lnTo>
                <a:close/>
                <a:moveTo>
                  <a:pt x="19968" y="35444"/>
                </a:moveTo>
                <a:lnTo>
                  <a:pt x="19968" y="39203"/>
                </a:lnTo>
                <a:lnTo>
                  <a:pt x="16177" y="39203"/>
                </a:lnTo>
                <a:lnTo>
                  <a:pt x="16177" y="35444"/>
                </a:lnTo>
                <a:close/>
                <a:moveTo>
                  <a:pt x="23944" y="35444"/>
                </a:moveTo>
                <a:lnTo>
                  <a:pt x="23944" y="39203"/>
                </a:lnTo>
                <a:lnTo>
                  <a:pt x="20153" y="39203"/>
                </a:lnTo>
                <a:lnTo>
                  <a:pt x="20153" y="35444"/>
                </a:lnTo>
                <a:close/>
                <a:moveTo>
                  <a:pt x="27919" y="35444"/>
                </a:moveTo>
                <a:lnTo>
                  <a:pt x="27919" y="39203"/>
                </a:lnTo>
                <a:lnTo>
                  <a:pt x="24129" y="39203"/>
                </a:lnTo>
                <a:lnTo>
                  <a:pt x="24129" y="35444"/>
                </a:lnTo>
                <a:close/>
                <a:moveTo>
                  <a:pt x="31895" y="35444"/>
                </a:moveTo>
                <a:lnTo>
                  <a:pt x="31895" y="39203"/>
                </a:lnTo>
                <a:lnTo>
                  <a:pt x="28104" y="39203"/>
                </a:lnTo>
                <a:lnTo>
                  <a:pt x="28104" y="35444"/>
                </a:lnTo>
                <a:close/>
                <a:moveTo>
                  <a:pt x="35870" y="35444"/>
                </a:moveTo>
                <a:lnTo>
                  <a:pt x="35870" y="39203"/>
                </a:lnTo>
                <a:lnTo>
                  <a:pt x="32079" y="39203"/>
                </a:lnTo>
                <a:lnTo>
                  <a:pt x="32079" y="35444"/>
                </a:lnTo>
                <a:close/>
                <a:moveTo>
                  <a:pt x="39845" y="35444"/>
                </a:moveTo>
                <a:lnTo>
                  <a:pt x="39845" y="39203"/>
                </a:lnTo>
                <a:lnTo>
                  <a:pt x="36054" y="39203"/>
                </a:lnTo>
                <a:lnTo>
                  <a:pt x="36054" y="35444"/>
                </a:lnTo>
                <a:close/>
                <a:moveTo>
                  <a:pt x="43821" y="35444"/>
                </a:moveTo>
                <a:lnTo>
                  <a:pt x="43821" y="39203"/>
                </a:lnTo>
                <a:lnTo>
                  <a:pt x="40029" y="39203"/>
                </a:lnTo>
                <a:lnTo>
                  <a:pt x="40029" y="35444"/>
                </a:lnTo>
                <a:close/>
                <a:moveTo>
                  <a:pt x="47796" y="35444"/>
                </a:moveTo>
                <a:lnTo>
                  <a:pt x="47796" y="39203"/>
                </a:lnTo>
                <a:lnTo>
                  <a:pt x="44005" y="39203"/>
                </a:lnTo>
                <a:lnTo>
                  <a:pt x="44005" y="35444"/>
                </a:lnTo>
                <a:close/>
                <a:moveTo>
                  <a:pt x="51771" y="35444"/>
                </a:moveTo>
                <a:lnTo>
                  <a:pt x="51771" y="39203"/>
                </a:lnTo>
                <a:lnTo>
                  <a:pt x="47980" y="39203"/>
                </a:lnTo>
                <a:lnTo>
                  <a:pt x="47980" y="35444"/>
                </a:lnTo>
                <a:close/>
                <a:moveTo>
                  <a:pt x="55746" y="35444"/>
                </a:moveTo>
                <a:lnTo>
                  <a:pt x="55746" y="39203"/>
                </a:lnTo>
                <a:lnTo>
                  <a:pt x="51956" y="39203"/>
                </a:lnTo>
                <a:lnTo>
                  <a:pt x="51956" y="35444"/>
                </a:lnTo>
                <a:close/>
                <a:moveTo>
                  <a:pt x="59721" y="35444"/>
                </a:moveTo>
                <a:lnTo>
                  <a:pt x="59721" y="39203"/>
                </a:lnTo>
                <a:lnTo>
                  <a:pt x="55931" y="39203"/>
                </a:lnTo>
                <a:lnTo>
                  <a:pt x="55931" y="35444"/>
                </a:lnTo>
                <a:close/>
                <a:moveTo>
                  <a:pt x="63696" y="35444"/>
                </a:moveTo>
                <a:lnTo>
                  <a:pt x="63696" y="39203"/>
                </a:lnTo>
                <a:lnTo>
                  <a:pt x="59906" y="39203"/>
                </a:lnTo>
                <a:lnTo>
                  <a:pt x="59906" y="35444"/>
                </a:lnTo>
                <a:close/>
                <a:moveTo>
                  <a:pt x="67672" y="35444"/>
                </a:moveTo>
                <a:lnTo>
                  <a:pt x="67672" y="39203"/>
                </a:lnTo>
                <a:lnTo>
                  <a:pt x="63881" y="39203"/>
                </a:lnTo>
                <a:lnTo>
                  <a:pt x="63881" y="35444"/>
                </a:lnTo>
                <a:close/>
                <a:moveTo>
                  <a:pt x="71648" y="35444"/>
                </a:moveTo>
                <a:lnTo>
                  <a:pt x="71648" y="39203"/>
                </a:lnTo>
                <a:lnTo>
                  <a:pt x="67857" y="39203"/>
                </a:lnTo>
                <a:lnTo>
                  <a:pt x="67857" y="35444"/>
                </a:lnTo>
                <a:close/>
                <a:moveTo>
                  <a:pt x="75623" y="35444"/>
                </a:moveTo>
                <a:lnTo>
                  <a:pt x="75623" y="39203"/>
                </a:lnTo>
                <a:lnTo>
                  <a:pt x="71832" y="39203"/>
                </a:lnTo>
                <a:lnTo>
                  <a:pt x="71832" y="35444"/>
                </a:lnTo>
                <a:close/>
                <a:moveTo>
                  <a:pt x="79598" y="35444"/>
                </a:moveTo>
                <a:lnTo>
                  <a:pt x="79598" y="39203"/>
                </a:lnTo>
                <a:lnTo>
                  <a:pt x="75807" y="39203"/>
                </a:lnTo>
                <a:lnTo>
                  <a:pt x="75807" y="35444"/>
                </a:lnTo>
                <a:close/>
                <a:moveTo>
                  <a:pt x="83573" y="35444"/>
                </a:moveTo>
                <a:lnTo>
                  <a:pt x="83573" y="39203"/>
                </a:lnTo>
                <a:lnTo>
                  <a:pt x="79782" y="39203"/>
                </a:lnTo>
                <a:lnTo>
                  <a:pt x="79782" y="35444"/>
                </a:lnTo>
                <a:close/>
                <a:moveTo>
                  <a:pt x="87549" y="35444"/>
                </a:moveTo>
                <a:lnTo>
                  <a:pt x="87549" y="39203"/>
                </a:lnTo>
                <a:lnTo>
                  <a:pt x="83757" y="39203"/>
                </a:lnTo>
                <a:lnTo>
                  <a:pt x="83757" y="35444"/>
                </a:lnTo>
                <a:close/>
                <a:moveTo>
                  <a:pt x="91524" y="35444"/>
                </a:moveTo>
                <a:lnTo>
                  <a:pt x="91524" y="39203"/>
                </a:lnTo>
                <a:lnTo>
                  <a:pt x="87733" y="39203"/>
                </a:lnTo>
                <a:lnTo>
                  <a:pt x="87733" y="35444"/>
                </a:lnTo>
                <a:close/>
                <a:moveTo>
                  <a:pt x="95499" y="35444"/>
                </a:moveTo>
                <a:lnTo>
                  <a:pt x="95499" y="39203"/>
                </a:lnTo>
                <a:lnTo>
                  <a:pt x="91708" y="39203"/>
                </a:lnTo>
                <a:lnTo>
                  <a:pt x="91708" y="35444"/>
                </a:lnTo>
                <a:close/>
                <a:moveTo>
                  <a:pt x="99474" y="35444"/>
                </a:moveTo>
                <a:lnTo>
                  <a:pt x="99474" y="39203"/>
                </a:lnTo>
                <a:lnTo>
                  <a:pt x="95684" y="39203"/>
                </a:lnTo>
                <a:lnTo>
                  <a:pt x="95684" y="35444"/>
                </a:lnTo>
                <a:close/>
                <a:moveTo>
                  <a:pt x="103449" y="35444"/>
                </a:moveTo>
                <a:lnTo>
                  <a:pt x="103449" y="39203"/>
                </a:lnTo>
                <a:lnTo>
                  <a:pt x="99659" y="39203"/>
                </a:lnTo>
                <a:lnTo>
                  <a:pt x="99659" y="35444"/>
                </a:lnTo>
                <a:close/>
                <a:moveTo>
                  <a:pt x="107424" y="35444"/>
                </a:moveTo>
                <a:lnTo>
                  <a:pt x="107424" y="39203"/>
                </a:lnTo>
                <a:lnTo>
                  <a:pt x="103634" y="39203"/>
                </a:lnTo>
                <a:lnTo>
                  <a:pt x="103634" y="35444"/>
                </a:lnTo>
                <a:close/>
                <a:moveTo>
                  <a:pt x="111400" y="35444"/>
                </a:moveTo>
                <a:lnTo>
                  <a:pt x="111400" y="39203"/>
                </a:lnTo>
                <a:lnTo>
                  <a:pt x="107609" y="39203"/>
                </a:lnTo>
                <a:lnTo>
                  <a:pt x="107609" y="35444"/>
                </a:lnTo>
                <a:close/>
                <a:moveTo>
                  <a:pt x="115376" y="35444"/>
                </a:moveTo>
                <a:lnTo>
                  <a:pt x="115376" y="39203"/>
                </a:lnTo>
                <a:lnTo>
                  <a:pt x="111585" y="39203"/>
                </a:lnTo>
                <a:lnTo>
                  <a:pt x="111585" y="35444"/>
                </a:lnTo>
                <a:close/>
                <a:moveTo>
                  <a:pt x="119351" y="35444"/>
                </a:moveTo>
                <a:lnTo>
                  <a:pt x="119351" y="39203"/>
                </a:lnTo>
                <a:lnTo>
                  <a:pt x="115560" y="39203"/>
                </a:lnTo>
                <a:lnTo>
                  <a:pt x="115560" y="35444"/>
                </a:lnTo>
                <a:close/>
                <a:moveTo>
                  <a:pt x="123326" y="35444"/>
                </a:moveTo>
                <a:lnTo>
                  <a:pt x="123326" y="39203"/>
                </a:lnTo>
                <a:lnTo>
                  <a:pt x="119535" y="39203"/>
                </a:lnTo>
                <a:lnTo>
                  <a:pt x="119535" y="35444"/>
                </a:lnTo>
                <a:close/>
                <a:moveTo>
                  <a:pt x="127301" y="35444"/>
                </a:moveTo>
                <a:lnTo>
                  <a:pt x="127301" y="39203"/>
                </a:lnTo>
                <a:lnTo>
                  <a:pt x="123510" y="39203"/>
                </a:lnTo>
                <a:lnTo>
                  <a:pt x="123510" y="35444"/>
                </a:lnTo>
                <a:close/>
                <a:moveTo>
                  <a:pt x="131277" y="35444"/>
                </a:moveTo>
                <a:lnTo>
                  <a:pt x="131277" y="39203"/>
                </a:lnTo>
                <a:lnTo>
                  <a:pt x="127485" y="39203"/>
                </a:lnTo>
                <a:lnTo>
                  <a:pt x="127485" y="35444"/>
                </a:lnTo>
                <a:close/>
                <a:moveTo>
                  <a:pt x="135252" y="35444"/>
                </a:moveTo>
                <a:lnTo>
                  <a:pt x="135252" y="39203"/>
                </a:lnTo>
                <a:lnTo>
                  <a:pt x="131461" y="39203"/>
                </a:lnTo>
                <a:lnTo>
                  <a:pt x="131461" y="35444"/>
                </a:lnTo>
                <a:close/>
                <a:moveTo>
                  <a:pt x="139227" y="35444"/>
                </a:moveTo>
                <a:lnTo>
                  <a:pt x="139227" y="39203"/>
                </a:lnTo>
                <a:lnTo>
                  <a:pt x="135436" y="39203"/>
                </a:lnTo>
                <a:lnTo>
                  <a:pt x="135436" y="35444"/>
                </a:lnTo>
                <a:close/>
                <a:moveTo>
                  <a:pt x="143202" y="35444"/>
                </a:moveTo>
                <a:lnTo>
                  <a:pt x="143202" y="39203"/>
                </a:lnTo>
                <a:lnTo>
                  <a:pt x="139411" y="39203"/>
                </a:lnTo>
                <a:lnTo>
                  <a:pt x="139411" y="35444"/>
                </a:lnTo>
                <a:close/>
                <a:moveTo>
                  <a:pt x="147177" y="35444"/>
                </a:moveTo>
                <a:lnTo>
                  <a:pt x="147177" y="39203"/>
                </a:lnTo>
                <a:lnTo>
                  <a:pt x="143387" y="39203"/>
                </a:lnTo>
                <a:lnTo>
                  <a:pt x="143387" y="35444"/>
                </a:lnTo>
                <a:close/>
                <a:moveTo>
                  <a:pt x="151224" y="35444"/>
                </a:moveTo>
                <a:lnTo>
                  <a:pt x="151224" y="39203"/>
                </a:lnTo>
                <a:lnTo>
                  <a:pt x="147362" y="39203"/>
                </a:lnTo>
                <a:lnTo>
                  <a:pt x="147362" y="35444"/>
                </a:lnTo>
                <a:close/>
                <a:moveTo>
                  <a:pt x="4068" y="39386"/>
                </a:moveTo>
                <a:lnTo>
                  <a:pt x="4068" y="43147"/>
                </a:lnTo>
                <a:lnTo>
                  <a:pt x="184" y="43147"/>
                </a:lnTo>
                <a:lnTo>
                  <a:pt x="184" y="39386"/>
                </a:lnTo>
                <a:close/>
                <a:moveTo>
                  <a:pt x="8043" y="39386"/>
                </a:moveTo>
                <a:lnTo>
                  <a:pt x="8043" y="43147"/>
                </a:lnTo>
                <a:lnTo>
                  <a:pt x="4252" y="43147"/>
                </a:lnTo>
                <a:lnTo>
                  <a:pt x="4252" y="39386"/>
                </a:lnTo>
                <a:close/>
                <a:moveTo>
                  <a:pt x="12018" y="39386"/>
                </a:moveTo>
                <a:lnTo>
                  <a:pt x="12018" y="43147"/>
                </a:lnTo>
                <a:lnTo>
                  <a:pt x="8227" y="43147"/>
                </a:lnTo>
                <a:lnTo>
                  <a:pt x="8227" y="39386"/>
                </a:lnTo>
                <a:close/>
                <a:moveTo>
                  <a:pt x="15993" y="39386"/>
                </a:moveTo>
                <a:lnTo>
                  <a:pt x="15993" y="43147"/>
                </a:lnTo>
                <a:lnTo>
                  <a:pt x="12202" y="43147"/>
                </a:lnTo>
                <a:lnTo>
                  <a:pt x="12202" y="39386"/>
                </a:lnTo>
                <a:close/>
                <a:moveTo>
                  <a:pt x="19968" y="39386"/>
                </a:moveTo>
                <a:lnTo>
                  <a:pt x="19968" y="43147"/>
                </a:lnTo>
                <a:lnTo>
                  <a:pt x="16177" y="43147"/>
                </a:lnTo>
                <a:lnTo>
                  <a:pt x="16177" y="39386"/>
                </a:lnTo>
                <a:close/>
                <a:moveTo>
                  <a:pt x="23944" y="39386"/>
                </a:moveTo>
                <a:lnTo>
                  <a:pt x="23944" y="43147"/>
                </a:lnTo>
                <a:lnTo>
                  <a:pt x="20153" y="43147"/>
                </a:lnTo>
                <a:lnTo>
                  <a:pt x="20153" y="39386"/>
                </a:lnTo>
                <a:close/>
                <a:moveTo>
                  <a:pt x="27919" y="39386"/>
                </a:moveTo>
                <a:lnTo>
                  <a:pt x="27919" y="43147"/>
                </a:lnTo>
                <a:lnTo>
                  <a:pt x="24129" y="43147"/>
                </a:lnTo>
                <a:lnTo>
                  <a:pt x="24129" y="39386"/>
                </a:lnTo>
                <a:close/>
                <a:moveTo>
                  <a:pt x="31895" y="39386"/>
                </a:moveTo>
                <a:lnTo>
                  <a:pt x="31895" y="43147"/>
                </a:lnTo>
                <a:lnTo>
                  <a:pt x="28104" y="43147"/>
                </a:lnTo>
                <a:lnTo>
                  <a:pt x="28104" y="39386"/>
                </a:lnTo>
                <a:close/>
                <a:moveTo>
                  <a:pt x="35870" y="39386"/>
                </a:moveTo>
                <a:lnTo>
                  <a:pt x="35870" y="43147"/>
                </a:lnTo>
                <a:lnTo>
                  <a:pt x="32079" y="43147"/>
                </a:lnTo>
                <a:lnTo>
                  <a:pt x="32079" y="39386"/>
                </a:lnTo>
                <a:close/>
                <a:moveTo>
                  <a:pt x="39845" y="39386"/>
                </a:moveTo>
                <a:lnTo>
                  <a:pt x="39845" y="43147"/>
                </a:lnTo>
                <a:lnTo>
                  <a:pt x="36054" y="43147"/>
                </a:lnTo>
                <a:lnTo>
                  <a:pt x="36054" y="39386"/>
                </a:lnTo>
                <a:close/>
                <a:moveTo>
                  <a:pt x="43821" y="39386"/>
                </a:moveTo>
                <a:lnTo>
                  <a:pt x="43821" y="43147"/>
                </a:lnTo>
                <a:lnTo>
                  <a:pt x="40029" y="43147"/>
                </a:lnTo>
                <a:lnTo>
                  <a:pt x="40029" y="39386"/>
                </a:lnTo>
                <a:close/>
                <a:moveTo>
                  <a:pt x="47796" y="39386"/>
                </a:moveTo>
                <a:lnTo>
                  <a:pt x="47796" y="43147"/>
                </a:lnTo>
                <a:lnTo>
                  <a:pt x="44005" y="43147"/>
                </a:lnTo>
                <a:lnTo>
                  <a:pt x="44005" y="39386"/>
                </a:lnTo>
                <a:close/>
                <a:moveTo>
                  <a:pt x="51771" y="39386"/>
                </a:moveTo>
                <a:lnTo>
                  <a:pt x="51771" y="43147"/>
                </a:lnTo>
                <a:lnTo>
                  <a:pt x="47980" y="43147"/>
                </a:lnTo>
                <a:lnTo>
                  <a:pt x="47980" y="39386"/>
                </a:lnTo>
                <a:close/>
                <a:moveTo>
                  <a:pt x="55746" y="39386"/>
                </a:moveTo>
                <a:lnTo>
                  <a:pt x="55746" y="43147"/>
                </a:lnTo>
                <a:lnTo>
                  <a:pt x="51956" y="43147"/>
                </a:lnTo>
                <a:lnTo>
                  <a:pt x="51956" y="39386"/>
                </a:lnTo>
                <a:close/>
                <a:moveTo>
                  <a:pt x="59721" y="39386"/>
                </a:moveTo>
                <a:lnTo>
                  <a:pt x="59721" y="43147"/>
                </a:lnTo>
                <a:lnTo>
                  <a:pt x="55931" y="43147"/>
                </a:lnTo>
                <a:lnTo>
                  <a:pt x="55931" y="39386"/>
                </a:lnTo>
                <a:close/>
                <a:moveTo>
                  <a:pt x="63696" y="39386"/>
                </a:moveTo>
                <a:lnTo>
                  <a:pt x="63696" y="43147"/>
                </a:lnTo>
                <a:lnTo>
                  <a:pt x="59906" y="43147"/>
                </a:lnTo>
                <a:lnTo>
                  <a:pt x="59906" y="39386"/>
                </a:lnTo>
                <a:close/>
                <a:moveTo>
                  <a:pt x="67672" y="39386"/>
                </a:moveTo>
                <a:lnTo>
                  <a:pt x="67672" y="43147"/>
                </a:lnTo>
                <a:lnTo>
                  <a:pt x="63881" y="43147"/>
                </a:lnTo>
                <a:lnTo>
                  <a:pt x="63881" y="39386"/>
                </a:lnTo>
                <a:close/>
                <a:moveTo>
                  <a:pt x="71648" y="39386"/>
                </a:moveTo>
                <a:lnTo>
                  <a:pt x="71648" y="43147"/>
                </a:lnTo>
                <a:lnTo>
                  <a:pt x="67857" y="43147"/>
                </a:lnTo>
                <a:lnTo>
                  <a:pt x="67857" y="39386"/>
                </a:lnTo>
                <a:close/>
                <a:moveTo>
                  <a:pt x="75623" y="39386"/>
                </a:moveTo>
                <a:lnTo>
                  <a:pt x="75623" y="43147"/>
                </a:lnTo>
                <a:lnTo>
                  <a:pt x="71832" y="43147"/>
                </a:lnTo>
                <a:lnTo>
                  <a:pt x="71832" y="39386"/>
                </a:lnTo>
                <a:close/>
                <a:moveTo>
                  <a:pt x="79598" y="39386"/>
                </a:moveTo>
                <a:lnTo>
                  <a:pt x="79598" y="43147"/>
                </a:lnTo>
                <a:lnTo>
                  <a:pt x="75807" y="43147"/>
                </a:lnTo>
                <a:lnTo>
                  <a:pt x="75807" y="39386"/>
                </a:lnTo>
                <a:close/>
                <a:moveTo>
                  <a:pt x="83573" y="39386"/>
                </a:moveTo>
                <a:lnTo>
                  <a:pt x="83573" y="43147"/>
                </a:lnTo>
                <a:lnTo>
                  <a:pt x="79782" y="43147"/>
                </a:lnTo>
                <a:lnTo>
                  <a:pt x="79782" y="39386"/>
                </a:lnTo>
                <a:close/>
                <a:moveTo>
                  <a:pt x="87549" y="39386"/>
                </a:moveTo>
                <a:lnTo>
                  <a:pt x="87549" y="43147"/>
                </a:lnTo>
                <a:lnTo>
                  <a:pt x="83757" y="43147"/>
                </a:lnTo>
                <a:lnTo>
                  <a:pt x="83757" y="39386"/>
                </a:lnTo>
                <a:close/>
                <a:moveTo>
                  <a:pt x="91524" y="39386"/>
                </a:moveTo>
                <a:lnTo>
                  <a:pt x="91524" y="43147"/>
                </a:lnTo>
                <a:lnTo>
                  <a:pt x="87733" y="43147"/>
                </a:lnTo>
                <a:lnTo>
                  <a:pt x="87733" y="39386"/>
                </a:lnTo>
                <a:close/>
                <a:moveTo>
                  <a:pt x="95499" y="39386"/>
                </a:moveTo>
                <a:lnTo>
                  <a:pt x="95499" y="43147"/>
                </a:lnTo>
                <a:lnTo>
                  <a:pt x="91708" y="43147"/>
                </a:lnTo>
                <a:lnTo>
                  <a:pt x="91708" y="39386"/>
                </a:lnTo>
                <a:close/>
                <a:moveTo>
                  <a:pt x="99474" y="39386"/>
                </a:moveTo>
                <a:lnTo>
                  <a:pt x="99474" y="43147"/>
                </a:lnTo>
                <a:lnTo>
                  <a:pt x="95684" y="43147"/>
                </a:lnTo>
                <a:lnTo>
                  <a:pt x="95684" y="39386"/>
                </a:lnTo>
                <a:close/>
                <a:moveTo>
                  <a:pt x="103449" y="39386"/>
                </a:moveTo>
                <a:lnTo>
                  <a:pt x="103449" y="43147"/>
                </a:lnTo>
                <a:lnTo>
                  <a:pt x="99659" y="43147"/>
                </a:lnTo>
                <a:lnTo>
                  <a:pt x="99659" y="39386"/>
                </a:lnTo>
                <a:close/>
                <a:moveTo>
                  <a:pt x="107424" y="39386"/>
                </a:moveTo>
                <a:lnTo>
                  <a:pt x="107424" y="43147"/>
                </a:lnTo>
                <a:lnTo>
                  <a:pt x="103634" y="43147"/>
                </a:lnTo>
                <a:lnTo>
                  <a:pt x="103634" y="39386"/>
                </a:lnTo>
                <a:close/>
                <a:moveTo>
                  <a:pt x="111400" y="39386"/>
                </a:moveTo>
                <a:lnTo>
                  <a:pt x="111400" y="43147"/>
                </a:lnTo>
                <a:lnTo>
                  <a:pt x="107609" y="43147"/>
                </a:lnTo>
                <a:lnTo>
                  <a:pt x="107609" y="39386"/>
                </a:lnTo>
                <a:close/>
                <a:moveTo>
                  <a:pt x="115376" y="39386"/>
                </a:moveTo>
                <a:lnTo>
                  <a:pt x="115376" y="43147"/>
                </a:lnTo>
                <a:lnTo>
                  <a:pt x="111585" y="43147"/>
                </a:lnTo>
                <a:lnTo>
                  <a:pt x="111585" y="39386"/>
                </a:lnTo>
                <a:close/>
                <a:moveTo>
                  <a:pt x="119351" y="39386"/>
                </a:moveTo>
                <a:lnTo>
                  <a:pt x="119351" y="43147"/>
                </a:lnTo>
                <a:lnTo>
                  <a:pt x="115560" y="43147"/>
                </a:lnTo>
                <a:lnTo>
                  <a:pt x="115560" y="39386"/>
                </a:lnTo>
                <a:close/>
                <a:moveTo>
                  <a:pt x="123326" y="39386"/>
                </a:moveTo>
                <a:lnTo>
                  <a:pt x="123326" y="43147"/>
                </a:lnTo>
                <a:lnTo>
                  <a:pt x="119535" y="43147"/>
                </a:lnTo>
                <a:lnTo>
                  <a:pt x="119535" y="39386"/>
                </a:lnTo>
                <a:close/>
                <a:moveTo>
                  <a:pt x="127301" y="39386"/>
                </a:moveTo>
                <a:lnTo>
                  <a:pt x="127301" y="43147"/>
                </a:lnTo>
                <a:lnTo>
                  <a:pt x="123510" y="43147"/>
                </a:lnTo>
                <a:lnTo>
                  <a:pt x="123510" y="39386"/>
                </a:lnTo>
                <a:close/>
                <a:moveTo>
                  <a:pt x="131277" y="39386"/>
                </a:moveTo>
                <a:lnTo>
                  <a:pt x="131277" y="43147"/>
                </a:lnTo>
                <a:lnTo>
                  <a:pt x="127485" y="43147"/>
                </a:lnTo>
                <a:lnTo>
                  <a:pt x="127485" y="39386"/>
                </a:lnTo>
                <a:close/>
                <a:moveTo>
                  <a:pt x="135252" y="39386"/>
                </a:moveTo>
                <a:lnTo>
                  <a:pt x="135252" y="43147"/>
                </a:lnTo>
                <a:lnTo>
                  <a:pt x="131461" y="43147"/>
                </a:lnTo>
                <a:lnTo>
                  <a:pt x="131461" y="39386"/>
                </a:lnTo>
                <a:close/>
                <a:moveTo>
                  <a:pt x="139227" y="39386"/>
                </a:moveTo>
                <a:lnTo>
                  <a:pt x="139227" y="43147"/>
                </a:lnTo>
                <a:lnTo>
                  <a:pt x="135436" y="43147"/>
                </a:lnTo>
                <a:lnTo>
                  <a:pt x="135436" y="39386"/>
                </a:lnTo>
                <a:close/>
                <a:moveTo>
                  <a:pt x="143202" y="39386"/>
                </a:moveTo>
                <a:lnTo>
                  <a:pt x="143202" y="43147"/>
                </a:lnTo>
                <a:lnTo>
                  <a:pt x="139411" y="43147"/>
                </a:lnTo>
                <a:lnTo>
                  <a:pt x="139411" y="39386"/>
                </a:lnTo>
                <a:close/>
                <a:moveTo>
                  <a:pt x="147177" y="39386"/>
                </a:moveTo>
                <a:lnTo>
                  <a:pt x="147177" y="43147"/>
                </a:lnTo>
                <a:lnTo>
                  <a:pt x="143387" y="43147"/>
                </a:lnTo>
                <a:lnTo>
                  <a:pt x="143387" y="39386"/>
                </a:lnTo>
                <a:close/>
                <a:moveTo>
                  <a:pt x="151224" y="39386"/>
                </a:moveTo>
                <a:lnTo>
                  <a:pt x="151224" y="43147"/>
                </a:lnTo>
                <a:lnTo>
                  <a:pt x="147362" y="43147"/>
                </a:lnTo>
                <a:lnTo>
                  <a:pt x="147362" y="39386"/>
                </a:lnTo>
                <a:close/>
                <a:moveTo>
                  <a:pt x="4068" y="43330"/>
                </a:moveTo>
                <a:lnTo>
                  <a:pt x="4068" y="47089"/>
                </a:lnTo>
                <a:lnTo>
                  <a:pt x="184" y="47089"/>
                </a:lnTo>
                <a:lnTo>
                  <a:pt x="184" y="43330"/>
                </a:lnTo>
                <a:close/>
                <a:moveTo>
                  <a:pt x="8043" y="43330"/>
                </a:moveTo>
                <a:lnTo>
                  <a:pt x="8043" y="47089"/>
                </a:lnTo>
                <a:lnTo>
                  <a:pt x="4252" y="47089"/>
                </a:lnTo>
                <a:lnTo>
                  <a:pt x="4252" y="43330"/>
                </a:lnTo>
                <a:close/>
                <a:moveTo>
                  <a:pt x="12018" y="43330"/>
                </a:moveTo>
                <a:lnTo>
                  <a:pt x="12018" y="47089"/>
                </a:lnTo>
                <a:lnTo>
                  <a:pt x="8227" y="47089"/>
                </a:lnTo>
                <a:lnTo>
                  <a:pt x="8227" y="43330"/>
                </a:lnTo>
                <a:close/>
                <a:moveTo>
                  <a:pt x="15993" y="43330"/>
                </a:moveTo>
                <a:lnTo>
                  <a:pt x="15993" y="47089"/>
                </a:lnTo>
                <a:lnTo>
                  <a:pt x="12202" y="47089"/>
                </a:lnTo>
                <a:lnTo>
                  <a:pt x="12202" y="43330"/>
                </a:lnTo>
                <a:close/>
                <a:moveTo>
                  <a:pt x="19968" y="43330"/>
                </a:moveTo>
                <a:lnTo>
                  <a:pt x="19968" y="47089"/>
                </a:lnTo>
                <a:lnTo>
                  <a:pt x="16177" y="47089"/>
                </a:lnTo>
                <a:lnTo>
                  <a:pt x="16177" y="43330"/>
                </a:lnTo>
                <a:close/>
                <a:moveTo>
                  <a:pt x="23944" y="43330"/>
                </a:moveTo>
                <a:lnTo>
                  <a:pt x="23944" y="47089"/>
                </a:lnTo>
                <a:lnTo>
                  <a:pt x="20153" y="47089"/>
                </a:lnTo>
                <a:lnTo>
                  <a:pt x="20153" y="43330"/>
                </a:lnTo>
                <a:close/>
                <a:moveTo>
                  <a:pt x="27919" y="43330"/>
                </a:moveTo>
                <a:lnTo>
                  <a:pt x="27919" y="47089"/>
                </a:lnTo>
                <a:lnTo>
                  <a:pt x="24129" y="47089"/>
                </a:lnTo>
                <a:lnTo>
                  <a:pt x="24129" y="43330"/>
                </a:lnTo>
                <a:close/>
                <a:moveTo>
                  <a:pt x="31895" y="43330"/>
                </a:moveTo>
                <a:lnTo>
                  <a:pt x="31895" y="47089"/>
                </a:lnTo>
                <a:lnTo>
                  <a:pt x="28104" y="47089"/>
                </a:lnTo>
                <a:lnTo>
                  <a:pt x="28104" y="43330"/>
                </a:lnTo>
                <a:close/>
                <a:moveTo>
                  <a:pt x="35870" y="43330"/>
                </a:moveTo>
                <a:lnTo>
                  <a:pt x="35870" y="47089"/>
                </a:lnTo>
                <a:lnTo>
                  <a:pt x="32079" y="47089"/>
                </a:lnTo>
                <a:lnTo>
                  <a:pt x="32079" y="43330"/>
                </a:lnTo>
                <a:close/>
                <a:moveTo>
                  <a:pt x="39845" y="43330"/>
                </a:moveTo>
                <a:lnTo>
                  <a:pt x="39845" y="47089"/>
                </a:lnTo>
                <a:lnTo>
                  <a:pt x="36054" y="47089"/>
                </a:lnTo>
                <a:lnTo>
                  <a:pt x="36054" y="43330"/>
                </a:lnTo>
                <a:close/>
                <a:moveTo>
                  <a:pt x="43821" y="43330"/>
                </a:moveTo>
                <a:lnTo>
                  <a:pt x="43821" y="47089"/>
                </a:lnTo>
                <a:lnTo>
                  <a:pt x="40029" y="47089"/>
                </a:lnTo>
                <a:lnTo>
                  <a:pt x="40029" y="43330"/>
                </a:lnTo>
                <a:close/>
                <a:moveTo>
                  <a:pt x="47796" y="43330"/>
                </a:moveTo>
                <a:lnTo>
                  <a:pt x="47796" y="47089"/>
                </a:lnTo>
                <a:lnTo>
                  <a:pt x="44005" y="47089"/>
                </a:lnTo>
                <a:lnTo>
                  <a:pt x="44005" y="43330"/>
                </a:lnTo>
                <a:close/>
                <a:moveTo>
                  <a:pt x="51771" y="43330"/>
                </a:moveTo>
                <a:lnTo>
                  <a:pt x="51771" y="47089"/>
                </a:lnTo>
                <a:lnTo>
                  <a:pt x="47980" y="47089"/>
                </a:lnTo>
                <a:lnTo>
                  <a:pt x="47980" y="43330"/>
                </a:lnTo>
                <a:close/>
                <a:moveTo>
                  <a:pt x="55746" y="43330"/>
                </a:moveTo>
                <a:lnTo>
                  <a:pt x="55746" y="47089"/>
                </a:lnTo>
                <a:lnTo>
                  <a:pt x="51956" y="47089"/>
                </a:lnTo>
                <a:lnTo>
                  <a:pt x="51956" y="43330"/>
                </a:lnTo>
                <a:close/>
                <a:moveTo>
                  <a:pt x="59721" y="43330"/>
                </a:moveTo>
                <a:lnTo>
                  <a:pt x="59721" y="47089"/>
                </a:lnTo>
                <a:lnTo>
                  <a:pt x="55931" y="47089"/>
                </a:lnTo>
                <a:lnTo>
                  <a:pt x="55931" y="43330"/>
                </a:lnTo>
                <a:close/>
                <a:moveTo>
                  <a:pt x="63696" y="43330"/>
                </a:moveTo>
                <a:lnTo>
                  <a:pt x="63696" y="47089"/>
                </a:lnTo>
                <a:lnTo>
                  <a:pt x="59906" y="47089"/>
                </a:lnTo>
                <a:lnTo>
                  <a:pt x="59906" y="43330"/>
                </a:lnTo>
                <a:close/>
                <a:moveTo>
                  <a:pt x="67672" y="43330"/>
                </a:moveTo>
                <a:lnTo>
                  <a:pt x="67672" y="47089"/>
                </a:lnTo>
                <a:lnTo>
                  <a:pt x="63881" y="47089"/>
                </a:lnTo>
                <a:lnTo>
                  <a:pt x="63881" y="43330"/>
                </a:lnTo>
                <a:close/>
                <a:moveTo>
                  <a:pt x="71648" y="43330"/>
                </a:moveTo>
                <a:lnTo>
                  <a:pt x="71648" y="47089"/>
                </a:lnTo>
                <a:lnTo>
                  <a:pt x="67857" y="47089"/>
                </a:lnTo>
                <a:lnTo>
                  <a:pt x="67857" y="43330"/>
                </a:lnTo>
                <a:close/>
                <a:moveTo>
                  <a:pt x="75623" y="43330"/>
                </a:moveTo>
                <a:lnTo>
                  <a:pt x="75623" y="47089"/>
                </a:lnTo>
                <a:lnTo>
                  <a:pt x="71832" y="47089"/>
                </a:lnTo>
                <a:lnTo>
                  <a:pt x="71832" y="43330"/>
                </a:lnTo>
                <a:close/>
                <a:moveTo>
                  <a:pt x="79598" y="43330"/>
                </a:moveTo>
                <a:lnTo>
                  <a:pt x="79598" y="47089"/>
                </a:lnTo>
                <a:lnTo>
                  <a:pt x="75807" y="47089"/>
                </a:lnTo>
                <a:lnTo>
                  <a:pt x="75807" y="43330"/>
                </a:lnTo>
                <a:close/>
                <a:moveTo>
                  <a:pt x="83573" y="43330"/>
                </a:moveTo>
                <a:lnTo>
                  <a:pt x="83573" y="47089"/>
                </a:lnTo>
                <a:lnTo>
                  <a:pt x="79782" y="47089"/>
                </a:lnTo>
                <a:lnTo>
                  <a:pt x="79782" y="43330"/>
                </a:lnTo>
                <a:close/>
                <a:moveTo>
                  <a:pt x="87549" y="43330"/>
                </a:moveTo>
                <a:lnTo>
                  <a:pt x="87549" y="47089"/>
                </a:lnTo>
                <a:lnTo>
                  <a:pt x="83757" y="47089"/>
                </a:lnTo>
                <a:lnTo>
                  <a:pt x="83757" y="43330"/>
                </a:lnTo>
                <a:close/>
                <a:moveTo>
                  <a:pt x="91524" y="43330"/>
                </a:moveTo>
                <a:lnTo>
                  <a:pt x="91524" y="47089"/>
                </a:lnTo>
                <a:lnTo>
                  <a:pt x="87733" y="47089"/>
                </a:lnTo>
                <a:lnTo>
                  <a:pt x="87733" y="43330"/>
                </a:lnTo>
                <a:close/>
                <a:moveTo>
                  <a:pt x="95499" y="43330"/>
                </a:moveTo>
                <a:lnTo>
                  <a:pt x="95499" y="47089"/>
                </a:lnTo>
                <a:lnTo>
                  <a:pt x="91708" y="47089"/>
                </a:lnTo>
                <a:lnTo>
                  <a:pt x="91708" y="43330"/>
                </a:lnTo>
                <a:close/>
                <a:moveTo>
                  <a:pt x="99474" y="43330"/>
                </a:moveTo>
                <a:lnTo>
                  <a:pt x="99474" y="47089"/>
                </a:lnTo>
                <a:lnTo>
                  <a:pt x="95684" y="47089"/>
                </a:lnTo>
                <a:lnTo>
                  <a:pt x="95684" y="43330"/>
                </a:lnTo>
                <a:close/>
                <a:moveTo>
                  <a:pt x="103449" y="43330"/>
                </a:moveTo>
                <a:lnTo>
                  <a:pt x="103449" y="47089"/>
                </a:lnTo>
                <a:lnTo>
                  <a:pt x="99659" y="47089"/>
                </a:lnTo>
                <a:lnTo>
                  <a:pt x="99659" y="43330"/>
                </a:lnTo>
                <a:close/>
                <a:moveTo>
                  <a:pt x="107424" y="43330"/>
                </a:moveTo>
                <a:lnTo>
                  <a:pt x="107424" y="47089"/>
                </a:lnTo>
                <a:lnTo>
                  <a:pt x="103634" y="47089"/>
                </a:lnTo>
                <a:lnTo>
                  <a:pt x="103634" y="43330"/>
                </a:lnTo>
                <a:close/>
                <a:moveTo>
                  <a:pt x="111400" y="43330"/>
                </a:moveTo>
                <a:lnTo>
                  <a:pt x="111400" y="47089"/>
                </a:lnTo>
                <a:lnTo>
                  <a:pt x="107609" y="47089"/>
                </a:lnTo>
                <a:lnTo>
                  <a:pt x="107609" y="43330"/>
                </a:lnTo>
                <a:close/>
                <a:moveTo>
                  <a:pt x="115376" y="43330"/>
                </a:moveTo>
                <a:lnTo>
                  <a:pt x="115376" y="47089"/>
                </a:lnTo>
                <a:lnTo>
                  <a:pt x="111585" y="47089"/>
                </a:lnTo>
                <a:lnTo>
                  <a:pt x="111585" y="43330"/>
                </a:lnTo>
                <a:close/>
                <a:moveTo>
                  <a:pt x="119351" y="43330"/>
                </a:moveTo>
                <a:lnTo>
                  <a:pt x="119351" y="47089"/>
                </a:lnTo>
                <a:lnTo>
                  <a:pt x="115560" y="47089"/>
                </a:lnTo>
                <a:lnTo>
                  <a:pt x="115560" y="43330"/>
                </a:lnTo>
                <a:close/>
                <a:moveTo>
                  <a:pt x="123326" y="43330"/>
                </a:moveTo>
                <a:lnTo>
                  <a:pt x="123326" y="47089"/>
                </a:lnTo>
                <a:lnTo>
                  <a:pt x="119535" y="47089"/>
                </a:lnTo>
                <a:lnTo>
                  <a:pt x="119535" y="43330"/>
                </a:lnTo>
                <a:close/>
                <a:moveTo>
                  <a:pt x="127301" y="43330"/>
                </a:moveTo>
                <a:lnTo>
                  <a:pt x="127301" y="47089"/>
                </a:lnTo>
                <a:lnTo>
                  <a:pt x="123510" y="47089"/>
                </a:lnTo>
                <a:lnTo>
                  <a:pt x="123510" y="43330"/>
                </a:lnTo>
                <a:close/>
                <a:moveTo>
                  <a:pt x="131277" y="43330"/>
                </a:moveTo>
                <a:lnTo>
                  <a:pt x="131277" y="47089"/>
                </a:lnTo>
                <a:lnTo>
                  <a:pt x="127485" y="47089"/>
                </a:lnTo>
                <a:lnTo>
                  <a:pt x="127485" y="43330"/>
                </a:lnTo>
                <a:close/>
                <a:moveTo>
                  <a:pt x="135252" y="43330"/>
                </a:moveTo>
                <a:lnTo>
                  <a:pt x="135252" y="47089"/>
                </a:lnTo>
                <a:lnTo>
                  <a:pt x="131461" y="47089"/>
                </a:lnTo>
                <a:lnTo>
                  <a:pt x="131461" y="43330"/>
                </a:lnTo>
                <a:close/>
                <a:moveTo>
                  <a:pt x="139227" y="43330"/>
                </a:moveTo>
                <a:lnTo>
                  <a:pt x="139227" y="47089"/>
                </a:lnTo>
                <a:lnTo>
                  <a:pt x="135436" y="47089"/>
                </a:lnTo>
                <a:lnTo>
                  <a:pt x="135436" y="43330"/>
                </a:lnTo>
                <a:close/>
                <a:moveTo>
                  <a:pt x="143202" y="43330"/>
                </a:moveTo>
                <a:lnTo>
                  <a:pt x="143202" y="47089"/>
                </a:lnTo>
                <a:lnTo>
                  <a:pt x="139411" y="47089"/>
                </a:lnTo>
                <a:lnTo>
                  <a:pt x="139411" y="43330"/>
                </a:lnTo>
                <a:close/>
                <a:moveTo>
                  <a:pt x="147177" y="43330"/>
                </a:moveTo>
                <a:lnTo>
                  <a:pt x="147177" y="47089"/>
                </a:lnTo>
                <a:lnTo>
                  <a:pt x="143387" y="47089"/>
                </a:lnTo>
                <a:lnTo>
                  <a:pt x="143387" y="43330"/>
                </a:lnTo>
                <a:close/>
                <a:moveTo>
                  <a:pt x="151224" y="43330"/>
                </a:moveTo>
                <a:lnTo>
                  <a:pt x="151224" y="47089"/>
                </a:lnTo>
                <a:lnTo>
                  <a:pt x="147362" y="47089"/>
                </a:lnTo>
                <a:lnTo>
                  <a:pt x="147362" y="43330"/>
                </a:lnTo>
                <a:close/>
                <a:moveTo>
                  <a:pt x="4068" y="47272"/>
                </a:moveTo>
                <a:lnTo>
                  <a:pt x="4068" y="51032"/>
                </a:lnTo>
                <a:lnTo>
                  <a:pt x="184" y="51032"/>
                </a:lnTo>
                <a:lnTo>
                  <a:pt x="184" y="47272"/>
                </a:lnTo>
                <a:close/>
                <a:moveTo>
                  <a:pt x="8043" y="47272"/>
                </a:moveTo>
                <a:lnTo>
                  <a:pt x="8043" y="51032"/>
                </a:lnTo>
                <a:lnTo>
                  <a:pt x="4252" y="51032"/>
                </a:lnTo>
                <a:lnTo>
                  <a:pt x="4252" y="47272"/>
                </a:lnTo>
                <a:close/>
                <a:moveTo>
                  <a:pt x="12018" y="47272"/>
                </a:moveTo>
                <a:lnTo>
                  <a:pt x="12018" y="51032"/>
                </a:lnTo>
                <a:lnTo>
                  <a:pt x="8227" y="51032"/>
                </a:lnTo>
                <a:lnTo>
                  <a:pt x="8227" y="47272"/>
                </a:lnTo>
                <a:close/>
                <a:moveTo>
                  <a:pt x="15993" y="47272"/>
                </a:moveTo>
                <a:lnTo>
                  <a:pt x="15993" y="51032"/>
                </a:lnTo>
                <a:lnTo>
                  <a:pt x="12202" y="51032"/>
                </a:lnTo>
                <a:lnTo>
                  <a:pt x="12202" y="47272"/>
                </a:lnTo>
                <a:close/>
                <a:moveTo>
                  <a:pt x="19968" y="47272"/>
                </a:moveTo>
                <a:lnTo>
                  <a:pt x="19968" y="51032"/>
                </a:lnTo>
                <a:lnTo>
                  <a:pt x="16177" y="51032"/>
                </a:lnTo>
                <a:lnTo>
                  <a:pt x="16177" y="47272"/>
                </a:lnTo>
                <a:close/>
                <a:moveTo>
                  <a:pt x="23944" y="47272"/>
                </a:moveTo>
                <a:lnTo>
                  <a:pt x="23944" y="51032"/>
                </a:lnTo>
                <a:lnTo>
                  <a:pt x="20153" y="51032"/>
                </a:lnTo>
                <a:lnTo>
                  <a:pt x="20153" y="47272"/>
                </a:lnTo>
                <a:close/>
                <a:moveTo>
                  <a:pt x="27919" y="47272"/>
                </a:moveTo>
                <a:lnTo>
                  <a:pt x="27919" y="51032"/>
                </a:lnTo>
                <a:lnTo>
                  <a:pt x="24129" y="51032"/>
                </a:lnTo>
                <a:lnTo>
                  <a:pt x="24129" y="47272"/>
                </a:lnTo>
                <a:close/>
                <a:moveTo>
                  <a:pt x="31895" y="47272"/>
                </a:moveTo>
                <a:lnTo>
                  <a:pt x="31895" y="51032"/>
                </a:lnTo>
                <a:lnTo>
                  <a:pt x="28104" y="51032"/>
                </a:lnTo>
                <a:lnTo>
                  <a:pt x="28104" y="47272"/>
                </a:lnTo>
                <a:close/>
                <a:moveTo>
                  <a:pt x="35870" y="47272"/>
                </a:moveTo>
                <a:lnTo>
                  <a:pt x="35870" y="51032"/>
                </a:lnTo>
                <a:lnTo>
                  <a:pt x="32079" y="51032"/>
                </a:lnTo>
                <a:lnTo>
                  <a:pt x="32079" y="47272"/>
                </a:lnTo>
                <a:close/>
                <a:moveTo>
                  <a:pt x="39845" y="47272"/>
                </a:moveTo>
                <a:lnTo>
                  <a:pt x="39845" y="51032"/>
                </a:lnTo>
                <a:lnTo>
                  <a:pt x="36054" y="51032"/>
                </a:lnTo>
                <a:lnTo>
                  <a:pt x="36054" y="47272"/>
                </a:lnTo>
                <a:close/>
                <a:moveTo>
                  <a:pt x="43821" y="47272"/>
                </a:moveTo>
                <a:lnTo>
                  <a:pt x="43821" y="51032"/>
                </a:lnTo>
                <a:lnTo>
                  <a:pt x="40029" y="51032"/>
                </a:lnTo>
                <a:lnTo>
                  <a:pt x="40029" y="47272"/>
                </a:lnTo>
                <a:close/>
                <a:moveTo>
                  <a:pt x="47796" y="47272"/>
                </a:moveTo>
                <a:lnTo>
                  <a:pt x="47796" y="51032"/>
                </a:lnTo>
                <a:lnTo>
                  <a:pt x="44005" y="51032"/>
                </a:lnTo>
                <a:lnTo>
                  <a:pt x="44005" y="47272"/>
                </a:lnTo>
                <a:close/>
                <a:moveTo>
                  <a:pt x="51771" y="47272"/>
                </a:moveTo>
                <a:lnTo>
                  <a:pt x="51771" y="51032"/>
                </a:lnTo>
                <a:lnTo>
                  <a:pt x="47980" y="51032"/>
                </a:lnTo>
                <a:lnTo>
                  <a:pt x="47980" y="47272"/>
                </a:lnTo>
                <a:close/>
                <a:moveTo>
                  <a:pt x="55746" y="47272"/>
                </a:moveTo>
                <a:lnTo>
                  <a:pt x="55746" y="51032"/>
                </a:lnTo>
                <a:lnTo>
                  <a:pt x="51955" y="51032"/>
                </a:lnTo>
                <a:lnTo>
                  <a:pt x="51955" y="47272"/>
                </a:lnTo>
                <a:close/>
                <a:moveTo>
                  <a:pt x="59721" y="47272"/>
                </a:moveTo>
                <a:lnTo>
                  <a:pt x="59721" y="51032"/>
                </a:lnTo>
                <a:lnTo>
                  <a:pt x="55931" y="51032"/>
                </a:lnTo>
                <a:lnTo>
                  <a:pt x="55931" y="47272"/>
                </a:lnTo>
                <a:close/>
                <a:moveTo>
                  <a:pt x="63696" y="47272"/>
                </a:moveTo>
                <a:lnTo>
                  <a:pt x="63696" y="51032"/>
                </a:lnTo>
                <a:lnTo>
                  <a:pt x="59906" y="51032"/>
                </a:lnTo>
                <a:lnTo>
                  <a:pt x="59906" y="47272"/>
                </a:lnTo>
                <a:close/>
                <a:moveTo>
                  <a:pt x="67672" y="47272"/>
                </a:moveTo>
                <a:lnTo>
                  <a:pt x="67672" y="51032"/>
                </a:lnTo>
                <a:lnTo>
                  <a:pt x="63881" y="51032"/>
                </a:lnTo>
                <a:lnTo>
                  <a:pt x="63881" y="47272"/>
                </a:lnTo>
                <a:close/>
                <a:moveTo>
                  <a:pt x="71648" y="47272"/>
                </a:moveTo>
                <a:lnTo>
                  <a:pt x="71648" y="51032"/>
                </a:lnTo>
                <a:lnTo>
                  <a:pt x="67857" y="51032"/>
                </a:lnTo>
                <a:lnTo>
                  <a:pt x="67857" y="47272"/>
                </a:lnTo>
                <a:close/>
                <a:moveTo>
                  <a:pt x="75623" y="47272"/>
                </a:moveTo>
                <a:lnTo>
                  <a:pt x="75623" y="51032"/>
                </a:lnTo>
                <a:lnTo>
                  <a:pt x="71832" y="51032"/>
                </a:lnTo>
                <a:lnTo>
                  <a:pt x="71832" y="47272"/>
                </a:lnTo>
                <a:close/>
                <a:moveTo>
                  <a:pt x="79598" y="47272"/>
                </a:moveTo>
                <a:lnTo>
                  <a:pt x="79598" y="51032"/>
                </a:lnTo>
                <a:lnTo>
                  <a:pt x="75807" y="51032"/>
                </a:lnTo>
                <a:lnTo>
                  <a:pt x="75807" y="47272"/>
                </a:lnTo>
                <a:close/>
                <a:moveTo>
                  <a:pt x="83573" y="47272"/>
                </a:moveTo>
                <a:lnTo>
                  <a:pt x="83573" y="51032"/>
                </a:lnTo>
                <a:lnTo>
                  <a:pt x="79782" y="51032"/>
                </a:lnTo>
                <a:lnTo>
                  <a:pt x="79782" y="47272"/>
                </a:lnTo>
                <a:close/>
                <a:moveTo>
                  <a:pt x="87549" y="47272"/>
                </a:moveTo>
                <a:lnTo>
                  <a:pt x="87549" y="51032"/>
                </a:lnTo>
                <a:lnTo>
                  <a:pt x="83757" y="51032"/>
                </a:lnTo>
                <a:lnTo>
                  <a:pt x="83757" y="47272"/>
                </a:lnTo>
                <a:close/>
                <a:moveTo>
                  <a:pt x="91524" y="47272"/>
                </a:moveTo>
                <a:lnTo>
                  <a:pt x="91524" y="51032"/>
                </a:lnTo>
                <a:lnTo>
                  <a:pt x="87733" y="51032"/>
                </a:lnTo>
                <a:lnTo>
                  <a:pt x="87733" y="47272"/>
                </a:lnTo>
                <a:close/>
                <a:moveTo>
                  <a:pt x="95499" y="47272"/>
                </a:moveTo>
                <a:lnTo>
                  <a:pt x="95499" y="51032"/>
                </a:lnTo>
                <a:lnTo>
                  <a:pt x="91708" y="51032"/>
                </a:lnTo>
                <a:lnTo>
                  <a:pt x="91708" y="47272"/>
                </a:lnTo>
                <a:close/>
                <a:moveTo>
                  <a:pt x="99474" y="47272"/>
                </a:moveTo>
                <a:lnTo>
                  <a:pt x="99474" y="51032"/>
                </a:lnTo>
                <a:lnTo>
                  <a:pt x="95684" y="51032"/>
                </a:lnTo>
                <a:lnTo>
                  <a:pt x="95684" y="47272"/>
                </a:lnTo>
                <a:close/>
                <a:moveTo>
                  <a:pt x="103449" y="47272"/>
                </a:moveTo>
                <a:lnTo>
                  <a:pt x="103449" y="51032"/>
                </a:lnTo>
                <a:lnTo>
                  <a:pt x="99659" y="51032"/>
                </a:lnTo>
                <a:lnTo>
                  <a:pt x="99659" y="47272"/>
                </a:lnTo>
                <a:close/>
                <a:moveTo>
                  <a:pt x="107424" y="47272"/>
                </a:moveTo>
                <a:lnTo>
                  <a:pt x="107424" y="51032"/>
                </a:lnTo>
                <a:lnTo>
                  <a:pt x="103634" y="51032"/>
                </a:lnTo>
                <a:lnTo>
                  <a:pt x="103634" y="47272"/>
                </a:lnTo>
                <a:close/>
                <a:moveTo>
                  <a:pt x="111400" y="47272"/>
                </a:moveTo>
                <a:lnTo>
                  <a:pt x="111400" y="51032"/>
                </a:lnTo>
                <a:lnTo>
                  <a:pt x="107609" y="51032"/>
                </a:lnTo>
                <a:lnTo>
                  <a:pt x="107609" y="47272"/>
                </a:lnTo>
                <a:close/>
                <a:moveTo>
                  <a:pt x="115376" y="47272"/>
                </a:moveTo>
                <a:lnTo>
                  <a:pt x="115376" y="51032"/>
                </a:lnTo>
                <a:lnTo>
                  <a:pt x="111585" y="51032"/>
                </a:lnTo>
                <a:lnTo>
                  <a:pt x="111585" y="47272"/>
                </a:lnTo>
                <a:close/>
                <a:moveTo>
                  <a:pt x="119351" y="47272"/>
                </a:moveTo>
                <a:lnTo>
                  <a:pt x="119351" y="51032"/>
                </a:lnTo>
                <a:lnTo>
                  <a:pt x="115560" y="51032"/>
                </a:lnTo>
                <a:lnTo>
                  <a:pt x="115560" y="47272"/>
                </a:lnTo>
                <a:close/>
                <a:moveTo>
                  <a:pt x="123326" y="47272"/>
                </a:moveTo>
                <a:lnTo>
                  <a:pt x="123326" y="51032"/>
                </a:lnTo>
                <a:lnTo>
                  <a:pt x="119535" y="51032"/>
                </a:lnTo>
                <a:lnTo>
                  <a:pt x="119535" y="47272"/>
                </a:lnTo>
                <a:close/>
                <a:moveTo>
                  <a:pt x="127301" y="47272"/>
                </a:moveTo>
                <a:lnTo>
                  <a:pt x="127301" y="51032"/>
                </a:lnTo>
                <a:lnTo>
                  <a:pt x="123510" y="51032"/>
                </a:lnTo>
                <a:lnTo>
                  <a:pt x="123510" y="47272"/>
                </a:lnTo>
                <a:close/>
                <a:moveTo>
                  <a:pt x="131277" y="47272"/>
                </a:moveTo>
                <a:lnTo>
                  <a:pt x="131277" y="51032"/>
                </a:lnTo>
                <a:lnTo>
                  <a:pt x="127485" y="51032"/>
                </a:lnTo>
                <a:lnTo>
                  <a:pt x="127485" y="47272"/>
                </a:lnTo>
                <a:close/>
                <a:moveTo>
                  <a:pt x="135252" y="47272"/>
                </a:moveTo>
                <a:lnTo>
                  <a:pt x="135252" y="51032"/>
                </a:lnTo>
                <a:lnTo>
                  <a:pt x="131461" y="51032"/>
                </a:lnTo>
                <a:lnTo>
                  <a:pt x="131461" y="47272"/>
                </a:lnTo>
                <a:close/>
                <a:moveTo>
                  <a:pt x="139227" y="47272"/>
                </a:moveTo>
                <a:lnTo>
                  <a:pt x="139227" y="51032"/>
                </a:lnTo>
                <a:lnTo>
                  <a:pt x="135436" y="51032"/>
                </a:lnTo>
                <a:lnTo>
                  <a:pt x="135436" y="47272"/>
                </a:lnTo>
                <a:close/>
                <a:moveTo>
                  <a:pt x="143202" y="47272"/>
                </a:moveTo>
                <a:lnTo>
                  <a:pt x="143202" y="51032"/>
                </a:lnTo>
                <a:lnTo>
                  <a:pt x="139411" y="51032"/>
                </a:lnTo>
                <a:lnTo>
                  <a:pt x="139411" y="47272"/>
                </a:lnTo>
                <a:close/>
                <a:moveTo>
                  <a:pt x="147177" y="47272"/>
                </a:moveTo>
                <a:lnTo>
                  <a:pt x="147177" y="51032"/>
                </a:lnTo>
                <a:lnTo>
                  <a:pt x="143387" y="51032"/>
                </a:lnTo>
                <a:lnTo>
                  <a:pt x="143387" y="47272"/>
                </a:lnTo>
                <a:close/>
                <a:moveTo>
                  <a:pt x="151224" y="47272"/>
                </a:moveTo>
                <a:lnTo>
                  <a:pt x="151224" y="51032"/>
                </a:lnTo>
                <a:lnTo>
                  <a:pt x="147362" y="51032"/>
                </a:lnTo>
                <a:lnTo>
                  <a:pt x="147362" y="47272"/>
                </a:lnTo>
                <a:close/>
                <a:moveTo>
                  <a:pt x="4068" y="51215"/>
                </a:moveTo>
                <a:lnTo>
                  <a:pt x="4068" y="54974"/>
                </a:lnTo>
                <a:lnTo>
                  <a:pt x="184" y="54974"/>
                </a:lnTo>
                <a:lnTo>
                  <a:pt x="184" y="51215"/>
                </a:lnTo>
                <a:close/>
                <a:moveTo>
                  <a:pt x="8043" y="51215"/>
                </a:moveTo>
                <a:lnTo>
                  <a:pt x="8043" y="54974"/>
                </a:lnTo>
                <a:lnTo>
                  <a:pt x="4252" y="54974"/>
                </a:lnTo>
                <a:lnTo>
                  <a:pt x="4252" y="51215"/>
                </a:lnTo>
                <a:close/>
                <a:moveTo>
                  <a:pt x="12018" y="51215"/>
                </a:moveTo>
                <a:lnTo>
                  <a:pt x="12018" y="54974"/>
                </a:lnTo>
                <a:lnTo>
                  <a:pt x="8227" y="54974"/>
                </a:lnTo>
                <a:lnTo>
                  <a:pt x="8227" y="51215"/>
                </a:lnTo>
                <a:close/>
                <a:moveTo>
                  <a:pt x="15993" y="51215"/>
                </a:moveTo>
                <a:lnTo>
                  <a:pt x="15993" y="54974"/>
                </a:lnTo>
                <a:lnTo>
                  <a:pt x="12202" y="54974"/>
                </a:lnTo>
                <a:lnTo>
                  <a:pt x="12202" y="51215"/>
                </a:lnTo>
                <a:close/>
                <a:moveTo>
                  <a:pt x="19968" y="51215"/>
                </a:moveTo>
                <a:lnTo>
                  <a:pt x="19968" y="54974"/>
                </a:lnTo>
                <a:lnTo>
                  <a:pt x="16177" y="54974"/>
                </a:lnTo>
                <a:lnTo>
                  <a:pt x="16177" y="51215"/>
                </a:lnTo>
                <a:close/>
                <a:moveTo>
                  <a:pt x="23944" y="51215"/>
                </a:moveTo>
                <a:lnTo>
                  <a:pt x="23944" y="54974"/>
                </a:lnTo>
                <a:lnTo>
                  <a:pt x="20153" y="54974"/>
                </a:lnTo>
                <a:lnTo>
                  <a:pt x="20153" y="51215"/>
                </a:lnTo>
                <a:close/>
                <a:moveTo>
                  <a:pt x="27919" y="51215"/>
                </a:moveTo>
                <a:lnTo>
                  <a:pt x="27919" y="54974"/>
                </a:lnTo>
                <a:lnTo>
                  <a:pt x="24129" y="54974"/>
                </a:lnTo>
                <a:lnTo>
                  <a:pt x="24129" y="51215"/>
                </a:lnTo>
                <a:close/>
                <a:moveTo>
                  <a:pt x="31895" y="51215"/>
                </a:moveTo>
                <a:lnTo>
                  <a:pt x="31895" y="54974"/>
                </a:lnTo>
                <a:lnTo>
                  <a:pt x="28104" y="54974"/>
                </a:lnTo>
                <a:lnTo>
                  <a:pt x="28104" y="51215"/>
                </a:lnTo>
                <a:close/>
                <a:moveTo>
                  <a:pt x="35870" y="51215"/>
                </a:moveTo>
                <a:lnTo>
                  <a:pt x="35870" y="54974"/>
                </a:lnTo>
                <a:lnTo>
                  <a:pt x="32079" y="54974"/>
                </a:lnTo>
                <a:lnTo>
                  <a:pt x="32079" y="51215"/>
                </a:lnTo>
                <a:close/>
                <a:moveTo>
                  <a:pt x="39845" y="51215"/>
                </a:moveTo>
                <a:lnTo>
                  <a:pt x="39845" y="54974"/>
                </a:lnTo>
                <a:lnTo>
                  <a:pt x="36054" y="54974"/>
                </a:lnTo>
                <a:lnTo>
                  <a:pt x="36054" y="51215"/>
                </a:lnTo>
                <a:close/>
                <a:moveTo>
                  <a:pt x="43821" y="51215"/>
                </a:moveTo>
                <a:lnTo>
                  <a:pt x="43821" y="54974"/>
                </a:lnTo>
                <a:lnTo>
                  <a:pt x="40029" y="54974"/>
                </a:lnTo>
                <a:lnTo>
                  <a:pt x="40029" y="51215"/>
                </a:lnTo>
                <a:close/>
                <a:moveTo>
                  <a:pt x="47796" y="51215"/>
                </a:moveTo>
                <a:lnTo>
                  <a:pt x="47796" y="54974"/>
                </a:lnTo>
                <a:lnTo>
                  <a:pt x="44005" y="54974"/>
                </a:lnTo>
                <a:lnTo>
                  <a:pt x="44005" y="51215"/>
                </a:lnTo>
                <a:close/>
                <a:moveTo>
                  <a:pt x="51771" y="51215"/>
                </a:moveTo>
                <a:lnTo>
                  <a:pt x="51771" y="54974"/>
                </a:lnTo>
                <a:lnTo>
                  <a:pt x="47980" y="54974"/>
                </a:lnTo>
                <a:lnTo>
                  <a:pt x="47980" y="51215"/>
                </a:lnTo>
                <a:close/>
                <a:moveTo>
                  <a:pt x="55746" y="51215"/>
                </a:moveTo>
                <a:lnTo>
                  <a:pt x="55746" y="54974"/>
                </a:lnTo>
                <a:lnTo>
                  <a:pt x="51955" y="54974"/>
                </a:lnTo>
                <a:lnTo>
                  <a:pt x="51955" y="51215"/>
                </a:lnTo>
                <a:close/>
                <a:moveTo>
                  <a:pt x="59721" y="51215"/>
                </a:moveTo>
                <a:lnTo>
                  <a:pt x="59721" y="54974"/>
                </a:lnTo>
                <a:lnTo>
                  <a:pt x="55931" y="54974"/>
                </a:lnTo>
                <a:lnTo>
                  <a:pt x="55931" y="51215"/>
                </a:lnTo>
                <a:close/>
                <a:moveTo>
                  <a:pt x="63696" y="51215"/>
                </a:moveTo>
                <a:lnTo>
                  <a:pt x="63696" y="54974"/>
                </a:lnTo>
                <a:lnTo>
                  <a:pt x="59906" y="54974"/>
                </a:lnTo>
                <a:lnTo>
                  <a:pt x="59906" y="51215"/>
                </a:lnTo>
                <a:close/>
                <a:moveTo>
                  <a:pt x="67672" y="51215"/>
                </a:moveTo>
                <a:lnTo>
                  <a:pt x="67672" y="54974"/>
                </a:lnTo>
                <a:lnTo>
                  <a:pt x="63881" y="54974"/>
                </a:lnTo>
                <a:lnTo>
                  <a:pt x="63881" y="51215"/>
                </a:lnTo>
                <a:close/>
                <a:moveTo>
                  <a:pt x="71648" y="51215"/>
                </a:moveTo>
                <a:lnTo>
                  <a:pt x="71648" y="54974"/>
                </a:lnTo>
                <a:lnTo>
                  <a:pt x="67857" y="54974"/>
                </a:lnTo>
                <a:lnTo>
                  <a:pt x="67857" y="51215"/>
                </a:lnTo>
                <a:close/>
                <a:moveTo>
                  <a:pt x="75623" y="51215"/>
                </a:moveTo>
                <a:lnTo>
                  <a:pt x="75623" y="54974"/>
                </a:lnTo>
                <a:lnTo>
                  <a:pt x="71832" y="54974"/>
                </a:lnTo>
                <a:lnTo>
                  <a:pt x="71832" y="51215"/>
                </a:lnTo>
                <a:close/>
                <a:moveTo>
                  <a:pt x="79598" y="51215"/>
                </a:moveTo>
                <a:lnTo>
                  <a:pt x="79598" y="54974"/>
                </a:lnTo>
                <a:lnTo>
                  <a:pt x="75807" y="54974"/>
                </a:lnTo>
                <a:lnTo>
                  <a:pt x="75807" y="51215"/>
                </a:lnTo>
                <a:close/>
                <a:moveTo>
                  <a:pt x="83573" y="51215"/>
                </a:moveTo>
                <a:lnTo>
                  <a:pt x="83573" y="54974"/>
                </a:lnTo>
                <a:lnTo>
                  <a:pt x="79782" y="54974"/>
                </a:lnTo>
                <a:lnTo>
                  <a:pt x="79782" y="51215"/>
                </a:lnTo>
                <a:close/>
                <a:moveTo>
                  <a:pt x="87549" y="51215"/>
                </a:moveTo>
                <a:lnTo>
                  <a:pt x="87549" y="54974"/>
                </a:lnTo>
                <a:lnTo>
                  <a:pt x="83757" y="54974"/>
                </a:lnTo>
                <a:lnTo>
                  <a:pt x="83757" y="51215"/>
                </a:lnTo>
                <a:close/>
                <a:moveTo>
                  <a:pt x="91524" y="51215"/>
                </a:moveTo>
                <a:lnTo>
                  <a:pt x="91524" y="54974"/>
                </a:lnTo>
                <a:lnTo>
                  <a:pt x="87733" y="54974"/>
                </a:lnTo>
                <a:lnTo>
                  <a:pt x="87733" y="51215"/>
                </a:lnTo>
                <a:close/>
                <a:moveTo>
                  <a:pt x="95499" y="51215"/>
                </a:moveTo>
                <a:lnTo>
                  <a:pt x="95499" y="54974"/>
                </a:lnTo>
                <a:lnTo>
                  <a:pt x="91708" y="54974"/>
                </a:lnTo>
                <a:lnTo>
                  <a:pt x="91708" y="51215"/>
                </a:lnTo>
                <a:close/>
                <a:moveTo>
                  <a:pt x="99474" y="51215"/>
                </a:moveTo>
                <a:lnTo>
                  <a:pt x="99474" y="54974"/>
                </a:lnTo>
                <a:lnTo>
                  <a:pt x="95684" y="54974"/>
                </a:lnTo>
                <a:lnTo>
                  <a:pt x="95684" y="51215"/>
                </a:lnTo>
                <a:close/>
                <a:moveTo>
                  <a:pt x="103449" y="51215"/>
                </a:moveTo>
                <a:lnTo>
                  <a:pt x="103449" y="54974"/>
                </a:lnTo>
                <a:lnTo>
                  <a:pt x="99659" y="54974"/>
                </a:lnTo>
                <a:lnTo>
                  <a:pt x="99659" y="51215"/>
                </a:lnTo>
                <a:close/>
                <a:moveTo>
                  <a:pt x="107424" y="51215"/>
                </a:moveTo>
                <a:lnTo>
                  <a:pt x="107424" y="54974"/>
                </a:lnTo>
                <a:lnTo>
                  <a:pt x="103634" y="54974"/>
                </a:lnTo>
                <a:lnTo>
                  <a:pt x="103634" y="51215"/>
                </a:lnTo>
                <a:close/>
                <a:moveTo>
                  <a:pt x="111400" y="51215"/>
                </a:moveTo>
                <a:lnTo>
                  <a:pt x="111400" y="54974"/>
                </a:lnTo>
                <a:lnTo>
                  <a:pt x="107609" y="54974"/>
                </a:lnTo>
                <a:lnTo>
                  <a:pt x="107609" y="51215"/>
                </a:lnTo>
                <a:close/>
                <a:moveTo>
                  <a:pt x="115376" y="51215"/>
                </a:moveTo>
                <a:lnTo>
                  <a:pt x="115376" y="54974"/>
                </a:lnTo>
                <a:lnTo>
                  <a:pt x="111585" y="54974"/>
                </a:lnTo>
                <a:lnTo>
                  <a:pt x="111585" y="51215"/>
                </a:lnTo>
                <a:close/>
                <a:moveTo>
                  <a:pt x="119351" y="51215"/>
                </a:moveTo>
                <a:lnTo>
                  <a:pt x="119351" y="54974"/>
                </a:lnTo>
                <a:lnTo>
                  <a:pt x="115560" y="54974"/>
                </a:lnTo>
                <a:lnTo>
                  <a:pt x="115560" y="51215"/>
                </a:lnTo>
                <a:close/>
                <a:moveTo>
                  <a:pt x="123326" y="51215"/>
                </a:moveTo>
                <a:lnTo>
                  <a:pt x="123326" y="54974"/>
                </a:lnTo>
                <a:lnTo>
                  <a:pt x="119535" y="54974"/>
                </a:lnTo>
                <a:lnTo>
                  <a:pt x="119535" y="51215"/>
                </a:lnTo>
                <a:close/>
                <a:moveTo>
                  <a:pt x="127301" y="51215"/>
                </a:moveTo>
                <a:lnTo>
                  <a:pt x="127301" y="54974"/>
                </a:lnTo>
                <a:lnTo>
                  <a:pt x="123510" y="54974"/>
                </a:lnTo>
                <a:lnTo>
                  <a:pt x="123510" y="51215"/>
                </a:lnTo>
                <a:close/>
                <a:moveTo>
                  <a:pt x="131277" y="51215"/>
                </a:moveTo>
                <a:lnTo>
                  <a:pt x="131277" y="54974"/>
                </a:lnTo>
                <a:lnTo>
                  <a:pt x="127485" y="54974"/>
                </a:lnTo>
                <a:lnTo>
                  <a:pt x="127485" y="51215"/>
                </a:lnTo>
                <a:close/>
                <a:moveTo>
                  <a:pt x="135252" y="51215"/>
                </a:moveTo>
                <a:lnTo>
                  <a:pt x="135252" y="54974"/>
                </a:lnTo>
                <a:lnTo>
                  <a:pt x="131461" y="54974"/>
                </a:lnTo>
                <a:lnTo>
                  <a:pt x="131461" y="51215"/>
                </a:lnTo>
                <a:close/>
                <a:moveTo>
                  <a:pt x="139227" y="51215"/>
                </a:moveTo>
                <a:lnTo>
                  <a:pt x="139227" y="54974"/>
                </a:lnTo>
                <a:lnTo>
                  <a:pt x="135436" y="54974"/>
                </a:lnTo>
                <a:lnTo>
                  <a:pt x="135436" y="51215"/>
                </a:lnTo>
                <a:close/>
                <a:moveTo>
                  <a:pt x="143202" y="51215"/>
                </a:moveTo>
                <a:lnTo>
                  <a:pt x="143202" y="54974"/>
                </a:lnTo>
                <a:lnTo>
                  <a:pt x="139411" y="54974"/>
                </a:lnTo>
                <a:lnTo>
                  <a:pt x="139411" y="51215"/>
                </a:lnTo>
                <a:close/>
                <a:moveTo>
                  <a:pt x="147177" y="51215"/>
                </a:moveTo>
                <a:lnTo>
                  <a:pt x="147177" y="54974"/>
                </a:lnTo>
                <a:lnTo>
                  <a:pt x="143387" y="54974"/>
                </a:lnTo>
                <a:lnTo>
                  <a:pt x="143387" y="51215"/>
                </a:lnTo>
                <a:close/>
                <a:moveTo>
                  <a:pt x="151224" y="51215"/>
                </a:moveTo>
                <a:lnTo>
                  <a:pt x="151224" y="54974"/>
                </a:lnTo>
                <a:lnTo>
                  <a:pt x="147362" y="54974"/>
                </a:lnTo>
                <a:lnTo>
                  <a:pt x="147362" y="51215"/>
                </a:lnTo>
                <a:close/>
                <a:moveTo>
                  <a:pt x="4068" y="55157"/>
                </a:moveTo>
                <a:lnTo>
                  <a:pt x="4068" y="58918"/>
                </a:lnTo>
                <a:lnTo>
                  <a:pt x="184" y="58918"/>
                </a:lnTo>
                <a:lnTo>
                  <a:pt x="184" y="55157"/>
                </a:lnTo>
                <a:close/>
                <a:moveTo>
                  <a:pt x="8043" y="55157"/>
                </a:moveTo>
                <a:lnTo>
                  <a:pt x="8043" y="58918"/>
                </a:lnTo>
                <a:lnTo>
                  <a:pt x="4252" y="58918"/>
                </a:lnTo>
                <a:lnTo>
                  <a:pt x="4252" y="55157"/>
                </a:lnTo>
                <a:close/>
                <a:moveTo>
                  <a:pt x="12018" y="55157"/>
                </a:moveTo>
                <a:lnTo>
                  <a:pt x="12018" y="58918"/>
                </a:lnTo>
                <a:lnTo>
                  <a:pt x="8227" y="58918"/>
                </a:lnTo>
                <a:lnTo>
                  <a:pt x="8227" y="55157"/>
                </a:lnTo>
                <a:close/>
                <a:moveTo>
                  <a:pt x="15993" y="55157"/>
                </a:moveTo>
                <a:lnTo>
                  <a:pt x="15993" y="58918"/>
                </a:lnTo>
                <a:lnTo>
                  <a:pt x="12202" y="58918"/>
                </a:lnTo>
                <a:lnTo>
                  <a:pt x="12202" y="55157"/>
                </a:lnTo>
                <a:close/>
                <a:moveTo>
                  <a:pt x="19968" y="55157"/>
                </a:moveTo>
                <a:lnTo>
                  <a:pt x="19968" y="58918"/>
                </a:lnTo>
                <a:lnTo>
                  <a:pt x="16177" y="58918"/>
                </a:lnTo>
                <a:lnTo>
                  <a:pt x="16177" y="55157"/>
                </a:lnTo>
                <a:close/>
                <a:moveTo>
                  <a:pt x="23944" y="55157"/>
                </a:moveTo>
                <a:lnTo>
                  <a:pt x="23944" y="58918"/>
                </a:lnTo>
                <a:lnTo>
                  <a:pt x="20153" y="58918"/>
                </a:lnTo>
                <a:lnTo>
                  <a:pt x="20153" y="55157"/>
                </a:lnTo>
                <a:close/>
                <a:moveTo>
                  <a:pt x="27919" y="55157"/>
                </a:moveTo>
                <a:lnTo>
                  <a:pt x="27919" y="58918"/>
                </a:lnTo>
                <a:lnTo>
                  <a:pt x="24129" y="58918"/>
                </a:lnTo>
                <a:lnTo>
                  <a:pt x="24129" y="55157"/>
                </a:lnTo>
                <a:close/>
                <a:moveTo>
                  <a:pt x="31895" y="55157"/>
                </a:moveTo>
                <a:lnTo>
                  <a:pt x="31895" y="58918"/>
                </a:lnTo>
                <a:lnTo>
                  <a:pt x="28104" y="58918"/>
                </a:lnTo>
                <a:lnTo>
                  <a:pt x="28104" y="55157"/>
                </a:lnTo>
                <a:close/>
                <a:moveTo>
                  <a:pt x="35870" y="55157"/>
                </a:moveTo>
                <a:lnTo>
                  <a:pt x="35870" y="58918"/>
                </a:lnTo>
                <a:lnTo>
                  <a:pt x="32079" y="58918"/>
                </a:lnTo>
                <a:lnTo>
                  <a:pt x="32079" y="55157"/>
                </a:lnTo>
                <a:close/>
                <a:moveTo>
                  <a:pt x="39845" y="55157"/>
                </a:moveTo>
                <a:lnTo>
                  <a:pt x="39845" y="58918"/>
                </a:lnTo>
                <a:lnTo>
                  <a:pt x="36054" y="58918"/>
                </a:lnTo>
                <a:lnTo>
                  <a:pt x="36054" y="55157"/>
                </a:lnTo>
                <a:close/>
                <a:moveTo>
                  <a:pt x="43821" y="55157"/>
                </a:moveTo>
                <a:lnTo>
                  <a:pt x="43821" y="58918"/>
                </a:lnTo>
                <a:lnTo>
                  <a:pt x="40029" y="58918"/>
                </a:lnTo>
                <a:lnTo>
                  <a:pt x="40029" y="55157"/>
                </a:lnTo>
                <a:close/>
                <a:moveTo>
                  <a:pt x="47796" y="55157"/>
                </a:moveTo>
                <a:lnTo>
                  <a:pt x="47796" y="58918"/>
                </a:lnTo>
                <a:lnTo>
                  <a:pt x="44005" y="58918"/>
                </a:lnTo>
                <a:lnTo>
                  <a:pt x="44005" y="55157"/>
                </a:lnTo>
                <a:close/>
                <a:moveTo>
                  <a:pt x="51771" y="55157"/>
                </a:moveTo>
                <a:lnTo>
                  <a:pt x="51771" y="58918"/>
                </a:lnTo>
                <a:lnTo>
                  <a:pt x="47980" y="58918"/>
                </a:lnTo>
                <a:lnTo>
                  <a:pt x="47980" y="55157"/>
                </a:lnTo>
                <a:close/>
                <a:moveTo>
                  <a:pt x="55746" y="55157"/>
                </a:moveTo>
                <a:lnTo>
                  <a:pt x="55746" y="58918"/>
                </a:lnTo>
                <a:lnTo>
                  <a:pt x="51955" y="58918"/>
                </a:lnTo>
                <a:lnTo>
                  <a:pt x="51955" y="55157"/>
                </a:lnTo>
                <a:close/>
                <a:moveTo>
                  <a:pt x="59721" y="55157"/>
                </a:moveTo>
                <a:lnTo>
                  <a:pt x="59721" y="58918"/>
                </a:lnTo>
                <a:lnTo>
                  <a:pt x="55931" y="58918"/>
                </a:lnTo>
                <a:lnTo>
                  <a:pt x="55931" y="55157"/>
                </a:lnTo>
                <a:close/>
                <a:moveTo>
                  <a:pt x="63696" y="55157"/>
                </a:moveTo>
                <a:lnTo>
                  <a:pt x="63696" y="58918"/>
                </a:lnTo>
                <a:lnTo>
                  <a:pt x="59906" y="58918"/>
                </a:lnTo>
                <a:lnTo>
                  <a:pt x="59906" y="55157"/>
                </a:lnTo>
                <a:close/>
                <a:moveTo>
                  <a:pt x="67672" y="55157"/>
                </a:moveTo>
                <a:lnTo>
                  <a:pt x="67672" y="58918"/>
                </a:lnTo>
                <a:lnTo>
                  <a:pt x="63881" y="58918"/>
                </a:lnTo>
                <a:lnTo>
                  <a:pt x="63881" y="55157"/>
                </a:lnTo>
                <a:close/>
                <a:moveTo>
                  <a:pt x="71648" y="55157"/>
                </a:moveTo>
                <a:lnTo>
                  <a:pt x="71648" y="58918"/>
                </a:lnTo>
                <a:lnTo>
                  <a:pt x="67857" y="58918"/>
                </a:lnTo>
                <a:lnTo>
                  <a:pt x="67857" y="55157"/>
                </a:lnTo>
                <a:close/>
                <a:moveTo>
                  <a:pt x="75623" y="55157"/>
                </a:moveTo>
                <a:lnTo>
                  <a:pt x="75623" y="58918"/>
                </a:lnTo>
                <a:lnTo>
                  <a:pt x="71832" y="58918"/>
                </a:lnTo>
                <a:lnTo>
                  <a:pt x="71832" y="55157"/>
                </a:lnTo>
                <a:close/>
                <a:moveTo>
                  <a:pt x="79598" y="55157"/>
                </a:moveTo>
                <a:lnTo>
                  <a:pt x="79598" y="58918"/>
                </a:lnTo>
                <a:lnTo>
                  <a:pt x="75807" y="58918"/>
                </a:lnTo>
                <a:lnTo>
                  <a:pt x="75807" y="55157"/>
                </a:lnTo>
                <a:close/>
                <a:moveTo>
                  <a:pt x="83573" y="55157"/>
                </a:moveTo>
                <a:lnTo>
                  <a:pt x="83573" y="58918"/>
                </a:lnTo>
                <a:lnTo>
                  <a:pt x="79782" y="58918"/>
                </a:lnTo>
                <a:lnTo>
                  <a:pt x="79782" y="55157"/>
                </a:lnTo>
                <a:close/>
                <a:moveTo>
                  <a:pt x="87549" y="55157"/>
                </a:moveTo>
                <a:lnTo>
                  <a:pt x="87549" y="58918"/>
                </a:lnTo>
                <a:lnTo>
                  <a:pt x="83757" y="58918"/>
                </a:lnTo>
                <a:lnTo>
                  <a:pt x="83757" y="55157"/>
                </a:lnTo>
                <a:close/>
                <a:moveTo>
                  <a:pt x="91524" y="55157"/>
                </a:moveTo>
                <a:lnTo>
                  <a:pt x="91524" y="58918"/>
                </a:lnTo>
                <a:lnTo>
                  <a:pt x="87733" y="58918"/>
                </a:lnTo>
                <a:lnTo>
                  <a:pt x="87733" y="55157"/>
                </a:lnTo>
                <a:close/>
                <a:moveTo>
                  <a:pt x="95499" y="55157"/>
                </a:moveTo>
                <a:lnTo>
                  <a:pt x="95499" y="58918"/>
                </a:lnTo>
                <a:lnTo>
                  <a:pt x="91708" y="58918"/>
                </a:lnTo>
                <a:lnTo>
                  <a:pt x="91708" y="55157"/>
                </a:lnTo>
                <a:close/>
                <a:moveTo>
                  <a:pt x="99474" y="55157"/>
                </a:moveTo>
                <a:lnTo>
                  <a:pt x="99474" y="58918"/>
                </a:lnTo>
                <a:lnTo>
                  <a:pt x="95684" y="58918"/>
                </a:lnTo>
                <a:lnTo>
                  <a:pt x="95684" y="55157"/>
                </a:lnTo>
                <a:close/>
                <a:moveTo>
                  <a:pt x="103449" y="55157"/>
                </a:moveTo>
                <a:lnTo>
                  <a:pt x="103449" y="58918"/>
                </a:lnTo>
                <a:lnTo>
                  <a:pt x="99659" y="58918"/>
                </a:lnTo>
                <a:lnTo>
                  <a:pt x="99659" y="55157"/>
                </a:lnTo>
                <a:close/>
                <a:moveTo>
                  <a:pt x="107424" y="55157"/>
                </a:moveTo>
                <a:lnTo>
                  <a:pt x="107424" y="58918"/>
                </a:lnTo>
                <a:lnTo>
                  <a:pt x="103634" y="58918"/>
                </a:lnTo>
                <a:lnTo>
                  <a:pt x="103634" y="55157"/>
                </a:lnTo>
                <a:close/>
                <a:moveTo>
                  <a:pt x="111400" y="55157"/>
                </a:moveTo>
                <a:lnTo>
                  <a:pt x="111400" y="58918"/>
                </a:lnTo>
                <a:lnTo>
                  <a:pt x="107609" y="58918"/>
                </a:lnTo>
                <a:lnTo>
                  <a:pt x="107609" y="55157"/>
                </a:lnTo>
                <a:close/>
                <a:moveTo>
                  <a:pt x="115376" y="55157"/>
                </a:moveTo>
                <a:lnTo>
                  <a:pt x="115376" y="58918"/>
                </a:lnTo>
                <a:lnTo>
                  <a:pt x="111585" y="58918"/>
                </a:lnTo>
                <a:lnTo>
                  <a:pt x="111585" y="55157"/>
                </a:lnTo>
                <a:close/>
                <a:moveTo>
                  <a:pt x="119351" y="55157"/>
                </a:moveTo>
                <a:lnTo>
                  <a:pt x="119351" y="58918"/>
                </a:lnTo>
                <a:lnTo>
                  <a:pt x="115560" y="58918"/>
                </a:lnTo>
                <a:lnTo>
                  <a:pt x="115560" y="55157"/>
                </a:lnTo>
                <a:close/>
                <a:moveTo>
                  <a:pt x="123326" y="55157"/>
                </a:moveTo>
                <a:lnTo>
                  <a:pt x="123326" y="58918"/>
                </a:lnTo>
                <a:lnTo>
                  <a:pt x="119535" y="58918"/>
                </a:lnTo>
                <a:lnTo>
                  <a:pt x="119535" y="55157"/>
                </a:lnTo>
                <a:close/>
                <a:moveTo>
                  <a:pt x="127301" y="55157"/>
                </a:moveTo>
                <a:lnTo>
                  <a:pt x="127301" y="58918"/>
                </a:lnTo>
                <a:lnTo>
                  <a:pt x="123510" y="58918"/>
                </a:lnTo>
                <a:lnTo>
                  <a:pt x="123510" y="55157"/>
                </a:lnTo>
                <a:close/>
                <a:moveTo>
                  <a:pt x="131277" y="55157"/>
                </a:moveTo>
                <a:lnTo>
                  <a:pt x="131277" y="58918"/>
                </a:lnTo>
                <a:lnTo>
                  <a:pt x="127485" y="58918"/>
                </a:lnTo>
                <a:lnTo>
                  <a:pt x="127485" y="55157"/>
                </a:lnTo>
                <a:close/>
                <a:moveTo>
                  <a:pt x="135252" y="55157"/>
                </a:moveTo>
                <a:lnTo>
                  <a:pt x="135252" y="58918"/>
                </a:lnTo>
                <a:lnTo>
                  <a:pt x="131461" y="58918"/>
                </a:lnTo>
                <a:lnTo>
                  <a:pt x="131461" y="55157"/>
                </a:lnTo>
                <a:close/>
                <a:moveTo>
                  <a:pt x="139227" y="55157"/>
                </a:moveTo>
                <a:lnTo>
                  <a:pt x="139227" y="58918"/>
                </a:lnTo>
                <a:lnTo>
                  <a:pt x="135436" y="58918"/>
                </a:lnTo>
                <a:lnTo>
                  <a:pt x="135436" y="55157"/>
                </a:lnTo>
                <a:close/>
                <a:moveTo>
                  <a:pt x="143202" y="55157"/>
                </a:moveTo>
                <a:lnTo>
                  <a:pt x="143202" y="58918"/>
                </a:lnTo>
                <a:lnTo>
                  <a:pt x="139411" y="58918"/>
                </a:lnTo>
                <a:lnTo>
                  <a:pt x="139411" y="55157"/>
                </a:lnTo>
                <a:close/>
                <a:moveTo>
                  <a:pt x="147177" y="55157"/>
                </a:moveTo>
                <a:lnTo>
                  <a:pt x="147177" y="58918"/>
                </a:lnTo>
                <a:lnTo>
                  <a:pt x="143387" y="58918"/>
                </a:lnTo>
                <a:lnTo>
                  <a:pt x="143387" y="55157"/>
                </a:lnTo>
                <a:close/>
                <a:moveTo>
                  <a:pt x="151224" y="55157"/>
                </a:moveTo>
                <a:lnTo>
                  <a:pt x="151224" y="58918"/>
                </a:lnTo>
                <a:lnTo>
                  <a:pt x="147362" y="58918"/>
                </a:lnTo>
                <a:lnTo>
                  <a:pt x="147362" y="55157"/>
                </a:lnTo>
                <a:close/>
                <a:moveTo>
                  <a:pt x="4068" y="59101"/>
                </a:moveTo>
                <a:lnTo>
                  <a:pt x="4068" y="62861"/>
                </a:lnTo>
                <a:lnTo>
                  <a:pt x="184" y="62861"/>
                </a:lnTo>
                <a:lnTo>
                  <a:pt x="184" y="59101"/>
                </a:lnTo>
                <a:close/>
                <a:moveTo>
                  <a:pt x="8043" y="59101"/>
                </a:moveTo>
                <a:lnTo>
                  <a:pt x="8043" y="62861"/>
                </a:lnTo>
                <a:lnTo>
                  <a:pt x="4252" y="62861"/>
                </a:lnTo>
                <a:lnTo>
                  <a:pt x="4252" y="59101"/>
                </a:lnTo>
                <a:close/>
                <a:moveTo>
                  <a:pt x="12018" y="59101"/>
                </a:moveTo>
                <a:lnTo>
                  <a:pt x="12018" y="62861"/>
                </a:lnTo>
                <a:lnTo>
                  <a:pt x="8227" y="62861"/>
                </a:lnTo>
                <a:lnTo>
                  <a:pt x="8227" y="59101"/>
                </a:lnTo>
                <a:close/>
                <a:moveTo>
                  <a:pt x="15993" y="59101"/>
                </a:moveTo>
                <a:lnTo>
                  <a:pt x="15993" y="62861"/>
                </a:lnTo>
                <a:lnTo>
                  <a:pt x="12202" y="62861"/>
                </a:lnTo>
                <a:lnTo>
                  <a:pt x="12202" y="59101"/>
                </a:lnTo>
                <a:close/>
                <a:moveTo>
                  <a:pt x="19968" y="59101"/>
                </a:moveTo>
                <a:lnTo>
                  <a:pt x="19968" y="62861"/>
                </a:lnTo>
                <a:lnTo>
                  <a:pt x="16177" y="62861"/>
                </a:lnTo>
                <a:lnTo>
                  <a:pt x="16177" y="59101"/>
                </a:lnTo>
                <a:close/>
                <a:moveTo>
                  <a:pt x="23944" y="59101"/>
                </a:moveTo>
                <a:lnTo>
                  <a:pt x="23944" y="62861"/>
                </a:lnTo>
                <a:lnTo>
                  <a:pt x="20153" y="62861"/>
                </a:lnTo>
                <a:lnTo>
                  <a:pt x="20153" y="59101"/>
                </a:lnTo>
                <a:close/>
                <a:moveTo>
                  <a:pt x="27919" y="59101"/>
                </a:moveTo>
                <a:lnTo>
                  <a:pt x="27919" y="62861"/>
                </a:lnTo>
                <a:lnTo>
                  <a:pt x="24129" y="62861"/>
                </a:lnTo>
                <a:lnTo>
                  <a:pt x="24129" y="59101"/>
                </a:lnTo>
                <a:close/>
                <a:moveTo>
                  <a:pt x="31895" y="59101"/>
                </a:moveTo>
                <a:lnTo>
                  <a:pt x="31895" y="62861"/>
                </a:lnTo>
                <a:lnTo>
                  <a:pt x="28104" y="62861"/>
                </a:lnTo>
                <a:lnTo>
                  <a:pt x="28104" y="59101"/>
                </a:lnTo>
                <a:close/>
                <a:moveTo>
                  <a:pt x="35870" y="59101"/>
                </a:moveTo>
                <a:lnTo>
                  <a:pt x="35870" y="62861"/>
                </a:lnTo>
                <a:lnTo>
                  <a:pt x="32079" y="62861"/>
                </a:lnTo>
                <a:lnTo>
                  <a:pt x="32079" y="59101"/>
                </a:lnTo>
                <a:close/>
                <a:moveTo>
                  <a:pt x="39845" y="59101"/>
                </a:moveTo>
                <a:lnTo>
                  <a:pt x="39845" y="62861"/>
                </a:lnTo>
                <a:lnTo>
                  <a:pt x="36054" y="62861"/>
                </a:lnTo>
                <a:lnTo>
                  <a:pt x="36054" y="59101"/>
                </a:lnTo>
                <a:close/>
                <a:moveTo>
                  <a:pt x="43821" y="59101"/>
                </a:moveTo>
                <a:lnTo>
                  <a:pt x="43821" y="62861"/>
                </a:lnTo>
                <a:lnTo>
                  <a:pt x="40029" y="62861"/>
                </a:lnTo>
                <a:lnTo>
                  <a:pt x="40029" y="59101"/>
                </a:lnTo>
                <a:close/>
                <a:moveTo>
                  <a:pt x="47796" y="59101"/>
                </a:moveTo>
                <a:lnTo>
                  <a:pt x="47796" y="62861"/>
                </a:lnTo>
                <a:lnTo>
                  <a:pt x="44005" y="62861"/>
                </a:lnTo>
                <a:lnTo>
                  <a:pt x="44005" y="59101"/>
                </a:lnTo>
                <a:close/>
                <a:moveTo>
                  <a:pt x="51771" y="59101"/>
                </a:moveTo>
                <a:lnTo>
                  <a:pt x="51771" y="62861"/>
                </a:lnTo>
                <a:lnTo>
                  <a:pt x="47980" y="62861"/>
                </a:lnTo>
                <a:lnTo>
                  <a:pt x="47980" y="59101"/>
                </a:lnTo>
                <a:close/>
                <a:moveTo>
                  <a:pt x="55746" y="59101"/>
                </a:moveTo>
                <a:lnTo>
                  <a:pt x="55746" y="62861"/>
                </a:lnTo>
                <a:lnTo>
                  <a:pt x="51955" y="62861"/>
                </a:lnTo>
                <a:lnTo>
                  <a:pt x="51955" y="59101"/>
                </a:lnTo>
                <a:close/>
                <a:moveTo>
                  <a:pt x="59721" y="59101"/>
                </a:moveTo>
                <a:lnTo>
                  <a:pt x="59721" y="62861"/>
                </a:lnTo>
                <a:lnTo>
                  <a:pt x="55931" y="62861"/>
                </a:lnTo>
                <a:lnTo>
                  <a:pt x="55931" y="59101"/>
                </a:lnTo>
                <a:close/>
                <a:moveTo>
                  <a:pt x="63696" y="59101"/>
                </a:moveTo>
                <a:lnTo>
                  <a:pt x="63696" y="62861"/>
                </a:lnTo>
                <a:lnTo>
                  <a:pt x="59906" y="62861"/>
                </a:lnTo>
                <a:lnTo>
                  <a:pt x="59906" y="59101"/>
                </a:lnTo>
                <a:close/>
                <a:moveTo>
                  <a:pt x="67672" y="59101"/>
                </a:moveTo>
                <a:lnTo>
                  <a:pt x="67672" y="62861"/>
                </a:lnTo>
                <a:lnTo>
                  <a:pt x="63881" y="62861"/>
                </a:lnTo>
                <a:lnTo>
                  <a:pt x="63881" y="59101"/>
                </a:lnTo>
                <a:close/>
                <a:moveTo>
                  <a:pt x="71648" y="59101"/>
                </a:moveTo>
                <a:lnTo>
                  <a:pt x="71648" y="62861"/>
                </a:lnTo>
                <a:lnTo>
                  <a:pt x="67857" y="62861"/>
                </a:lnTo>
                <a:lnTo>
                  <a:pt x="67857" y="59101"/>
                </a:lnTo>
                <a:close/>
                <a:moveTo>
                  <a:pt x="75623" y="59101"/>
                </a:moveTo>
                <a:lnTo>
                  <a:pt x="75623" y="62861"/>
                </a:lnTo>
                <a:lnTo>
                  <a:pt x="71832" y="62861"/>
                </a:lnTo>
                <a:lnTo>
                  <a:pt x="71832" y="59101"/>
                </a:lnTo>
                <a:close/>
                <a:moveTo>
                  <a:pt x="79598" y="59101"/>
                </a:moveTo>
                <a:lnTo>
                  <a:pt x="79598" y="62861"/>
                </a:lnTo>
                <a:lnTo>
                  <a:pt x="75807" y="62861"/>
                </a:lnTo>
                <a:lnTo>
                  <a:pt x="75807" y="59101"/>
                </a:lnTo>
                <a:close/>
                <a:moveTo>
                  <a:pt x="83573" y="59101"/>
                </a:moveTo>
                <a:lnTo>
                  <a:pt x="83573" y="62861"/>
                </a:lnTo>
                <a:lnTo>
                  <a:pt x="79782" y="62861"/>
                </a:lnTo>
                <a:lnTo>
                  <a:pt x="79782" y="59101"/>
                </a:lnTo>
                <a:close/>
                <a:moveTo>
                  <a:pt x="87549" y="59101"/>
                </a:moveTo>
                <a:lnTo>
                  <a:pt x="87549" y="62861"/>
                </a:lnTo>
                <a:lnTo>
                  <a:pt x="83757" y="62861"/>
                </a:lnTo>
                <a:lnTo>
                  <a:pt x="83757" y="59101"/>
                </a:lnTo>
                <a:close/>
                <a:moveTo>
                  <a:pt x="91524" y="59101"/>
                </a:moveTo>
                <a:lnTo>
                  <a:pt x="91524" y="62861"/>
                </a:lnTo>
                <a:lnTo>
                  <a:pt x="87733" y="62861"/>
                </a:lnTo>
                <a:lnTo>
                  <a:pt x="87733" y="59101"/>
                </a:lnTo>
                <a:close/>
                <a:moveTo>
                  <a:pt x="95499" y="59101"/>
                </a:moveTo>
                <a:lnTo>
                  <a:pt x="95499" y="62861"/>
                </a:lnTo>
                <a:lnTo>
                  <a:pt x="91708" y="62861"/>
                </a:lnTo>
                <a:lnTo>
                  <a:pt x="91708" y="59101"/>
                </a:lnTo>
                <a:close/>
                <a:moveTo>
                  <a:pt x="99474" y="59101"/>
                </a:moveTo>
                <a:lnTo>
                  <a:pt x="99474" y="62861"/>
                </a:lnTo>
                <a:lnTo>
                  <a:pt x="95684" y="62861"/>
                </a:lnTo>
                <a:lnTo>
                  <a:pt x="95684" y="59101"/>
                </a:lnTo>
                <a:close/>
                <a:moveTo>
                  <a:pt x="103449" y="59101"/>
                </a:moveTo>
                <a:lnTo>
                  <a:pt x="103449" y="62861"/>
                </a:lnTo>
                <a:lnTo>
                  <a:pt x="99659" y="62861"/>
                </a:lnTo>
                <a:lnTo>
                  <a:pt x="99659" y="59101"/>
                </a:lnTo>
                <a:close/>
                <a:moveTo>
                  <a:pt x="107424" y="59101"/>
                </a:moveTo>
                <a:lnTo>
                  <a:pt x="107424" y="62861"/>
                </a:lnTo>
                <a:lnTo>
                  <a:pt x="103634" y="62861"/>
                </a:lnTo>
                <a:lnTo>
                  <a:pt x="103634" y="59101"/>
                </a:lnTo>
                <a:close/>
                <a:moveTo>
                  <a:pt x="111400" y="59101"/>
                </a:moveTo>
                <a:lnTo>
                  <a:pt x="111400" y="62861"/>
                </a:lnTo>
                <a:lnTo>
                  <a:pt x="107609" y="62861"/>
                </a:lnTo>
                <a:lnTo>
                  <a:pt x="107609" y="59101"/>
                </a:lnTo>
                <a:close/>
                <a:moveTo>
                  <a:pt x="115376" y="59101"/>
                </a:moveTo>
                <a:lnTo>
                  <a:pt x="115376" y="62861"/>
                </a:lnTo>
                <a:lnTo>
                  <a:pt x="111585" y="62861"/>
                </a:lnTo>
                <a:lnTo>
                  <a:pt x="111585" y="59101"/>
                </a:lnTo>
                <a:close/>
                <a:moveTo>
                  <a:pt x="119351" y="59101"/>
                </a:moveTo>
                <a:lnTo>
                  <a:pt x="119351" y="62861"/>
                </a:lnTo>
                <a:lnTo>
                  <a:pt x="115560" y="62861"/>
                </a:lnTo>
                <a:lnTo>
                  <a:pt x="115560" y="59101"/>
                </a:lnTo>
                <a:close/>
                <a:moveTo>
                  <a:pt x="123326" y="59101"/>
                </a:moveTo>
                <a:lnTo>
                  <a:pt x="123326" y="62861"/>
                </a:lnTo>
                <a:lnTo>
                  <a:pt x="119535" y="62861"/>
                </a:lnTo>
                <a:lnTo>
                  <a:pt x="119535" y="59101"/>
                </a:lnTo>
                <a:close/>
                <a:moveTo>
                  <a:pt x="127301" y="59101"/>
                </a:moveTo>
                <a:lnTo>
                  <a:pt x="127301" y="62861"/>
                </a:lnTo>
                <a:lnTo>
                  <a:pt x="123510" y="62861"/>
                </a:lnTo>
                <a:lnTo>
                  <a:pt x="123510" y="59101"/>
                </a:lnTo>
                <a:close/>
                <a:moveTo>
                  <a:pt x="131277" y="59101"/>
                </a:moveTo>
                <a:lnTo>
                  <a:pt x="131277" y="62861"/>
                </a:lnTo>
                <a:lnTo>
                  <a:pt x="127485" y="62861"/>
                </a:lnTo>
                <a:lnTo>
                  <a:pt x="127485" y="59101"/>
                </a:lnTo>
                <a:close/>
                <a:moveTo>
                  <a:pt x="135252" y="59101"/>
                </a:moveTo>
                <a:lnTo>
                  <a:pt x="135252" y="62861"/>
                </a:lnTo>
                <a:lnTo>
                  <a:pt x="131461" y="62861"/>
                </a:lnTo>
                <a:lnTo>
                  <a:pt x="131461" y="59101"/>
                </a:lnTo>
                <a:close/>
                <a:moveTo>
                  <a:pt x="139227" y="59101"/>
                </a:moveTo>
                <a:lnTo>
                  <a:pt x="139227" y="62861"/>
                </a:lnTo>
                <a:lnTo>
                  <a:pt x="135436" y="62861"/>
                </a:lnTo>
                <a:lnTo>
                  <a:pt x="135436" y="59101"/>
                </a:lnTo>
                <a:close/>
                <a:moveTo>
                  <a:pt x="143202" y="59101"/>
                </a:moveTo>
                <a:lnTo>
                  <a:pt x="143202" y="62861"/>
                </a:lnTo>
                <a:lnTo>
                  <a:pt x="139411" y="62861"/>
                </a:lnTo>
                <a:lnTo>
                  <a:pt x="139411" y="59101"/>
                </a:lnTo>
                <a:close/>
                <a:moveTo>
                  <a:pt x="147177" y="59101"/>
                </a:moveTo>
                <a:lnTo>
                  <a:pt x="147177" y="62861"/>
                </a:lnTo>
                <a:lnTo>
                  <a:pt x="143387" y="62861"/>
                </a:lnTo>
                <a:lnTo>
                  <a:pt x="143387" y="59101"/>
                </a:lnTo>
                <a:close/>
                <a:moveTo>
                  <a:pt x="151224" y="59101"/>
                </a:moveTo>
                <a:lnTo>
                  <a:pt x="151224" y="62861"/>
                </a:lnTo>
                <a:lnTo>
                  <a:pt x="147362" y="62861"/>
                </a:lnTo>
                <a:lnTo>
                  <a:pt x="147362" y="59101"/>
                </a:lnTo>
                <a:close/>
                <a:moveTo>
                  <a:pt x="4068" y="63043"/>
                </a:moveTo>
                <a:lnTo>
                  <a:pt x="4068" y="66803"/>
                </a:lnTo>
                <a:lnTo>
                  <a:pt x="184" y="66803"/>
                </a:lnTo>
                <a:lnTo>
                  <a:pt x="184" y="63043"/>
                </a:lnTo>
                <a:close/>
                <a:moveTo>
                  <a:pt x="8043" y="63043"/>
                </a:moveTo>
                <a:lnTo>
                  <a:pt x="8043" y="66803"/>
                </a:lnTo>
                <a:lnTo>
                  <a:pt x="4252" y="66803"/>
                </a:lnTo>
                <a:lnTo>
                  <a:pt x="4252" y="63043"/>
                </a:lnTo>
                <a:close/>
                <a:moveTo>
                  <a:pt x="12018" y="63043"/>
                </a:moveTo>
                <a:lnTo>
                  <a:pt x="12018" y="66803"/>
                </a:lnTo>
                <a:lnTo>
                  <a:pt x="8227" y="66803"/>
                </a:lnTo>
                <a:lnTo>
                  <a:pt x="8227" y="63043"/>
                </a:lnTo>
                <a:close/>
                <a:moveTo>
                  <a:pt x="15993" y="63043"/>
                </a:moveTo>
                <a:lnTo>
                  <a:pt x="15993" y="66803"/>
                </a:lnTo>
                <a:lnTo>
                  <a:pt x="12202" y="66803"/>
                </a:lnTo>
                <a:lnTo>
                  <a:pt x="12202" y="63043"/>
                </a:lnTo>
                <a:close/>
                <a:moveTo>
                  <a:pt x="19968" y="63043"/>
                </a:moveTo>
                <a:lnTo>
                  <a:pt x="19968" y="66803"/>
                </a:lnTo>
                <a:lnTo>
                  <a:pt x="16177" y="66803"/>
                </a:lnTo>
                <a:lnTo>
                  <a:pt x="16177" y="63043"/>
                </a:lnTo>
                <a:close/>
                <a:moveTo>
                  <a:pt x="23944" y="63043"/>
                </a:moveTo>
                <a:lnTo>
                  <a:pt x="23944" y="66803"/>
                </a:lnTo>
                <a:lnTo>
                  <a:pt x="20153" y="66803"/>
                </a:lnTo>
                <a:lnTo>
                  <a:pt x="20153" y="63043"/>
                </a:lnTo>
                <a:close/>
                <a:moveTo>
                  <a:pt x="27919" y="63043"/>
                </a:moveTo>
                <a:lnTo>
                  <a:pt x="27919" y="66803"/>
                </a:lnTo>
                <a:lnTo>
                  <a:pt x="24129" y="66803"/>
                </a:lnTo>
                <a:lnTo>
                  <a:pt x="24129" y="63043"/>
                </a:lnTo>
                <a:close/>
                <a:moveTo>
                  <a:pt x="31895" y="63043"/>
                </a:moveTo>
                <a:lnTo>
                  <a:pt x="31895" y="66803"/>
                </a:lnTo>
                <a:lnTo>
                  <a:pt x="28104" y="66803"/>
                </a:lnTo>
                <a:lnTo>
                  <a:pt x="28104" y="63043"/>
                </a:lnTo>
                <a:close/>
                <a:moveTo>
                  <a:pt x="35870" y="63043"/>
                </a:moveTo>
                <a:lnTo>
                  <a:pt x="35870" y="66803"/>
                </a:lnTo>
                <a:lnTo>
                  <a:pt x="32079" y="66803"/>
                </a:lnTo>
                <a:lnTo>
                  <a:pt x="32079" y="63043"/>
                </a:lnTo>
                <a:close/>
                <a:moveTo>
                  <a:pt x="39845" y="63043"/>
                </a:moveTo>
                <a:lnTo>
                  <a:pt x="39845" y="66803"/>
                </a:lnTo>
                <a:lnTo>
                  <a:pt x="36054" y="66803"/>
                </a:lnTo>
                <a:lnTo>
                  <a:pt x="36054" y="63043"/>
                </a:lnTo>
                <a:close/>
                <a:moveTo>
                  <a:pt x="43821" y="63043"/>
                </a:moveTo>
                <a:lnTo>
                  <a:pt x="43821" y="66803"/>
                </a:lnTo>
                <a:lnTo>
                  <a:pt x="40029" y="66803"/>
                </a:lnTo>
                <a:lnTo>
                  <a:pt x="40029" y="63043"/>
                </a:lnTo>
                <a:close/>
                <a:moveTo>
                  <a:pt x="47796" y="63043"/>
                </a:moveTo>
                <a:lnTo>
                  <a:pt x="47796" y="66803"/>
                </a:lnTo>
                <a:lnTo>
                  <a:pt x="44005" y="66803"/>
                </a:lnTo>
                <a:lnTo>
                  <a:pt x="44005" y="63043"/>
                </a:lnTo>
                <a:close/>
                <a:moveTo>
                  <a:pt x="51771" y="63043"/>
                </a:moveTo>
                <a:lnTo>
                  <a:pt x="51771" y="66803"/>
                </a:lnTo>
                <a:lnTo>
                  <a:pt x="47980" y="66803"/>
                </a:lnTo>
                <a:lnTo>
                  <a:pt x="47980" y="63043"/>
                </a:lnTo>
                <a:close/>
                <a:moveTo>
                  <a:pt x="55746" y="63043"/>
                </a:moveTo>
                <a:lnTo>
                  <a:pt x="55746" y="66803"/>
                </a:lnTo>
                <a:lnTo>
                  <a:pt x="51955" y="66803"/>
                </a:lnTo>
                <a:lnTo>
                  <a:pt x="51955" y="63043"/>
                </a:lnTo>
                <a:close/>
                <a:moveTo>
                  <a:pt x="59721" y="63043"/>
                </a:moveTo>
                <a:lnTo>
                  <a:pt x="59721" y="66803"/>
                </a:lnTo>
                <a:lnTo>
                  <a:pt x="55931" y="66803"/>
                </a:lnTo>
                <a:lnTo>
                  <a:pt x="55931" y="63043"/>
                </a:lnTo>
                <a:close/>
                <a:moveTo>
                  <a:pt x="63696" y="63043"/>
                </a:moveTo>
                <a:lnTo>
                  <a:pt x="63696" y="66803"/>
                </a:lnTo>
                <a:lnTo>
                  <a:pt x="59906" y="66803"/>
                </a:lnTo>
                <a:lnTo>
                  <a:pt x="59906" y="63043"/>
                </a:lnTo>
                <a:close/>
                <a:moveTo>
                  <a:pt x="67672" y="63043"/>
                </a:moveTo>
                <a:lnTo>
                  <a:pt x="67672" y="66803"/>
                </a:lnTo>
                <a:lnTo>
                  <a:pt x="63881" y="66803"/>
                </a:lnTo>
                <a:lnTo>
                  <a:pt x="63881" y="63043"/>
                </a:lnTo>
                <a:close/>
                <a:moveTo>
                  <a:pt x="71648" y="63043"/>
                </a:moveTo>
                <a:lnTo>
                  <a:pt x="71648" y="66803"/>
                </a:lnTo>
                <a:lnTo>
                  <a:pt x="67857" y="66803"/>
                </a:lnTo>
                <a:lnTo>
                  <a:pt x="67857" y="63043"/>
                </a:lnTo>
                <a:close/>
                <a:moveTo>
                  <a:pt x="75623" y="63043"/>
                </a:moveTo>
                <a:lnTo>
                  <a:pt x="75623" y="66803"/>
                </a:lnTo>
                <a:lnTo>
                  <a:pt x="71832" y="66803"/>
                </a:lnTo>
                <a:lnTo>
                  <a:pt x="71832" y="63043"/>
                </a:lnTo>
                <a:close/>
                <a:moveTo>
                  <a:pt x="79598" y="63043"/>
                </a:moveTo>
                <a:lnTo>
                  <a:pt x="79598" y="66803"/>
                </a:lnTo>
                <a:lnTo>
                  <a:pt x="75807" y="66803"/>
                </a:lnTo>
                <a:lnTo>
                  <a:pt x="75807" y="63043"/>
                </a:lnTo>
                <a:close/>
                <a:moveTo>
                  <a:pt x="83573" y="63043"/>
                </a:moveTo>
                <a:lnTo>
                  <a:pt x="83573" y="66803"/>
                </a:lnTo>
                <a:lnTo>
                  <a:pt x="79782" y="66803"/>
                </a:lnTo>
                <a:lnTo>
                  <a:pt x="79782" y="63043"/>
                </a:lnTo>
                <a:close/>
                <a:moveTo>
                  <a:pt x="87549" y="63043"/>
                </a:moveTo>
                <a:lnTo>
                  <a:pt x="87549" y="66803"/>
                </a:lnTo>
                <a:lnTo>
                  <a:pt x="83757" y="66803"/>
                </a:lnTo>
                <a:lnTo>
                  <a:pt x="83757" y="63043"/>
                </a:lnTo>
                <a:close/>
                <a:moveTo>
                  <a:pt x="91524" y="63043"/>
                </a:moveTo>
                <a:lnTo>
                  <a:pt x="91524" y="66803"/>
                </a:lnTo>
                <a:lnTo>
                  <a:pt x="87733" y="66803"/>
                </a:lnTo>
                <a:lnTo>
                  <a:pt x="87733" y="63043"/>
                </a:lnTo>
                <a:close/>
                <a:moveTo>
                  <a:pt x="95499" y="63043"/>
                </a:moveTo>
                <a:lnTo>
                  <a:pt x="95499" y="66803"/>
                </a:lnTo>
                <a:lnTo>
                  <a:pt x="91708" y="66803"/>
                </a:lnTo>
                <a:lnTo>
                  <a:pt x="91708" y="63043"/>
                </a:lnTo>
                <a:close/>
                <a:moveTo>
                  <a:pt x="99474" y="63043"/>
                </a:moveTo>
                <a:lnTo>
                  <a:pt x="99474" y="66803"/>
                </a:lnTo>
                <a:lnTo>
                  <a:pt x="95684" y="66803"/>
                </a:lnTo>
                <a:lnTo>
                  <a:pt x="95684" y="63043"/>
                </a:lnTo>
                <a:close/>
                <a:moveTo>
                  <a:pt x="103449" y="63043"/>
                </a:moveTo>
                <a:lnTo>
                  <a:pt x="103449" y="66803"/>
                </a:lnTo>
                <a:lnTo>
                  <a:pt x="99659" y="66803"/>
                </a:lnTo>
                <a:lnTo>
                  <a:pt x="99659" y="63043"/>
                </a:lnTo>
                <a:close/>
                <a:moveTo>
                  <a:pt x="107424" y="63043"/>
                </a:moveTo>
                <a:lnTo>
                  <a:pt x="107424" y="66803"/>
                </a:lnTo>
                <a:lnTo>
                  <a:pt x="103634" y="66803"/>
                </a:lnTo>
                <a:lnTo>
                  <a:pt x="103634" y="63043"/>
                </a:lnTo>
                <a:close/>
                <a:moveTo>
                  <a:pt x="111400" y="63043"/>
                </a:moveTo>
                <a:lnTo>
                  <a:pt x="111400" y="66803"/>
                </a:lnTo>
                <a:lnTo>
                  <a:pt x="107609" y="66803"/>
                </a:lnTo>
                <a:lnTo>
                  <a:pt x="107609" y="63043"/>
                </a:lnTo>
                <a:close/>
                <a:moveTo>
                  <a:pt x="115376" y="63043"/>
                </a:moveTo>
                <a:lnTo>
                  <a:pt x="115376" y="66803"/>
                </a:lnTo>
                <a:lnTo>
                  <a:pt x="111585" y="66803"/>
                </a:lnTo>
                <a:lnTo>
                  <a:pt x="111585" y="63043"/>
                </a:lnTo>
                <a:close/>
                <a:moveTo>
                  <a:pt x="119351" y="63044"/>
                </a:moveTo>
                <a:lnTo>
                  <a:pt x="119351" y="66803"/>
                </a:lnTo>
                <a:lnTo>
                  <a:pt x="115560" y="66803"/>
                </a:lnTo>
                <a:lnTo>
                  <a:pt x="115560" y="63044"/>
                </a:lnTo>
                <a:close/>
                <a:moveTo>
                  <a:pt x="123326" y="63044"/>
                </a:moveTo>
                <a:lnTo>
                  <a:pt x="123326" y="66803"/>
                </a:lnTo>
                <a:lnTo>
                  <a:pt x="119535" y="66803"/>
                </a:lnTo>
                <a:lnTo>
                  <a:pt x="119535" y="63044"/>
                </a:lnTo>
                <a:close/>
                <a:moveTo>
                  <a:pt x="127301" y="63044"/>
                </a:moveTo>
                <a:lnTo>
                  <a:pt x="127301" y="66803"/>
                </a:lnTo>
                <a:lnTo>
                  <a:pt x="123510" y="66803"/>
                </a:lnTo>
                <a:lnTo>
                  <a:pt x="123510" y="63044"/>
                </a:lnTo>
                <a:close/>
                <a:moveTo>
                  <a:pt x="131277" y="63044"/>
                </a:moveTo>
                <a:lnTo>
                  <a:pt x="131277" y="66803"/>
                </a:lnTo>
                <a:lnTo>
                  <a:pt x="127485" y="66803"/>
                </a:lnTo>
                <a:lnTo>
                  <a:pt x="127485" y="63044"/>
                </a:lnTo>
                <a:close/>
                <a:moveTo>
                  <a:pt x="135252" y="63044"/>
                </a:moveTo>
                <a:lnTo>
                  <a:pt x="135252" y="66803"/>
                </a:lnTo>
                <a:lnTo>
                  <a:pt x="131461" y="66803"/>
                </a:lnTo>
                <a:lnTo>
                  <a:pt x="131461" y="63044"/>
                </a:lnTo>
                <a:close/>
                <a:moveTo>
                  <a:pt x="139227" y="63044"/>
                </a:moveTo>
                <a:lnTo>
                  <a:pt x="139227" y="66803"/>
                </a:lnTo>
                <a:lnTo>
                  <a:pt x="135436" y="66803"/>
                </a:lnTo>
                <a:lnTo>
                  <a:pt x="135436" y="63044"/>
                </a:lnTo>
                <a:close/>
                <a:moveTo>
                  <a:pt x="143202" y="63044"/>
                </a:moveTo>
                <a:lnTo>
                  <a:pt x="143202" y="66803"/>
                </a:lnTo>
                <a:lnTo>
                  <a:pt x="139411" y="66803"/>
                </a:lnTo>
                <a:lnTo>
                  <a:pt x="139411" y="63044"/>
                </a:lnTo>
                <a:close/>
                <a:moveTo>
                  <a:pt x="147177" y="63044"/>
                </a:moveTo>
                <a:lnTo>
                  <a:pt x="147177" y="66803"/>
                </a:lnTo>
                <a:lnTo>
                  <a:pt x="143387" y="66803"/>
                </a:lnTo>
                <a:lnTo>
                  <a:pt x="143387" y="63044"/>
                </a:lnTo>
                <a:close/>
                <a:moveTo>
                  <a:pt x="151224" y="63044"/>
                </a:moveTo>
                <a:lnTo>
                  <a:pt x="151224" y="66803"/>
                </a:lnTo>
                <a:lnTo>
                  <a:pt x="147362" y="66803"/>
                </a:lnTo>
                <a:lnTo>
                  <a:pt x="147362" y="63044"/>
                </a:lnTo>
                <a:close/>
                <a:moveTo>
                  <a:pt x="4068" y="66986"/>
                </a:moveTo>
                <a:lnTo>
                  <a:pt x="4068" y="70746"/>
                </a:lnTo>
                <a:lnTo>
                  <a:pt x="184" y="70746"/>
                </a:lnTo>
                <a:lnTo>
                  <a:pt x="184" y="66986"/>
                </a:lnTo>
                <a:close/>
                <a:moveTo>
                  <a:pt x="8043" y="66986"/>
                </a:moveTo>
                <a:lnTo>
                  <a:pt x="8043" y="70746"/>
                </a:lnTo>
                <a:lnTo>
                  <a:pt x="4252" y="70746"/>
                </a:lnTo>
                <a:lnTo>
                  <a:pt x="4252" y="66986"/>
                </a:lnTo>
                <a:close/>
                <a:moveTo>
                  <a:pt x="12018" y="66986"/>
                </a:moveTo>
                <a:lnTo>
                  <a:pt x="12018" y="70746"/>
                </a:lnTo>
                <a:lnTo>
                  <a:pt x="8227" y="70746"/>
                </a:lnTo>
                <a:lnTo>
                  <a:pt x="8227" y="66986"/>
                </a:lnTo>
                <a:close/>
                <a:moveTo>
                  <a:pt x="15993" y="66986"/>
                </a:moveTo>
                <a:lnTo>
                  <a:pt x="15993" y="70746"/>
                </a:lnTo>
                <a:lnTo>
                  <a:pt x="12202" y="70746"/>
                </a:lnTo>
                <a:lnTo>
                  <a:pt x="12202" y="66986"/>
                </a:lnTo>
                <a:close/>
                <a:moveTo>
                  <a:pt x="19968" y="66986"/>
                </a:moveTo>
                <a:lnTo>
                  <a:pt x="19968" y="70746"/>
                </a:lnTo>
                <a:lnTo>
                  <a:pt x="16177" y="70746"/>
                </a:lnTo>
                <a:lnTo>
                  <a:pt x="16177" y="66986"/>
                </a:lnTo>
                <a:close/>
                <a:moveTo>
                  <a:pt x="23944" y="66986"/>
                </a:moveTo>
                <a:lnTo>
                  <a:pt x="23944" y="70746"/>
                </a:lnTo>
                <a:lnTo>
                  <a:pt x="20153" y="70746"/>
                </a:lnTo>
                <a:lnTo>
                  <a:pt x="20153" y="66986"/>
                </a:lnTo>
                <a:close/>
                <a:moveTo>
                  <a:pt x="27919" y="66986"/>
                </a:moveTo>
                <a:lnTo>
                  <a:pt x="27919" y="70746"/>
                </a:lnTo>
                <a:lnTo>
                  <a:pt x="24129" y="70746"/>
                </a:lnTo>
                <a:lnTo>
                  <a:pt x="24129" y="66986"/>
                </a:lnTo>
                <a:close/>
                <a:moveTo>
                  <a:pt x="31895" y="66986"/>
                </a:moveTo>
                <a:lnTo>
                  <a:pt x="31895" y="70746"/>
                </a:lnTo>
                <a:lnTo>
                  <a:pt x="28104" y="70746"/>
                </a:lnTo>
                <a:lnTo>
                  <a:pt x="28104" y="66986"/>
                </a:lnTo>
                <a:close/>
                <a:moveTo>
                  <a:pt x="35870" y="66986"/>
                </a:moveTo>
                <a:lnTo>
                  <a:pt x="35870" y="70746"/>
                </a:lnTo>
                <a:lnTo>
                  <a:pt x="32079" y="70746"/>
                </a:lnTo>
                <a:lnTo>
                  <a:pt x="32079" y="66986"/>
                </a:lnTo>
                <a:close/>
                <a:moveTo>
                  <a:pt x="39845" y="66986"/>
                </a:moveTo>
                <a:lnTo>
                  <a:pt x="39845" y="70746"/>
                </a:lnTo>
                <a:lnTo>
                  <a:pt x="36054" y="70746"/>
                </a:lnTo>
                <a:lnTo>
                  <a:pt x="36054" y="66986"/>
                </a:lnTo>
                <a:close/>
                <a:moveTo>
                  <a:pt x="43821" y="66986"/>
                </a:moveTo>
                <a:lnTo>
                  <a:pt x="43821" y="70746"/>
                </a:lnTo>
                <a:lnTo>
                  <a:pt x="40029" y="70746"/>
                </a:lnTo>
                <a:lnTo>
                  <a:pt x="40029" y="66986"/>
                </a:lnTo>
                <a:close/>
                <a:moveTo>
                  <a:pt x="47796" y="66986"/>
                </a:moveTo>
                <a:lnTo>
                  <a:pt x="47796" y="70746"/>
                </a:lnTo>
                <a:lnTo>
                  <a:pt x="44005" y="70746"/>
                </a:lnTo>
                <a:lnTo>
                  <a:pt x="44005" y="66986"/>
                </a:lnTo>
                <a:close/>
                <a:moveTo>
                  <a:pt x="51771" y="66986"/>
                </a:moveTo>
                <a:lnTo>
                  <a:pt x="51771" y="70746"/>
                </a:lnTo>
                <a:lnTo>
                  <a:pt x="47980" y="70746"/>
                </a:lnTo>
                <a:lnTo>
                  <a:pt x="47980" y="66986"/>
                </a:lnTo>
                <a:close/>
                <a:moveTo>
                  <a:pt x="55746" y="66986"/>
                </a:moveTo>
                <a:lnTo>
                  <a:pt x="55746" y="70746"/>
                </a:lnTo>
                <a:lnTo>
                  <a:pt x="51955" y="70746"/>
                </a:lnTo>
                <a:lnTo>
                  <a:pt x="51955" y="66986"/>
                </a:lnTo>
                <a:close/>
                <a:moveTo>
                  <a:pt x="59721" y="66986"/>
                </a:moveTo>
                <a:lnTo>
                  <a:pt x="59721" y="70746"/>
                </a:lnTo>
                <a:lnTo>
                  <a:pt x="55931" y="70746"/>
                </a:lnTo>
                <a:lnTo>
                  <a:pt x="55931" y="66986"/>
                </a:lnTo>
                <a:close/>
                <a:moveTo>
                  <a:pt x="63696" y="66986"/>
                </a:moveTo>
                <a:lnTo>
                  <a:pt x="63696" y="70746"/>
                </a:lnTo>
                <a:lnTo>
                  <a:pt x="59906" y="70746"/>
                </a:lnTo>
                <a:lnTo>
                  <a:pt x="59906" y="66986"/>
                </a:lnTo>
                <a:close/>
                <a:moveTo>
                  <a:pt x="67672" y="66986"/>
                </a:moveTo>
                <a:lnTo>
                  <a:pt x="67672" y="70746"/>
                </a:lnTo>
                <a:lnTo>
                  <a:pt x="63881" y="70746"/>
                </a:lnTo>
                <a:lnTo>
                  <a:pt x="63881" y="66986"/>
                </a:lnTo>
                <a:close/>
                <a:moveTo>
                  <a:pt x="71648" y="66986"/>
                </a:moveTo>
                <a:lnTo>
                  <a:pt x="71648" y="70746"/>
                </a:lnTo>
                <a:lnTo>
                  <a:pt x="67857" y="70746"/>
                </a:lnTo>
                <a:lnTo>
                  <a:pt x="67857" y="66986"/>
                </a:lnTo>
                <a:close/>
                <a:moveTo>
                  <a:pt x="75623" y="66986"/>
                </a:moveTo>
                <a:lnTo>
                  <a:pt x="75623" y="70746"/>
                </a:lnTo>
                <a:lnTo>
                  <a:pt x="71832" y="70746"/>
                </a:lnTo>
                <a:lnTo>
                  <a:pt x="71832" y="66986"/>
                </a:lnTo>
                <a:close/>
                <a:moveTo>
                  <a:pt x="79598" y="66986"/>
                </a:moveTo>
                <a:lnTo>
                  <a:pt x="79598" y="70746"/>
                </a:lnTo>
                <a:lnTo>
                  <a:pt x="75807" y="70746"/>
                </a:lnTo>
                <a:lnTo>
                  <a:pt x="75807" y="66986"/>
                </a:lnTo>
                <a:close/>
                <a:moveTo>
                  <a:pt x="83573" y="66986"/>
                </a:moveTo>
                <a:lnTo>
                  <a:pt x="83573" y="70746"/>
                </a:lnTo>
                <a:lnTo>
                  <a:pt x="79782" y="70746"/>
                </a:lnTo>
                <a:lnTo>
                  <a:pt x="79782" y="66986"/>
                </a:lnTo>
                <a:close/>
                <a:moveTo>
                  <a:pt x="87549" y="66986"/>
                </a:moveTo>
                <a:lnTo>
                  <a:pt x="87549" y="70746"/>
                </a:lnTo>
                <a:lnTo>
                  <a:pt x="83757" y="70746"/>
                </a:lnTo>
                <a:lnTo>
                  <a:pt x="83757" y="66986"/>
                </a:lnTo>
                <a:close/>
                <a:moveTo>
                  <a:pt x="91524" y="66986"/>
                </a:moveTo>
                <a:lnTo>
                  <a:pt x="91524" y="70746"/>
                </a:lnTo>
                <a:lnTo>
                  <a:pt x="87733" y="70746"/>
                </a:lnTo>
                <a:lnTo>
                  <a:pt x="87733" y="66986"/>
                </a:lnTo>
                <a:close/>
                <a:moveTo>
                  <a:pt x="95499" y="66986"/>
                </a:moveTo>
                <a:lnTo>
                  <a:pt x="95499" y="70746"/>
                </a:lnTo>
                <a:lnTo>
                  <a:pt x="91708" y="70746"/>
                </a:lnTo>
                <a:lnTo>
                  <a:pt x="91708" y="66986"/>
                </a:lnTo>
                <a:close/>
                <a:moveTo>
                  <a:pt x="99474" y="66986"/>
                </a:moveTo>
                <a:lnTo>
                  <a:pt x="99474" y="70746"/>
                </a:lnTo>
                <a:lnTo>
                  <a:pt x="95684" y="70746"/>
                </a:lnTo>
                <a:lnTo>
                  <a:pt x="95684" y="66986"/>
                </a:lnTo>
                <a:close/>
                <a:moveTo>
                  <a:pt x="103449" y="66986"/>
                </a:moveTo>
                <a:lnTo>
                  <a:pt x="103449" y="70746"/>
                </a:lnTo>
                <a:lnTo>
                  <a:pt x="99659" y="70746"/>
                </a:lnTo>
                <a:lnTo>
                  <a:pt x="99659" y="66986"/>
                </a:lnTo>
                <a:close/>
                <a:moveTo>
                  <a:pt x="107424" y="66986"/>
                </a:moveTo>
                <a:lnTo>
                  <a:pt x="107424" y="70746"/>
                </a:lnTo>
                <a:lnTo>
                  <a:pt x="103634" y="70746"/>
                </a:lnTo>
                <a:lnTo>
                  <a:pt x="103634" y="66986"/>
                </a:lnTo>
                <a:close/>
                <a:moveTo>
                  <a:pt x="111400" y="66986"/>
                </a:moveTo>
                <a:lnTo>
                  <a:pt x="111400" y="70746"/>
                </a:lnTo>
                <a:lnTo>
                  <a:pt x="107609" y="70746"/>
                </a:lnTo>
                <a:lnTo>
                  <a:pt x="107609" y="66986"/>
                </a:lnTo>
                <a:close/>
                <a:moveTo>
                  <a:pt x="115376" y="66986"/>
                </a:moveTo>
                <a:lnTo>
                  <a:pt x="115376" y="70746"/>
                </a:lnTo>
                <a:lnTo>
                  <a:pt x="111585" y="70746"/>
                </a:lnTo>
                <a:lnTo>
                  <a:pt x="111585" y="66986"/>
                </a:lnTo>
                <a:close/>
                <a:moveTo>
                  <a:pt x="119351" y="66986"/>
                </a:moveTo>
                <a:lnTo>
                  <a:pt x="119351" y="70746"/>
                </a:lnTo>
                <a:lnTo>
                  <a:pt x="115560" y="70746"/>
                </a:lnTo>
                <a:lnTo>
                  <a:pt x="115560" y="66986"/>
                </a:lnTo>
                <a:close/>
                <a:moveTo>
                  <a:pt x="123326" y="66986"/>
                </a:moveTo>
                <a:lnTo>
                  <a:pt x="123326" y="70746"/>
                </a:lnTo>
                <a:lnTo>
                  <a:pt x="119535" y="70746"/>
                </a:lnTo>
                <a:lnTo>
                  <a:pt x="119535" y="66986"/>
                </a:lnTo>
                <a:close/>
                <a:moveTo>
                  <a:pt x="127301" y="66986"/>
                </a:moveTo>
                <a:lnTo>
                  <a:pt x="127301" y="70746"/>
                </a:lnTo>
                <a:lnTo>
                  <a:pt x="123510" y="70746"/>
                </a:lnTo>
                <a:lnTo>
                  <a:pt x="123510" y="66986"/>
                </a:lnTo>
                <a:close/>
                <a:moveTo>
                  <a:pt x="131277" y="66986"/>
                </a:moveTo>
                <a:lnTo>
                  <a:pt x="131277" y="70746"/>
                </a:lnTo>
                <a:lnTo>
                  <a:pt x="127485" y="70746"/>
                </a:lnTo>
                <a:lnTo>
                  <a:pt x="127485" y="66986"/>
                </a:lnTo>
                <a:close/>
                <a:moveTo>
                  <a:pt x="135252" y="66986"/>
                </a:moveTo>
                <a:lnTo>
                  <a:pt x="135252" y="70746"/>
                </a:lnTo>
                <a:lnTo>
                  <a:pt x="131461" y="70746"/>
                </a:lnTo>
                <a:lnTo>
                  <a:pt x="131461" y="66986"/>
                </a:lnTo>
                <a:close/>
                <a:moveTo>
                  <a:pt x="139227" y="66986"/>
                </a:moveTo>
                <a:lnTo>
                  <a:pt x="139227" y="70746"/>
                </a:lnTo>
                <a:lnTo>
                  <a:pt x="135436" y="70746"/>
                </a:lnTo>
                <a:lnTo>
                  <a:pt x="135436" y="66986"/>
                </a:lnTo>
                <a:close/>
                <a:moveTo>
                  <a:pt x="143202" y="66986"/>
                </a:moveTo>
                <a:lnTo>
                  <a:pt x="143202" y="70746"/>
                </a:lnTo>
                <a:lnTo>
                  <a:pt x="139411" y="70746"/>
                </a:lnTo>
                <a:lnTo>
                  <a:pt x="139411" y="66986"/>
                </a:lnTo>
                <a:close/>
                <a:moveTo>
                  <a:pt x="147177" y="66986"/>
                </a:moveTo>
                <a:lnTo>
                  <a:pt x="147177" y="70746"/>
                </a:lnTo>
                <a:lnTo>
                  <a:pt x="143387" y="70746"/>
                </a:lnTo>
                <a:lnTo>
                  <a:pt x="143387" y="66986"/>
                </a:lnTo>
                <a:close/>
                <a:moveTo>
                  <a:pt x="151224" y="66986"/>
                </a:moveTo>
                <a:lnTo>
                  <a:pt x="151224" y="70746"/>
                </a:lnTo>
                <a:lnTo>
                  <a:pt x="147362" y="70746"/>
                </a:lnTo>
                <a:lnTo>
                  <a:pt x="147362" y="66986"/>
                </a:lnTo>
                <a:close/>
                <a:moveTo>
                  <a:pt x="4068" y="70929"/>
                </a:moveTo>
                <a:lnTo>
                  <a:pt x="4068" y="74689"/>
                </a:lnTo>
                <a:lnTo>
                  <a:pt x="184" y="74689"/>
                </a:lnTo>
                <a:lnTo>
                  <a:pt x="184" y="70929"/>
                </a:lnTo>
                <a:close/>
                <a:moveTo>
                  <a:pt x="8043" y="70929"/>
                </a:moveTo>
                <a:lnTo>
                  <a:pt x="8043" y="74689"/>
                </a:lnTo>
                <a:lnTo>
                  <a:pt x="4252" y="74689"/>
                </a:lnTo>
                <a:lnTo>
                  <a:pt x="4252" y="70929"/>
                </a:lnTo>
                <a:close/>
                <a:moveTo>
                  <a:pt x="12018" y="70929"/>
                </a:moveTo>
                <a:lnTo>
                  <a:pt x="12018" y="74689"/>
                </a:lnTo>
                <a:lnTo>
                  <a:pt x="8227" y="74689"/>
                </a:lnTo>
                <a:lnTo>
                  <a:pt x="8227" y="70929"/>
                </a:lnTo>
                <a:close/>
                <a:moveTo>
                  <a:pt x="15993" y="70929"/>
                </a:moveTo>
                <a:lnTo>
                  <a:pt x="15993" y="74689"/>
                </a:lnTo>
                <a:lnTo>
                  <a:pt x="12202" y="74689"/>
                </a:lnTo>
                <a:lnTo>
                  <a:pt x="12202" y="70929"/>
                </a:lnTo>
                <a:close/>
                <a:moveTo>
                  <a:pt x="19968" y="70929"/>
                </a:moveTo>
                <a:lnTo>
                  <a:pt x="19968" y="74689"/>
                </a:lnTo>
                <a:lnTo>
                  <a:pt x="16177" y="74689"/>
                </a:lnTo>
                <a:lnTo>
                  <a:pt x="16177" y="70929"/>
                </a:lnTo>
                <a:close/>
                <a:moveTo>
                  <a:pt x="23944" y="70929"/>
                </a:moveTo>
                <a:lnTo>
                  <a:pt x="23944" y="74689"/>
                </a:lnTo>
                <a:lnTo>
                  <a:pt x="20153" y="74689"/>
                </a:lnTo>
                <a:lnTo>
                  <a:pt x="20153" y="70929"/>
                </a:lnTo>
                <a:close/>
                <a:moveTo>
                  <a:pt x="27919" y="70929"/>
                </a:moveTo>
                <a:lnTo>
                  <a:pt x="27919" y="74689"/>
                </a:lnTo>
                <a:lnTo>
                  <a:pt x="24129" y="74689"/>
                </a:lnTo>
                <a:lnTo>
                  <a:pt x="24129" y="70929"/>
                </a:lnTo>
                <a:close/>
                <a:moveTo>
                  <a:pt x="31895" y="70929"/>
                </a:moveTo>
                <a:lnTo>
                  <a:pt x="31895" y="74689"/>
                </a:lnTo>
                <a:lnTo>
                  <a:pt x="28104" y="74689"/>
                </a:lnTo>
                <a:lnTo>
                  <a:pt x="28104" y="70929"/>
                </a:lnTo>
                <a:close/>
                <a:moveTo>
                  <a:pt x="35870" y="70929"/>
                </a:moveTo>
                <a:lnTo>
                  <a:pt x="35870" y="74689"/>
                </a:lnTo>
                <a:lnTo>
                  <a:pt x="32079" y="74689"/>
                </a:lnTo>
                <a:lnTo>
                  <a:pt x="32079" y="70929"/>
                </a:lnTo>
                <a:close/>
                <a:moveTo>
                  <a:pt x="39845" y="70929"/>
                </a:moveTo>
                <a:lnTo>
                  <a:pt x="39845" y="74689"/>
                </a:lnTo>
                <a:lnTo>
                  <a:pt x="36054" y="74689"/>
                </a:lnTo>
                <a:lnTo>
                  <a:pt x="36054" y="70929"/>
                </a:lnTo>
                <a:close/>
                <a:moveTo>
                  <a:pt x="43821" y="70929"/>
                </a:moveTo>
                <a:lnTo>
                  <a:pt x="43821" y="74689"/>
                </a:lnTo>
                <a:lnTo>
                  <a:pt x="40029" y="74689"/>
                </a:lnTo>
                <a:lnTo>
                  <a:pt x="40029" y="70929"/>
                </a:lnTo>
                <a:close/>
                <a:moveTo>
                  <a:pt x="47796" y="70929"/>
                </a:moveTo>
                <a:lnTo>
                  <a:pt x="47796" y="74689"/>
                </a:lnTo>
                <a:lnTo>
                  <a:pt x="44005" y="74689"/>
                </a:lnTo>
                <a:lnTo>
                  <a:pt x="44005" y="70929"/>
                </a:lnTo>
                <a:close/>
                <a:moveTo>
                  <a:pt x="51771" y="70929"/>
                </a:moveTo>
                <a:lnTo>
                  <a:pt x="51771" y="74689"/>
                </a:lnTo>
                <a:lnTo>
                  <a:pt x="47980" y="74689"/>
                </a:lnTo>
                <a:lnTo>
                  <a:pt x="47980" y="70929"/>
                </a:lnTo>
                <a:close/>
                <a:moveTo>
                  <a:pt x="55746" y="70929"/>
                </a:moveTo>
                <a:lnTo>
                  <a:pt x="55746" y="74689"/>
                </a:lnTo>
                <a:lnTo>
                  <a:pt x="51955" y="74689"/>
                </a:lnTo>
                <a:lnTo>
                  <a:pt x="51955" y="70929"/>
                </a:lnTo>
                <a:close/>
                <a:moveTo>
                  <a:pt x="59721" y="70929"/>
                </a:moveTo>
                <a:lnTo>
                  <a:pt x="59721" y="74689"/>
                </a:lnTo>
                <a:lnTo>
                  <a:pt x="55931" y="74689"/>
                </a:lnTo>
                <a:lnTo>
                  <a:pt x="55931" y="70929"/>
                </a:lnTo>
                <a:close/>
                <a:moveTo>
                  <a:pt x="63696" y="70929"/>
                </a:moveTo>
                <a:lnTo>
                  <a:pt x="63696" y="74689"/>
                </a:lnTo>
                <a:lnTo>
                  <a:pt x="59906" y="74689"/>
                </a:lnTo>
                <a:lnTo>
                  <a:pt x="59906" y="70929"/>
                </a:lnTo>
                <a:close/>
                <a:moveTo>
                  <a:pt x="67672" y="70929"/>
                </a:moveTo>
                <a:lnTo>
                  <a:pt x="67672" y="74689"/>
                </a:lnTo>
                <a:lnTo>
                  <a:pt x="63881" y="74689"/>
                </a:lnTo>
                <a:lnTo>
                  <a:pt x="63881" y="70929"/>
                </a:lnTo>
                <a:close/>
                <a:moveTo>
                  <a:pt x="71648" y="70929"/>
                </a:moveTo>
                <a:lnTo>
                  <a:pt x="71648" y="74689"/>
                </a:lnTo>
                <a:lnTo>
                  <a:pt x="67857" y="74689"/>
                </a:lnTo>
                <a:lnTo>
                  <a:pt x="67857" y="70929"/>
                </a:lnTo>
                <a:close/>
                <a:moveTo>
                  <a:pt x="75623" y="70929"/>
                </a:moveTo>
                <a:lnTo>
                  <a:pt x="75623" y="74689"/>
                </a:lnTo>
                <a:lnTo>
                  <a:pt x="71832" y="74689"/>
                </a:lnTo>
                <a:lnTo>
                  <a:pt x="71832" y="70929"/>
                </a:lnTo>
                <a:close/>
                <a:moveTo>
                  <a:pt x="79598" y="70929"/>
                </a:moveTo>
                <a:lnTo>
                  <a:pt x="79598" y="74689"/>
                </a:lnTo>
                <a:lnTo>
                  <a:pt x="75807" y="74689"/>
                </a:lnTo>
                <a:lnTo>
                  <a:pt x="75807" y="70929"/>
                </a:lnTo>
                <a:close/>
                <a:moveTo>
                  <a:pt x="83573" y="70929"/>
                </a:moveTo>
                <a:lnTo>
                  <a:pt x="83573" y="74689"/>
                </a:lnTo>
                <a:lnTo>
                  <a:pt x="79782" y="74689"/>
                </a:lnTo>
                <a:lnTo>
                  <a:pt x="79782" y="70929"/>
                </a:lnTo>
                <a:close/>
                <a:moveTo>
                  <a:pt x="87549" y="70929"/>
                </a:moveTo>
                <a:lnTo>
                  <a:pt x="87549" y="74689"/>
                </a:lnTo>
                <a:lnTo>
                  <a:pt x="83757" y="74689"/>
                </a:lnTo>
                <a:lnTo>
                  <a:pt x="83757" y="70929"/>
                </a:lnTo>
                <a:close/>
                <a:moveTo>
                  <a:pt x="91524" y="70929"/>
                </a:moveTo>
                <a:lnTo>
                  <a:pt x="91524" y="74689"/>
                </a:lnTo>
                <a:lnTo>
                  <a:pt x="87733" y="74689"/>
                </a:lnTo>
                <a:lnTo>
                  <a:pt x="87733" y="70929"/>
                </a:lnTo>
                <a:close/>
                <a:moveTo>
                  <a:pt x="95499" y="70929"/>
                </a:moveTo>
                <a:lnTo>
                  <a:pt x="95499" y="74689"/>
                </a:lnTo>
                <a:lnTo>
                  <a:pt x="91708" y="74689"/>
                </a:lnTo>
                <a:lnTo>
                  <a:pt x="91708" y="70929"/>
                </a:lnTo>
                <a:close/>
                <a:moveTo>
                  <a:pt x="99474" y="70929"/>
                </a:moveTo>
                <a:lnTo>
                  <a:pt x="99474" y="74689"/>
                </a:lnTo>
                <a:lnTo>
                  <a:pt x="95684" y="74689"/>
                </a:lnTo>
                <a:lnTo>
                  <a:pt x="95684" y="70929"/>
                </a:lnTo>
                <a:close/>
                <a:moveTo>
                  <a:pt x="103449" y="70929"/>
                </a:moveTo>
                <a:lnTo>
                  <a:pt x="103449" y="74689"/>
                </a:lnTo>
                <a:lnTo>
                  <a:pt x="99659" y="74689"/>
                </a:lnTo>
                <a:lnTo>
                  <a:pt x="99659" y="70929"/>
                </a:lnTo>
                <a:close/>
                <a:moveTo>
                  <a:pt x="107424" y="70929"/>
                </a:moveTo>
                <a:lnTo>
                  <a:pt x="107424" y="74689"/>
                </a:lnTo>
                <a:lnTo>
                  <a:pt x="103634" y="74689"/>
                </a:lnTo>
                <a:lnTo>
                  <a:pt x="103634" y="70929"/>
                </a:lnTo>
                <a:close/>
                <a:moveTo>
                  <a:pt x="111400" y="70929"/>
                </a:moveTo>
                <a:lnTo>
                  <a:pt x="111400" y="74689"/>
                </a:lnTo>
                <a:lnTo>
                  <a:pt x="107609" y="74689"/>
                </a:lnTo>
                <a:lnTo>
                  <a:pt x="107609" y="70929"/>
                </a:lnTo>
                <a:close/>
                <a:moveTo>
                  <a:pt x="115376" y="70929"/>
                </a:moveTo>
                <a:lnTo>
                  <a:pt x="115376" y="74689"/>
                </a:lnTo>
                <a:lnTo>
                  <a:pt x="111585" y="74689"/>
                </a:lnTo>
                <a:lnTo>
                  <a:pt x="111585" y="70929"/>
                </a:lnTo>
                <a:close/>
                <a:moveTo>
                  <a:pt x="119351" y="70929"/>
                </a:moveTo>
                <a:lnTo>
                  <a:pt x="119351" y="74689"/>
                </a:lnTo>
                <a:lnTo>
                  <a:pt x="115560" y="74689"/>
                </a:lnTo>
                <a:lnTo>
                  <a:pt x="115560" y="70929"/>
                </a:lnTo>
                <a:close/>
                <a:moveTo>
                  <a:pt x="123326" y="70929"/>
                </a:moveTo>
                <a:lnTo>
                  <a:pt x="123326" y="74689"/>
                </a:lnTo>
                <a:lnTo>
                  <a:pt x="119535" y="74689"/>
                </a:lnTo>
                <a:lnTo>
                  <a:pt x="119535" y="70929"/>
                </a:lnTo>
                <a:close/>
                <a:moveTo>
                  <a:pt x="127301" y="70929"/>
                </a:moveTo>
                <a:lnTo>
                  <a:pt x="127301" y="74689"/>
                </a:lnTo>
                <a:lnTo>
                  <a:pt x="123510" y="74689"/>
                </a:lnTo>
                <a:lnTo>
                  <a:pt x="123510" y="70929"/>
                </a:lnTo>
                <a:close/>
                <a:moveTo>
                  <a:pt x="131277" y="70929"/>
                </a:moveTo>
                <a:lnTo>
                  <a:pt x="131277" y="74689"/>
                </a:lnTo>
                <a:lnTo>
                  <a:pt x="127485" y="74689"/>
                </a:lnTo>
                <a:lnTo>
                  <a:pt x="127485" y="70929"/>
                </a:lnTo>
                <a:close/>
                <a:moveTo>
                  <a:pt x="135252" y="70929"/>
                </a:moveTo>
                <a:lnTo>
                  <a:pt x="135252" y="74689"/>
                </a:lnTo>
                <a:lnTo>
                  <a:pt x="131461" y="74689"/>
                </a:lnTo>
                <a:lnTo>
                  <a:pt x="131461" y="70929"/>
                </a:lnTo>
                <a:close/>
                <a:moveTo>
                  <a:pt x="139227" y="70929"/>
                </a:moveTo>
                <a:lnTo>
                  <a:pt x="139227" y="74689"/>
                </a:lnTo>
                <a:lnTo>
                  <a:pt x="135436" y="74689"/>
                </a:lnTo>
                <a:lnTo>
                  <a:pt x="135436" y="70929"/>
                </a:lnTo>
                <a:close/>
                <a:moveTo>
                  <a:pt x="143202" y="70929"/>
                </a:moveTo>
                <a:lnTo>
                  <a:pt x="143202" y="74689"/>
                </a:lnTo>
                <a:lnTo>
                  <a:pt x="139411" y="74689"/>
                </a:lnTo>
                <a:lnTo>
                  <a:pt x="139411" y="70929"/>
                </a:lnTo>
                <a:close/>
                <a:moveTo>
                  <a:pt x="147177" y="70929"/>
                </a:moveTo>
                <a:lnTo>
                  <a:pt x="147177" y="74689"/>
                </a:lnTo>
                <a:lnTo>
                  <a:pt x="143387" y="74689"/>
                </a:lnTo>
                <a:lnTo>
                  <a:pt x="143387" y="70929"/>
                </a:lnTo>
                <a:close/>
                <a:moveTo>
                  <a:pt x="151224" y="70929"/>
                </a:moveTo>
                <a:lnTo>
                  <a:pt x="151224" y="74689"/>
                </a:lnTo>
                <a:lnTo>
                  <a:pt x="147362" y="74689"/>
                </a:lnTo>
                <a:lnTo>
                  <a:pt x="147362" y="70929"/>
                </a:lnTo>
                <a:close/>
                <a:moveTo>
                  <a:pt x="4068" y="74872"/>
                </a:moveTo>
                <a:lnTo>
                  <a:pt x="4068" y="78632"/>
                </a:lnTo>
                <a:lnTo>
                  <a:pt x="184" y="78632"/>
                </a:lnTo>
                <a:lnTo>
                  <a:pt x="184" y="74872"/>
                </a:lnTo>
                <a:close/>
                <a:moveTo>
                  <a:pt x="8043" y="74872"/>
                </a:moveTo>
                <a:lnTo>
                  <a:pt x="8043" y="78632"/>
                </a:lnTo>
                <a:lnTo>
                  <a:pt x="4252" y="78632"/>
                </a:lnTo>
                <a:lnTo>
                  <a:pt x="4252" y="74872"/>
                </a:lnTo>
                <a:close/>
                <a:moveTo>
                  <a:pt x="12018" y="74872"/>
                </a:moveTo>
                <a:lnTo>
                  <a:pt x="12018" y="78632"/>
                </a:lnTo>
                <a:lnTo>
                  <a:pt x="8227" y="78632"/>
                </a:lnTo>
                <a:lnTo>
                  <a:pt x="8227" y="74872"/>
                </a:lnTo>
                <a:close/>
                <a:moveTo>
                  <a:pt x="15993" y="74872"/>
                </a:moveTo>
                <a:lnTo>
                  <a:pt x="15993" y="78632"/>
                </a:lnTo>
                <a:lnTo>
                  <a:pt x="12202" y="78632"/>
                </a:lnTo>
                <a:lnTo>
                  <a:pt x="12202" y="74872"/>
                </a:lnTo>
                <a:close/>
                <a:moveTo>
                  <a:pt x="19968" y="74872"/>
                </a:moveTo>
                <a:lnTo>
                  <a:pt x="19968" y="78632"/>
                </a:lnTo>
                <a:lnTo>
                  <a:pt x="16177" y="78632"/>
                </a:lnTo>
                <a:lnTo>
                  <a:pt x="16177" y="74872"/>
                </a:lnTo>
                <a:close/>
                <a:moveTo>
                  <a:pt x="23944" y="74872"/>
                </a:moveTo>
                <a:lnTo>
                  <a:pt x="23944" y="78632"/>
                </a:lnTo>
                <a:lnTo>
                  <a:pt x="20153" y="78632"/>
                </a:lnTo>
                <a:lnTo>
                  <a:pt x="20153" y="74872"/>
                </a:lnTo>
                <a:close/>
                <a:moveTo>
                  <a:pt x="27919" y="74872"/>
                </a:moveTo>
                <a:lnTo>
                  <a:pt x="27919" y="78632"/>
                </a:lnTo>
                <a:lnTo>
                  <a:pt x="24129" y="78632"/>
                </a:lnTo>
                <a:lnTo>
                  <a:pt x="24129" y="74872"/>
                </a:lnTo>
                <a:close/>
                <a:moveTo>
                  <a:pt x="31895" y="74872"/>
                </a:moveTo>
                <a:lnTo>
                  <a:pt x="31895" y="78632"/>
                </a:lnTo>
                <a:lnTo>
                  <a:pt x="28104" y="78632"/>
                </a:lnTo>
                <a:lnTo>
                  <a:pt x="28104" y="74872"/>
                </a:lnTo>
                <a:close/>
                <a:moveTo>
                  <a:pt x="35870" y="74872"/>
                </a:moveTo>
                <a:lnTo>
                  <a:pt x="35870" y="78632"/>
                </a:lnTo>
                <a:lnTo>
                  <a:pt x="32079" y="78632"/>
                </a:lnTo>
                <a:lnTo>
                  <a:pt x="32079" y="74872"/>
                </a:lnTo>
                <a:close/>
                <a:moveTo>
                  <a:pt x="39845" y="74872"/>
                </a:moveTo>
                <a:lnTo>
                  <a:pt x="39845" y="78632"/>
                </a:lnTo>
                <a:lnTo>
                  <a:pt x="36054" y="78632"/>
                </a:lnTo>
                <a:lnTo>
                  <a:pt x="36054" y="74872"/>
                </a:lnTo>
                <a:close/>
                <a:moveTo>
                  <a:pt x="43821" y="74872"/>
                </a:moveTo>
                <a:lnTo>
                  <a:pt x="43821" y="78632"/>
                </a:lnTo>
                <a:lnTo>
                  <a:pt x="40029" y="78632"/>
                </a:lnTo>
                <a:lnTo>
                  <a:pt x="40029" y="74872"/>
                </a:lnTo>
                <a:close/>
                <a:moveTo>
                  <a:pt x="47796" y="74872"/>
                </a:moveTo>
                <a:lnTo>
                  <a:pt x="47796" y="78632"/>
                </a:lnTo>
                <a:lnTo>
                  <a:pt x="44005" y="78632"/>
                </a:lnTo>
                <a:lnTo>
                  <a:pt x="44005" y="74872"/>
                </a:lnTo>
                <a:close/>
                <a:moveTo>
                  <a:pt x="51771" y="74872"/>
                </a:moveTo>
                <a:lnTo>
                  <a:pt x="51771" y="78632"/>
                </a:lnTo>
                <a:lnTo>
                  <a:pt x="47980" y="78632"/>
                </a:lnTo>
                <a:lnTo>
                  <a:pt x="47980" y="74872"/>
                </a:lnTo>
                <a:close/>
                <a:moveTo>
                  <a:pt x="55746" y="74872"/>
                </a:moveTo>
                <a:lnTo>
                  <a:pt x="55746" y="78632"/>
                </a:lnTo>
                <a:lnTo>
                  <a:pt x="51955" y="78632"/>
                </a:lnTo>
                <a:lnTo>
                  <a:pt x="51955" y="74872"/>
                </a:lnTo>
                <a:close/>
                <a:moveTo>
                  <a:pt x="59721" y="74872"/>
                </a:moveTo>
                <a:lnTo>
                  <a:pt x="59721" y="78632"/>
                </a:lnTo>
                <a:lnTo>
                  <a:pt x="55931" y="78632"/>
                </a:lnTo>
                <a:lnTo>
                  <a:pt x="55931" y="74872"/>
                </a:lnTo>
                <a:close/>
                <a:moveTo>
                  <a:pt x="63696" y="74872"/>
                </a:moveTo>
                <a:lnTo>
                  <a:pt x="63696" y="78632"/>
                </a:lnTo>
                <a:lnTo>
                  <a:pt x="59906" y="78632"/>
                </a:lnTo>
                <a:lnTo>
                  <a:pt x="59906" y="74872"/>
                </a:lnTo>
                <a:close/>
                <a:moveTo>
                  <a:pt x="67672" y="74872"/>
                </a:moveTo>
                <a:lnTo>
                  <a:pt x="67672" y="78632"/>
                </a:lnTo>
                <a:lnTo>
                  <a:pt x="63881" y="78632"/>
                </a:lnTo>
                <a:lnTo>
                  <a:pt x="63881" y="74872"/>
                </a:lnTo>
                <a:close/>
                <a:moveTo>
                  <a:pt x="71648" y="74872"/>
                </a:moveTo>
                <a:lnTo>
                  <a:pt x="71648" y="78632"/>
                </a:lnTo>
                <a:lnTo>
                  <a:pt x="67857" y="78632"/>
                </a:lnTo>
                <a:lnTo>
                  <a:pt x="67857" y="74872"/>
                </a:lnTo>
                <a:close/>
                <a:moveTo>
                  <a:pt x="75623" y="74872"/>
                </a:moveTo>
                <a:lnTo>
                  <a:pt x="75623" y="78632"/>
                </a:lnTo>
                <a:lnTo>
                  <a:pt x="71832" y="78632"/>
                </a:lnTo>
                <a:lnTo>
                  <a:pt x="71832" y="74872"/>
                </a:lnTo>
                <a:close/>
                <a:moveTo>
                  <a:pt x="79598" y="74872"/>
                </a:moveTo>
                <a:lnTo>
                  <a:pt x="79598" y="78632"/>
                </a:lnTo>
                <a:lnTo>
                  <a:pt x="75807" y="78632"/>
                </a:lnTo>
                <a:lnTo>
                  <a:pt x="75807" y="74872"/>
                </a:lnTo>
                <a:close/>
                <a:moveTo>
                  <a:pt x="83573" y="74872"/>
                </a:moveTo>
                <a:lnTo>
                  <a:pt x="83573" y="78632"/>
                </a:lnTo>
                <a:lnTo>
                  <a:pt x="79782" y="78632"/>
                </a:lnTo>
                <a:lnTo>
                  <a:pt x="79782" y="74872"/>
                </a:lnTo>
                <a:close/>
                <a:moveTo>
                  <a:pt x="87549" y="74872"/>
                </a:moveTo>
                <a:lnTo>
                  <a:pt x="87549" y="78632"/>
                </a:lnTo>
                <a:lnTo>
                  <a:pt x="83757" y="78632"/>
                </a:lnTo>
                <a:lnTo>
                  <a:pt x="83757" y="74872"/>
                </a:lnTo>
                <a:close/>
                <a:moveTo>
                  <a:pt x="91524" y="74872"/>
                </a:moveTo>
                <a:lnTo>
                  <a:pt x="91524" y="78632"/>
                </a:lnTo>
                <a:lnTo>
                  <a:pt x="87733" y="78632"/>
                </a:lnTo>
                <a:lnTo>
                  <a:pt x="87733" y="74872"/>
                </a:lnTo>
                <a:close/>
                <a:moveTo>
                  <a:pt x="95499" y="74872"/>
                </a:moveTo>
                <a:lnTo>
                  <a:pt x="95499" y="78632"/>
                </a:lnTo>
                <a:lnTo>
                  <a:pt x="91708" y="78632"/>
                </a:lnTo>
                <a:lnTo>
                  <a:pt x="91708" y="74872"/>
                </a:lnTo>
                <a:close/>
                <a:moveTo>
                  <a:pt x="99474" y="74872"/>
                </a:moveTo>
                <a:lnTo>
                  <a:pt x="99474" y="78632"/>
                </a:lnTo>
                <a:lnTo>
                  <a:pt x="95684" y="78632"/>
                </a:lnTo>
                <a:lnTo>
                  <a:pt x="95684" y="74872"/>
                </a:lnTo>
                <a:close/>
                <a:moveTo>
                  <a:pt x="103449" y="74872"/>
                </a:moveTo>
                <a:lnTo>
                  <a:pt x="103449" y="78632"/>
                </a:lnTo>
                <a:lnTo>
                  <a:pt x="99659" y="78632"/>
                </a:lnTo>
                <a:lnTo>
                  <a:pt x="99659" y="74872"/>
                </a:lnTo>
                <a:close/>
                <a:moveTo>
                  <a:pt x="107424" y="74872"/>
                </a:moveTo>
                <a:lnTo>
                  <a:pt x="107424" y="78632"/>
                </a:lnTo>
                <a:lnTo>
                  <a:pt x="103634" y="78632"/>
                </a:lnTo>
                <a:lnTo>
                  <a:pt x="103634" y="74872"/>
                </a:lnTo>
                <a:close/>
                <a:moveTo>
                  <a:pt x="111400" y="74872"/>
                </a:moveTo>
                <a:lnTo>
                  <a:pt x="111400" y="78632"/>
                </a:lnTo>
                <a:lnTo>
                  <a:pt x="107609" y="78632"/>
                </a:lnTo>
                <a:lnTo>
                  <a:pt x="107609" y="74872"/>
                </a:lnTo>
                <a:close/>
                <a:moveTo>
                  <a:pt x="115376" y="74872"/>
                </a:moveTo>
                <a:lnTo>
                  <a:pt x="115376" y="78632"/>
                </a:lnTo>
                <a:lnTo>
                  <a:pt x="111585" y="78632"/>
                </a:lnTo>
                <a:lnTo>
                  <a:pt x="111585" y="74872"/>
                </a:lnTo>
                <a:close/>
                <a:moveTo>
                  <a:pt x="119351" y="74872"/>
                </a:moveTo>
                <a:lnTo>
                  <a:pt x="119351" y="78632"/>
                </a:lnTo>
                <a:lnTo>
                  <a:pt x="115560" y="78632"/>
                </a:lnTo>
                <a:lnTo>
                  <a:pt x="115560" y="74872"/>
                </a:lnTo>
                <a:close/>
                <a:moveTo>
                  <a:pt x="123326" y="74872"/>
                </a:moveTo>
                <a:lnTo>
                  <a:pt x="123326" y="78632"/>
                </a:lnTo>
                <a:lnTo>
                  <a:pt x="119535" y="78632"/>
                </a:lnTo>
                <a:lnTo>
                  <a:pt x="119535" y="74872"/>
                </a:lnTo>
                <a:close/>
                <a:moveTo>
                  <a:pt x="127301" y="74872"/>
                </a:moveTo>
                <a:lnTo>
                  <a:pt x="127301" y="78632"/>
                </a:lnTo>
                <a:lnTo>
                  <a:pt x="123510" y="78632"/>
                </a:lnTo>
                <a:lnTo>
                  <a:pt x="123510" y="74872"/>
                </a:lnTo>
                <a:close/>
                <a:moveTo>
                  <a:pt x="131277" y="74872"/>
                </a:moveTo>
                <a:lnTo>
                  <a:pt x="131277" y="78632"/>
                </a:lnTo>
                <a:lnTo>
                  <a:pt x="127485" y="78632"/>
                </a:lnTo>
                <a:lnTo>
                  <a:pt x="127485" y="74872"/>
                </a:lnTo>
                <a:close/>
                <a:moveTo>
                  <a:pt x="135252" y="74872"/>
                </a:moveTo>
                <a:lnTo>
                  <a:pt x="135252" y="78632"/>
                </a:lnTo>
                <a:lnTo>
                  <a:pt x="131461" y="78632"/>
                </a:lnTo>
                <a:lnTo>
                  <a:pt x="131461" y="74872"/>
                </a:lnTo>
                <a:close/>
                <a:moveTo>
                  <a:pt x="139227" y="74872"/>
                </a:moveTo>
                <a:lnTo>
                  <a:pt x="139227" y="78632"/>
                </a:lnTo>
                <a:lnTo>
                  <a:pt x="135436" y="78632"/>
                </a:lnTo>
                <a:lnTo>
                  <a:pt x="135436" y="74872"/>
                </a:lnTo>
                <a:close/>
                <a:moveTo>
                  <a:pt x="143202" y="74872"/>
                </a:moveTo>
                <a:lnTo>
                  <a:pt x="143202" y="78632"/>
                </a:lnTo>
                <a:lnTo>
                  <a:pt x="139411" y="78632"/>
                </a:lnTo>
                <a:lnTo>
                  <a:pt x="139411" y="74872"/>
                </a:lnTo>
                <a:close/>
                <a:moveTo>
                  <a:pt x="147177" y="74872"/>
                </a:moveTo>
                <a:lnTo>
                  <a:pt x="147177" y="78632"/>
                </a:lnTo>
                <a:lnTo>
                  <a:pt x="143387" y="78632"/>
                </a:lnTo>
                <a:lnTo>
                  <a:pt x="143387" y="74872"/>
                </a:lnTo>
                <a:close/>
                <a:moveTo>
                  <a:pt x="151224" y="74872"/>
                </a:moveTo>
                <a:lnTo>
                  <a:pt x="151224" y="78632"/>
                </a:lnTo>
                <a:lnTo>
                  <a:pt x="147362" y="78632"/>
                </a:lnTo>
                <a:lnTo>
                  <a:pt x="147362" y="74872"/>
                </a:lnTo>
                <a:close/>
                <a:moveTo>
                  <a:pt x="4068" y="78815"/>
                </a:moveTo>
                <a:lnTo>
                  <a:pt x="4068" y="82574"/>
                </a:lnTo>
                <a:lnTo>
                  <a:pt x="184" y="82574"/>
                </a:lnTo>
                <a:lnTo>
                  <a:pt x="184" y="78815"/>
                </a:lnTo>
                <a:close/>
                <a:moveTo>
                  <a:pt x="8043" y="78815"/>
                </a:moveTo>
                <a:lnTo>
                  <a:pt x="8043" y="82574"/>
                </a:lnTo>
                <a:lnTo>
                  <a:pt x="4252" y="82574"/>
                </a:lnTo>
                <a:lnTo>
                  <a:pt x="4252" y="78815"/>
                </a:lnTo>
                <a:close/>
                <a:moveTo>
                  <a:pt x="12018" y="78815"/>
                </a:moveTo>
                <a:lnTo>
                  <a:pt x="12018" y="82574"/>
                </a:lnTo>
                <a:lnTo>
                  <a:pt x="8227" y="82574"/>
                </a:lnTo>
                <a:lnTo>
                  <a:pt x="8227" y="78815"/>
                </a:lnTo>
                <a:close/>
                <a:moveTo>
                  <a:pt x="15993" y="78815"/>
                </a:moveTo>
                <a:lnTo>
                  <a:pt x="15993" y="82574"/>
                </a:lnTo>
                <a:lnTo>
                  <a:pt x="12202" y="82574"/>
                </a:lnTo>
                <a:lnTo>
                  <a:pt x="12202" y="78815"/>
                </a:lnTo>
                <a:close/>
                <a:moveTo>
                  <a:pt x="19968" y="78815"/>
                </a:moveTo>
                <a:lnTo>
                  <a:pt x="19968" y="82574"/>
                </a:lnTo>
                <a:lnTo>
                  <a:pt x="16177" y="82574"/>
                </a:lnTo>
                <a:lnTo>
                  <a:pt x="16177" y="78815"/>
                </a:lnTo>
                <a:close/>
                <a:moveTo>
                  <a:pt x="23944" y="78815"/>
                </a:moveTo>
                <a:lnTo>
                  <a:pt x="23944" y="82574"/>
                </a:lnTo>
                <a:lnTo>
                  <a:pt x="20152" y="82574"/>
                </a:lnTo>
                <a:lnTo>
                  <a:pt x="20152" y="78815"/>
                </a:lnTo>
                <a:close/>
                <a:moveTo>
                  <a:pt x="27919" y="78815"/>
                </a:moveTo>
                <a:lnTo>
                  <a:pt x="27919" y="82574"/>
                </a:lnTo>
                <a:lnTo>
                  <a:pt x="24129" y="82574"/>
                </a:lnTo>
                <a:lnTo>
                  <a:pt x="24129" y="78815"/>
                </a:lnTo>
                <a:close/>
                <a:moveTo>
                  <a:pt x="31895" y="78815"/>
                </a:moveTo>
                <a:lnTo>
                  <a:pt x="31895" y="82574"/>
                </a:lnTo>
                <a:lnTo>
                  <a:pt x="28104" y="82574"/>
                </a:lnTo>
                <a:lnTo>
                  <a:pt x="28104" y="78815"/>
                </a:lnTo>
                <a:close/>
                <a:moveTo>
                  <a:pt x="35870" y="78815"/>
                </a:moveTo>
                <a:lnTo>
                  <a:pt x="35870" y="82574"/>
                </a:lnTo>
                <a:lnTo>
                  <a:pt x="32079" y="82574"/>
                </a:lnTo>
                <a:lnTo>
                  <a:pt x="32079" y="78815"/>
                </a:lnTo>
                <a:close/>
                <a:moveTo>
                  <a:pt x="39845" y="78815"/>
                </a:moveTo>
                <a:lnTo>
                  <a:pt x="39845" y="82574"/>
                </a:lnTo>
                <a:lnTo>
                  <a:pt x="36054" y="82574"/>
                </a:lnTo>
                <a:lnTo>
                  <a:pt x="36054" y="78815"/>
                </a:lnTo>
                <a:close/>
                <a:moveTo>
                  <a:pt x="43821" y="78815"/>
                </a:moveTo>
                <a:lnTo>
                  <a:pt x="43821" y="82574"/>
                </a:lnTo>
                <a:lnTo>
                  <a:pt x="40029" y="82574"/>
                </a:lnTo>
                <a:lnTo>
                  <a:pt x="40029" y="78815"/>
                </a:lnTo>
                <a:close/>
                <a:moveTo>
                  <a:pt x="47796" y="78815"/>
                </a:moveTo>
                <a:lnTo>
                  <a:pt x="47796" y="82574"/>
                </a:lnTo>
                <a:lnTo>
                  <a:pt x="44005" y="82574"/>
                </a:lnTo>
                <a:lnTo>
                  <a:pt x="44005" y="78815"/>
                </a:lnTo>
                <a:close/>
                <a:moveTo>
                  <a:pt x="51771" y="78815"/>
                </a:moveTo>
                <a:lnTo>
                  <a:pt x="51771" y="82574"/>
                </a:lnTo>
                <a:lnTo>
                  <a:pt x="47980" y="82574"/>
                </a:lnTo>
                <a:lnTo>
                  <a:pt x="47980" y="78815"/>
                </a:lnTo>
                <a:close/>
                <a:moveTo>
                  <a:pt x="55746" y="78815"/>
                </a:moveTo>
                <a:lnTo>
                  <a:pt x="55746" y="82574"/>
                </a:lnTo>
                <a:lnTo>
                  <a:pt x="51955" y="82574"/>
                </a:lnTo>
                <a:lnTo>
                  <a:pt x="51955" y="78815"/>
                </a:lnTo>
                <a:close/>
                <a:moveTo>
                  <a:pt x="59721" y="78815"/>
                </a:moveTo>
                <a:lnTo>
                  <a:pt x="59721" y="82574"/>
                </a:lnTo>
                <a:lnTo>
                  <a:pt x="55931" y="82574"/>
                </a:lnTo>
                <a:lnTo>
                  <a:pt x="55931" y="78815"/>
                </a:lnTo>
                <a:close/>
                <a:moveTo>
                  <a:pt x="63696" y="78815"/>
                </a:moveTo>
                <a:lnTo>
                  <a:pt x="63696" y="82574"/>
                </a:lnTo>
                <a:lnTo>
                  <a:pt x="59906" y="82574"/>
                </a:lnTo>
                <a:lnTo>
                  <a:pt x="59906" y="78815"/>
                </a:lnTo>
                <a:close/>
                <a:moveTo>
                  <a:pt x="67672" y="78815"/>
                </a:moveTo>
                <a:lnTo>
                  <a:pt x="67672" y="82574"/>
                </a:lnTo>
                <a:lnTo>
                  <a:pt x="63881" y="82574"/>
                </a:lnTo>
                <a:lnTo>
                  <a:pt x="63881" y="78815"/>
                </a:lnTo>
                <a:close/>
                <a:moveTo>
                  <a:pt x="71648" y="78815"/>
                </a:moveTo>
                <a:lnTo>
                  <a:pt x="71648" y="82574"/>
                </a:lnTo>
                <a:lnTo>
                  <a:pt x="67857" y="82574"/>
                </a:lnTo>
                <a:lnTo>
                  <a:pt x="67857" y="78815"/>
                </a:lnTo>
                <a:close/>
                <a:moveTo>
                  <a:pt x="75623" y="78815"/>
                </a:moveTo>
                <a:lnTo>
                  <a:pt x="75623" y="82574"/>
                </a:lnTo>
                <a:lnTo>
                  <a:pt x="71832" y="82574"/>
                </a:lnTo>
                <a:lnTo>
                  <a:pt x="71832" y="78815"/>
                </a:lnTo>
                <a:close/>
                <a:moveTo>
                  <a:pt x="79598" y="78815"/>
                </a:moveTo>
                <a:lnTo>
                  <a:pt x="79598" y="82574"/>
                </a:lnTo>
                <a:lnTo>
                  <a:pt x="75807" y="82574"/>
                </a:lnTo>
                <a:lnTo>
                  <a:pt x="75807" y="78815"/>
                </a:lnTo>
                <a:close/>
                <a:moveTo>
                  <a:pt x="83573" y="78815"/>
                </a:moveTo>
                <a:lnTo>
                  <a:pt x="83573" y="82574"/>
                </a:lnTo>
                <a:lnTo>
                  <a:pt x="79782" y="82574"/>
                </a:lnTo>
                <a:lnTo>
                  <a:pt x="79782" y="78815"/>
                </a:lnTo>
                <a:close/>
                <a:moveTo>
                  <a:pt x="87549" y="78815"/>
                </a:moveTo>
                <a:lnTo>
                  <a:pt x="87549" y="82574"/>
                </a:lnTo>
                <a:lnTo>
                  <a:pt x="83757" y="82574"/>
                </a:lnTo>
                <a:lnTo>
                  <a:pt x="83757" y="78815"/>
                </a:lnTo>
                <a:close/>
                <a:moveTo>
                  <a:pt x="91524" y="78815"/>
                </a:moveTo>
                <a:lnTo>
                  <a:pt x="91524" y="82574"/>
                </a:lnTo>
                <a:lnTo>
                  <a:pt x="87733" y="82574"/>
                </a:lnTo>
                <a:lnTo>
                  <a:pt x="87733" y="78815"/>
                </a:lnTo>
                <a:close/>
                <a:moveTo>
                  <a:pt x="95499" y="78815"/>
                </a:moveTo>
                <a:lnTo>
                  <a:pt x="95499" y="82574"/>
                </a:lnTo>
                <a:lnTo>
                  <a:pt x="91708" y="82574"/>
                </a:lnTo>
                <a:lnTo>
                  <a:pt x="91708" y="78815"/>
                </a:lnTo>
                <a:close/>
                <a:moveTo>
                  <a:pt x="99474" y="78815"/>
                </a:moveTo>
                <a:lnTo>
                  <a:pt x="99474" y="82574"/>
                </a:lnTo>
                <a:lnTo>
                  <a:pt x="95684" y="82574"/>
                </a:lnTo>
                <a:lnTo>
                  <a:pt x="95684" y="78815"/>
                </a:lnTo>
                <a:close/>
                <a:moveTo>
                  <a:pt x="103449" y="78815"/>
                </a:moveTo>
                <a:lnTo>
                  <a:pt x="103449" y="82574"/>
                </a:lnTo>
                <a:lnTo>
                  <a:pt x="99659" y="82574"/>
                </a:lnTo>
                <a:lnTo>
                  <a:pt x="99659" y="78815"/>
                </a:lnTo>
                <a:close/>
                <a:moveTo>
                  <a:pt x="107424" y="78815"/>
                </a:moveTo>
                <a:lnTo>
                  <a:pt x="107424" y="82574"/>
                </a:lnTo>
                <a:lnTo>
                  <a:pt x="103634" y="82574"/>
                </a:lnTo>
                <a:lnTo>
                  <a:pt x="103634" y="78815"/>
                </a:lnTo>
                <a:close/>
                <a:moveTo>
                  <a:pt x="111400" y="78815"/>
                </a:moveTo>
                <a:lnTo>
                  <a:pt x="111400" y="82574"/>
                </a:lnTo>
                <a:lnTo>
                  <a:pt x="107609" y="82574"/>
                </a:lnTo>
                <a:lnTo>
                  <a:pt x="107609" y="78815"/>
                </a:lnTo>
                <a:close/>
                <a:moveTo>
                  <a:pt x="115376" y="78815"/>
                </a:moveTo>
                <a:lnTo>
                  <a:pt x="115376" y="82574"/>
                </a:lnTo>
                <a:lnTo>
                  <a:pt x="111585" y="82574"/>
                </a:lnTo>
                <a:lnTo>
                  <a:pt x="111585" y="78815"/>
                </a:lnTo>
                <a:close/>
                <a:moveTo>
                  <a:pt x="119351" y="78815"/>
                </a:moveTo>
                <a:lnTo>
                  <a:pt x="119351" y="82574"/>
                </a:lnTo>
                <a:lnTo>
                  <a:pt x="115560" y="82574"/>
                </a:lnTo>
                <a:lnTo>
                  <a:pt x="115560" y="78815"/>
                </a:lnTo>
                <a:close/>
                <a:moveTo>
                  <a:pt x="123326" y="78815"/>
                </a:moveTo>
                <a:lnTo>
                  <a:pt x="123326" y="82574"/>
                </a:lnTo>
                <a:lnTo>
                  <a:pt x="119535" y="82574"/>
                </a:lnTo>
                <a:lnTo>
                  <a:pt x="119535" y="78815"/>
                </a:lnTo>
                <a:close/>
                <a:moveTo>
                  <a:pt x="127301" y="78815"/>
                </a:moveTo>
                <a:lnTo>
                  <a:pt x="127301" y="82574"/>
                </a:lnTo>
                <a:lnTo>
                  <a:pt x="123510" y="82574"/>
                </a:lnTo>
                <a:lnTo>
                  <a:pt x="123510" y="78815"/>
                </a:lnTo>
                <a:close/>
                <a:moveTo>
                  <a:pt x="131277" y="78815"/>
                </a:moveTo>
                <a:lnTo>
                  <a:pt x="131277" y="82574"/>
                </a:lnTo>
                <a:lnTo>
                  <a:pt x="127485" y="82574"/>
                </a:lnTo>
                <a:lnTo>
                  <a:pt x="127485" y="78815"/>
                </a:lnTo>
                <a:close/>
                <a:moveTo>
                  <a:pt x="135252" y="78815"/>
                </a:moveTo>
                <a:lnTo>
                  <a:pt x="135252" y="82574"/>
                </a:lnTo>
                <a:lnTo>
                  <a:pt x="131461" y="82574"/>
                </a:lnTo>
                <a:lnTo>
                  <a:pt x="131461" y="78815"/>
                </a:lnTo>
                <a:close/>
                <a:moveTo>
                  <a:pt x="139227" y="78815"/>
                </a:moveTo>
                <a:lnTo>
                  <a:pt x="139227" y="82574"/>
                </a:lnTo>
                <a:lnTo>
                  <a:pt x="135436" y="82574"/>
                </a:lnTo>
                <a:lnTo>
                  <a:pt x="135436" y="78815"/>
                </a:lnTo>
                <a:close/>
                <a:moveTo>
                  <a:pt x="143202" y="78815"/>
                </a:moveTo>
                <a:lnTo>
                  <a:pt x="143202" y="82574"/>
                </a:lnTo>
                <a:lnTo>
                  <a:pt x="139411" y="82574"/>
                </a:lnTo>
                <a:lnTo>
                  <a:pt x="139411" y="78815"/>
                </a:lnTo>
                <a:close/>
                <a:moveTo>
                  <a:pt x="147177" y="78815"/>
                </a:moveTo>
                <a:lnTo>
                  <a:pt x="147177" y="82574"/>
                </a:lnTo>
                <a:lnTo>
                  <a:pt x="143387" y="82574"/>
                </a:lnTo>
                <a:lnTo>
                  <a:pt x="143387" y="78815"/>
                </a:lnTo>
                <a:close/>
                <a:moveTo>
                  <a:pt x="151224" y="78815"/>
                </a:moveTo>
                <a:lnTo>
                  <a:pt x="151224" y="82574"/>
                </a:lnTo>
                <a:lnTo>
                  <a:pt x="147362" y="82574"/>
                </a:lnTo>
                <a:lnTo>
                  <a:pt x="147362" y="78815"/>
                </a:lnTo>
                <a:close/>
                <a:moveTo>
                  <a:pt x="4068" y="82757"/>
                </a:moveTo>
                <a:lnTo>
                  <a:pt x="4068" y="86517"/>
                </a:lnTo>
                <a:lnTo>
                  <a:pt x="184" y="86517"/>
                </a:lnTo>
                <a:lnTo>
                  <a:pt x="184" y="82757"/>
                </a:lnTo>
                <a:close/>
                <a:moveTo>
                  <a:pt x="8043" y="82757"/>
                </a:moveTo>
                <a:lnTo>
                  <a:pt x="8043" y="86517"/>
                </a:lnTo>
                <a:lnTo>
                  <a:pt x="4252" y="86517"/>
                </a:lnTo>
                <a:lnTo>
                  <a:pt x="4252" y="82757"/>
                </a:lnTo>
                <a:close/>
                <a:moveTo>
                  <a:pt x="12018" y="82757"/>
                </a:moveTo>
                <a:lnTo>
                  <a:pt x="12018" y="86517"/>
                </a:lnTo>
                <a:lnTo>
                  <a:pt x="8227" y="86517"/>
                </a:lnTo>
                <a:lnTo>
                  <a:pt x="8227" y="82757"/>
                </a:lnTo>
                <a:close/>
                <a:moveTo>
                  <a:pt x="15993" y="82757"/>
                </a:moveTo>
                <a:lnTo>
                  <a:pt x="15993" y="86517"/>
                </a:lnTo>
                <a:lnTo>
                  <a:pt x="12202" y="86517"/>
                </a:lnTo>
                <a:lnTo>
                  <a:pt x="12202" y="82757"/>
                </a:lnTo>
                <a:close/>
                <a:moveTo>
                  <a:pt x="19968" y="82757"/>
                </a:moveTo>
                <a:lnTo>
                  <a:pt x="19968" y="86517"/>
                </a:lnTo>
                <a:lnTo>
                  <a:pt x="16177" y="86517"/>
                </a:lnTo>
                <a:lnTo>
                  <a:pt x="16177" y="82757"/>
                </a:lnTo>
                <a:close/>
                <a:moveTo>
                  <a:pt x="23944" y="82757"/>
                </a:moveTo>
                <a:lnTo>
                  <a:pt x="23944" y="86517"/>
                </a:lnTo>
                <a:lnTo>
                  <a:pt x="20152" y="86517"/>
                </a:lnTo>
                <a:lnTo>
                  <a:pt x="20152" y="82757"/>
                </a:lnTo>
                <a:close/>
                <a:moveTo>
                  <a:pt x="27919" y="82757"/>
                </a:moveTo>
                <a:lnTo>
                  <a:pt x="27919" y="86517"/>
                </a:lnTo>
                <a:lnTo>
                  <a:pt x="24129" y="86517"/>
                </a:lnTo>
                <a:lnTo>
                  <a:pt x="24129" y="82757"/>
                </a:lnTo>
                <a:close/>
                <a:moveTo>
                  <a:pt x="31895" y="82757"/>
                </a:moveTo>
                <a:lnTo>
                  <a:pt x="31895" y="86517"/>
                </a:lnTo>
                <a:lnTo>
                  <a:pt x="28104" y="86517"/>
                </a:lnTo>
                <a:lnTo>
                  <a:pt x="28104" y="82757"/>
                </a:lnTo>
                <a:close/>
                <a:moveTo>
                  <a:pt x="35870" y="82757"/>
                </a:moveTo>
                <a:lnTo>
                  <a:pt x="35870" y="86517"/>
                </a:lnTo>
                <a:lnTo>
                  <a:pt x="32079" y="86517"/>
                </a:lnTo>
                <a:lnTo>
                  <a:pt x="32079" y="82757"/>
                </a:lnTo>
                <a:close/>
                <a:moveTo>
                  <a:pt x="39845" y="82757"/>
                </a:moveTo>
                <a:lnTo>
                  <a:pt x="39845" y="86517"/>
                </a:lnTo>
                <a:lnTo>
                  <a:pt x="36054" y="86517"/>
                </a:lnTo>
                <a:lnTo>
                  <a:pt x="36054" y="82757"/>
                </a:lnTo>
                <a:close/>
                <a:moveTo>
                  <a:pt x="43821" y="82757"/>
                </a:moveTo>
                <a:lnTo>
                  <a:pt x="43821" y="86517"/>
                </a:lnTo>
                <a:lnTo>
                  <a:pt x="40029" y="86517"/>
                </a:lnTo>
                <a:lnTo>
                  <a:pt x="40029" y="82757"/>
                </a:lnTo>
                <a:close/>
                <a:moveTo>
                  <a:pt x="47796" y="82757"/>
                </a:moveTo>
                <a:lnTo>
                  <a:pt x="47796" y="86517"/>
                </a:lnTo>
                <a:lnTo>
                  <a:pt x="44005" y="86517"/>
                </a:lnTo>
                <a:lnTo>
                  <a:pt x="44005" y="82757"/>
                </a:lnTo>
                <a:close/>
                <a:moveTo>
                  <a:pt x="51771" y="82757"/>
                </a:moveTo>
                <a:lnTo>
                  <a:pt x="51771" y="86517"/>
                </a:lnTo>
                <a:lnTo>
                  <a:pt x="47980" y="86517"/>
                </a:lnTo>
                <a:lnTo>
                  <a:pt x="47980" y="82757"/>
                </a:lnTo>
                <a:close/>
                <a:moveTo>
                  <a:pt x="55746" y="82757"/>
                </a:moveTo>
                <a:lnTo>
                  <a:pt x="55746" y="86517"/>
                </a:lnTo>
                <a:lnTo>
                  <a:pt x="51955" y="86517"/>
                </a:lnTo>
                <a:lnTo>
                  <a:pt x="51955" y="82757"/>
                </a:lnTo>
                <a:close/>
                <a:moveTo>
                  <a:pt x="59721" y="82757"/>
                </a:moveTo>
                <a:lnTo>
                  <a:pt x="59721" y="86517"/>
                </a:lnTo>
                <a:lnTo>
                  <a:pt x="55931" y="86517"/>
                </a:lnTo>
                <a:lnTo>
                  <a:pt x="55931" y="82757"/>
                </a:lnTo>
                <a:close/>
                <a:moveTo>
                  <a:pt x="63696" y="82757"/>
                </a:moveTo>
                <a:lnTo>
                  <a:pt x="63696" y="86517"/>
                </a:lnTo>
                <a:lnTo>
                  <a:pt x="59906" y="86517"/>
                </a:lnTo>
                <a:lnTo>
                  <a:pt x="59906" y="82757"/>
                </a:lnTo>
                <a:close/>
                <a:moveTo>
                  <a:pt x="67672" y="82757"/>
                </a:moveTo>
                <a:lnTo>
                  <a:pt x="67672" y="86517"/>
                </a:lnTo>
                <a:lnTo>
                  <a:pt x="63881" y="86517"/>
                </a:lnTo>
                <a:lnTo>
                  <a:pt x="63881" y="82757"/>
                </a:lnTo>
                <a:close/>
                <a:moveTo>
                  <a:pt x="71648" y="82757"/>
                </a:moveTo>
                <a:lnTo>
                  <a:pt x="71648" y="86517"/>
                </a:lnTo>
                <a:lnTo>
                  <a:pt x="67857" y="86517"/>
                </a:lnTo>
                <a:lnTo>
                  <a:pt x="67857" y="82757"/>
                </a:lnTo>
                <a:close/>
                <a:moveTo>
                  <a:pt x="75623" y="82757"/>
                </a:moveTo>
                <a:lnTo>
                  <a:pt x="75623" y="86517"/>
                </a:lnTo>
                <a:lnTo>
                  <a:pt x="71832" y="86517"/>
                </a:lnTo>
                <a:lnTo>
                  <a:pt x="71832" y="82757"/>
                </a:lnTo>
                <a:close/>
                <a:moveTo>
                  <a:pt x="79598" y="82757"/>
                </a:moveTo>
                <a:lnTo>
                  <a:pt x="79598" y="86517"/>
                </a:lnTo>
                <a:lnTo>
                  <a:pt x="75807" y="86517"/>
                </a:lnTo>
                <a:lnTo>
                  <a:pt x="75807" y="82757"/>
                </a:lnTo>
                <a:close/>
                <a:moveTo>
                  <a:pt x="83573" y="82757"/>
                </a:moveTo>
                <a:lnTo>
                  <a:pt x="83573" y="86517"/>
                </a:lnTo>
                <a:lnTo>
                  <a:pt x="79782" y="86517"/>
                </a:lnTo>
                <a:lnTo>
                  <a:pt x="79782" y="82757"/>
                </a:lnTo>
                <a:close/>
                <a:moveTo>
                  <a:pt x="87549" y="82757"/>
                </a:moveTo>
                <a:lnTo>
                  <a:pt x="87549" y="86517"/>
                </a:lnTo>
                <a:lnTo>
                  <a:pt x="83757" y="86517"/>
                </a:lnTo>
                <a:lnTo>
                  <a:pt x="83757" y="82757"/>
                </a:lnTo>
                <a:close/>
                <a:moveTo>
                  <a:pt x="91524" y="82757"/>
                </a:moveTo>
                <a:lnTo>
                  <a:pt x="91524" y="86517"/>
                </a:lnTo>
                <a:lnTo>
                  <a:pt x="87733" y="86517"/>
                </a:lnTo>
                <a:lnTo>
                  <a:pt x="87733" y="82757"/>
                </a:lnTo>
                <a:close/>
                <a:moveTo>
                  <a:pt x="95499" y="82757"/>
                </a:moveTo>
                <a:lnTo>
                  <a:pt x="95499" y="86517"/>
                </a:lnTo>
                <a:lnTo>
                  <a:pt x="91708" y="86517"/>
                </a:lnTo>
                <a:lnTo>
                  <a:pt x="91708" y="82757"/>
                </a:lnTo>
                <a:close/>
                <a:moveTo>
                  <a:pt x="99474" y="82757"/>
                </a:moveTo>
                <a:lnTo>
                  <a:pt x="99474" y="86517"/>
                </a:lnTo>
                <a:lnTo>
                  <a:pt x="95684" y="86517"/>
                </a:lnTo>
                <a:lnTo>
                  <a:pt x="95684" y="82757"/>
                </a:lnTo>
                <a:close/>
                <a:moveTo>
                  <a:pt x="103449" y="82757"/>
                </a:moveTo>
                <a:lnTo>
                  <a:pt x="103449" y="86517"/>
                </a:lnTo>
                <a:lnTo>
                  <a:pt x="99659" y="86517"/>
                </a:lnTo>
                <a:lnTo>
                  <a:pt x="99659" y="82757"/>
                </a:lnTo>
                <a:close/>
                <a:moveTo>
                  <a:pt x="107424" y="82757"/>
                </a:moveTo>
                <a:lnTo>
                  <a:pt x="107424" y="86517"/>
                </a:lnTo>
                <a:lnTo>
                  <a:pt x="103634" y="86517"/>
                </a:lnTo>
                <a:lnTo>
                  <a:pt x="103634" y="82757"/>
                </a:lnTo>
                <a:close/>
                <a:moveTo>
                  <a:pt x="111400" y="82757"/>
                </a:moveTo>
                <a:lnTo>
                  <a:pt x="111400" y="86517"/>
                </a:lnTo>
                <a:lnTo>
                  <a:pt x="107609" y="86517"/>
                </a:lnTo>
                <a:lnTo>
                  <a:pt x="107609" y="82757"/>
                </a:lnTo>
                <a:close/>
                <a:moveTo>
                  <a:pt x="115376" y="82757"/>
                </a:moveTo>
                <a:lnTo>
                  <a:pt x="115376" y="86517"/>
                </a:lnTo>
                <a:lnTo>
                  <a:pt x="111585" y="86517"/>
                </a:lnTo>
                <a:lnTo>
                  <a:pt x="111585" y="82757"/>
                </a:lnTo>
                <a:close/>
                <a:moveTo>
                  <a:pt x="119351" y="82757"/>
                </a:moveTo>
                <a:lnTo>
                  <a:pt x="119351" y="86517"/>
                </a:lnTo>
                <a:lnTo>
                  <a:pt x="115560" y="86517"/>
                </a:lnTo>
                <a:lnTo>
                  <a:pt x="115560" y="82757"/>
                </a:lnTo>
                <a:close/>
                <a:moveTo>
                  <a:pt x="123326" y="82757"/>
                </a:moveTo>
                <a:lnTo>
                  <a:pt x="123326" y="86517"/>
                </a:lnTo>
                <a:lnTo>
                  <a:pt x="119535" y="86517"/>
                </a:lnTo>
                <a:lnTo>
                  <a:pt x="119535" y="82757"/>
                </a:lnTo>
                <a:close/>
                <a:moveTo>
                  <a:pt x="127301" y="82757"/>
                </a:moveTo>
                <a:lnTo>
                  <a:pt x="127301" y="86517"/>
                </a:lnTo>
                <a:lnTo>
                  <a:pt x="123510" y="86517"/>
                </a:lnTo>
                <a:lnTo>
                  <a:pt x="123510" y="82757"/>
                </a:lnTo>
                <a:close/>
                <a:moveTo>
                  <a:pt x="131277" y="82757"/>
                </a:moveTo>
                <a:lnTo>
                  <a:pt x="131277" y="86517"/>
                </a:lnTo>
                <a:lnTo>
                  <a:pt x="127485" y="86517"/>
                </a:lnTo>
                <a:lnTo>
                  <a:pt x="127485" y="82757"/>
                </a:lnTo>
                <a:close/>
                <a:moveTo>
                  <a:pt x="135252" y="82757"/>
                </a:moveTo>
                <a:lnTo>
                  <a:pt x="135252" y="86517"/>
                </a:lnTo>
                <a:lnTo>
                  <a:pt x="131461" y="86517"/>
                </a:lnTo>
                <a:lnTo>
                  <a:pt x="131461" y="82757"/>
                </a:lnTo>
                <a:close/>
                <a:moveTo>
                  <a:pt x="139227" y="82757"/>
                </a:moveTo>
                <a:lnTo>
                  <a:pt x="139227" y="86517"/>
                </a:lnTo>
                <a:lnTo>
                  <a:pt x="135436" y="86517"/>
                </a:lnTo>
                <a:lnTo>
                  <a:pt x="135436" y="82757"/>
                </a:lnTo>
                <a:close/>
                <a:moveTo>
                  <a:pt x="143202" y="82757"/>
                </a:moveTo>
                <a:lnTo>
                  <a:pt x="143202" y="86517"/>
                </a:lnTo>
                <a:lnTo>
                  <a:pt x="139411" y="86517"/>
                </a:lnTo>
                <a:lnTo>
                  <a:pt x="139411" y="82757"/>
                </a:lnTo>
                <a:close/>
                <a:moveTo>
                  <a:pt x="147177" y="82757"/>
                </a:moveTo>
                <a:lnTo>
                  <a:pt x="147177" y="86517"/>
                </a:lnTo>
                <a:lnTo>
                  <a:pt x="143387" y="86517"/>
                </a:lnTo>
                <a:lnTo>
                  <a:pt x="143387" y="82757"/>
                </a:lnTo>
                <a:close/>
                <a:moveTo>
                  <a:pt x="151224" y="82757"/>
                </a:moveTo>
                <a:lnTo>
                  <a:pt x="151224" y="86517"/>
                </a:lnTo>
                <a:lnTo>
                  <a:pt x="147362" y="86517"/>
                </a:lnTo>
                <a:lnTo>
                  <a:pt x="147362" y="82757"/>
                </a:lnTo>
                <a:close/>
                <a:moveTo>
                  <a:pt x="4068" y="86700"/>
                </a:moveTo>
                <a:lnTo>
                  <a:pt x="4068" y="90460"/>
                </a:lnTo>
                <a:lnTo>
                  <a:pt x="184" y="90460"/>
                </a:lnTo>
                <a:lnTo>
                  <a:pt x="184" y="86700"/>
                </a:lnTo>
                <a:close/>
                <a:moveTo>
                  <a:pt x="8043" y="86700"/>
                </a:moveTo>
                <a:lnTo>
                  <a:pt x="8043" y="90460"/>
                </a:lnTo>
                <a:lnTo>
                  <a:pt x="4252" y="90460"/>
                </a:lnTo>
                <a:lnTo>
                  <a:pt x="4252" y="86700"/>
                </a:lnTo>
                <a:close/>
                <a:moveTo>
                  <a:pt x="12018" y="86700"/>
                </a:moveTo>
                <a:lnTo>
                  <a:pt x="12018" y="90460"/>
                </a:lnTo>
                <a:lnTo>
                  <a:pt x="8227" y="90460"/>
                </a:lnTo>
                <a:lnTo>
                  <a:pt x="8227" y="86700"/>
                </a:lnTo>
                <a:close/>
                <a:moveTo>
                  <a:pt x="15993" y="86700"/>
                </a:moveTo>
                <a:lnTo>
                  <a:pt x="15993" y="90460"/>
                </a:lnTo>
                <a:lnTo>
                  <a:pt x="12202" y="90460"/>
                </a:lnTo>
                <a:lnTo>
                  <a:pt x="12202" y="86700"/>
                </a:lnTo>
                <a:close/>
                <a:moveTo>
                  <a:pt x="19968" y="86700"/>
                </a:moveTo>
                <a:lnTo>
                  <a:pt x="19968" y="90460"/>
                </a:lnTo>
                <a:lnTo>
                  <a:pt x="16177" y="90460"/>
                </a:lnTo>
                <a:lnTo>
                  <a:pt x="16177" y="86700"/>
                </a:lnTo>
                <a:close/>
                <a:moveTo>
                  <a:pt x="23944" y="86700"/>
                </a:moveTo>
                <a:lnTo>
                  <a:pt x="23944" y="90460"/>
                </a:lnTo>
                <a:lnTo>
                  <a:pt x="20152" y="90460"/>
                </a:lnTo>
                <a:lnTo>
                  <a:pt x="20152" y="86700"/>
                </a:lnTo>
                <a:close/>
                <a:moveTo>
                  <a:pt x="27919" y="86700"/>
                </a:moveTo>
                <a:lnTo>
                  <a:pt x="27919" y="90460"/>
                </a:lnTo>
                <a:lnTo>
                  <a:pt x="24129" y="90460"/>
                </a:lnTo>
                <a:lnTo>
                  <a:pt x="24129" y="86700"/>
                </a:lnTo>
                <a:close/>
                <a:moveTo>
                  <a:pt x="31895" y="86700"/>
                </a:moveTo>
                <a:lnTo>
                  <a:pt x="31895" y="90460"/>
                </a:lnTo>
                <a:lnTo>
                  <a:pt x="28104" y="90460"/>
                </a:lnTo>
                <a:lnTo>
                  <a:pt x="28104" y="86700"/>
                </a:lnTo>
                <a:close/>
                <a:moveTo>
                  <a:pt x="35870" y="86700"/>
                </a:moveTo>
                <a:lnTo>
                  <a:pt x="35870" y="90460"/>
                </a:lnTo>
                <a:lnTo>
                  <a:pt x="32079" y="90460"/>
                </a:lnTo>
                <a:lnTo>
                  <a:pt x="32079" y="86700"/>
                </a:lnTo>
                <a:close/>
                <a:moveTo>
                  <a:pt x="39845" y="86700"/>
                </a:moveTo>
                <a:lnTo>
                  <a:pt x="39845" y="90460"/>
                </a:lnTo>
                <a:lnTo>
                  <a:pt x="36054" y="90460"/>
                </a:lnTo>
                <a:lnTo>
                  <a:pt x="36054" y="86700"/>
                </a:lnTo>
                <a:close/>
                <a:moveTo>
                  <a:pt x="43821" y="86700"/>
                </a:moveTo>
                <a:lnTo>
                  <a:pt x="43821" y="90460"/>
                </a:lnTo>
                <a:lnTo>
                  <a:pt x="40029" y="90460"/>
                </a:lnTo>
                <a:lnTo>
                  <a:pt x="40029" y="86700"/>
                </a:lnTo>
                <a:close/>
                <a:moveTo>
                  <a:pt x="47796" y="86700"/>
                </a:moveTo>
                <a:lnTo>
                  <a:pt x="47796" y="90460"/>
                </a:lnTo>
                <a:lnTo>
                  <a:pt x="44005" y="90460"/>
                </a:lnTo>
                <a:lnTo>
                  <a:pt x="44005" y="86700"/>
                </a:lnTo>
                <a:close/>
                <a:moveTo>
                  <a:pt x="51771" y="86700"/>
                </a:moveTo>
                <a:lnTo>
                  <a:pt x="51771" y="90460"/>
                </a:lnTo>
                <a:lnTo>
                  <a:pt x="47980" y="90460"/>
                </a:lnTo>
                <a:lnTo>
                  <a:pt x="47980" y="86700"/>
                </a:lnTo>
                <a:close/>
                <a:moveTo>
                  <a:pt x="55746" y="86700"/>
                </a:moveTo>
                <a:lnTo>
                  <a:pt x="55746" y="90460"/>
                </a:lnTo>
                <a:lnTo>
                  <a:pt x="51955" y="90460"/>
                </a:lnTo>
                <a:lnTo>
                  <a:pt x="51955" y="86700"/>
                </a:lnTo>
                <a:close/>
                <a:moveTo>
                  <a:pt x="59721" y="86700"/>
                </a:moveTo>
                <a:lnTo>
                  <a:pt x="59721" y="90460"/>
                </a:lnTo>
                <a:lnTo>
                  <a:pt x="55931" y="90460"/>
                </a:lnTo>
                <a:lnTo>
                  <a:pt x="55931" y="86700"/>
                </a:lnTo>
                <a:close/>
                <a:moveTo>
                  <a:pt x="63696" y="86700"/>
                </a:moveTo>
                <a:lnTo>
                  <a:pt x="63696" y="90460"/>
                </a:lnTo>
                <a:lnTo>
                  <a:pt x="59906" y="90460"/>
                </a:lnTo>
                <a:lnTo>
                  <a:pt x="59906" y="86700"/>
                </a:lnTo>
                <a:close/>
                <a:moveTo>
                  <a:pt x="67672" y="86700"/>
                </a:moveTo>
                <a:lnTo>
                  <a:pt x="67672" y="90460"/>
                </a:lnTo>
                <a:lnTo>
                  <a:pt x="63881" y="90460"/>
                </a:lnTo>
                <a:lnTo>
                  <a:pt x="63881" y="86700"/>
                </a:lnTo>
                <a:close/>
                <a:moveTo>
                  <a:pt x="71648" y="86700"/>
                </a:moveTo>
                <a:lnTo>
                  <a:pt x="71648" y="90460"/>
                </a:lnTo>
                <a:lnTo>
                  <a:pt x="67857" y="90460"/>
                </a:lnTo>
                <a:lnTo>
                  <a:pt x="67857" y="86700"/>
                </a:lnTo>
                <a:close/>
                <a:moveTo>
                  <a:pt x="75623" y="86700"/>
                </a:moveTo>
                <a:lnTo>
                  <a:pt x="75623" y="90460"/>
                </a:lnTo>
                <a:lnTo>
                  <a:pt x="71832" y="90460"/>
                </a:lnTo>
                <a:lnTo>
                  <a:pt x="71832" y="86700"/>
                </a:lnTo>
                <a:close/>
                <a:moveTo>
                  <a:pt x="79598" y="86700"/>
                </a:moveTo>
                <a:lnTo>
                  <a:pt x="79598" y="90460"/>
                </a:lnTo>
                <a:lnTo>
                  <a:pt x="75807" y="90460"/>
                </a:lnTo>
                <a:lnTo>
                  <a:pt x="75807" y="86700"/>
                </a:lnTo>
                <a:close/>
                <a:moveTo>
                  <a:pt x="83573" y="86700"/>
                </a:moveTo>
                <a:lnTo>
                  <a:pt x="83573" y="90460"/>
                </a:lnTo>
                <a:lnTo>
                  <a:pt x="79782" y="90460"/>
                </a:lnTo>
                <a:lnTo>
                  <a:pt x="79782" y="86700"/>
                </a:lnTo>
                <a:close/>
                <a:moveTo>
                  <a:pt x="87549" y="86700"/>
                </a:moveTo>
                <a:lnTo>
                  <a:pt x="87549" y="90460"/>
                </a:lnTo>
                <a:lnTo>
                  <a:pt x="83757" y="90460"/>
                </a:lnTo>
                <a:lnTo>
                  <a:pt x="83757" y="86700"/>
                </a:lnTo>
                <a:close/>
                <a:moveTo>
                  <a:pt x="91524" y="86700"/>
                </a:moveTo>
                <a:lnTo>
                  <a:pt x="91524" y="90460"/>
                </a:lnTo>
                <a:lnTo>
                  <a:pt x="87733" y="90460"/>
                </a:lnTo>
                <a:lnTo>
                  <a:pt x="87733" y="86700"/>
                </a:lnTo>
                <a:close/>
                <a:moveTo>
                  <a:pt x="95499" y="86700"/>
                </a:moveTo>
                <a:lnTo>
                  <a:pt x="95499" y="90460"/>
                </a:lnTo>
                <a:lnTo>
                  <a:pt x="91708" y="90460"/>
                </a:lnTo>
                <a:lnTo>
                  <a:pt x="91708" y="86700"/>
                </a:lnTo>
                <a:close/>
                <a:moveTo>
                  <a:pt x="99474" y="86700"/>
                </a:moveTo>
                <a:lnTo>
                  <a:pt x="99474" y="90460"/>
                </a:lnTo>
                <a:lnTo>
                  <a:pt x="95684" y="90460"/>
                </a:lnTo>
                <a:lnTo>
                  <a:pt x="95684" y="86700"/>
                </a:lnTo>
                <a:close/>
                <a:moveTo>
                  <a:pt x="103449" y="86700"/>
                </a:moveTo>
                <a:lnTo>
                  <a:pt x="103449" y="90460"/>
                </a:lnTo>
                <a:lnTo>
                  <a:pt x="99659" y="90460"/>
                </a:lnTo>
                <a:lnTo>
                  <a:pt x="99659" y="86700"/>
                </a:lnTo>
                <a:close/>
                <a:moveTo>
                  <a:pt x="107424" y="86700"/>
                </a:moveTo>
                <a:lnTo>
                  <a:pt x="107424" y="90460"/>
                </a:lnTo>
                <a:lnTo>
                  <a:pt x="103634" y="90460"/>
                </a:lnTo>
                <a:lnTo>
                  <a:pt x="103634" y="86700"/>
                </a:lnTo>
                <a:close/>
                <a:moveTo>
                  <a:pt x="111400" y="86700"/>
                </a:moveTo>
                <a:lnTo>
                  <a:pt x="111400" y="90460"/>
                </a:lnTo>
                <a:lnTo>
                  <a:pt x="107609" y="90460"/>
                </a:lnTo>
                <a:lnTo>
                  <a:pt x="107609" y="86700"/>
                </a:lnTo>
                <a:close/>
                <a:moveTo>
                  <a:pt x="115376" y="86700"/>
                </a:moveTo>
                <a:lnTo>
                  <a:pt x="115376" y="90460"/>
                </a:lnTo>
                <a:lnTo>
                  <a:pt x="111585" y="90460"/>
                </a:lnTo>
                <a:lnTo>
                  <a:pt x="111585" y="86700"/>
                </a:lnTo>
                <a:close/>
                <a:moveTo>
                  <a:pt x="119351" y="86700"/>
                </a:moveTo>
                <a:lnTo>
                  <a:pt x="119351" y="90460"/>
                </a:lnTo>
                <a:lnTo>
                  <a:pt x="115560" y="90460"/>
                </a:lnTo>
                <a:lnTo>
                  <a:pt x="115560" y="86700"/>
                </a:lnTo>
                <a:close/>
                <a:moveTo>
                  <a:pt x="123326" y="86700"/>
                </a:moveTo>
                <a:lnTo>
                  <a:pt x="123326" y="90460"/>
                </a:lnTo>
                <a:lnTo>
                  <a:pt x="119535" y="90460"/>
                </a:lnTo>
                <a:lnTo>
                  <a:pt x="119535" y="86700"/>
                </a:lnTo>
                <a:close/>
                <a:moveTo>
                  <a:pt x="127301" y="86700"/>
                </a:moveTo>
                <a:lnTo>
                  <a:pt x="127301" y="90460"/>
                </a:lnTo>
                <a:lnTo>
                  <a:pt x="123510" y="90460"/>
                </a:lnTo>
                <a:lnTo>
                  <a:pt x="123510" y="86700"/>
                </a:lnTo>
                <a:close/>
                <a:moveTo>
                  <a:pt x="131277" y="86700"/>
                </a:moveTo>
                <a:lnTo>
                  <a:pt x="131277" y="90460"/>
                </a:lnTo>
                <a:lnTo>
                  <a:pt x="127485" y="90460"/>
                </a:lnTo>
                <a:lnTo>
                  <a:pt x="127485" y="86700"/>
                </a:lnTo>
                <a:close/>
                <a:moveTo>
                  <a:pt x="135252" y="86700"/>
                </a:moveTo>
                <a:lnTo>
                  <a:pt x="135252" y="90460"/>
                </a:lnTo>
                <a:lnTo>
                  <a:pt x="131461" y="90460"/>
                </a:lnTo>
                <a:lnTo>
                  <a:pt x="131461" y="86700"/>
                </a:lnTo>
                <a:close/>
                <a:moveTo>
                  <a:pt x="139227" y="86700"/>
                </a:moveTo>
                <a:lnTo>
                  <a:pt x="139227" y="90460"/>
                </a:lnTo>
                <a:lnTo>
                  <a:pt x="135436" y="90460"/>
                </a:lnTo>
                <a:lnTo>
                  <a:pt x="135436" y="86700"/>
                </a:lnTo>
                <a:close/>
                <a:moveTo>
                  <a:pt x="143202" y="86700"/>
                </a:moveTo>
                <a:lnTo>
                  <a:pt x="143202" y="90460"/>
                </a:lnTo>
                <a:lnTo>
                  <a:pt x="139411" y="90460"/>
                </a:lnTo>
                <a:lnTo>
                  <a:pt x="139411" y="86700"/>
                </a:lnTo>
                <a:close/>
                <a:moveTo>
                  <a:pt x="147177" y="86700"/>
                </a:moveTo>
                <a:lnTo>
                  <a:pt x="147177" y="90460"/>
                </a:lnTo>
                <a:lnTo>
                  <a:pt x="143387" y="90460"/>
                </a:lnTo>
                <a:lnTo>
                  <a:pt x="143387" y="86700"/>
                </a:lnTo>
                <a:close/>
                <a:moveTo>
                  <a:pt x="151224" y="86700"/>
                </a:moveTo>
                <a:lnTo>
                  <a:pt x="151224" y="90460"/>
                </a:lnTo>
                <a:lnTo>
                  <a:pt x="147362" y="90460"/>
                </a:lnTo>
                <a:lnTo>
                  <a:pt x="147362" y="86700"/>
                </a:lnTo>
                <a:close/>
                <a:moveTo>
                  <a:pt x="4068" y="90643"/>
                </a:moveTo>
                <a:lnTo>
                  <a:pt x="4068" y="94403"/>
                </a:lnTo>
                <a:lnTo>
                  <a:pt x="184" y="94403"/>
                </a:lnTo>
                <a:lnTo>
                  <a:pt x="184" y="90643"/>
                </a:lnTo>
                <a:close/>
                <a:moveTo>
                  <a:pt x="8043" y="90643"/>
                </a:moveTo>
                <a:lnTo>
                  <a:pt x="8043" y="94403"/>
                </a:lnTo>
                <a:lnTo>
                  <a:pt x="4252" y="94403"/>
                </a:lnTo>
                <a:lnTo>
                  <a:pt x="4252" y="90643"/>
                </a:lnTo>
                <a:close/>
                <a:moveTo>
                  <a:pt x="12018" y="90643"/>
                </a:moveTo>
                <a:lnTo>
                  <a:pt x="12018" y="94403"/>
                </a:lnTo>
                <a:lnTo>
                  <a:pt x="8227" y="94403"/>
                </a:lnTo>
                <a:lnTo>
                  <a:pt x="8227" y="90643"/>
                </a:lnTo>
                <a:close/>
                <a:moveTo>
                  <a:pt x="15993" y="90643"/>
                </a:moveTo>
                <a:lnTo>
                  <a:pt x="15993" y="94403"/>
                </a:lnTo>
                <a:lnTo>
                  <a:pt x="12202" y="94403"/>
                </a:lnTo>
                <a:lnTo>
                  <a:pt x="12202" y="90643"/>
                </a:lnTo>
                <a:close/>
                <a:moveTo>
                  <a:pt x="19968" y="90643"/>
                </a:moveTo>
                <a:lnTo>
                  <a:pt x="19968" y="94403"/>
                </a:lnTo>
                <a:lnTo>
                  <a:pt x="16177" y="94403"/>
                </a:lnTo>
                <a:lnTo>
                  <a:pt x="16177" y="90643"/>
                </a:lnTo>
                <a:close/>
                <a:moveTo>
                  <a:pt x="23944" y="90643"/>
                </a:moveTo>
                <a:lnTo>
                  <a:pt x="23944" y="94403"/>
                </a:lnTo>
                <a:lnTo>
                  <a:pt x="20152" y="94403"/>
                </a:lnTo>
                <a:lnTo>
                  <a:pt x="20152" y="90643"/>
                </a:lnTo>
                <a:close/>
                <a:moveTo>
                  <a:pt x="27919" y="90643"/>
                </a:moveTo>
                <a:lnTo>
                  <a:pt x="27919" y="94403"/>
                </a:lnTo>
                <a:lnTo>
                  <a:pt x="24129" y="94403"/>
                </a:lnTo>
                <a:lnTo>
                  <a:pt x="24129" y="90643"/>
                </a:lnTo>
                <a:close/>
                <a:moveTo>
                  <a:pt x="31895" y="90643"/>
                </a:moveTo>
                <a:lnTo>
                  <a:pt x="31895" y="94403"/>
                </a:lnTo>
                <a:lnTo>
                  <a:pt x="28104" y="94403"/>
                </a:lnTo>
                <a:lnTo>
                  <a:pt x="28104" y="90643"/>
                </a:lnTo>
                <a:close/>
                <a:moveTo>
                  <a:pt x="35870" y="90643"/>
                </a:moveTo>
                <a:lnTo>
                  <a:pt x="35870" y="94403"/>
                </a:lnTo>
                <a:lnTo>
                  <a:pt x="32079" y="94403"/>
                </a:lnTo>
                <a:lnTo>
                  <a:pt x="32079" y="90643"/>
                </a:lnTo>
                <a:close/>
                <a:moveTo>
                  <a:pt x="39845" y="90643"/>
                </a:moveTo>
                <a:lnTo>
                  <a:pt x="39845" y="94403"/>
                </a:lnTo>
                <a:lnTo>
                  <a:pt x="36054" y="94403"/>
                </a:lnTo>
                <a:lnTo>
                  <a:pt x="36054" y="90643"/>
                </a:lnTo>
                <a:close/>
                <a:moveTo>
                  <a:pt x="43821" y="90643"/>
                </a:moveTo>
                <a:lnTo>
                  <a:pt x="43821" y="94403"/>
                </a:lnTo>
                <a:lnTo>
                  <a:pt x="40029" y="94403"/>
                </a:lnTo>
                <a:lnTo>
                  <a:pt x="40029" y="90643"/>
                </a:lnTo>
                <a:close/>
                <a:moveTo>
                  <a:pt x="47796" y="90643"/>
                </a:moveTo>
                <a:lnTo>
                  <a:pt x="47796" y="94403"/>
                </a:lnTo>
                <a:lnTo>
                  <a:pt x="44005" y="94403"/>
                </a:lnTo>
                <a:lnTo>
                  <a:pt x="44005" y="90643"/>
                </a:lnTo>
                <a:close/>
                <a:moveTo>
                  <a:pt x="51771" y="90643"/>
                </a:moveTo>
                <a:lnTo>
                  <a:pt x="51771" y="94403"/>
                </a:lnTo>
                <a:lnTo>
                  <a:pt x="47980" y="94403"/>
                </a:lnTo>
                <a:lnTo>
                  <a:pt x="47980" y="90643"/>
                </a:lnTo>
                <a:close/>
                <a:moveTo>
                  <a:pt x="55746" y="90643"/>
                </a:moveTo>
                <a:lnTo>
                  <a:pt x="55746" y="94403"/>
                </a:lnTo>
                <a:lnTo>
                  <a:pt x="51955" y="94403"/>
                </a:lnTo>
                <a:lnTo>
                  <a:pt x="51955" y="90643"/>
                </a:lnTo>
                <a:close/>
                <a:moveTo>
                  <a:pt x="59721" y="90643"/>
                </a:moveTo>
                <a:lnTo>
                  <a:pt x="59721" y="94403"/>
                </a:lnTo>
                <a:lnTo>
                  <a:pt x="55931" y="94403"/>
                </a:lnTo>
                <a:lnTo>
                  <a:pt x="55931" y="90643"/>
                </a:lnTo>
                <a:close/>
                <a:moveTo>
                  <a:pt x="63696" y="90643"/>
                </a:moveTo>
                <a:lnTo>
                  <a:pt x="63696" y="94403"/>
                </a:lnTo>
                <a:lnTo>
                  <a:pt x="59906" y="94403"/>
                </a:lnTo>
                <a:lnTo>
                  <a:pt x="59906" y="90643"/>
                </a:lnTo>
                <a:close/>
                <a:moveTo>
                  <a:pt x="67672" y="90643"/>
                </a:moveTo>
                <a:lnTo>
                  <a:pt x="67672" y="94403"/>
                </a:lnTo>
                <a:lnTo>
                  <a:pt x="63881" y="94403"/>
                </a:lnTo>
                <a:lnTo>
                  <a:pt x="63881" y="90643"/>
                </a:lnTo>
                <a:close/>
                <a:moveTo>
                  <a:pt x="71648" y="90643"/>
                </a:moveTo>
                <a:lnTo>
                  <a:pt x="71648" y="94403"/>
                </a:lnTo>
                <a:lnTo>
                  <a:pt x="67857" y="94403"/>
                </a:lnTo>
                <a:lnTo>
                  <a:pt x="67857" y="90643"/>
                </a:lnTo>
                <a:close/>
                <a:moveTo>
                  <a:pt x="75623" y="90643"/>
                </a:moveTo>
                <a:lnTo>
                  <a:pt x="75623" y="94403"/>
                </a:lnTo>
                <a:lnTo>
                  <a:pt x="71832" y="94403"/>
                </a:lnTo>
                <a:lnTo>
                  <a:pt x="71832" y="90643"/>
                </a:lnTo>
                <a:close/>
                <a:moveTo>
                  <a:pt x="79598" y="90643"/>
                </a:moveTo>
                <a:lnTo>
                  <a:pt x="79598" y="94403"/>
                </a:lnTo>
                <a:lnTo>
                  <a:pt x="75807" y="94403"/>
                </a:lnTo>
                <a:lnTo>
                  <a:pt x="75807" y="90643"/>
                </a:lnTo>
                <a:close/>
                <a:moveTo>
                  <a:pt x="83573" y="90643"/>
                </a:moveTo>
                <a:lnTo>
                  <a:pt x="83573" y="94403"/>
                </a:lnTo>
                <a:lnTo>
                  <a:pt x="79782" y="94403"/>
                </a:lnTo>
                <a:lnTo>
                  <a:pt x="79782" y="90643"/>
                </a:lnTo>
                <a:close/>
                <a:moveTo>
                  <a:pt x="87549" y="90643"/>
                </a:moveTo>
                <a:lnTo>
                  <a:pt x="87549" y="94403"/>
                </a:lnTo>
                <a:lnTo>
                  <a:pt x="83757" y="94403"/>
                </a:lnTo>
                <a:lnTo>
                  <a:pt x="83757" y="90643"/>
                </a:lnTo>
                <a:close/>
                <a:moveTo>
                  <a:pt x="91524" y="90643"/>
                </a:moveTo>
                <a:lnTo>
                  <a:pt x="91524" y="94403"/>
                </a:lnTo>
                <a:lnTo>
                  <a:pt x="87733" y="94403"/>
                </a:lnTo>
                <a:lnTo>
                  <a:pt x="87733" y="90643"/>
                </a:lnTo>
                <a:close/>
                <a:moveTo>
                  <a:pt x="95499" y="90643"/>
                </a:moveTo>
                <a:lnTo>
                  <a:pt x="95499" y="94403"/>
                </a:lnTo>
                <a:lnTo>
                  <a:pt x="91708" y="94403"/>
                </a:lnTo>
                <a:lnTo>
                  <a:pt x="91708" y="90643"/>
                </a:lnTo>
                <a:close/>
                <a:moveTo>
                  <a:pt x="99474" y="90643"/>
                </a:moveTo>
                <a:lnTo>
                  <a:pt x="99474" y="94403"/>
                </a:lnTo>
                <a:lnTo>
                  <a:pt x="95684" y="94403"/>
                </a:lnTo>
                <a:lnTo>
                  <a:pt x="95684" y="90643"/>
                </a:lnTo>
                <a:close/>
                <a:moveTo>
                  <a:pt x="103449" y="90643"/>
                </a:moveTo>
                <a:lnTo>
                  <a:pt x="103449" y="94403"/>
                </a:lnTo>
                <a:lnTo>
                  <a:pt x="99659" y="94403"/>
                </a:lnTo>
                <a:lnTo>
                  <a:pt x="99659" y="90643"/>
                </a:lnTo>
                <a:close/>
                <a:moveTo>
                  <a:pt x="107424" y="90643"/>
                </a:moveTo>
                <a:lnTo>
                  <a:pt x="107424" y="94403"/>
                </a:lnTo>
                <a:lnTo>
                  <a:pt x="103634" y="94403"/>
                </a:lnTo>
                <a:lnTo>
                  <a:pt x="103634" y="90643"/>
                </a:lnTo>
                <a:close/>
                <a:moveTo>
                  <a:pt x="111400" y="90643"/>
                </a:moveTo>
                <a:lnTo>
                  <a:pt x="111400" y="94403"/>
                </a:lnTo>
                <a:lnTo>
                  <a:pt x="107609" y="94403"/>
                </a:lnTo>
                <a:lnTo>
                  <a:pt x="107609" y="90643"/>
                </a:lnTo>
                <a:close/>
                <a:moveTo>
                  <a:pt x="115376" y="90643"/>
                </a:moveTo>
                <a:lnTo>
                  <a:pt x="115376" y="94403"/>
                </a:lnTo>
                <a:lnTo>
                  <a:pt x="111585" y="94403"/>
                </a:lnTo>
                <a:lnTo>
                  <a:pt x="111585" y="90643"/>
                </a:lnTo>
                <a:close/>
                <a:moveTo>
                  <a:pt x="119351" y="90643"/>
                </a:moveTo>
                <a:lnTo>
                  <a:pt x="119351" y="94403"/>
                </a:lnTo>
                <a:lnTo>
                  <a:pt x="115560" y="94403"/>
                </a:lnTo>
                <a:lnTo>
                  <a:pt x="115560" y="90643"/>
                </a:lnTo>
                <a:close/>
                <a:moveTo>
                  <a:pt x="123326" y="90643"/>
                </a:moveTo>
                <a:lnTo>
                  <a:pt x="123326" y="94403"/>
                </a:lnTo>
                <a:lnTo>
                  <a:pt x="119535" y="94403"/>
                </a:lnTo>
                <a:lnTo>
                  <a:pt x="119535" y="90643"/>
                </a:lnTo>
                <a:close/>
                <a:moveTo>
                  <a:pt x="127301" y="90643"/>
                </a:moveTo>
                <a:lnTo>
                  <a:pt x="127301" y="94403"/>
                </a:lnTo>
                <a:lnTo>
                  <a:pt x="123510" y="94403"/>
                </a:lnTo>
                <a:lnTo>
                  <a:pt x="123510" y="90643"/>
                </a:lnTo>
                <a:close/>
                <a:moveTo>
                  <a:pt x="131277" y="90643"/>
                </a:moveTo>
                <a:lnTo>
                  <a:pt x="131277" y="94403"/>
                </a:lnTo>
                <a:lnTo>
                  <a:pt x="127485" y="94403"/>
                </a:lnTo>
                <a:lnTo>
                  <a:pt x="127485" y="90643"/>
                </a:lnTo>
                <a:close/>
                <a:moveTo>
                  <a:pt x="135252" y="90643"/>
                </a:moveTo>
                <a:lnTo>
                  <a:pt x="135252" y="94403"/>
                </a:lnTo>
                <a:lnTo>
                  <a:pt x="131461" y="94403"/>
                </a:lnTo>
                <a:lnTo>
                  <a:pt x="131461" y="90643"/>
                </a:lnTo>
                <a:close/>
                <a:moveTo>
                  <a:pt x="139227" y="90643"/>
                </a:moveTo>
                <a:lnTo>
                  <a:pt x="139227" y="94403"/>
                </a:lnTo>
                <a:lnTo>
                  <a:pt x="135436" y="94403"/>
                </a:lnTo>
                <a:lnTo>
                  <a:pt x="135436" y="90643"/>
                </a:lnTo>
                <a:close/>
                <a:moveTo>
                  <a:pt x="143202" y="90643"/>
                </a:moveTo>
                <a:lnTo>
                  <a:pt x="143202" y="94403"/>
                </a:lnTo>
                <a:lnTo>
                  <a:pt x="139411" y="94403"/>
                </a:lnTo>
                <a:lnTo>
                  <a:pt x="139411" y="90643"/>
                </a:lnTo>
                <a:close/>
                <a:moveTo>
                  <a:pt x="147177" y="90643"/>
                </a:moveTo>
                <a:lnTo>
                  <a:pt x="147177" y="94403"/>
                </a:lnTo>
                <a:lnTo>
                  <a:pt x="143387" y="94403"/>
                </a:lnTo>
                <a:lnTo>
                  <a:pt x="143387" y="90643"/>
                </a:lnTo>
                <a:close/>
                <a:moveTo>
                  <a:pt x="151224" y="90643"/>
                </a:moveTo>
                <a:lnTo>
                  <a:pt x="151224" y="94403"/>
                </a:lnTo>
                <a:lnTo>
                  <a:pt x="147362" y="94403"/>
                </a:lnTo>
                <a:lnTo>
                  <a:pt x="147362" y="90643"/>
                </a:lnTo>
                <a:close/>
                <a:moveTo>
                  <a:pt x="4068" y="94586"/>
                </a:moveTo>
                <a:lnTo>
                  <a:pt x="4068" y="98345"/>
                </a:lnTo>
                <a:lnTo>
                  <a:pt x="184" y="98345"/>
                </a:lnTo>
                <a:lnTo>
                  <a:pt x="184" y="94586"/>
                </a:lnTo>
                <a:close/>
                <a:moveTo>
                  <a:pt x="8043" y="94586"/>
                </a:moveTo>
                <a:lnTo>
                  <a:pt x="8043" y="98345"/>
                </a:lnTo>
                <a:lnTo>
                  <a:pt x="4252" y="98345"/>
                </a:lnTo>
                <a:lnTo>
                  <a:pt x="4252" y="94586"/>
                </a:lnTo>
                <a:close/>
                <a:moveTo>
                  <a:pt x="12018" y="94586"/>
                </a:moveTo>
                <a:lnTo>
                  <a:pt x="12018" y="98345"/>
                </a:lnTo>
                <a:lnTo>
                  <a:pt x="8227" y="98345"/>
                </a:lnTo>
                <a:lnTo>
                  <a:pt x="8227" y="94586"/>
                </a:lnTo>
                <a:close/>
                <a:moveTo>
                  <a:pt x="15993" y="94586"/>
                </a:moveTo>
                <a:lnTo>
                  <a:pt x="15993" y="98345"/>
                </a:lnTo>
                <a:lnTo>
                  <a:pt x="12202" y="98345"/>
                </a:lnTo>
                <a:lnTo>
                  <a:pt x="12202" y="94586"/>
                </a:lnTo>
                <a:close/>
                <a:moveTo>
                  <a:pt x="19968" y="94586"/>
                </a:moveTo>
                <a:lnTo>
                  <a:pt x="19968" y="98345"/>
                </a:lnTo>
                <a:lnTo>
                  <a:pt x="16177" y="98345"/>
                </a:lnTo>
                <a:lnTo>
                  <a:pt x="16177" y="94586"/>
                </a:lnTo>
                <a:close/>
                <a:moveTo>
                  <a:pt x="23944" y="94586"/>
                </a:moveTo>
                <a:lnTo>
                  <a:pt x="23944" y="98345"/>
                </a:lnTo>
                <a:lnTo>
                  <a:pt x="20152" y="98345"/>
                </a:lnTo>
                <a:lnTo>
                  <a:pt x="20152" y="94586"/>
                </a:lnTo>
                <a:close/>
                <a:moveTo>
                  <a:pt x="27919" y="94586"/>
                </a:moveTo>
                <a:lnTo>
                  <a:pt x="27919" y="98345"/>
                </a:lnTo>
                <a:lnTo>
                  <a:pt x="24129" y="98345"/>
                </a:lnTo>
                <a:lnTo>
                  <a:pt x="24129" y="94586"/>
                </a:lnTo>
                <a:close/>
                <a:moveTo>
                  <a:pt x="31895" y="94586"/>
                </a:moveTo>
                <a:lnTo>
                  <a:pt x="31895" y="98345"/>
                </a:lnTo>
                <a:lnTo>
                  <a:pt x="28104" y="98345"/>
                </a:lnTo>
                <a:lnTo>
                  <a:pt x="28104" y="94586"/>
                </a:lnTo>
                <a:close/>
                <a:moveTo>
                  <a:pt x="35870" y="94586"/>
                </a:moveTo>
                <a:lnTo>
                  <a:pt x="35870" y="98345"/>
                </a:lnTo>
                <a:lnTo>
                  <a:pt x="32079" y="98345"/>
                </a:lnTo>
                <a:lnTo>
                  <a:pt x="32079" y="94586"/>
                </a:lnTo>
                <a:close/>
                <a:moveTo>
                  <a:pt x="39845" y="94586"/>
                </a:moveTo>
                <a:lnTo>
                  <a:pt x="39845" y="98345"/>
                </a:lnTo>
                <a:lnTo>
                  <a:pt x="36054" y="98345"/>
                </a:lnTo>
                <a:lnTo>
                  <a:pt x="36054" y="94586"/>
                </a:lnTo>
                <a:close/>
                <a:moveTo>
                  <a:pt x="43821" y="94586"/>
                </a:moveTo>
                <a:lnTo>
                  <a:pt x="43821" y="98345"/>
                </a:lnTo>
                <a:lnTo>
                  <a:pt x="40029" y="98345"/>
                </a:lnTo>
                <a:lnTo>
                  <a:pt x="40029" y="94586"/>
                </a:lnTo>
                <a:close/>
                <a:moveTo>
                  <a:pt x="47796" y="94586"/>
                </a:moveTo>
                <a:lnTo>
                  <a:pt x="47796" y="98345"/>
                </a:lnTo>
                <a:lnTo>
                  <a:pt x="44005" y="98345"/>
                </a:lnTo>
                <a:lnTo>
                  <a:pt x="44005" y="94586"/>
                </a:lnTo>
                <a:close/>
                <a:moveTo>
                  <a:pt x="51771" y="94586"/>
                </a:moveTo>
                <a:lnTo>
                  <a:pt x="51771" y="98345"/>
                </a:lnTo>
                <a:lnTo>
                  <a:pt x="47980" y="98345"/>
                </a:lnTo>
                <a:lnTo>
                  <a:pt x="47980" y="94586"/>
                </a:lnTo>
                <a:close/>
                <a:moveTo>
                  <a:pt x="55746" y="94586"/>
                </a:moveTo>
                <a:lnTo>
                  <a:pt x="55746" y="98345"/>
                </a:lnTo>
                <a:lnTo>
                  <a:pt x="51955" y="98345"/>
                </a:lnTo>
                <a:lnTo>
                  <a:pt x="51955" y="94586"/>
                </a:lnTo>
                <a:close/>
                <a:moveTo>
                  <a:pt x="59721" y="94586"/>
                </a:moveTo>
                <a:lnTo>
                  <a:pt x="59721" y="98345"/>
                </a:lnTo>
                <a:lnTo>
                  <a:pt x="55931" y="98345"/>
                </a:lnTo>
                <a:lnTo>
                  <a:pt x="55931" y="94586"/>
                </a:lnTo>
                <a:close/>
                <a:moveTo>
                  <a:pt x="63696" y="94586"/>
                </a:moveTo>
                <a:lnTo>
                  <a:pt x="63696" y="98345"/>
                </a:lnTo>
                <a:lnTo>
                  <a:pt x="59906" y="98345"/>
                </a:lnTo>
                <a:lnTo>
                  <a:pt x="59906" y="94586"/>
                </a:lnTo>
                <a:close/>
                <a:moveTo>
                  <a:pt x="67672" y="94586"/>
                </a:moveTo>
                <a:lnTo>
                  <a:pt x="67672" y="98345"/>
                </a:lnTo>
                <a:lnTo>
                  <a:pt x="63881" y="98345"/>
                </a:lnTo>
                <a:lnTo>
                  <a:pt x="63881" y="94586"/>
                </a:lnTo>
                <a:close/>
                <a:moveTo>
                  <a:pt x="71648" y="94586"/>
                </a:moveTo>
                <a:lnTo>
                  <a:pt x="71648" y="98345"/>
                </a:lnTo>
                <a:lnTo>
                  <a:pt x="67857" y="98345"/>
                </a:lnTo>
                <a:lnTo>
                  <a:pt x="67857" y="94586"/>
                </a:lnTo>
                <a:close/>
                <a:moveTo>
                  <a:pt x="75623" y="94586"/>
                </a:moveTo>
                <a:lnTo>
                  <a:pt x="75623" y="98345"/>
                </a:lnTo>
                <a:lnTo>
                  <a:pt x="71832" y="98345"/>
                </a:lnTo>
                <a:lnTo>
                  <a:pt x="71832" y="94586"/>
                </a:lnTo>
                <a:close/>
                <a:moveTo>
                  <a:pt x="79598" y="94586"/>
                </a:moveTo>
                <a:lnTo>
                  <a:pt x="79598" y="98345"/>
                </a:lnTo>
                <a:lnTo>
                  <a:pt x="75807" y="98345"/>
                </a:lnTo>
                <a:lnTo>
                  <a:pt x="75807" y="94586"/>
                </a:lnTo>
                <a:close/>
                <a:moveTo>
                  <a:pt x="83573" y="94586"/>
                </a:moveTo>
                <a:lnTo>
                  <a:pt x="83573" y="98345"/>
                </a:lnTo>
                <a:lnTo>
                  <a:pt x="79782" y="98345"/>
                </a:lnTo>
                <a:lnTo>
                  <a:pt x="79782" y="94586"/>
                </a:lnTo>
                <a:close/>
                <a:moveTo>
                  <a:pt x="87549" y="94586"/>
                </a:moveTo>
                <a:lnTo>
                  <a:pt x="87549" y="98345"/>
                </a:lnTo>
                <a:lnTo>
                  <a:pt x="83757" y="98345"/>
                </a:lnTo>
                <a:lnTo>
                  <a:pt x="83757" y="94586"/>
                </a:lnTo>
                <a:close/>
                <a:moveTo>
                  <a:pt x="91524" y="94586"/>
                </a:moveTo>
                <a:lnTo>
                  <a:pt x="91524" y="98345"/>
                </a:lnTo>
                <a:lnTo>
                  <a:pt x="87733" y="98345"/>
                </a:lnTo>
                <a:lnTo>
                  <a:pt x="87733" y="94586"/>
                </a:lnTo>
                <a:close/>
                <a:moveTo>
                  <a:pt x="95499" y="94586"/>
                </a:moveTo>
                <a:lnTo>
                  <a:pt x="95499" y="98345"/>
                </a:lnTo>
                <a:lnTo>
                  <a:pt x="91708" y="98345"/>
                </a:lnTo>
                <a:lnTo>
                  <a:pt x="91708" y="94586"/>
                </a:lnTo>
                <a:close/>
                <a:moveTo>
                  <a:pt x="99474" y="94586"/>
                </a:moveTo>
                <a:lnTo>
                  <a:pt x="99474" y="98345"/>
                </a:lnTo>
                <a:lnTo>
                  <a:pt x="95684" y="98345"/>
                </a:lnTo>
                <a:lnTo>
                  <a:pt x="95684" y="94586"/>
                </a:lnTo>
                <a:close/>
                <a:moveTo>
                  <a:pt x="103449" y="94586"/>
                </a:moveTo>
                <a:lnTo>
                  <a:pt x="103449" y="98345"/>
                </a:lnTo>
                <a:lnTo>
                  <a:pt x="99659" y="98345"/>
                </a:lnTo>
                <a:lnTo>
                  <a:pt x="99659" y="94586"/>
                </a:lnTo>
                <a:close/>
                <a:moveTo>
                  <a:pt x="107424" y="94586"/>
                </a:moveTo>
                <a:lnTo>
                  <a:pt x="107424" y="98345"/>
                </a:lnTo>
                <a:lnTo>
                  <a:pt x="103634" y="98345"/>
                </a:lnTo>
                <a:lnTo>
                  <a:pt x="103634" y="94586"/>
                </a:lnTo>
                <a:close/>
                <a:moveTo>
                  <a:pt x="111400" y="94586"/>
                </a:moveTo>
                <a:lnTo>
                  <a:pt x="111400" y="98345"/>
                </a:lnTo>
                <a:lnTo>
                  <a:pt x="107609" y="98345"/>
                </a:lnTo>
                <a:lnTo>
                  <a:pt x="107609" y="94586"/>
                </a:lnTo>
                <a:close/>
                <a:moveTo>
                  <a:pt x="115376" y="94586"/>
                </a:moveTo>
                <a:lnTo>
                  <a:pt x="115376" y="98345"/>
                </a:lnTo>
                <a:lnTo>
                  <a:pt x="111585" y="98345"/>
                </a:lnTo>
                <a:lnTo>
                  <a:pt x="111585" y="94586"/>
                </a:lnTo>
                <a:close/>
                <a:moveTo>
                  <a:pt x="119351" y="94586"/>
                </a:moveTo>
                <a:lnTo>
                  <a:pt x="119351" y="98345"/>
                </a:lnTo>
                <a:lnTo>
                  <a:pt x="115560" y="98345"/>
                </a:lnTo>
                <a:lnTo>
                  <a:pt x="115560" y="94586"/>
                </a:lnTo>
                <a:close/>
                <a:moveTo>
                  <a:pt x="123326" y="94586"/>
                </a:moveTo>
                <a:lnTo>
                  <a:pt x="123326" y="98345"/>
                </a:lnTo>
                <a:lnTo>
                  <a:pt x="119535" y="98345"/>
                </a:lnTo>
                <a:lnTo>
                  <a:pt x="119535" y="94586"/>
                </a:lnTo>
                <a:close/>
                <a:moveTo>
                  <a:pt x="127301" y="94586"/>
                </a:moveTo>
                <a:lnTo>
                  <a:pt x="127301" y="98345"/>
                </a:lnTo>
                <a:lnTo>
                  <a:pt x="123510" y="98345"/>
                </a:lnTo>
                <a:lnTo>
                  <a:pt x="123510" y="94586"/>
                </a:lnTo>
                <a:close/>
                <a:moveTo>
                  <a:pt x="131277" y="94586"/>
                </a:moveTo>
                <a:lnTo>
                  <a:pt x="131277" y="98345"/>
                </a:lnTo>
                <a:lnTo>
                  <a:pt x="127485" y="98345"/>
                </a:lnTo>
                <a:lnTo>
                  <a:pt x="127485" y="94586"/>
                </a:lnTo>
                <a:close/>
                <a:moveTo>
                  <a:pt x="135252" y="94586"/>
                </a:moveTo>
                <a:lnTo>
                  <a:pt x="135252" y="98345"/>
                </a:lnTo>
                <a:lnTo>
                  <a:pt x="131461" y="98345"/>
                </a:lnTo>
                <a:lnTo>
                  <a:pt x="131461" y="94586"/>
                </a:lnTo>
                <a:close/>
                <a:moveTo>
                  <a:pt x="139227" y="94586"/>
                </a:moveTo>
                <a:lnTo>
                  <a:pt x="139227" y="98345"/>
                </a:lnTo>
                <a:lnTo>
                  <a:pt x="135436" y="98345"/>
                </a:lnTo>
                <a:lnTo>
                  <a:pt x="135436" y="94586"/>
                </a:lnTo>
                <a:close/>
                <a:moveTo>
                  <a:pt x="143202" y="94586"/>
                </a:moveTo>
                <a:lnTo>
                  <a:pt x="143202" y="98345"/>
                </a:lnTo>
                <a:lnTo>
                  <a:pt x="139411" y="98345"/>
                </a:lnTo>
                <a:lnTo>
                  <a:pt x="139411" y="94586"/>
                </a:lnTo>
                <a:close/>
                <a:moveTo>
                  <a:pt x="147177" y="94586"/>
                </a:moveTo>
                <a:lnTo>
                  <a:pt x="147177" y="98345"/>
                </a:lnTo>
                <a:lnTo>
                  <a:pt x="143387" y="98345"/>
                </a:lnTo>
                <a:lnTo>
                  <a:pt x="143387" y="94586"/>
                </a:lnTo>
                <a:close/>
                <a:moveTo>
                  <a:pt x="151224" y="94586"/>
                </a:moveTo>
                <a:lnTo>
                  <a:pt x="151224" y="98345"/>
                </a:lnTo>
                <a:lnTo>
                  <a:pt x="147362" y="98345"/>
                </a:lnTo>
                <a:lnTo>
                  <a:pt x="147362" y="94586"/>
                </a:lnTo>
                <a:close/>
                <a:moveTo>
                  <a:pt x="4068" y="98528"/>
                </a:moveTo>
                <a:lnTo>
                  <a:pt x="4068" y="102167"/>
                </a:lnTo>
                <a:lnTo>
                  <a:pt x="184" y="102167"/>
                </a:lnTo>
                <a:lnTo>
                  <a:pt x="184" y="98528"/>
                </a:lnTo>
                <a:close/>
                <a:moveTo>
                  <a:pt x="8043" y="98528"/>
                </a:moveTo>
                <a:lnTo>
                  <a:pt x="8043" y="102167"/>
                </a:lnTo>
                <a:lnTo>
                  <a:pt x="4252" y="102167"/>
                </a:lnTo>
                <a:lnTo>
                  <a:pt x="4252" y="98528"/>
                </a:lnTo>
                <a:close/>
                <a:moveTo>
                  <a:pt x="12018" y="98528"/>
                </a:moveTo>
                <a:lnTo>
                  <a:pt x="12018" y="102167"/>
                </a:lnTo>
                <a:lnTo>
                  <a:pt x="8227" y="102167"/>
                </a:lnTo>
                <a:lnTo>
                  <a:pt x="8227" y="98528"/>
                </a:lnTo>
                <a:close/>
                <a:moveTo>
                  <a:pt x="15993" y="98528"/>
                </a:moveTo>
                <a:lnTo>
                  <a:pt x="15993" y="102167"/>
                </a:lnTo>
                <a:lnTo>
                  <a:pt x="12202" y="102167"/>
                </a:lnTo>
                <a:lnTo>
                  <a:pt x="12202" y="98528"/>
                </a:lnTo>
                <a:close/>
                <a:moveTo>
                  <a:pt x="19968" y="98528"/>
                </a:moveTo>
                <a:lnTo>
                  <a:pt x="19968" y="102167"/>
                </a:lnTo>
                <a:lnTo>
                  <a:pt x="16178" y="102167"/>
                </a:lnTo>
                <a:lnTo>
                  <a:pt x="16178" y="98528"/>
                </a:lnTo>
                <a:close/>
                <a:moveTo>
                  <a:pt x="23944" y="98528"/>
                </a:moveTo>
                <a:lnTo>
                  <a:pt x="23944" y="102167"/>
                </a:lnTo>
                <a:lnTo>
                  <a:pt x="20153" y="102167"/>
                </a:lnTo>
                <a:lnTo>
                  <a:pt x="20153" y="98528"/>
                </a:lnTo>
                <a:close/>
                <a:moveTo>
                  <a:pt x="27919" y="98528"/>
                </a:moveTo>
                <a:lnTo>
                  <a:pt x="27919" y="102167"/>
                </a:lnTo>
                <a:lnTo>
                  <a:pt x="24129" y="102167"/>
                </a:lnTo>
                <a:lnTo>
                  <a:pt x="24129" y="98528"/>
                </a:lnTo>
                <a:close/>
                <a:moveTo>
                  <a:pt x="31895" y="98528"/>
                </a:moveTo>
                <a:lnTo>
                  <a:pt x="31895" y="102167"/>
                </a:lnTo>
                <a:lnTo>
                  <a:pt x="28104" y="102167"/>
                </a:lnTo>
                <a:lnTo>
                  <a:pt x="28104" y="98528"/>
                </a:lnTo>
                <a:close/>
                <a:moveTo>
                  <a:pt x="35870" y="98528"/>
                </a:moveTo>
                <a:lnTo>
                  <a:pt x="35870" y="102167"/>
                </a:lnTo>
                <a:lnTo>
                  <a:pt x="32079" y="102167"/>
                </a:lnTo>
                <a:lnTo>
                  <a:pt x="32079" y="98528"/>
                </a:lnTo>
                <a:close/>
                <a:moveTo>
                  <a:pt x="39845" y="98528"/>
                </a:moveTo>
                <a:lnTo>
                  <a:pt x="39845" y="102167"/>
                </a:lnTo>
                <a:lnTo>
                  <a:pt x="36054" y="102167"/>
                </a:lnTo>
                <a:lnTo>
                  <a:pt x="36054" y="98528"/>
                </a:lnTo>
                <a:close/>
                <a:moveTo>
                  <a:pt x="43821" y="98528"/>
                </a:moveTo>
                <a:lnTo>
                  <a:pt x="43821" y="102167"/>
                </a:lnTo>
                <a:lnTo>
                  <a:pt x="40029" y="102167"/>
                </a:lnTo>
                <a:lnTo>
                  <a:pt x="40029" y="98528"/>
                </a:lnTo>
                <a:close/>
                <a:moveTo>
                  <a:pt x="47796" y="98528"/>
                </a:moveTo>
                <a:lnTo>
                  <a:pt x="47796" y="102167"/>
                </a:lnTo>
                <a:lnTo>
                  <a:pt x="44005" y="102167"/>
                </a:lnTo>
                <a:lnTo>
                  <a:pt x="44005" y="98528"/>
                </a:lnTo>
                <a:close/>
                <a:moveTo>
                  <a:pt x="51771" y="98528"/>
                </a:moveTo>
                <a:lnTo>
                  <a:pt x="51771" y="102167"/>
                </a:lnTo>
                <a:lnTo>
                  <a:pt x="47980" y="102167"/>
                </a:lnTo>
                <a:lnTo>
                  <a:pt x="47980" y="98528"/>
                </a:lnTo>
                <a:close/>
                <a:moveTo>
                  <a:pt x="55746" y="98528"/>
                </a:moveTo>
                <a:lnTo>
                  <a:pt x="55746" y="102167"/>
                </a:lnTo>
                <a:lnTo>
                  <a:pt x="51955" y="102167"/>
                </a:lnTo>
                <a:lnTo>
                  <a:pt x="51955" y="98528"/>
                </a:lnTo>
                <a:close/>
                <a:moveTo>
                  <a:pt x="59721" y="98528"/>
                </a:moveTo>
                <a:lnTo>
                  <a:pt x="59721" y="102167"/>
                </a:lnTo>
                <a:lnTo>
                  <a:pt x="55931" y="102167"/>
                </a:lnTo>
                <a:lnTo>
                  <a:pt x="55931" y="98528"/>
                </a:lnTo>
                <a:close/>
                <a:moveTo>
                  <a:pt x="63696" y="98528"/>
                </a:moveTo>
                <a:lnTo>
                  <a:pt x="63696" y="102167"/>
                </a:lnTo>
                <a:lnTo>
                  <a:pt x="59906" y="102167"/>
                </a:lnTo>
                <a:lnTo>
                  <a:pt x="59906" y="98528"/>
                </a:lnTo>
                <a:close/>
                <a:moveTo>
                  <a:pt x="67672" y="98528"/>
                </a:moveTo>
                <a:lnTo>
                  <a:pt x="67672" y="102167"/>
                </a:lnTo>
                <a:lnTo>
                  <a:pt x="63881" y="102167"/>
                </a:lnTo>
                <a:lnTo>
                  <a:pt x="63881" y="98528"/>
                </a:lnTo>
                <a:close/>
                <a:moveTo>
                  <a:pt x="71648" y="98528"/>
                </a:moveTo>
                <a:lnTo>
                  <a:pt x="71648" y="102167"/>
                </a:lnTo>
                <a:lnTo>
                  <a:pt x="67857" y="102167"/>
                </a:lnTo>
                <a:lnTo>
                  <a:pt x="67857" y="98528"/>
                </a:lnTo>
                <a:close/>
                <a:moveTo>
                  <a:pt x="75623" y="98528"/>
                </a:moveTo>
                <a:lnTo>
                  <a:pt x="75623" y="102167"/>
                </a:lnTo>
                <a:lnTo>
                  <a:pt x="71832" y="102167"/>
                </a:lnTo>
                <a:lnTo>
                  <a:pt x="71832" y="98528"/>
                </a:lnTo>
                <a:close/>
                <a:moveTo>
                  <a:pt x="79598" y="98528"/>
                </a:moveTo>
                <a:lnTo>
                  <a:pt x="79598" y="102167"/>
                </a:lnTo>
                <a:lnTo>
                  <a:pt x="75807" y="102167"/>
                </a:lnTo>
                <a:lnTo>
                  <a:pt x="75807" y="98528"/>
                </a:lnTo>
                <a:close/>
                <a:moveTo>
                  <a:pt x="83573" y="98528"/>
                </a:moveTo>
                <a:lnTo>
                  <a:pt x="83573" y="102167"/>
                </a:lnTo>
                <a:lnTo>
                  <a:pt x="79782" y="102167"/>
                </a:lnTo>
                <a:lnTo>
                  <a:pt x="79782" y="98528"/>
                </a:lnTo>
                <a:close/>
                <a:moveTo>
                  <a:pt x="87549" y="98528"/>
                </a:moveTo>
                <a:lnTo>
                  <a:pt x="87549" y="102167"/>
                </a:lnTo>
                <a:lnTo>
                  <a:pt x="83757" y="102167"/>
                </a:lnTo>
                <a:lnTo>
                  <a:pt x="83757" y="98528"/>
                </a:lnTo>
                <a:close/>
                <a:moveTo>
                  <a:pt x="91524" y="98528"/>
                </a:moveTo>
                <a:lnTo>
                  <a:pt x="91524" y="102167"/>
                </a:lnTo>
                <a:lnTo>
                  <a:pt x="87733" y="102167"/>
                </a:lnTo>
                <a:lnTo>
                  <a:pt x="87733" y="98528"/>
                </a:lnTo>
                <a:close/>
                <a:moveTo>
                  <a:pt x="95499" y="98528"/>
                </a:moveTo>
                <a:lnTo>
                  <a:pt x="95499" y="102167"/>
                </a:lnTo>
                <a:lnTo>
                  <a:pt x="91708" y="102167"/>
                </a:lnTo>
                <a:lnTo>
                  <a:pt x="91708" y="98528"/>
                </a:lnTo>
                <a:close/>
                <a:moveTo>
                  <a:pt x="99474" y="98528"/>
                </a:moveTo>
                <a:lnTo>
                  <a:pt x="99474" y="102167"/>
                </a:lnTo>
                <a:lnTo>
                  <a:pt x="95684" y="102167"/>
                </a:lnTo>
                <a:lnTo>
                  <a:pt x="95684" y="98528"/>
                </a:lnTo>
                <a:close/>
                <a:moveTo>
                  <a:pt x="103449" y="98528"/>
                </a:moveTo>
                <a:lnTo>
                  <a:pt x="103449" y="102167"/>
                </a:lnTo>
                <a:lnTo>
                  <a:pt x="99659" y="102167"/>
                </a:lnTo>
                <a:lnTo>
                  <a:pt x="99659" y="98528"/>
                </a:lnTo>
                <a:close/>
                <a:moveTo>
                  <a:pt x="107424" y="98528"/>
                </a:moveTo>
                <a:lnTo>
                  <a:pt x="107424" y="102167"/>
                </a:lnTo>
                <a:lnTo>
                  <a:pt x="103634" y="102167"/>
                </a:lnTo>
                <a:lnTo>
                  <a:pt x="103634" y="98528"/>
                </a:lnTo>
                <a:close/>
                <a:moveTo>
                  <a:pt x="111400" y="98528"/>
                </a:moveTo>
                <a:lnTo>
                  <a:pt x="111400" y="102167"/>
                </a:lnTo>
                <a:lnTo>
                  <a:pt x="107609" y="102167"/>
                </a:lnTo>
                <a:lnTo>
                  <a:pt x="107609" y="98528"/>
                </a:lnTo>
                <a:close/>
                <a:moveTo>
                  <a:pt x="115376" y="98528"/>
                </a:moveTo>
                <a:lnTo>
                  <a:pt x="115376" y="102167"/>
                </a:lnTo>
                <a:lnTo>
                  <a:pt x="111585" y="102167"/>
                </a:lnTo>
                <a:lnTo>
                  <a:pt x="111585" y="98528"/>
                </a:lnTo>
                <a:close/>
                <a:moveTo>
                  <a:pt x="119351" y="98528"/>
                </a:moveTo>
                <a:lnTo>
                  <a:pt x="119351" y="102167"/>
                </a:lnTo>
                <a:lnTo>
                  <a:pt x="115560" y="102167"/>
                </a:lnTo>
                <a:lnTo>
                  <a:pt x="115560" y="98528"/>
                </a:lnTo>
                <a:close/>
                <a:moveTo>
                  <a:pt x="123326" y="98528"/>
                </a:moveTo>
                <a:lnTo>
                  <a:pt x="123326" y="102167"/>
                </a:lnTo>
                <a:lnTo>
                  <a:pt x="119535" y="102167"/>
                </a:lnTo>
                <a:lnTo>
                  <a:pt x="119535" y="98528"/>
                </a:lnTo>
                <a:close/>
                <a:moveTo>
                  <a:pt x="127301" y="98528"/>
                </a:moveTo>
                <a:lnTo>
                  <a:pt x="127301" y="102167"/>
                </a:lnTo>
                <a:lnTo>
                  <a:pt x="123510" y="102167"/>
                </a:lnTo>
                <a:lnTo>
                  <a:pt x="123510" y="98528"/>
                </a:lnTo>
                <a:close/>
                <a:moveTo>
                  <a:pt x="131277" y="98528"/>
                </a:moveTo>
                <a:lnTo>
                  <a:pt x="131277" y="102167"/>
                </a:lnTo>
                <a:lnTo>
                  <a:pt x="127485" y="102167"/>
                </a:lnTo>
                <a:lnTo>
                  <a:pt x="127485" y="98528"/>
                </a:lnTo>
                <a:close/>
                <a:moveTo>
                  <a:pt x="135252" y="98528"/>
                </a:moveTo>
                <a:lnTo>
                  <a:pt x="135252" y="102167"/>
                </a:lnTo>
                <a:lnTo>
                  <a:pt x="131461" y="102167"/>
                </a:lnTo>
                <a:lnTo>
                  <a:pt x="131461" y="98528"/>
                </a:lnTo>
                <a:close/>
                <a:moveTo>
                  <a:pt x="139227" y="98528"/>
                </a:moveTo>
                <a:lnTo>
                  <a:pt x="139227" y="102167"/>
                </a:lnTo>
                <a:lnTo>
                  <a:pt x="135436" y="102167"/>
                </a:lnTo>
                <a:lnTo>
                  <a:pt x="135436" y="98528"/>
                </a:lnTo>
                <a:close/>
                <a:moveTo>
                  <a:pt x="143202" y="98528"/>
                </a:moveTo>
                <a:lnTo>
                  <a:pt x="143202" y="102167"/>
                </a:lnTo>
                <a:lnTo>
                  <a:pt x="139411" y="102167"/>
                </a:lnTo>
                <a:lnTo>
                  <a:pt x="139411" y="98528"/>
                </a:lnTo>
                <a:close/>
                <a:moveTo>
                  <a:pt x="147177" y="98528"/>
                </a:moveTo>
                <a:lnTo>
                  <a:pt x="147177" y="102167"/>
                </a:lnTo>
                <a:lnTo>
                  <a:pt x="143387" y="102167"/>
                </a:lnTo>
                <a:lnTo>
                  <a:pt x="143387" y="98528"/>
                </a:lnTo>
                <a:close/>
                <a:moveTo>
                  <a:pt x="151224" y="98528"/>
                </a:moveTo>
                <a:lnTo>
                  <a:pt x="151224" y="102167"/>
                </a:lnTo>
                <a:lnTo>
                  <a:pt x="147362" y="102167"/>
                </a:lnTo>
                <a:lnTo>
                  <a:pt x="147362" y="98528"/>
                </a:lnTo>
                <a:close/>
                <a:moveTo>
                  <a:pt x="93" y="0"/>
                </a:moveTo>
                <a:lnTo>
                  <a:pt x="93" y="92"/>
                </a:lnTo>
                <a:lnTo>
                  <a:pt x="0" y="92"/>
                </a:lnTo>
                <a:lnTo>
                  <a:pt x="0" y="102350"/>
                </a:lnTo>
                <a:lnTo>
                  <a:pt x="151408" y="102350"/>
                </a:lnTo>
                <a:lnTo>
                  <a:pt x="151408" y="102167"/>
                </a:lnTo>
                <a:lnTo>
                  <a:pt x="151408" y="98528"/>
                </a:lnTo>
                <a:lnTo>
                  <a:pt x="151408" y="98345"/>
                </a:lnTo>
                <a:lnTo>
                  <a:pt x="151408" y="94586"/>
                </a:lnTo>
                <a:lnTo>
                  <a:pt x="151408" y="94403"/>
                </a:lnTo>
                <a:lnTo>
                  <a:pt x="151408" y="90643"/>
                </a:lnTo>
                <a:lnTo>
                  <a:pt x="151408" y="90460"/>
                </a:lnTo>
                <a:lnTo>
                  <a:pt x="151408" y="86700"/>
                </a:lnTo>
                <a:lnTo>
                  <a:pt x="151408" y="86517"/>
                </a:lnTo>
                <a:lnTo>
                  <a:pt x="151408" y="82757"/>
                </a:lnTo>
                <a:lnTo>
                  <a:pt x="151408" y="82574"/>
                </a:lnTo>
                <a:lnTo>
                  <a:pt x="151408" y="78814"/>
                </a:lnTo>
                <a:lnTo>
                  <a:pt x="151408" y="78631"/>
                </a:lnTo>
                <a:lnTo>
                  <a:pt x="151408" y="74872"/>
                </a:lnTo>
                <a:lnTo>
                  <a:pt x="151408" y="74689"/>
                </a:lnTo>
                <a:lnTo>
                  <a:pt x="151408" y="70928"/>
                </a:lnTo>
                <a:lnTo>
                  <a:pt x="151408" y="70745"/>
                </a:lnTo>
                <a:lnTo>
                  <a:pt x="151408" y="66986"/>
                </a:lnTo>
                <a:lnTo>
                  <a:pt x="151408" y="66803"/>
                </a:lnTo>
                <a:lnTo>
                  <a:pt x="151408" y="63043"/>
                </a:lnTo>
                <a:lnTo>
                  <a:pt x="151408" y="62860"/>
                </a:lnTo>
                <a:lnTo>
                  <a:pt x="151408" y="59101"/>
                </a:lnTo>
                <a:lnTo>
                  <a:pt x="151408" y="58918"/>
                </a:lnTo>
                <a:lnTo>
                  <a:pt x="151408" y="55157"/>
                </a:lnTo>
                <a:lnTo>
                  <a:pt x="151408" y="54974"/>
                </a:lnTo>
                <a:lnTo>
                  <a:pt x="151408" y="51215"/>
                </a:lnTo>
                <a:lnTo>
                  <a:pt x="151408" y="51032"/>
                </a:lnTo>
                <a:lnTo>
                  <a:pt x="151408" y="47272"/>
                </a:lnTo>
                <a:lnTo>
                  <a:pt x="151408" y="47089"/>
                </a:lnTo>
                <a:lnTo>
                  <a:pt x="151408" y="43330"/>
                </a:lnTo>
                <a:lnTo>
                  <a:pt x="151408" y="43147"/>
                </a:lnTo>
                <a:lnTo>
                  <a:pt x="151408" y="39386"/>
                </a:lnTo>
                <a:lnTo>
                  <a:pt x="151408" y="39203"/>
                </a:lnTo>
                <a:lnTo>
                  <a:pt x="151408" y="35444"/>
                </a:lnTo>
                <a:lnTo>
                  <a:pt x="151408" y="35261"/>
                </a:lnTo>
                <a:lnTo>
                  <a:pt x="151408" y="31501"/>
                </a:lnTo>
                <a:lnTo>
                  <a:pt x="151408" y="31318"/>
                </a:lnTo>
                <a:lnTo>
                  <a:pt x="151408" y="27559"/>
                </a:lnTo>
                <a:lnTo>
                  <a:pt x="151408" y="27376"/>
                </a:lnTo>
                <a:lnTo>
                  <a:pt x="151408" y="23615"/>
                </a:lnTo>
                <a:lnTo>
                  <a:pt x="151408" y="23432"/>
                </a:lnTo>
                <a:lnTo>
                  <a:pt x="151408" y="19673"/>
                </a:lnTo>
                <a:lnTo>
                  <a:pt x="151408" y="19490"/>
                </a:lnTo>
                <a:lnTo>
                  <a:pt x="151408" y="15730"/>
                </a:lnTo>
                <a:lnTo>
                  <a:pt x="151408" y="15547"/>
                </a:lnTo>
                <a:lnTo>
                  <a:pt x="151408" y="11788"/>
                </a:lnTo>
                <a:lnTo>
                  <a:pt x="151408" y="11605"/>
                </a:lnTo>
                <a:lnTo>
                  <a:pt x="151408" y="7844"/>
                </a:lnTo>
                <a:lnTo>
                  <a:pt x="151408" y="7661"/>
                </a:lnTo>
                <a:lnTo>
                  <a:pt x="151408" y="3902"/>
                </a:lnTo>
                <a:lnTo>
                  <a:pt x="151408" y="3719"/>
                </a:lnTo>
                <a:lnTo>
                  <a:pt x="151408" y="183"/>
                </a:lnTo>
                <a:lnTo>
                  <a:pt x="151408" y="92"/>
                </a:lnTo>
                <a:lnTo>
                  <a:pt x="15140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" name="Google Shape;208;p6"/>
          <p:cNvGrpSpPr/>
          <p:nvPr/>
        </p:nvGrpSpPr>
        <p:grpSpPr>
          <a:xfrm>
            <a:off x="8296175" y="4119013"/>
            <a:ext cx="612000" cy="809475"/>
            <a:chOff x="1624275" y="796950"/>
            <a:chExt cx="612000" cy="809475"/>
          </a:xfrm>
        </p:grpSpPr>
        <p:sp>
          <p:nvSpPr>
            <p:cNvPr id="209" name="Google Shape;209;p6"/>
            <p:cNvSpPr/>
            <p:nvPr/>
          </p:nvSpPr>
          <p:spPr>
            <a:xfrm>
              <a:off x="1629350" y="802025"/>
              <a:ext cx="601850" cy="799325"/>
            </a:xfrm>
            <a:custGeom>
              <a:avLst/>
              <a:gdLst/>
              <a:ahLst/>
              <a:cxnLst/>
              <a:rect l="l" t="t" r="r" b="b"/>
              <a:pathLst>
                <a:path w="24074" h="31973" extrusionOk="0">
                  <a:moveTo>
                    <a:pt x="0" y="0"/>
                  </a:moveTo>
                  <a:lnTo>
                    <a:pt x="0" y="31973"/>
                  </a:lnTo>
                  <a:lnTo>
                    <a:pt x="24073" y="31973"/>
                  </a:lnTo>
                  <a:lnTo>
                    <a:pt x="24073" y="5787"/>
                  </a:lnTo>
                  <a:lnTo>
                    <a:pt x="186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624275" y="796950"/>
              <a:ext cx="612000" cy="809475"/>
            </a:xfrm>
            <a:custGeom>
              <a:avLst/>
              <a:gdLst/>
              <a:ahLst/>
              <a:cxnLst/>
              <a:rect l="l" t="t" r="r" b="b"/>
              <a:pathLst>
                <a:path w="24480" h="32379" extrusionOk="0">
                  <a:moveTo>
                    <a:pt x="18776" y="406"/>
                  </a:moveTo>
                  <a:lnTo>
                    <a:pt x="24073" y="6070"/>
                  </a:lnTo>
                  <a:lnTo>
                    <a:pt x="24073" y="31973"/>
                  </a:lnTo>
                  <a:lnTo>
                    <a:pt x="406" y="31973"/>
                  </a:lnTo>
                  <a:lnTo>
                    <a:pt x="406" y="406"/>
                  </a:lnTo>
                  <a:close/>
                  <a:moveTo>
                    <a:pt x="0" y="0"/>
                  </a:moveTo>
                  <a:lnTo>
                    <a:pt x="0" y="32379"/>
                  </a:lnTo>
                  <a:lnTo>
                    <a:pt x="24480" y="32379"/>
                  </a:lnTo>
                  <a:lnTo>
                    <a:pt x="24480" y="5909"/>
                  </a:lnTo>
                  <a:lnTo>
                    <a:pt x="189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2091050" y="799375"/>
              <a:ext cx="143275" cy="157375"/>
            </a:xfrm>
            <a:custGeom>
              <a:avLst/>
              <a:gdLst/>
              <a:ahLst/>
              <a:cxnLst/>
              <a:rect l="l" t="t" r="r" b="b"/>
              <a:pathLst>
                <a:path w="5731" h="6295" extrusionOk="0">
                  <a:moveTo>
                    <a:pt x="0" y="1"/>
                  </a:moveTo>
                  <a:lnTo>
                    <a:pt x="0" y="6295"/>
                  </a:lnTo>
                  <a:lnTo>
                    <a:pt x="5731" y="6295"/>
                  </a:lnTo>
                  <a:lnTo>
                    <a:pt x="5731" y="5889"/>
                  </a:lnTo>
                  <a:lnTo>
                    <a:pt x="407" y="5889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1721775" y="11307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1721775" y="12173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721775" y="13038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1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1721775" y="13904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8"/>
                  </a:lnTo>
                  <a:lnTo>
                    <a:pt x="16678" y="408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" name="Google Shape;216;p6"/>
          <p:cNvSpPr txBox="1">
            <a:spLocks noGrp="1"/>
          </p:cNvSpPr>
          <p:nvPr>
            <p:ph type="title"/>
          </p:nvPr>
        </p:nvSpPr>
        <p:spPr>
          <a:xfrm>
            <a:off x="720000" y="797775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217" name="Google Shape;217;p6"/>
          <p:cNvGrpSpPr/>
          <p:nvPr/>
        </p:nvGrpSpPr>
        <p:grpSpPr>
          <a:xfrm>
            <a:off x="693499" y="406664"/>
            <a:ext cx="7976312" cy="4317750"/>
            <a:chOff x="719999" y="573225"/>
            <a:chExt cx="7938209" cy="4317750"/>
          </a:xfrm>
        </p:grpSpPr>
        <p:grpSp>
          <p:nvGrpSpPr>
            <p:cNvPr id="218" name="Google Shape;218;p6"/>
            <p:cNvGrpSpPr/>
            <p:nvPr/>
          </p:nvGrpSpPr>
          <p:grpSpPr>
            <a:xfrm>
              <a:off x="719999" y="573225"/>
              <a:ext cx="7938209" cy="4317750"/>
              <a:chOff x="720000" y="573225"/>
              <a:chExt cx="7704007" cy="4317750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720000" y="573225"/>
                <a:ext cx="7704000" cy="426900"/>
              </a:xfrm>
              <a:prstGeom prst="roundRect">
                <a:avLst>
                  <a:gd name="adj" fmla="val 26774"/>
                </a:avLst>
              </a:prstGeom>
              <a:solidFill>
                <a:schemeClr val="accent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723907" y="904875"/>
                <a:ext cx="7700100" cy="39861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221" name="Google Shape;221;p6"/>
            <p:cNvGrpSpPr/>
            <p:nvPr/>
          </p:nvGrpSpPr>
          <p:grpSpPr>
            <a:xfrm>
              <a:off x="7842475" y="646225"/>
              <a:ext cx="706370" cy="198722"/>
              <a:chOff x="7438100" y="656825"/>
              <a:chExt cx="706370" cy="198722"/>
            </a:xfrm>
          </p:grpSpPr>
          <p:sp>
            <p:nvSpPr>
              <p:cNvPr id="222" name="Google Shape;222;p6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23" name="Google Shape;223;p6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24" name="Google Shape;224;p6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25" name="Google Shape;225;p6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26" name="Google Shape;226;p6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27" name="Google Shape;227;p6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28" name="Google Shape;228;p6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33" name="Google Shape;233;p6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34" name="Google Shape;234;p6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235" name="Google Shape;235;p6"/>
            <p:cNvSpPr/>
            <p:nvPr/>
          </p:nvSpPr>
          <p:spPr>
            <a:xfrm>
              <a:off x="8438202" y="904875"/>
              <a:ext cx="219900" cy="39861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8438215" y="904875"/>
              <a:ext cx="219900" cy="651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1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7"/>
          <p:cNvSpPr/>
          <p:nvPr/>
        </p:nvSpPr>
        <p:spPr>
          <a:xfrm>
            <a:off x="-34375" y="-542662"/>
            <a:ext cx="9214312" cy="6228826"/>
          </a:xfrm>
          <a:custGeom>
            <a:avLst/>
            <a:gdLst/>
            <a:ahLst/>
            <a:cxnLst/>
            <a:rect l="l" t="t" r="r" b="b"/>
            <a:pathLst>
              <a:path w="151408" h="102351" extrusionOk="0">
                <a:moveTo>
                  <a:pt x="4068" y="183"/>
                </a:moveTo>
                <a:lnTo>
                  <a:pt x="4068" y="3719"/>
                </a:lnTo>
                <a:lnTo>
                  <a:pt x="184" y="3719"/>
                </a:lnTo>
                <a:lnTo>
                  <a:pt x="184" y="183"/>
                </a:lnTo>
                <a:close/>
                <a:moveTo>
                  <a:pt x="8043" y="183"/>
                </a:moveTo>
                <a:lnTo>
                  <a:pt x="8043" y="3719"/>
                </a:lnTo>
                <a:lnTo>
                  <a:pt x="4252" y="3719"/>
                </a:lnTo>
                <a:lnTo>
                  <a:pt x="4252" y="183"/>
                </a:lnTo>
                <a:close/>
                <a:moveTo>
                  <a:pt x="12018" y="183"/>
                </a:moveTo>
                <a:lnTo>
                  <a:pt x="12018" y="3719"/>
                </a:lnTo>
                <a:lnTo>
                  <a:pt x="8227" y="3719"/>
                </a:lnTo>
                <a:lnTo>
                  <a:pt x="8227" y="183"/>
                </a:lnTo>
                <a:close/>
                <a:moveTo>
                  <a:pt x="15993" y="183"/>
                </a:moveTo>
                <a:lnTo>
                  <a:pt x="15993" y="3719"/>
                </a:lnTo>
                <a:lnTo>
                  <a:pt x="12202" y="3719"/>
                </a:lnTo>
                <a:lnTo>
                  <a:pt x="12202" y="183"/>
                </a:lnTo>
                <a:close/>
                <a:moveTo>
                  <a:pt x="19968" y="183"/>
                </a:moveTo>
                <a:lnTo>
                  <a:pt x="19968" y="3719"/>
                </a:lnTo>
                <a:lnTo>
                  <a:pt x="16177" y="3719"/>
                </a:lnTo>
                <a:lnTo>
                  <a:pt x="16177" y="183"/>
                </a:lnTo>
                <a:close/>
                <a:moveTo>
                  <a:pt x="23944" y="183"/>
                </a:moveTo>
                <a:lnTo>
                  <a:pt x="23944" y="3719"/>
                </a:lnTo>
                <a:lnTo>
                  <a:pt x="20153" y="3719"/>
                </a:lnTo>
                <a:lnTo>
                  <a:pt x="20153" y="183"/>
                </a:lnTo>
                <a:close/>
                <a:moveTo>
                  <a:pt x="27919" y="183"/>
                </a:moveTo>
                <a:lnTo>
                  <a:pt x="27919" y="3719"/>
                </a:lnTo>
                <a:lnTo>
                  <a:pt x="24129" y="3719"/>
                </a:lnTo>
                <a:lnTo>
                  <a:pt x="24129" y="183"/>
                </a:lnTo>
                <a:close/>
                <a:moveTo>
                  <a:pt x="31895" y="183"/>
                </a:moveTo>
                <a:lnTo>
                  <a:pt x="31895" y="3719"/>
                </a:lnTo>
                <a:lnTo>
                  <a:pt x="28104" y="3719"/>
                </a:lnTo>
                <a:lnTo>
                  <a:pt x="28104" y="183"/>
                </a:lnTo>
                <a:close/>
                <a:moveTo>
                  <a:pt x="35870" y="183"/>
                </a:moveTo>
                <a:lnTo>
                  <a:pt x="35870" y="3719"/>
                </a:lnTo>
                <a:lnTo>
                  <a:pt x="32079" y="3719"/>
                </a:lnTo>
                <a:lnTo>
                  <a:pt x="32079" y="183"/>
                </a:lnTo>
                <a:close/>
                <a:moveTo>
                  <a:pt x="39845" y="183"/>
                </a:moveTo>
                <a:lnTo>
                  <a:pt x="39845" y="3719"/>
                </a:lnTo>
                <a:lnTo>
                  <a:pt x="36054" y="3719"/>
                </a:lnTo>
                <a:lnTo>
                  <a:pt x="36054" y="183"/>
                </a:lnTo>
                <a:close/>
                <a:moveTo>
                  <a:pt x="43821" y="183"/>
                </a:moveTo>
                <a:lnTo>
                  <a:pt x="43821" y="3719"/>
                </a:lnTo>
                <a:lnTo>
                  <a:pt x="40029" y="3719"/>
                </a:lnTo>
                <a:lnTo>
                  <a:pt x="40029" y="183"/>
                </a:lnTo>
                <a:close/>
                <a:moveTo>
                  <a:pt x="47796" y="183"/>
                </a:moveTo>
                <a:lnTo>
                  <a:pt x="47796" y="3719"/>
                </a:lnTo>
                <a:lnTo>
                  <a:pt x="44005" y="3719"/>
                </a:lnTo>
                <a:lnTo>
                  <a:pt x="44005" y="183"/>
                </a:lnTo>
                <a:close/>
                <a:moveTo>
                  <a:pt x="51771" y="183"/>
                </a:moveTo>
                <a:lnTo>
                  <a:pt x="51771" y="3719"/>
                </a:lnTo>
                <a:lnTo>
                  <a:pt x="47980" y="3719"/>
                </a:lnTo>
                <a:lnTo>
                  <a:pt x="47980" y="183"/>
                </a:lnTo>
                <a:close/>
                <a:moveTo>
                  <a:pt x="55746" y="183"/>
                </a:moveTo>
                <a:lnTo>
                  <a:pt x="55746" y="3719"/>
                </a:lnTo>
                <a:lnTo>
                  <a:pt x="51956" y="3719"/>
                </a:lnTo>
                <a:lnTo>
                  <a:pt x="51956" y="183"/>
                </a:lnTo>
                <a:close/>
                <a:moveTo>
                  <a:pt x="59721" y="183"/>
                </a:moveTo>
                <a:lnTo>
                  <a:pt x="59721" y="3719"/>
                </a:lnTo>
                <a:lnTo>
                  <a:pt x="55931" y="3719"/>
                </a:lnTo>
                <a:lnTo>
                  <a:pt x="55931" y="183"/>
                </a:lnTo>
                <a:close/>
                <a:moveTo>
                  <a:pt x="63696" y="183"/>
                </a:moveTo>
                <a:lnTo>
                  <a:pt x="63696" y="3719"/>
                </a:lnTo>
                <a:lnTo>
                  <a:pt x="59906" y="3719"/>
                </a:lnTo>
                <a:lnTo>
                  <a:pt x="59906" y="183"/>
                </a:lnTo>
                <a:close/>
                <a:moveTo>
                  <a:pt x="67672" y="183"/>
                </a:moveTo>
                <a:lnTo>
                  <a:pt x="67672" y="3719"/>
                </a:lnTo>
                <a:lnTo>
                  <a:pt x="63881" y="3719"/>
                </a:lnTo>
                <a:lnTo>
                  <a:pt x="63881" y="183"/>
                </a:lnTo>
                <a:close/>
                <a:moveTo>
                  <a:pt x="71648" y="183"/>
                </a:moveTo>
                <a:lnTo>
                  <a:pt x="71648" y="3719"/>
                </a:lnTo>
                <a:lnTo>
                  <a:pt x="67857" y="3719"/>
                </a:lnTo>
                <a:lnTo>
                  <a:pt x="67857" y="183"/>
                </a:lnTo>
                <a:close/>
                <a:moveTo>
                  <a:pt x="75623" y="183"/>
                </a:moveTo>
                <a:lnTo>
                  <a:pt x="75623" y="3719"/>
                </a:lnTo>
                <a:lnTo>
                  <a:pt x="71832" y="3719"/>
                </a:lnTo>
                <a:lnTo>
                  <a:pt x="71832" y="183"/>
                </a:lnTo>
                <a:close/>
                <a:moveTo>
                  <a:pt x="79598" y="183"/>
                </a:moveTo>
                <a:lnTo>
                  <a:pt x="79598" y="3719"/>
                </a:lnTo>
                <a:lnTo>
                  <a:pt x="75807" y="3719"/>
                </a:lnTo>
                <a:lnTo>
                  <a:pt x="75807" y="183"/>
                </a:lnTo>
                <a:close/>
                <a:moveTo>
                  <a:pt x="83573" y="183"/>
                </a:moveTo>
                <a:lnTo>
                  <a:pt x="83573" y="3719"/>
                </a:lnTo>
                <a:lnTo>
                  <a:pt x="79782" y="3719"/>
                </a:lnTo>
                <a:lnTo>
                  <a:pt x="79782" y="183"/>
                </a:lnTo>
                <a:close/>
                <a:moveTo>
                  <a:pt x="87549" y="183"/>
                </a:moveTo>
                <a:lnTo>
                  <a:pt x="87549" y="3719"/>
                </a:lnTo>
                <a:lnTo>
                  <a:pt x="83757" y="3719"/>
                </a:lnTo>
                <a:lnTo>
                  <a:pt x="83757" y="183"/>
                </a:lnTo>
                <a:close/>
                <a:moveTo>
                  <a:pt x="91524" y="183"/>
                </a:moveTo>
                <a:lnTo>
                  <a:pt x="91524" y="3719"/>
                </a:lnTo>
                <a:lnTo>
                  <a:pt x="87733" y="3719"/>
                </a:lnTo>
                <a:lnTo>
                  <a:pt x="87733" y="183"/>
                </a:lnTo>
                <a:close/>
                <a:moveTo>
                  <a:pt x="95499" y="183"/>
                </a:moveTo>
                <a:lnTo>
                  <a:pt x="95499" y="3719"/>
                </a:lnTo>
                <a:lnTo>
                  <a:pt x="91708" y="3719"/>
                </a:lnTo>
                <a:lnTo>
                  <a:pt x="91708" y="183"/>
                </a:lnTo>
                <a:close/>
                <a:moveTo>
                  <a:pt x="99474" y="183"/>
                </a:moveTo>
                <a:lnTo>
                  <a:pt x="99474" y="3719"/>
                </a:lnTo>
                <a:lnTo>
                  <a:pt x="95684" y="3719"/>
                </a:lnTo>
                <a:lnTo>
                  <a:pt x="95684" y="183"/>
                </a:lnTo>
                <a:close/>
                <a:moveTo>
                  <a:pt x="103449" y="183"/>
                </a:moveTo>
                <a:lnTo>
                  <a:pt x="103449" y="3719"/>
                </a:lnTo>
                <a:lnTo>
                  <a:pt x="99659" y="3719"/>
                </a:lnTo>
                <a:lnTo>
                  <a:pt x="99659" y="183"/>
                </a:lnTo>
                <a:close/>
                <a:moveTo>
                  <a:pt x="107424" y="183"/>
                </a:moveTo>
                <a:lnTo>
                  <a:pt x="107424" y="3719"/>
                </a:lnTo>
                <a:lnTo>
                  <a:pt x="103634" y="3719"/>
                </a:lnTo>
                <a:lnTo>
                  <a:pt x="103634" y="183"/>
                </a:lnTo>
                <a:close/>
                <a:moveTo>
                  <a:pt x="111400" y="183"/>
                </a:moveTo>
                <a:lnTo>
                  <a:pt x="111400" y="3719"/>
                </a:lnTo>
                <a:lnTo>
                  <a:pt x="107609" y="3719"/>
                </a:lnTo>
                <a:lnTo>
                  <a:pt x="107609" y="183"/>
                </a:lnTo>
                <a:close/>
                <a:moveTo>
                  <a:pt x="115376" y="183"/>
                </a:moveTo>
                <a:lnTo>
                  <a:pt x="115376" y="3719"/>
                </a:lnTo>
                <a:lnTo>
                  <a:pt x="111585" y="3719"/>
                </a:lnTo>
                <a:lnTo>
                  <a:pt x="111585" y="183"/>
                </a:lnTo>
                <a:close/>
                <a:moveTo>
                  <a:pt x="119351" y="183"/>
                </a:moveTo>
                <a:lnTo>
                  <a:pt x="119351" y="3719"/>
                </a:lnTo>
                <a:lnTo>
                  <a:pt x="115560" y="3719"/>
                </a:lnTo>
                <a:lnTo>
                  <a:pt x="115560" y="183"/>
                </a:lnTo>
                <a:close/>
                <a:moveTo>
                  <a:pt x="123326" y="183"/>
                </a:moveTo>
                <a:lnTo>
                  <a:pt x="123326" y="3719"/>
                </a:lnTo>
                <a:lnTo>
                  <a:pt x="119535" y="3719"/>
                </a:lnTo>
                <a:lnTo>
                  <a:pt x="119535" y="183"/>
                </a:lnTo>
                <a:close/>
                <a:moveTo>
                  <a:pt x="127301" y="183"/>
                </a:moveTo>
                <a:lnTo>
                  <a:pt x="127301" y="3719"/>
                </a:lnTo>
                <a:lnTo>
                  <a:pt x="123510" y="3719"/>
                </a:lnTo>
                <a:lnTo>
                  <a:pt x="123510" y="183"/>
                </a:lnTo>
                <a:close/>
                <a:moveTo>
                  <a:pt x="131277" y="183"/>
                </a:moveTo>
                <a:lnTo>
                  <a:pt x="131277" y="3719"/>
                </a:lnTo>
                <a:lnTo>
                  <a:pt x="127485" y="3719"/>
                </a:lnTo>
                <a:lnTo>
                  <a:pt x="127485" y="183"/>
                </a:lnTo>
                <a:close/>
                <a:moveTo>
                  <a:pt x="135252" y="183"/>
                </a:moveTo>
                <a:lnTo>
                  <a:pt x="135252" y="3719"/>
                </a:lnTo>
                <a:lnTo>
                  <a:pt x="131461" y="3719"/>
                </a:lnTo>
                <a:lnTo>
                  <a:pt x="131461" y="183"/>
                </a:lnTo>
                <a:close/>
                <a:moveTo>
                  <a:pt x="139227" y="183"/>
                </a:moveTo>
                <a:lnTo>
                  <a:pt x="139227" y="3719"/>
                </a:lnTo>
                <a:lnTo>
                  <a:pt x="135436" y="3719"/>
                </a:lnTo>
                <a:lnTo>
                  <a:pt x="135436" y="183"/>
                </a:lnTo>
                <a:close/>
                <a:moveTo>
                  <a:pt x="143202" y="183"/>
                </a:moveTo>
                <a:lnTo>
                  <a:pt x="143202" y="3719"/>
                </a:lnTo>
                <a:lnTo>
                  <a:pt x="139411" y="3719"/>
                </a:lnTo>
                <a:lnTo>
                  <a:pt x="139411" y="183"/>
                </a:lnTo>
                <a:close/>
                <a:moveTo>
                  <a:pt x="147177" y="183"/>
                </a:moveTo>
                <a:lnTo>
                  <a:pt x="147177" y="3719"/>
                </a:lnTo>
                <a:lnTo>
                  <a:pt x="143387" y="3719"/>
                </a:lnTo>
                <a:lnTo>
                  <a:pt x="143387" y="183"/>
                </a:lnTo>
                <a:close/>
                <a:moveTo>
                  <a:pt x="151224" y="183"/>
                </a:moveTo>
                <a:lnTo>
                  <a:pt x="151224" y="3719"/>
                </a:lnTo>
                <a:lnTo>
                  <a:pt x="147362" y="3719"/>
                </a:lnTo>
                <a:lnTo>
                  <a:pt x="147362" y="183"/>
                </a:lnTo>
                <a:close/>
                <a:moveTo>
                  <a:pt x="4068" y="3902"/>
                </a:moveTo>
                <a:lnTo>
                  <a:pt x="4068" y="7661"/>
                </a:lnTo>
                <a:lnTo>
                  <a:pt x="184" y="7661"/>
                </a:lnTo>
                <a:lnTo>
                  <a:pt x="184" y="3902"/>
                </a:lnTo>
                <a:close/>
                <a:moveTo>
                  <a:pt x="8043" y="3902"/>
                </a:moveTo>
                <a:lnTo>
                  <a:pt x="8043" y="7661"/>
                </a:lnTo>
                <a:lnTo>
                  <a:pt x="4252" y="7661"/>
                </a:lnTo>
                <a:lnTo>
                  <a:pt x="4252" y="3902"/>
                </a:lnTo>
                <a:close/>
                <a:moveTo>
                  <a:pt x="12018" y="3902"/>
                </a:moveTo>
                <a:lnTo>
                  <a:pt x="12018" y="7661"/>
                </a:lnTo>
                <a:lnTo>
                  <a:pt x="8227" y="7661"/>
                </a:lnTo>
                <a:lnTo>
                  <a:pt x="8227" y="3902"/>
                </a:lnTo>
                <a:close/>
                <a:moveTo>
                  <a:pt x="15993" y="3902"/>
                </a:moveTo>
                <a:lnTo>
                  <a:pt x="15993" y="7661"/>
                </a:lnTo>
                <a:lnTo>
                  <a:pt x="12202" y="7661"/>
                </a:lnTo>
                <a:lnTo>
                  <a:pt x="12202" y="3902"/>
                </a:lnTo>
                <a:close/>
                <a:moveTo>
                  <a:pt x="19968" y="3902"/>
                </a:moveTo>
                <a:lnTo>
                  <a:pt x="19968" y="7661"/>
                </a:lnTo>
                <a:lnTo>
                  <a:pt x="16177" y="7661"/>
                </a:lnTo>
                <a:lnTo>
                  <a:pt x="16177" y="3902"/>
                </a:lnTo>
                <a:close/>
                <a:moveTo>
                  <a:pt x="23944" y="3902"/>
                </a:moveTo>
                <a:lnTo>
                  <a:pt x="23944" y="7661"/>
                </a:lnTo>
                <a:lnTo>
                  <a:pt x="20153" y="7661"/>
                </a:lnTo>
                <a:lnTo>
                  <a:pt x="20153" y="3902"/>
                </a:lnTo>
                <a:close/>
                <a:moveTo>
                  <a:pt x="27919" y="3902"/>
                </a:moveTo>
                <a:lnTo>
                  <a:pt x="27919" y="7661"/>
                </a:lnTo>
                <a:lnTo>
                  <a:pt x="24129" y="7661"/>
                </a:lnTo>
                <a:lnTo>
                  <a:pt x="24129" y="3902"/>
                </a:lnTo>
                <a:close/>
                <a:moveTo>
                  <a:pt x="31895" y="3902"/>
                </a:moveTo>
                <a:lnTo>
                  <a:pt x="31895" y="7661"/>
                </a:lnTo>
                <a:lnTo>
                  <a:pt x="28104" y="7661"/>
                </a:lnTo>
                <a:lnTo>
                  <a:pt x="28104" y="3902"/>
                </a:lnTo>
                <a:close/>
                <a:moveTo>
                  <a:pt x="35870" y="3902"/>
                </a:moveTo>
                <a:lnTo>
                  <a:pt x="35870" y="7661"/>
                </a:lnTo>
                <a:lnTo>
                  <a:pt x="32079" y="7661"/>
                </a:lnTo>
                <a:lnTo>
                  <a:pt x="32079" y="3902"/>
                </a:lnTo>
                <a:close/>
                <a:moveTo>
                  <a:pt x="39845" y="3902"/>
                </a:moveTo>
                <a:lnTo>
                  <a:pt x="39845" y="7661"/>
                </a:lnTo>
                <a:lnTo>
                  <a:pt x="36054" y="7661"/>
                </a:lnTo>
                <a:lnTo>
                  <a:pt x="36054" y="3902"/>
                </a:lnTo>
                <a:close/>
                <a:moveTo>
                  <a:pt x="43821" y="3902"/>
                </a:moveTo>
                <a:lnTo>
                  <a:pt x="43821" y="7661"/>
                </a:lnTo>
                <a:lnTo>
                  <a:pt x="40029" y="7661"/>
                </a:lnTo>
                <a:lnTo>
                  <a:pt x="40029" y="3902"/>
                </a:lnTo>
                <a:close/>
                <a:moveTo>
                  <a:pt x="47796" y="3902"/>
                </a:moveTo>
                <a:lnTo>
                  <a:pt x="47796" y="7661"/>
                </a:lnTo>
                <a:lnTo>
                  <a:pt x="44005" y="7661"/>
                </a:lnTo>
                <a:lnTo>
                  <a:pt x="44005" y="3902"/>
                </a:lnTo>
                <a:close/>
                <a:moveTo>
                  <a:pt x="51771" y="3902"/>
                </a:moveTo>
                <a:lnTo>
                  <a:pt x="51771" y="7661"/>
                </a:lnTo>
                <a:lnTo>
                  <a:pt x="47980" y="7661"/>
                </a:lnTo>
                <a:lnTo>
                  <a:pt x="47980" y="3902"/>
                </a:lnTo>
                <a:close/>
                <a:moveTo>
                  <a:pt x="55746" y="3902"/>
                </a:moveTo>
                <a:lnTo>
                  <a:pt x="55746" y="7661"/>
                </a:lnTo>
                <a:lnTo>
                  <a:pt x="51956" y="7661"/>
                </a:lnTo>
                <a:lnTo>
                  <a:pt x="51956" y="3902"/>
                </a:lnTo>
                <a:close/>
                <a:moveTo>
                  <a:pt x="59721" y="3902"/>
                </a:moveTo>
                <a:lnTo>
                  <a:pt x="59721" y="7661"/>
                </a:lnTo>
                <a:lnTo>
                  <a:pt x="55931" y="7661"/>
                </a:lnTo>
                <a:lnTo>
                  <a:pt x="55931" y="3902"/>
                </a:lnTo>
                <a:close/>
                <a:moveTo>
                  <a:pt x="63696" y="3902"/>
                </a:moveTo>
                <a:lnTo>
                  <a:pt x="63696" y="7661"/>
                </a:lnTo>
                <a:lnTo>
                  <a:pt x="59906" y="7661"/>
                </a:lnTo>
                <a:lnTo>
                  <a:pt x="59906" y="3902"/>
                </a:lnTo>
                <a:close/>
                <a:moveTo>
                  <a:pt x="67672" y="3902"/>
                </a:moveTo>
                <a:lnTo>
                  <a:pt x="67672" y="7661"/>
                </a:lnTo>
                <a:lnTo>
                  <a:pt x="63881" y="7661"/>
                </a:lnTo>
                <a:lnTo>
                  <a:pt x="63881" y="3902"/>
                </a:lnTo>
                <a:close/>
                <a:moveTo>
                  <a:pt x="71648" y="3902"/>
                </a:moveTo>
                <a:lnTo>
                  <a:pt x="71648" y="7661"/>
                </a:lnTo>
                <a:lnTo>
                  <a:pt x="67857" y="7661"/>
                </a:lnTo>
                <a:lnTo>
                  <a:pt x="67857" y="3902"/>
                </a:lnTo>
                <a:close/>
                <a:moveTo>
                  <a:pt x="75623" y="3902"/>
                </a:moveTo>
                <a:lnTo>
                  <a:pt x="75623" y="7661"/>
                </a:lnTo>
                <a:lnTo>
                  <a:pt x="71832" y="7661"/>
                </a:lnTo>
                <a:lnTo>
                  <a:pt x="71832" y="3902"/>
                </a:lnTo>
                <a:close/>
                <a:moveTo>
                  <a:pt x="79598" y="3902"/>
                </a:moveTo>
                <a:lnTo>
                  <a:pt x="79598" y="7661"/>
                </a:lnTo>
                <a:lnTo>
                  <a:pt x="75807" y="7661"/>
                </a:lnTo>
                <a:lnTo>
                  <a:pt x="75807" y="3902"/>
                </a:lnTo>
                <a:close/>
                <a:moveTo>
                  <a:pt x="83573" y="3902"/>
                </a:moveTo>
                <a:lnTo>
                  <a:pt x="83573" y="7661"/>
                </a:lnTo>
                <a:lnTo>
                  <a:pt x="79782" y="7661"/>
                </a:lnTo>
                <a:lnTo>
                  <a:pt x="79782" y="3902"/>
                </a:lnTo>
                <a:close/>
                <a:moveTo>
                  <a:pt x="87549" y="3902"/>
                </a:moveTo>
                <a:lnTo>
                  <a:pt x="87549" y="7661"/>
                </a:lnTo>
                <a:lnTo>
                  <a:pt x="83757" y="7661"/>
                </a:lnTo>
                <a:lnTo>
                  <a:pt x="83757" y="3902"/>
                </a:lnTo>
                <a:close/>
                <a:moveTo>
                  <a:pt x="91524" y="3902"/>
                </a:moveTo>
                <a:lnTo>
                  <a:pt x="91524" y="7661"/>
                </a:lnTo>
                <a:lnTo>
                  <a:pt x="87733" y="7661"/>
                </a:lnTo>
                <a:lnTo>
                  <a:pt x="87733" y="3902"/>
                </a:lnTo>
                <a:close/>
                <a:moveTo>
                  <a:pt x="95499" y="3902"/>
                </a:moveTo>
                <a:lnTo>
                  <a:pt x="95499" y="7661"/>
                </a:lnTo>
                <a:lnTo>
                  <a:pt x="91708" y="7661"/>
                </a:lnTo>
                <a:lnTo>
                  <a:pt x="91708" y="3902"/>
                </a:lnTo>
                <a:close/>
                <a:moveTo>
                  <a:pt x="99474" y="3902"/>
                </a:moveTo>
                <a:lnTo>
                  <a:pt x="99474" y="7661"/>
                </a:lnTo>
                <a:lnTo>
                  <a:pt x="95684" y="7661"/>
                </a:lnTo>
                <a:lnTo>
                  <a:pt x="95684" y="3902"/>
                </a:lnTo>
                <a:close/>
                <a:moveTo>
                  <a:pt x="103449" y="3902"/>
                </a:moveTo>
                <a:lnTo>
                  <a:pt x="103449" y="7661"/>
                </a:lnTo>
                <a:lnTo>
                  <a:pt x="99659" y="7661"/>
                </a:lnTo>
                <a:lnTo>
                  <a:pt x="99659" y="3902"/>
                </a:lnTo>
                <a:close/>
                <a:moveTo>
                  <a:pt x="107424" y="3902"/>
                </a:moveTo>
                <a:lnTo>
                  <a:pt x="107424" y="7661"/>
                </a:lnTo>
                <a:lnTo>
                  <a:pt x="103634" y="7661"/>
                </a:lnTo>
                <a:lnTo>
                  <a:pt x="103634" y="3902"/>
                </a:lnTo>
                <a:close/>
                <a:moveTo>
                  <a:pt x="111400" y="3902"/>
                </a:moveTo>
                <a:lnTo>
                  <a:pt x="111400" y="7661"/>
                </a:lnTo>
                <a:lnTo>
                  <a:pt x="107609" y="7661"/>
                </a:lnTo>
                <a:lnTo>
                  <a:pt x="107609" y="3902"/>
                </a:lnTo>
                <a:close/>
                <a:moveTo>
                  <a:pt x="115376" y="3902"/>
                </a:moveTo>
                <a:lnTo>
                  <a:pt x="115376" y="7661"/>
                </a:lnTo>
                <a:lnTo>
                  <a:pt x="111585" y="7661"/>
                </a:lnTo>
                <a:lnTo>
                  <a:pt x="111585" y="3902"/>
                </a:lnTo>
                <a:close/>
                <a:moveTo>
                  <a:pt x="119351" y="3902"/>
                </a:moveTo>
                <a:lnTo>
                  <a:pt x="119351" y="7661"/>
                </a:lnTo>
                <a:lnTo>
                  <a:pt x="115560" y="7661"/>
                </a:lnTo>
                <a:lnTo>
                  <a:pt x="115560" y="3902"/>
                </a:lnTo>
                <a:close/>
                <a:moveTo>
                  <a:pt x="123326" y="3902"/>
                </a:moveTo>
                <a:lnTo>
                  <a:pt x="123326" y="7661"/>
                </a:lnTo>
                <a:lnTo>
                  <a:pt x="119535" y="7661"/>
                </a:lnTo>
                <a:lnTo>
                  <a:pt x="119535" y="3902"/>
                </a:lnTo>
                <a:close/>
                <a:moveTo>
                  <a:pt x="127301" y="3902"/>
                </a:moveTo>
                <a:lnTo>
                  <a:pt x="127301" y="7661"/>
                </a:lnTo>
                <a:lnTo>
                  <a:pt x="123510" y="7661"/>
                </a:lnTo>
                <a:lnTo>
                  <a:pt x="123510" y="3902"/>
                </a:lnTo>
                <a:close/>
                <a:moveTo>
                  <a:pt x="131277" y="3902"/>
                </a:moveTo>
                <a:lnTo>
                  <a:pt x="131277" y="7661"/>
                </a:lnTo>
                <a:lnTo>
                  <a:pt x="127485" y="7661"/>
                </a:lnTo>
                <a:lnTo>
                  <a:pt x="127485" y="3902"/>
                </a:lnTo>
                <a:close/>
                <a:moveTo>
                  <a:pt x="135252" y="3902"/>
                </a:moveTo>
                <a:lnTo>
                  <a:pt x="135252" y="7661"/>
                </a:lnTo>
                <a:lnTo>
                  <a:pt x="131461" y="7661"/>
                </a:lnTo>
                <a:lnTo>
                  <a:pt x="131461" y="3902"/>
                </a:lnTo>
                <a:close/>
                <a:moveTo>
                  <a:pt x="139227" y="3902"/>
                </a:moveTo>
                <a:lnTo>
                  <a:pt x="139227" y="7661"/>
                </a:lnTo>
                <a:lnTo>
                  <a:pt x="135436" y="7661"/>
                </a:lnTo>
                <a:lnTo>
                  <a:pt x="135436" y="3902"/>
                </a:lnTo>
                <a:close/>
                <a:moveTo>
                  <a:pt x="143202" y="3902"/>
                </a:moveTo>
                <a:lnTo>
                  <a:pt x="143202" y="7661"/>
                </a:lnTo>
                <a:lnTo>
                  <a:pt x="139411" y="7661"/>
                </a:lnTo>
                <a:lnTo>
                  <a:pt x="139411" y="3902"/>
                </a:lnTo>
                <a:close/>
                <a:moveTo>
                  <a:pt x="147177" y="3902"/>
                </a:moveTo>
                <a:lnTo>
                  <a:pt x="147177" y="7661"/>
                </a:lnTo>
                <a:lnTo>
                  <a:pt x="143387" y="7661"/>
                </a:lnTo>
                <a:lnTo>
                  <a:pt x="143387" y="3902"/>
                </a:lnTo>
                <a:close/>
                <a:moveTo>
                  <a:pt x="151224" y="3902"/>
                </a:moveTo>
                <a:lnTo>
                  <a:pt x="151224" y="7661"/>
                </a:lnTo>
                <a:lnTo>
                  <a:pt x="147362" y="7661"/>
                </a:lnTo>
                <a:lnTo>
                  <a:pt x="147362" y="3902"/>
                </a:lnTo>
                <a:close/>
                <a:moveTo>
                  <a:pt x="4068" y="7844"/>
                </a:moveTo>
                <a:lnTo>
                  <a:pt x="4068" y="11605"/>
                </a:lnTo>
                <a:lnTo>
                  <a:pt x="184" y="11605"/>
                </a:lnTo>
                <a:lnTo>
                  <a:pt x="184" y="7844"/>
                </a:lnTo>
                <a:close/>
                <a:moveTo>
                  <a:pt x="8043" y="7844"/>
                </a:moveTo>
                <a:lnTo>
                  <a:pt x="8043" y="11605"/>
                </a:lnTo>
                <a:lnTo>
                  <a:pt x="4252" y="11605"/>
                </a:lnTo>
                <a:lnTo>
                  <a:pt x="4252" y="7844"/>
                </a:lnTo>
                <a:close/>
                <a:moveTo>
                  <a:pt x="12018" y="7844"/>
                </a:moveTo>
                <a:lnTo>
                  <a:pt x="12018" y="11605"/>
                </a:lnTo>
                <a:lnTo>
                  <a:pt x="8227" y="11605"/>
                </a:lnTo>
                <a:lnTo>
                  <a:pt x="8227" y="7844"/>
                </a:lnTo>
                <a:close/>
                <a:moveTo>
                  <a:pt x="15993" y="7844"/>
                </a:moveTo>
                <a:lnTo>
                  <a:pt x="15993" y="11605"/>
                </a:lnTo>
                <a:lnTo>
                  <a:pt x="12202" y="11605"/>
                </a:lnTo>
                <a:lnTo>
                  <a:pt x="12202" y="7844"/>
                </a:lnTo>
                <a:close/>
                <a:moveTo>
                  <a:pt x="19968" y="7844"/>
                </a:moveTo>
                <a:lnTo>
                  <a:pt x="19968" y="11605"/>
                </a:lnTo>
                <a:lnTo>
                  <a:pt x="16177" y="11605"/>
                </a:lnTo>
                <a:lnTo>
                  <a:pt x="16177" y="7844"/>
                </a:lnTo>
                <a:close/>
                <a:moveTo>
                  <a:pt x="23944" y="7844"/>
                </a:moveTo>
                <a:lnTo>
                  <a:pt x="23944" y="11605"/>
                </a:lnTo>
                <a:lnTo>
                  <a:pt x="20153" y="11605"/>
                </a:lnTo>
                <a:lnTo>
                  <a:pt x="20153" y="7844"/>
                </a:lnTo>
                <a:close/>
                <a:moveTo>
                  <a:pt x="27919" y="7844"/>
                </a:moveTo>
                <a:lnTo>
                  <a:pt x="27919" y="11605"/>
                </a:lnTo>
                <a:lnTo>
                  <a:pt x="24129" y="11605"/>
                </a:lnTo>
                <a:lnTo>
                  <a:pt x="24129" y="7844"/>
                </a:lnTo>
                <a:close/>
                <a:moveTo>
                  <a:pt x="31895" y="7844"/>
                </a:moveTo>
                <a:lnTo>
                  <a:pt x="31895" y="11605"/>
                </a:lnTo>
                <a:lnTo>
                  <a:pt x="28104" y="11605"/>
                </a:lnTo>
                <a:lnTo>
                  <a:pt x="28104" y="7844"/>
                </a:lnTo>
                <a:close/>
                <a:moveTo>
                  <a:pt x="35870" y="7844"/>
                </a:moveTo>
                <a:lnTo>
                  <a:pt x="35870" y="11605"/>
                </a:lnTo>
                <a:lnTo>
                  <a:pt x="32079" y="11605"/>
                </a:lnTo>
                <a:lnTo>
                  <a:pt x="32079" y="7844"/>
                </a:lnTo>
                <a:close/>
                <a:moveTo>
                  <a:pt x="39845" y="7844"/>
                </a:moveTo>
                <a:lnTo>
                  <a:pt x="39845" y="11605"/>
                </a:lnTo>
                <a:lnTo>
                  <a:pt x="36054" y="11605"/>
                </a:lnTo>
                <a:lnTo>
                  <a:pt x="36054" y="7844"/>
                </a:lnTo>
                <a:close/>
                <a:moveTo>
                  <a:pt x="43821" y="7844"/>
                </a:moveTo>
                <a:lnTo>
                  <a:pt x="43821" y="11605"/>
                </a:lnTo>
                <a:lnTo>
                  <a:pt x="40029" y="11605"/>
                </a:lnTo>
                <a:lnTo>
                  <a:pt x="40029" y="7844"/>
                </a:lnTo>
                <a:close/>
                <a:moveTo>
                  <a:pt x="47796" y="7844"/>
                </a:moveTo>
                <a:lnTo>
                  <a:pt x="47796" y="11605"/>
                </a:lnTo>
                <a:lnTo>
                  <a:pt x="44005" y="11605"/>
                </a:lnTo>
                <a:lnTo>
                  <a:pt x="44005" y="7844"/>
                </a:lnTo>
                <a:close/>
                <a:moveTo>
                  <a:pt x="51771" y="7844"/>
                </a:moveTo>
                <a:lnTo>
                  <a:pt x="51771" y="11605"/>
                </a:lnTo>
                <a:lnTo>
                  <a:pt x="47980" y="11605"/>
                </a:lnTo>
                <a:lnTo>
                  <a:pt x="47980" y="7844"/>
                </a:lnTo>
                <a:close/>
                <a:moveTo>
                  <a:pt x="55746" y="7844"/>
                </a:moveTo>
                <a:lnTo>
                  <a:pt x="55746" y="11605"/>
                </a:lnTo>
                <a:lnTo>
                  <a:pt x="51956" y="11605"/>
                </a:lnTo>
                <a:lnTo>
                  <a:pt x="51956" y="7844"/>
                </a:lnTo>
                <a:close/>
                <a:moveTo>
                  <a:pt x="59721" y="7844"/>
                </a:moveTo>
                <a:lnTo>
                  <a:pt x="59721" y="11605"/>
                </a:lnTo>
                <a:lnTo>
                  <a:pt x="55931" y="11605"/>
                </a:lnTo>
                <a:lnTo>
                  <a:pt x="55931" y="7844"/>
                </a:lnTo>
                <a:close/>
                <a:moveTo>
                  <a:pt x="63696" y="7844"/>
                </a:moveTo>
                <a:lnTo>
                  <a:pt x="63696" y="11605"/>
                </a:lnTo>
                <a:lnTo>
                  <a:pt x="59906" y="11605"/>
                </a:lnTo>
                <a:lnTo>
                  <a:pt x="59906" y="7844"/>
                </a:lnTo>
                <a:close/>
                <a:moveTo>
                  <a:pt x="67672" y="7844"/>
                </a:moveTo>
                <a:lnTo>
                  <a:pt x="67672" y="11605"/>
                </a:lnTo>
                <a:lnTo>
                  <a:pt x="63881" y="11605"/>
                </a:lnTo>
                <a:lnTo>
                  <a:pt x="63881" y="7844"/>
                </a:lnTo>
                <a:close/>
                <a:moveTo>
                  <a:pt x="71648" y="7844"/>
                </a:moveTo>
                <a:lnTo>
                  <a:pt x="71648" y="11605"/>
                </a:lnTo>
                <a:lnTo>
                  <a:pt x="67857" y="11605"/>
                </a:lnTo>
                <a:lnTo>
                  <a:pt x="67857" y="7844"/>
                </a:lnTo>
                <a:close/>
                <a:moveTo>
                  <a:pt x="75623" y="7844"/>
                </a:moveTo>
                <a:lnTo>
                  <a:pt x="75623" y="11605"/>
                </a:lnTo>
                <a:lnTo>
                  <a:pt x="71832" y="11605"/>
                </a:lnTo>
                <a:lnTo>
                  <a:pt x="71832" y="7844"/>
                </a:lnTo>
                <a:close/>
                <a:moveTo>
                  <a:pt x="79598" y="7844"/>
                </a:moveTo>
                <a:lnTo>
                  <a:pt x="79598" y="11605"/>
                </a:lnTo>
                <a:lnTo>
                  <a:pt x="75807" y="11605"/>
                </a:lnTo>
                <a:lnTo>
                  <a:pt x="75807" y="7844"/>
                </a:lnTo>
                <a:close/>
                <a:moveTo>
                  <a:pt x="83573" y="7844"/>
                </a:moveTo>
                <a:lnTo>
                  <a:pt x="83573" y="11605"/>
                </a:lnTo>
                <a:lnTo>
                  <a:pt x="79782" y="11605"/>
                </a:lnTo>
                <a:lnTo>
                  <a:pt x="79782" y="7844"/>
                </a:lnTo>
                <a:close/>
                <a:moveTo>
                  <a:pt x="87549" y="7844"/>
                </a:moveTo>
                <a:lnTo>
                  <a:pt x="87549" y="11605"/>
                </a:lnTo>
                <a:lnTo>
                  <a:pt x="83757" y="11605"/>
                </a:lnTo>
                <a:lnTo>
                  <a:pt x="83757" y="7844"/>
                </a:lnTo>
                <a:close/>
                <a:moveTo>
                  <a:pt x="91524" y="7844"/>
                </a:moveTo>
                <a:lnTo>
                  <a:pt x="91524" y="11605"/>
                </a:lnTo>
                <a:lnTo>
                  <a:pt x="87733" y="11605"/>
                </a:lnTo>
                <a:lnTo>
                  <a:pt x="87733" y="7844"/>
                </a:lnTo>
                <a:close/>
                <a:moveTo>
                  <a:pt x="95499" y="7844"/>
                </a:moveTo>
                <a:lnTo>
                  <a:pt x="95499" y="11605"/>
                </a:lnTo>
                <a:lnTo>
                  <a:pt x="91708" y="11605"/>
                </a:lnTo>
                <a:lnTo>
                  <a:pt x="91708" y="7844"/>
                </a:lnTo>
                <a:close/>
                <a:moveTo>
                  <a:pt x="99474" y="7844"/>
                </a:moveTo>
                <a:lnTo>
                  <a:pt x="99474" y="11605"/>
                </a:lnTo>
                <a:lnTo>
                  <a:pt x="95684" y="11605"/>
                </a:lnTo>
                <a:lnTo>
                  <a:pt x="95684" y="7844"/>
                </a:lnTo>
                <a:close/>
                <a:moveTo>
                  <a:pt x="103449" y="7844"/>
                </a:moveTo>
                <a:lnTo>
                  <a:pt x="103449" y="11605"/>
                </a:lnTo>
                <a:lnTo>
                  <a:pt x="99659" y="11605"/>
                </a:lnTo>
                <a:lnTo>
                  <a:pt x="99659" y="7844"/>
                </a:lnTo>
                <a:close/>
                <a:moveTo>
                  <a:pt x="107424" y="7844"/>
                </a:moveTo>
                <a:lnTo>
                  <a:pt x="107424" y="11605"/>
                </a:lnTo>
                <a:lnTo>
                  <a:pt x="103634" y="11605"/>
                </a:lnTo>
                <a:lnTo>
                  <a:pt x="103634" y="7844"/>
                </a:lnTo>
                <a:close/>
                <a:moveTo>
                  <a:pt x="111400" y="7844"/>
                </a:moveTo>
                <a:lnTo>
                  <a:pt x="111400" y="11605"/>
                </a:lnTo>
                <a:lnTo>
                  <a:pt x="107609" y="11605"/>
                </a:lnTo>
                <a:lnTo>
                  <a:pt x="107609" y="7844"/>
                </a:lnTo>
                <a:close/>
                <a:moveTo>
                  <a:pt x="115376" y="7844"/>
                </a:moveTo>
                <a:lnTo>
                  <a:pt x="115376" y="11605"/>
                </a:lnTo>
                <a:lnTo>
                  <a:pt x="111585" y="11605"/>
                </a:lnTo>
                <a:lnTo>
                  <a:pt x="111585" y="7844"/>
                </a:lnTo>
                <a:close/>
                <a:moveTo>
                  <a:pt x="119351" y="7844"/>
                </a:moveTo>
                <a:lnTo>
                  <a:pt x="119351" y="11605"/>
                </a:lnTo>
                <a:lnTo>
                  <a:pt x="115560" y="11605"/>
                </a:lnTo>
                <a:lnTo>
                  <a:pt x="115560" y="7844"/>
                </a:lnTo>
                <a:close/>
                <a:moveTo>
                  <a:pt x="123326" y="7844"/>
                </a:moveTo>
                <a:lnTo>
                  <a:pt x="123326" y="11605"/>
                </a:lnTo>
                <a:lnTo>
                  <a:pt x="119535" y="11605"/>
                </a:lnTo>
                <a:lnTo>
                  <a:pt x="119535" y="7844"/>
                </a:lnTo>
                <a:close/>
                <a:moveTo>
                  <a:pt x="127301" y="7844"/>
                </a:moveTo>
                <a:lnTo>
                  <a:pt x="127301" y="11605"/>
                </a:lnTo>
                <a:lnTo>
                  <a:pt x="123510" y="11605"/>
                </a:lnTo>
                <a:lnTo>
                  <a:pt x="123510" y="7844"/>
                </a:lnTo>
                <a:close/>
                <a:moveTo>
                  <a:pt x="131277" y="7844"/>
                </a:moveTo>
                <a:lnTo>
                  <a:pt x="131277" y="11605"/>
                </a:lnTo>
                <a:lnTo>
                  <a:pt x="127485" y="11605"/>
                </a:lnTo>
                <a:lnTo>
                  <a:pt x="127485" y="7844"/>
                </a:lnTo>
                <a:close/>
                <a:moveTo>
                  <a:pt x="135252" y="7844"/>
                </a:moveTo>
                <a:lnTo>
                  <a:pt x="135252" y="11605"/>
                </a:lnTo>
                <a:lnTo>
                  <a:pt x="131461" y="11605"/>
                </a:lnTo>
                <a:lnTo>
                  <a:pt x="131461" y="7844"/>
                </a:lnTo>
                <a:close/>
                <a:moveTo>
                  <a:pt x="139227" y="7844"/>
                </a:moveTo>
                <a:lnTo>
                  <a:pt x="139227" y="11605"/>
                </a:lnTo>
                <a:lnTo>
                  <a:pt x="135436" y="11605"/>
                </a:lnTo>
                <a:lnTo>
                  <a:pt x="135436" y="7844"/>
                </a:lnTo>
                <a:close/>
                <a:moveTo>
                  <a:pt x="143202" y="7844"/>
                </a:moveTo>
                <a:lnTo>
                  <a:pt x="143202" y="11605"/>
                </a:lnTo>
                <a:lnTo>
                  <a:pt x="139411" y="11605"/>
                </a:lnTo>
                <a:lnTo>
                  <a:pt x="139411" y="7844"/>
                </a:lnTo>
                <a:close/>
                <a:moveTo>
                  <a:pt x="147177" y="7844"/>
                </a:moveTo>
                <a:lnTo>
                  <a:pt x="147177" y="11605"/>
                </a:lnTo>
                <a:lnTo>
                  <a:pt x="143387" y="11605"/>
                </a:lnTo>
                <a:lnTo>
                  <a:pt x="143387" y="7844"/>
                </a:lnTo>
                <a:close/>
                <a:moveTo>
                  <a:pt x="151224" y="7844"/>
                </a:moveTo>
                <a:lnTo>
                  <a:pt x="151224" y="11605"/>
                </a:lnTo>
                <a:lnTo>
                  <a:pt x="147362" y="11605"/>
                </a:lnTo>
                <a:lnTo>
                  <a:pt x="147362" y="7844"/>
                </a:lnTo>
                <a:close/>
                <a:moveTo>
                  <a:pt x="4068" y="11788"/>
                </a:moveTo>
                <a:lnTo>
                  <a:pt x="4068" y="15547"/>
                </a:lnTo>
                <a:lnTo>
                  <a:pt x="184" y="15547"/>
                </a:lnTo>
                <a:lnTo>
                  <a:pt x="184" y="11788"/>
                </a:lnTo>
                <a:close/>
                <a:moveTo>
                  <a:pt x="8043" y="11788"/>
                </a:moveTo>
                <a:lnTo>
                  <a:pt x="8043" y="15547"/>
                </a:lnTo>
                <a:lnTo>
                  <a:pt x="4252" y="15547"/>
                </a:lnTo>
                <a:lnTo>
                  <a:pt x="4252" y="11788"/>
                </a:lnTo>
                <a:close/>
                <a:moveTo>
                  <a:pt x="12018" y="11788"/>
                </a:moveTo>
                <a:lnTo>
                  <a:pt x="12018" y="15547"/>
                </a:lnTo>
                <a:lnTo>
                  <a:pt x="8227" y="15547"/>
                </a:lnTo>
                <a:lnTo>
                  <a:pt x="8227" y="11788"/>
                </a:lnTo>
                <a:close/>
                <a:moveTo>
                  <a:pt x="15993" y="11788"/>
                </a:moveTo>
                <a:lnTo>
                  <a:pt x="15993" y="15547"/>
                </a:lnTo>
                <a:lnTo>
                  <a:pt x="12202" y="15547"/>
                </a:lnTo>
                <a:lnTo>
                  <a:pt x="12202" y="11788"/>
                </a:lnTo>
                <a:close/>
                <a:moveTo>
                  <a:pt x="19968" y="11788"/>
                </a:moveTo>
                <a:lnTo>
                  <a:pt x="19968" y="15547"/>
                </a:lnTo>
                <a:lnTo>
                  <a:pt x="16177" y="15547"/>
                </a:lnTo>
                <a:lnTo>
                  <a:pt x="16177" y="11788"/>
                </a:lnTo>
                <a:close/>
                <a:moveTo>
                  <a:pt x="23944" y="11788"/>
                </a:moveTo>
                <a:lnTo>
                  <a:pt x="23944" y="15547"/>
                </a:lnTo>
                <a:lnTo>
                  <a:pt x="20153" y="15547"/>
                </a:lnTo>
                <a:lnTo>
                  <a:pt x="20153" y="11788"/>
                </a:lnTo>
                <a:close/>
                <a:moveTo>
                  <a:pt x="27919" y="11788"/>
                </a:moveTo>
                <a:lnTo>
                  <a:pt x="27919" y="15547"/>
                </a:lnTo>
                <a:lnTo>
                  <a:pt x="24129" y="15547"/>
                </a:lnTo>
                <a:lnTo>
                  <a:pt x="24129" y="11788"/>
                </a:lnTo>
                <a:close/>
                <a:moveTo>
                  <a:pt x="31895" y="11788"/>
                </a:moveTo>
                <a:lnTo>
                  <a:pt x="31895" y="15547"/>
                </a:lnTo>
                <a:lnTo>
                  <a:pt x="28104" y="15547"/>
                </a:lnTo>
                <a:lnTo>
                  <a:pt x="28104" y="11788"/>
                </a:lnTo>
                <a:close/>
                <a:moveTo>
                  <a:pt x="35870" y="11788"/>
                </a:moveTo>
                <a:lnTo>
                  <a:pt x="35870" y="15547"/>
                </a:lnTo>
                <a:lnTo>
                  <a:pt x="32079" y="15547"/>
                </a:lnTo>
                <a:lnTo>
                  <a:pt x="32079" y="11788"/>
                </a:lnTo>
                <a:close/>
                <a:moveTo>
                  <a:pt x="39845" y="11788"/>
                </a:moveTo>
                <a:lnTo>
                  <a:pt x="39845" y="15547"/>
                </a:lnTo>
                <a:lnTo>
                  <a:pt x="36054" y="15547"/>
                </a:lnTo>
                <a:lnTo>
                  <a:pt x="36054" y="11788"/>
                </a:lnTo>
                <a:close/>
                <a:moveTo>
                  <a:pt x="43821" y="11788"/>
                </a:moveTo>
                <a:lnTo>
                  <a:pt x="43821" y="15547"/>
                </a:lnTo>
                <a:lnTo>
                  <a:pt x="40029" y="15547"/>
                </a:lnTo>
                <a:lnTo>
                  <a:pt x="40029" y="11788"/>
                </a:lnTo>
                <a:close/>
                <a:moveTo>
                  <a:pt x="47796" y="11788"/>
                </a:moveTo>
                <a:lnTo>
                  <a:pt x="47796" y="15547"/>
                </a:lnTo>
                <a:lnTo>
                  <a:pt x="44005" y="15547"/>
                </a:lnTo>
                <a:lnTo>
                  <a:pt x="44005" y="11788"/>
                </a:lnTo>
                <a:close/>
                <a:moveTo>
                  <a:pt x="51771" y="11788"/>
                </a:moveTo>
                <a:lnTo>
                  <a:pt x="51771" y="15547"/>
                </a:lnTo>
                <a:lnTo>
                  <a:pt x="47980" y="15547"/>
                </a:lnTo>
                <a:lnTo>
                  <a:pt x="47980" y="11788"/>
                </a:lnTo>
                <a:close/>
                <a:moveTo>
                  <a:pt x="55746" y="11788"/>
                </a:moveTo>
                <a:lnTo>
                  <a:pt x="55746" y="15547"/>
                </a:lnTo>
                <a:lnTo>
                  <a:pt x="51956" y="15547"/>
                </a:lnTo>
                <a:lnTo>
                  <a:pt x="51956" y="11788"/>
                </a:lnTo>
                <a:close/>
                <a:moveTo>
                  <a:pt x="59721" y="11788"/>
                </a:moveTo>
                <a:lnTo>
                  <a:pt x="59721" y="15547"/>
                </a:lnTo>
                <a:lnTo>
                  <a:pt x="55931" y="15547"/>
                </a:lnTo>
                <a:lnTo>
                  <a:pt x="55931" y="11788"/>
                </a:lnTo>
                <a:close/>
                <a:moveTo>
                  <a:pt x="63696" y="11788"/>
                </a:moveTo>
                <a:lnTo>
                  <a:pt x="63696" y="15547"/>
                </a:lnTo>
                <a:lnTo>
                  <a:pt x="59906" y="15547"/>
                </a:lnTo>
                <a:lnTo>
                  <a:pt x="59906" y="11788"/>
                </a:lnTo>
                <a:close/>
                <a:moveTo>
                  <a:pt x="67672" y="11788"/>
                </a:moveTo>
                <a:lnTo>
                  <a:pt x="67672" y="15547"/>
                </a:lnTo>
                <a:lnTo>
                  <a:pt x="63881" y="15547"/>
                </a:lnTo>
                <a:lnTo>
                  <a:pt x="63881" y="11788"/>
                </a:lnTo>
                <a:close/>
                <a:moveTo>
                  <a:pt x="71648" y="11788"/>
                </a:moveTo>
                <a:lnTo>
                  <a:pt x="71648" y="15547"/>
                </a:lnTo>
                <a:lnTo>
                  <a:pt x="67857" y="15547"/>
                </a:lnTo>
                <a:lnTo>
                  <a:pt x="67857" y="11788"/>
                </a:lnTo>
                <a:close/>
                <a:moveTo>
                  <a:pt x="75623" y="11788"/>
                </a:moveTo>
                <a:lnTo>
                  <a:pt x="75623" y="15547"/>
                </a:lnTo>
                <a:lnTo>
                  <a:pt x="71832" y="15547"/>
                </a:lnTo>
                <a:lnTo>
                  <a:pt x="71832" y="11788"/>
                </a:lnTo>
                <a:close/>
                <a:moveTo>
                  <a:pt x="79598" y="11788"/>
                </a:moveTo>
                <a:lnTo>
                  <a:pt x="79598" y="15547"/>
                </a:lnTo>
                <a:lnTo>
                  <a:pt x="75807" y="15547"/>
                </a:lnTo>
                <a:lnTo>
                  <a:pt x="75807" y="11788"/>
                </a:lnTo>
                <a:close/>
                <a:moveTo>
                  <a:pt x="83573" y="11788"/>
                </a:moveTo>
                <a:lnTo>
                  <a:pt x="83573" y="15547"/>
                </a:lnTo>
                <a:lnTo>
                  <a:pt x="79782" y="15547"/>
                </a:lnTo>
                <a:lnTo>
                  <a:pt x="79782" y="11788"/>
                </a:lnTo>
                <a:close/>
                <a:moveTo>
                  <a:pt x="87549" y="11788"/>
                </a:moveTo>
                <a:lnTo>
                  <a:pt x="87549" y="15547"/>
                </a:lnTo>
                <a:lnTo>
                  <a:pt x="83757" y="15547"/>
                </a:lnTo>
                <a:lnTo>
                  <a:pt x="83757" y="11788"/>
                </a:lnTo>
                <a:close/>
                <a:moveTo>
                  <a:pt x="91524" y="11788"/>
                </a:moveTo>
                <a:lnTo>
                  <a:pt x="91524" y="15547"/>
                </a:lnTo>
                <a:lnTo>
                  <a:pt x="87733" y="15547"/>
                </a:lnTo>
                <a:lnTo>
                  <a:pt x="87733" y="11788"/>
                </a:lnTo>
                <a:close/>
                <a:moveTo>
                  <a:pt x="95499" y="11788"/>
                </a:moveTo>
                <a:lnTo>
                  <a:pt x="95499" y="15547"/>
                </a:lnTo>
                <a:lnTo>
                  <a:pt x="91708" y="15547"/>
                </a:lnTo>
                <a:lnTo>
                  <a:pt x="91708" y="11788"/>
                </a:lnTo>
                <a:close/>
                <a:moveTo>
                  <a:pt x="99474" y="11788"/>
                </a:moveTo>
                <a:lnTo>
                  <a:pt x="99474" y="15547"/>
                </a:lnTo>
                <a:lnTo>
                  <a:pt x="95684" y="15547"/>
                </a:lnTo>
                <a:lnTo>
                  <a:pt x="95684" y="11788"/>
                </a:lnTo>
                <a:close/>
                <a:moveTo>
                  <a:pt x="103449" y="11788"/>
                </a:moveTo>
                <a:lnTo>
                  <a:pt x="103449" y="15547"/>
                </a:lnTo>
                <a:lnTo>
                  <a:pt x="99659" y="15547"/>
                </a:lnTo>
                <a:lnTo>
                  <a:pt x="99659" y="11788"/>
                </a:lnTo>
                <a:close/>
                <a:moveTo>
                  <a:pt x="107424" y="11788"/>
                </a:moveTo>
                <a:lnTo>
                  <a:pt x="107424" y="15547"/>
                </a:lnTo>
                <a:lnTo>
                  <a:pt x="103634" y="15547"/>
                </a:lnTo>
                <a:lnTo>
                  <a:pt x="103634" y="11788"/>
                </a:lnTo>
                <a:close/>
                <a:moveTo>
                  <a:pt x="111400" y="11788"/>
                </a:moveTo>
                <a:lnTo>
                  <a:pt x="111400" y="15547"/>
                </a:lnTo>
                <a:lnTo>
                  <a:pt x="107609" y="15547"/>
                </a:lnTo>
                <a:lnTo>
                  <a:pt x="107609" y="11788"/>
                </a:lnTo>
                <a:close/>
                <a:moveTo>
                  <a:pt x="115376" y="11788"/>
                </a:moveTo>
                <a:lnTo>
                  <a:pt x="115376" y="15547"/>
                </a:lnTo>
                <a:lnTo>
                  <a:pt x="111585" y="15547"/>
                </a:lnTo>
                <a:lnTo>
                  <a:pt x="111585" y="11788"/>
                </a:lnTo>
                <a:close/>
                <a:moveTo>
                  <a:pt x="119351" y="11788"/>
                </a:moveTo>
                <a:lnTo>
                  <a:pt x="119351" y="15547"/>
                </a:lnTo>
                <a:lnTo>
                  <a:pt x="115560" y="15547"/>
                </a:lnTo>
                <a:lnTo>
                  <a:pt x="115560" y="11788"/>
                </a:lnTo>
                <a:close/>
                <a:moveTo>
                  <a:pt x="123326" y="11788"/>
                </a:moveTo>
                <a:lnTo>
                  <a:pt x="123326" y="15547"/>
                </a:lnTo>
                <a:lnTo>
                  <a:pt x="119535" y="15547"/>
                </a:lnTo>
                <a:lnTo>
                  <a:pt x="119535" y="11788"/>
                </a:lnTo>
                <a:close/>
                <a:moveTo>
                  <a:pt x="127301" y="11788"/>
                </a:moveTo>
                <a:lnTo>
                  <a:pt x="127301" y="15547"/>
                </a:lnTo>
                <a:lnTo>
                  <a:pt x="123510" y="15547"/>
                </a:lnTo>
                <a:lnTo>
                  <a:pt x="123510" y="11788"/>
                </a:lnTo>
                <a:close/>
                <a:moveTo>
                  <a:pt x="131277" y="11788"/>
                </a:moveTo>
                <a:lnTo>
                  <a:pt x="131277" y="15547"/>
                </a:lnTo>
                <a:lnTo>
                  <a:pt x="127485" y="15547"/>
                </a:lnTo>
                <a:lnTo>
                  <a:pt x="127485" y="11788"/>
                </a:lnTo>
                <a:close/>
                <a:moveTo>
                  <a:pt x="135252" y="11788"/>
                </a:moveTo>
                <a:lnTo>
                  <a:pt x="135252" y="15547"/>
                </a:lnTo>
                <a:lnTo>
                  <a:pt x="131461" y="15547"/>
                </a:lnTo>
                <a:lnTo>
                  <a:pt x="131461" y="11788"/>
                </a:lnTo>
                <a:close/>
                <a:moveTo>
                  <a:pt x="139227" y="11788"/>
                </a:moveTo>
                <a:lnTo>
                  <a:pt x="139227" y="15547"/>
                </a:lnTo>
                <a:lnTo>
                  <a:pt x="135436" y="15547"/>
                </a:lnTo>
                <a:lnTo>
                  <a:pt x="135436" y="11788"/>
                </a:lnTo>
                <a:close/>
                <a:moveTo>
                  <a:pt x="143202" y="11788"/>
                </a:moveTo>
                <a:lnTo>
                  <a:pt x="143202" y="15547"/>
                </a:lnTo>
                <a:lnTo>
                  <a:pt x="139411" y="15547"/>
                </a:lnTo>
                <a:lnTo>
                  <a:pt x="139411" y="11788"/>
                </a:lnTo>
                <a:close/>
                <a:moveTo>
                  <a:pt x="147177" y="11788"/>
                </a:moveTo>
                <a:lnTo>
                  <a:pt x="147177" y="15547"/>
                </a:lnTo>
                <a:lnTo>
                  <a:pt x="143387" y="15547"/>
                </a:lnTo>
                <a:lnTo>
                  <a:pt x="143387" y="11788"/>
                </a:lnTo>
                <a:close/>
                <a:moveTo>
                  <a:pt x="151224" y="11788"/>
                </a:moveTo>
                <a:lnTo>
                  <a:pt x="151224" y="15547"/>
                </a:lnTo>
                <a:lnTo>
                  <a:pt x="147362" y="15547"/>
                </a:lnTo>
                <a:lnTo>
                  <a:pt x="147362" y="11788"/>
                </a:lnTo>
                <a:close/>
                <a:moveTo>
                  <a:pt x="4068" y="15730"/>
                </a:moveTo>
                <a:lnTo>
                  <a:pt x="4068" y="19490"/>
                </a:lnTo>
                <a:lnTo>
                  <a:pt x="184" y="19490"/>
                </a:lnTo>
                <a:lnTo>
                  <a:pt x="184" y="15730"/>
                </a:lnTo>
                <a:close/>
                <a:moveTo>
                  <a:pt x="8043" y="15730"/>
                </a:moveTo>
                <a:lnTo>
                  <a:pt x="8043" y="19490"/>
                </a:lnTo>
                <a:lnTo>
                  <a:pt x="4252" y="19490"/>
                </a:lnTo>
                <a:lnTo>
                  <a:pt x="4252" y="15730"/>
                </a:lnTo>
                <a:close/>
                <a:moveTo>
                  <a:pt x="12018" y="15730"/>
                </a:moveTo>
                <a:lnTo>
                  <a:pt x="12018" y="19490"/>
                </a:lnTo>
                <a:lnTo>
                  <a:pt x="8227" y="19490"/>
                </a:lnTo>
                <a:lnTo>
                  <a:pt x="8227" y="15730"/>
                </a:lnTo>
                <a:close/>
                <a:moveTo>
                  <a:pt x="15993" y="15730"/>
                </a:moveTo>
                <a:lnTo>
                  <a:pt x="15993" y="19490"/>
                </a:lnTo>
                <a:lnTo>
                  <a:pt x="12202" y="19490"/>
                </a:lnTo>
                <a:lnTo>
                  <a:pt x="12202" y="15730"/>
                </a:lnTo>
                <a:close/>
                <a:moveTo>
                  <a:pt x="19968" y="15730"/>
                </a:moveTo>
                <a:lnTo>
                  <a:pt x="19968" y="19490"/>
                </a:lnTo>
                <a:lnTo>
                  <a:pt x="16177" y="19490"/>
                </a:lnTo>
                <a:lnTo>
                  <a:pt x="16177" y="15730"/>
                </a:lnTo>
                <a:close/>
                <a:moveTo>
                  <a:pt x="23944" y="15730"/>
                </a:moveTo>
                <a:lnTo>
                  <a:pt x="23944" y="19490"/>
                </a:lnTo>
                <a:lnTo>
                  <a:pt x="20153" y="19490"/>
                </a:lnTo>
                <a:lnTo>
                  <a:pt x="20153" y="15730"/>
                </a:lnTo>
                <a:close/>
                <a:moveTo>
                  <a:pt x="27919" y="15730"/>
                </a:moveTo>
                <a:lnTo>
                  <a:pt x="27919" y="19490"/>
                </a:lnTo>
                <a:lnTo>
                  <a:pt x="24129" y="19490"/>
                </a:lnTo>
                <a:lnTo>
                  <a:pt x="24129" y="15730"/>
                </a:lnTo>
                <a:close/>
                <a:moveTo>
                  <a:pt x="31895" y="15730"/>
                </a:moveTo>
                <a:lnTo>
                  <a:pt x="31895" y="19490"/>
                </a:lnTo>
                <a:lnTo>
                  <a:pt x="28104" y="19490"/>
                </a:lnTo>
                <a:lnTo>
                  <a:pt x="28104" y="15730"/>
                </a:lnTo>
                <a:close/>
                <a:moveTo>
                  <a:pt x="35870" y="15730"/>
                </a:moveTo>
                <a:lnTo>
                  <a:pt x="35870" y="19490"/>
                </a:lnTo>
                <a:lnTo>
                  <a:pt x="32079" y="19490"/>
                </a:lnTo>
                <a:lnTo>
                  <a:pt x="32079" y="15730"/>
                </a:lnTo>
                <a:close/>
                <a:moveTo>
                  <a:pt x="39845" y="15730"/>
                </a:moveTo>
                <a:lnTo>
                  <a:pt x="39845" y="19490"/>
                </a:lnTo>
                <a:lnTo>
                  <a:pt x="36054" y="19490"/>
                </a:lnTo>
                <a:lnTo>
                  <a:pt x="36054" y="15730"/>
                </a:lnTo>
                <a:close/>
                <a:moveTo>
                  <a:pt x="43821" y="15730"/>
                </a:moveTo>
                <a:lnTo>
                  <a:pt x="43821" y="19490"/>
                </a:lnTo>
                <a:lnTo>
                  <a:pt x="40029" y="19490"/>
                </a:lnTo>
                <a:lnTo>
                  <a:pt x="40029" y="15730"/>
                </a:lnTo>
                <a:close/>
                <a:moveTo>
                  <a:pt x="47796" y="15730"/>
                </a:moveTo>
                <a:lnTo>
                  <a:pt x="47796" y="19490"/>
                </a:lnTo>
                <a:lnTo>
                  <a:pt x="44005" y="19490"/>
                </a:lnTo>
                <a:lnTo>
                  <a:pt x="44005" y="15730"/>
                </a:lnTo>
                <a:close/>
                <a:moveTo>
                  <a:pt x="51771" y="15730"/>
                </a:moveTo>
                <a:lnTo>
                  <a:pt x="51771" y="19490"/>
                </a:lnTo>
                <a:lnTo>
                  <a:pt x="47980" y="19490"/>
                </a:lnTo>
                <a:lnTo>
                  <a:pt x="47980" y="15730"/>
                </a:lnTo>
                <a:close/>
                <a:moveTo>
                  <a:pt x="55746" y="15730"/>
                </a:moveTo>
                <a:lnTo>
                  <a:pt x="55746" y="19490"/>
                </a:lnTo>
                <a:lnTo>
                  <a:pt x="51956" y="19490"/>
                </a:lnTo>
                <a:lnTo>
                  <a:pt x="51956" y="15730"/>
                </a:lnTo>
                <a:close/>
                <a:moveTo>
                  <a:pt x="59721" y="15730"/>
                </a:moveTo>
                <a:lnTo>
                  <a:pt x="59721" y="19490"/>
                </a:lnTo>
                <a:lnTo>
                  <a:pt x="55931" y="19490"/>
                </a:lnTo>
                <a:lnTo>
                  <a:pt x="55931" y="15730"/>
                </a:lnTo>
                <a:close/>
                <a:moveTo>
                  <a:pt x="63696" y="15730"/>
                </a:moveTo>
                <a:lnTo>
                  <a:pt x="63696" y="19490"/>
                </a:lnTo>
                <a:lnTo>
                  <a:pt x="59906" y="19490"/>
                </a:lnTo>
                <a:lnTo>
                  <a:pt x="59906" y="15730"/>
                </a:lnTo>
                <a:close/>
                <a:moveTo>
                  <a:pt x="67672" y="15730"/>
                </a:moveTo>
                <a:lnTo>
                  <a:pt x="67672" y="19490"/>
                </a:lnTo>
                <a:lnTo>
                  <a:pt x="63881" y="19490"/>
                </a:lnTo>
                <a:lnTo>
                  <a:pt x="63881" y="15730"/>
                </a:lnTo>
                <a:close/>
                <a:moveTo>
                  <a:pt x="71648" y="15730"/>
                </a:moveTo>
                <a:lnTo>
                  <a:pt x="71648" y="19490"/>
                </a:lnTo>
                <a:lnTo>
                  <a:pt x="67857" y="19490"/>
                </a:lnTo>
                <a:lnTo>
                  <a:pt x="67857" y="15730"/>
                </a:lnTo>
                <a:close/>
                <a:moveTo>
                  <a:pt x="75623" y="15730"/>
                </a:moveTo>
                <a:lnTo>
                  <a:pt x="75623" y="19490"/>
                </a:lnTo>
                <a:lnTo>
                  <a:pt x="71832" y="19490"/>
                </a:lnTo>
                <a:lnTo>
                  <a:pt x="71832" y="15730"/>
                </a:lnTo>
                <a:close/>
                <a:moveTo>
                  <a:pt x="79598" y="15730"/>
                </a:moveTo>
                <a:lnTo>
                  <a:pt x="79598" y="19490"/>
                </a:lnTo>
                <a:lnTo>
                  <a:pt x="75807" y="19490"/>
                </a:lnTo>
                <a:lnTo>
                  <a:pt x="75807" y="15730"/>
                </a:lnTo>
                <a:close/>
                <a:moveTo>
                  <a:pt x="83573" y="15730"/>
                </a:moveTo>
                <a:lnTo>
                  <a:pt x="83573" y="19490"/>
                </a:lnTo>
                <a:lnTo>
                  <a:pt x="79782" y="19490"/>
                </a:lnTo>
                <a:lnTo>
                  <a:pt x="79782" y="15730"/>
                </a:lnTo>
                <a:close/>
                <a:moveTo>
                  <a:pt x="87549" y="15730"/>
                </a:moveTo>
                <a:lnTo>
                  <a:pt x="87549" y="19490"/>
                </a:lnTo>
                <a:lnTo>
                  <a:pt x="83757" y="19490"/>
                </a:lnTo>
                <a:lnTo>
                  <a:pt x="83757" y="15730"/>
                </a:lnTo>
                <a:close/>
                <a:moveTo>
                  <a:pt x="91524" y="15730"/>
                </a:moveTo>
                <a:lnTo>
                  <a:pt x="91524" y="19490"/>
                </a:lnTo>
                <a:lnTo>
                  <a:pt x="87733" y="19490"/>
                </a:lnTo>
                <a:lnTo>
                  <a:pt x="87733" y="15730"/>
                </a:lnTo>
                <a:close/>
                <a:moveTo>
                  <a:pt x="95499" y="15730"/>
                </a:moveTo>
                <a:lnTo>
                  <a:pt x="95499" y="19490"/>
                </a:lnTo>
                <a:lnTo>
                  <a:pt x="91708" y="19490"/>
                </a:lnTo>
                <a:lnTo>
                  <a:pt x="91708" y="15730"/>
                </a:lnTo>
                <a:close/>
                <a:moveTo>
                  <a:pt x="99474" y="15730"/>
                </a:moveTo>
                <a:lnTo>
                  <a:pt x="99474" y="19490"/>
                </a:lnTo>
                <a:lnTo>
                  <a:pt x="95684" y="19490"/>
                </a:lnTo>
                <a:lnTo>
                  <a:pt x="95684" y="15730"/>
                </a:lnTo>
                <a:close/>
                <a:moveTo>
                  <a:pt x="103449" y="15730"/>
                </a:moveTo>
                <a:lnTo>
                  <a:pt x="103449" y="19490"/>
                </a:lnTo>
                <a:lnTo>
                  <a:pt x="99659" y="19490"/>
                </a:lnTo>
                <a:lnTo>
                  <a:pt x="99659" y="15730"/>
                </a:lnTo>
                <a:close/>
                <a:moveTo>
                  <a:pt x="107424" y="15730"/>
                </a:moveTo>
                <a:lnTo>
                  <a:pt x="107424" y="19490"/>
                </a:lnTo>
                <a:lnTo>
                  <a:pt x="103634" y="19490"/>
                </a:lnTo>
                <a:lnTo>
                  <a:pt x="103634" y="15730"/>
                </a:lnTo>
                <a:close/>
                <a:moveTo>
                  <a:pt x="111400" y="15730"/>
                </a:moveTo>
                <a:lnTo>
                  <a:pt x="111400" y="19490"/>
                </a:lnTo>
                <a:lnTo>
                  <a:pt x="107609" y="19490"/>
                </a:lnTo>
                <a:lnTo>
                  <a:pt x="107609" y="15730"/>
                </a:lnTo>
                <a:close/>
                <a:moveTo>
                  <a:pt x="115376" y="15730"/>
                </a:moveTo>
                <a:lnTo>
                  <a:pt x="115376" y="19490"/>
                </a:lnTo>
                <a:lnTo>
                  <a:pt x="111585" y="19490"/>
                </a:lnTo>
                <a:lnTo>
                  <a:pt x="111585" y="15730"/>
                </a:lnTo>
                <a:close/>
                <a:moveTo>
                  <a:pt x="119351" y="15730"/>
                </a:moveTo>
                <a:lnTo>
                  <a:pt x="119351" y="19490"/>
                </a:lnTo>
                <a:lnTo>
                  <a:pt x="115560" y="19490"/>
                </a:lnTo>
                <a:lnTo>
                  <a:pt x="115560" y="15730"/>
                </a:lnTo>
                <a:close/>
                <a:moveTo>
                  <a:pt x="123326" y="15730"/>
                </a:moveTo>
                <a:lnTo>
                  <a:pt x="123326" y="19490"/>
                </a:lnTo>
                <a:lnTo>
                  <a:pt x="119535" y="19490"/>
                </a:lnTo>
                <a:lnTo>
                  <a:pt x="119535" y="15730"/>
                </a:lnTo>
                <a:close/>
                <a:moveTo>
                  <a:pt x="127301" y="15730"/>
                </a:moveTo>
                <a:lnTo>
                  <a:pt x="127301" y="19490"/>
                </a:lnTo>
                <a:lnTo>
                  <a:pt x="123510" y="19490"/>
                </a:lnTo>
                <a:lnTo>
                  <a:pt x="123510" y="15730"/>
                </a:lnTo>
                <a:close/>
                <a:moveTo>
                  <a:pt x="131277" y="15730"/>
                </a:moveTo>
                <a:lnTo>
                  <a:pt x="131277" y="19490"/>
                </a:lnTo>
                <a:lnTo>
                  <a:pt x="127485" y="19490"/>
                </a:lnTo>
                <a:lnTo>
                  <a:pt x="127485" y="15730"/>
                </a:lnTo>
                <a:close/>
                <a:moveTo>
                  <a:pt x="135252" y="15730"/>
                </a:moveTo>
                <a:lnTo>
                  <a:pt x="135252" y="19490"/>
                </a:lnTo>
                <a:lnTo>
                  <a:pt x="131461" y="19490"/>
                </a:lnTo>
                <a:lnTo>
                  <a:pt x="131461" y="15730"/>
                </a:lnTo>
                <a:close/>
                <a:moveTo>
                  <a:pt x="139227" y="15730"/>
                </a:moveTo>
                <a:lnTo>
                  <a:pt x="139227" y="19490"/>
                </a:lnTo>
                <a:lnTo>
                  <a:pt x="135436" y="19490"/>
                </a:lnTo>
                <a:lnTo>
                  <a:pt x="135436" y="15730"/>
                </a:lnTo>
                <a:close/>
                <a:moveTo>
                  <a:pt x="143202" y="15730"/>
                </a:moveTo>
                <a:lnTo>
                  <a:pt x="143202" y="19490"/>
                </a:lnTo>
                <a:lnTo>
                  <a:pt x="139411" y="19490"/>
                </a:lnTo>
                <a:lnTo>
                  <a:pt x="139411" y="15730"/>
                </a:lnTo>
                <a:close/>
                <a:moveTo>
                  <a:pt x="147177" y="15730"/>
                </a:moveTo>
                <a:lnTo>
                  <a:pt x="147177" y="19490"/>
                </a:lnTo>
                <a:lnTo>
                  <a:pt x="143387" y="19490"/>
                </a:lnTo>
                <a:lnTo>
                  <a:pt x="143387" y="15730"/>
                </a:lnTo>
                <a:close/>
                <a:moveTo>
                  <a:pt x="151224" y="15730"/>
                </a:moveTo>
                <a:lnTo>
                  <a:pt x="151224" y="19490"/>
                </a:lnTo>
                <a:lnTo>
                  <a:pt x="147362" y="19490"/>
                </a:lnTo>
                <a:lnTo>
                  <a:pt x="147362" y="15730"/>
                </a:lnTo>
                <a:close/>
                <a:moveTo>
                  <a:pt x="4068" y="19673"/>
                </a:moveTo>
                <a:lnTo>
                  <a:pt x="4068" y="23432"/>
                </a:lnTo>
                <a:lnTo>
                  <a:pt x="184" y="23432"/>
                </a:lnTo>
                <a:lnTo>
                  <a:pt x="184" y="19673"/>
                </a:lnTo>
                <a:close/>
                <a:moveTo>
                  <a:pt x="8043" y="19673"/>
                </a:moveTo>
                <a:lnTo>
                  <a:pt x="8043" y="23432"/>
                </a:lnTo>
                <a:lnTo>
                  <a:pt x="4252" y="23432"/>
                </a:lnTo>
                <a:lnTo>
                  <a:pt x="4252" y="19673"/>
                </a:lnTo>
                <a:close/>
                <a:moveTo>
                  <a:pt x="12018" y="19673"/>
                </a:moveTo>
                <a:lnTo>
                  <a:pt x="12018" y="23432"/>
                </a:lnTo>
                <a:lnTo>
                  <a:pt x="8227" y="23432"/>
                </a:lnTo>
                <a:lnTo>
                  <a:pt x="8227" y="19673"/>
                </a:lnTo>
                <a:close/>
                <a:moveTo>
                  <a:pt x="15993" y="19673"/>
                </a:moveTo>
                <a:lnTo>
                  <a:pt x="15993" y="23432"/>
                </a:lnTo>
                <a:lnTo>
                  <a:pt x="12202" y="23432"/>
                </a:lnTo>
                <a:lnTo>
                  <a:pt x="12202" y="19673"/>
                </a:lnTo>
                <a:close/>
                <a:moveTo>
                  <a:pt x="19968" y="19673"/>
                </a:moveTo>
                <a:lnTo>
                  <a:pt x="19968" y="23432"/>
                </a:lnTo>
                <a:lnTo>
                  <a:pt x="16177" y="23432"/>
                </a:lnTo>
                <a:lnTo>
                  <a:pt x="16177" y="19673"/>
                </a:lnTo>
                <a:close/>
                <a:moveTo>
                  <a:pt x="23944" y="19673"/>
                </a:moveTo>
                <a:lnTo>
                  <a:pt x="23944" y="23432"/>
                </a:lnTo>
                <a:lnTo>
                  <a:pt x="20153" y="23432"/>
                </a:lnTo>
                <a:lnTo>
                  <a:pt x="20153" y="19673"/>
                </a:lnTo>
                <a:close/>
                <a:moveTo>
                  <a:pt x="27919" y="19673"/>
                </a:moveTo>
                <a:lnTo>
                  <a:pt x="27919" y="23432"/>
                </a:lnTo>
                <a:lnTo>
                  <a:pt x="24129" y="23432"/>
                </a:lnTo>
                <a:lnTo>
                  <a:pt x="24129" y="19673"/>
                </a:lnTo>
                <a:close/>
                <a:moveTo>
                  <a:pt x="31895" y="19673"/>
                </a:moveTo>
                <a:lnTo>
                  <a:pt x="31895" y="23432"/>
                </a:lnTo>
                <a:lnTo>
                  <a:pt x="28104" y="23432"/>
                </a:lnTo>
                <a:lnTo>
                  <a:pt x="28104" y="19673"/>
                </a:lnTo>
                <a:close/>
                <a:moveTo>
                  <a:pt x="35870" y="19673"/>
                </a:moveTo>
                <a:lnTo>
                  <a:pt x="35870" y="23432"/>
                </a:lnTo>
                <a:lnTo>
                  <a:pt x="32079" y="23432"/>
                </a:lnTo>
                <a:lnTo>
                  <a:pt x="32079" y="19673"/>
                </a:lnTo>
                <a:close/>
                <a:moveTo>
                  <a:pt x="39845" y="19673"/>
                </a:moveTo>
                <a:lnTo>
                  <a:pt x="39845" y="23432"/>
                </a:lnTo>
                <a:lnTo>
                  <a:pt x="36054" y="23432"/>
                </a:lnTo>
                <a:lnTo>
                  <a:pt x="36054" y="19673"/>
                </a:lnTo>
                <a:close/>
                <a:moveTo>
                  <a:pt x="43821" y="19673"/>
                </a:moveTo>
                <a:lnTo>
                  <a:pt x="43821" y="23432"/>
                </a:lnTo>
                <a:lnTo>
                  <a:pt x="40029" y="23432"/>
                </a:lnTo>
                <a:lnTo>
                  <a:pt x="40029" y="19673"/>
                </a:lnTo>
                <a:close/>
                <a:moveTo>
                  <a:pt x="47796" y="19673"/>
                </a:moveTo>
                <a:lnTo>
                  <a:pt x="47796" y="23432"/>
                </a:lnTo>
                <a:lnTo>
                  <a:pt x="44005" y="23432"/>
                </a:lnTo>
                <a:lnTo>
                  <a:pt x="44005" y="19673"/>
                </a:lnTo>
                <a:close/>
                <a:moveTo>
                  <a:pt x="51771" y="19673"/>
                </a:moveTo>
                <a:lnTo>
                  <a:pt x="51771" y="23432"/>
                </a:lnTo>
                <a:lnTo>
                  <a:pt x="47980" y="23432"/>
                </a:lnTo>
                <a:lnTo>
                  <a:pt x="47980" y="19673"/>
                </a:lnTo>
                <a:close/>
                <a:moveTo>
                  <a:pt x="55746" y="19673"/>
                </a:moveTo>
                <a:lnTo>
                  <a:pt x="55746" y="23432"/>
                </a:lnTo>
                <a:lnTo>
                  <a:pt x="51956" y="23432"/>
                </a:lnTo>
                <a:lnTo>
                  <a:pt x="51956" y="19673"/>
                </a:lnTo>
                <a:close/>
                <a:moveTo>
                  <a:pt x="59721" y="19673"/>
                </a:moveTo>
                <a:lnTo>
                  <a:pt x="59721" y="23432"/>
                </a:lnTo>
                <a:lnTo>
                  <a:pt x="55931" y="23432"/>
                </a:lnTo>
                <a:lnTo>
                  <a:pt x="55931" y="19673"/>
                </a:lnTo>
                <a:close/>
                <a:moveTo>
                  <a:pt x="63696" y="19673"/>
                </a:moveTo>
                <a:lnTo>
                  <a:pt x="63696" y="23432"/>
                </a:lnTo>
                <a:lnTo>
                  <a:pt x="59906" y="23432"/>
                </a:lnTo>
                <a:lnTo>
                  <a:pt x="59906" y="19673"/>
                </a:lnTo>
                <a:close/>
                <a:moveTo>
                  <a:pt x="67672" y="19673"/>
                </a:moveTo>
                <a:lnTo>
                  <a:pt x="67672" y="23432"/>
                </a:lnTo>
                <a:lnTo>
                  <a:pt x="63881" y="23432"/>
                </a:lnTo>
                <a:lnTo>
                  <a:pt x="63881" y="19673"/>
                </a:lnTo>
                <a:close/>
                <a:moveTo>
                  <a:pt x="71648" y="19673"/>
                </a:moveTo>
                <a:lnTo>
                  <a:pt x="71648" y="23432"/>
                </a:lnTo>
                <a:lnTo>
                  <a:pt x="67857" y="23432"/>
                </a:lnTo>
                <a:lnTo>
                  <a:pt x="67857" y="19673"/>
                </a:lnTo>
                <a:close/>
                <a:moveTo>
                  <a:pt x="75623" y="19673"/>
                </a:moveTo>
                <a:lnTo>
                  <a:pt x="75623" y="23432"/>
                </a:lnTo>
                <a:lnTo>
                  <a:pt x="71832" y="23432"/>
                </a:lnTo>
                <a:lnTo>
                  <a:pt x="71832" y="19673"/>
                </a:lnTo>
                <a:close/>
                <a:moveTo>
                  <a:pt x="79598" y="19673"/>
                </a:moveTo>
                <a:lnTo>
                  <a:pt x="79598" y="23432"/>
                </a:lnTo>
                <a:lnTo>
                  <a:pt x="75807" y="23432"/>
                </a:lnTo>
                <a:lnTo>
                  <a:pt x="75807" y="19673"/>
                </a:lnTo>
                <a:close/>
                <a:moveTo>
                  <a:pt x="83573" y="19673"/>
                </a:moveTo>
                <a:lnTo>
                  <a:pt x="83573" y="23432"/>
                </a:lnTo>
                <a:lnTo>
                  <a:pt x="79782" y="23432"/>
                </a:lnTo>
                <a:lnTo>
                  <a:pt x="79782" y="19673"/>
                </a:lnTo>
                <a:close/>
                <a:moveTo>
                  <a:pt x="87549" y="19673"/>
                </a:moveTo>
                <a:lnTo>
                  <a:pt x="87549" y="23432"/>
                </a:lnTo>
                <a:lnTo>
                  <a:pt x="83757" y="23432"/>
                </a:lnTo>
                <a:lnTo>
                  <a:pt x="83757" y="19673"/>
                </a:lnTo>
                <a:close/>
                <a:moveTo>
                  <a:pt x="91524" y="19673"/>
                </a:moveTo>
                <a:lnTo>
                  <a:pt x="91524" y="23432"/>
                </a:lnTo>
                <a:lnTo>
                  <a:pt x="87733" y="23432"/>
                </a:lnTo>
                <a:lnTo>
                  <a:pt x="87733" y="19673"/>
                </a:lnTo>
                <a:close/>
                <a:moveTo>
                  <a:pt x="95499" y="19673"/>
                </a:moveTo>
                <a:lnTo>
                  <a:pt x="95499" y="23432"/>
                </a:lnTo>
                <a:lnTo>
                  <a:pt x="91708" y="23432"/>
                </a:lnTo>
                <a:lnTo>
                  <a:pt x="91708" y="19673"/>
                </a:lnTo>
                <a:close/>
                <a:moveTo>
                  <a:pt x="99474" y="19673"/>
                </a:moveTo>
                <a:lnTo>
                  <a:pt x="99474" y="23432"/>
                </a:lnTo>
                <a:lnTo>
                  <a:pt x="95684" y="23432"/>
                </a:lnTo>
                <a:lnTo>
                  <a:pt x="95684" y="19673"/>
                </a:lnTo>
                <a:close/>
                <a:moveTo>
                  <a:pt x="103449" y="19673"/>
                </a:moveTo>
                <a:lnTo>
                  <a:pt x="103449" y="23432"/>
                </a:lnTo>
                <a:lnTo>
                  <a:pt x="99659" y="23432"/>
                </a:lnTo>
                <a:lnTo>
                  <a:pt x="99659" y="19673"/>
                </a:lnTo>
                <a:close/>
                <a:moveTo>
                  <a:pt x="107424" y="19673"/>
                </a:moveTo>
                <a:lnTo>
                  <a:pt x="107424" y="23432"/>
                </a:lnTo>
                <a:lnTo>
                  <a:pt x="103634" y="23432"/>
                </a:lnTo>
                <a:lnTo>
                  <a:pt x="103634" y="19673"/>
                </a:lnTo>
                <a:close/>
                <a:moveTo>
                  <a:pt x="111400" y="19673"/>
                </a:moveTo>
                <a:lnTo>
                  <a:pt x="111400" y="23432"/>
                </a:lnTo>
                <a:lnTo>
                  <a:pt x="107609" y="23432"/>
                </a:lnTo>
                <a:lnTo>
                  <a:pt x="107609" y="19673"/>
                </a:lnTo>
                <a:close/>
                <a:moveTo>
                  <a:pt x="115376" y="19673"/>
                </a:moveTo>
                <a:lnTo>
                  <a:pt x="115376" y="23432"/>
                </a:lnTo>
                <a:lnTo>
                  <a:pt x="111585" y="23432"/>
                </a:lnTo>
                <a:lnTo>
                  <a:pt x="111585" y="19673"/>
                </a:lnTo>
                <a:close/>
                <a:moveTo>
                  <a:pt x="119351" y="19673"/>
                </a:moveTo>
                <a:lnTo>
                  <a:pt x="119351" y="23432"/>
                </a:lnTo>
                <a:lnTo>
                  <a:pt x="115560" y="23432"/>
                </a:lnTo>
                <a:lnTo>
                  <a:pt x="115560" y="19673"/>
                </a:lnTo>
                <a:close/>
                <a:moveTo>
                  <a:pt x="123326" y="19673"/>
                </a:moveTo>
                <a:lnTo>
                  <a:pt x="123326" y="23432"/>
                </a:lnTo>
                <a:lnTo>
                  <a:pt x="119535" y="23432"/>
                </a:lnTo>
                <a:lnTo>
                  <a:pt x="119535" y="19673"/>
                </a:lnTo>
                <a:close/>
                <a:moveTo>
                  <a:pt x="127301" y="19673"/>
                </a:moveTo>
                <a:lnTo>
                  <a:pt x="127301" y="23432"/>
                </a:lnTo>
                <a:lnTo>
                  <a:pt x="123510" y="23432"/>
                </a:lnTo>
                <a:lnTo>
                  <a:pt x="123510" y="19673"/>
                </a:lnTo>
                <a:close/>
                <a:moveTo>
                  <a:pt x="131277" y="19673"/>
                </a:moveTo>
                <a:lnTo>
                  <a:pt x="131277" y="23432"/>
                </a:lnTo>
                <a:lnTo>
                  <a:pt x="127485" y="23432"/>
                </a:lnTo>
                <a:lnTo>
                  <a:pt x="127485" y="19673"/>
                </a:lnTo>
                <a:close/>
                <a:moveTo>
                  <a:pt x="135252" y="19673"/>
                </a:moveTo>
                <a:lnTo>
                  <a:pt x="135252" y="23432"/>
                </a:lnTo>
                <a:lnTo>
                  <a:pt x="131461" y="23432"/>
                </a:lnTo>
                <a:lnTo>
                  <a:pt x="131461" y="19673"/>
                </a:lnTo>
                <a:close/>
                <a:moveTo>
                  <a:pt x="139227" y="19673"/>
                </a:moveTo>
                <a:lnTo>
                  <a:pt x="139227" y="23432"/>
                </a:lnTo>
                <a:lnTo>
                  <a:pt x="135436" y="23432"/>
                </a:lnTo>
                <a:lnTo>
                  <a:pt x="135436" y="19673"/>
                </a:lnTo>
                <a:close/>
                <a:moveTo>
                  <a:pt x="143202" y="19673"/>
                </a:moveTo>
                <a:lnTo>
                  <a:pt x="143202" y="23432"/>
                </a:lnTo>
                <a:lnTo>
                  <a:pt x="139411" y="23432"/>
                </a:lnTo>
                <a:lnTo>
                  <a:pt x="139411" y="19673"/>
                </a:lnTo>
                <a:close/>
                <a:moveTo>
                  <a:pt x="147177" y="19673"/>
                </a:moveTo>
                <a:lnTo>
                  <a:pt x="147177" y="23432"/>
                </a:lnTo>
                <a:lnTo>
                  <a:pt x="143387" y="23432"/>
                </a:lnTo>
                <a:lnTo>
                  <a:pt x="143387" y="19673"/>
                </a:lnTo>
                <a:close/>
                <a:moveTo>
                  <a:pt x="151224" y="19673"/>
                </a:moveTo>
                <a:lnTo>
                  <a:pt x="151224" y="23432"/>
                </a:lnTo>
                <a:lnTo>
                  <a:pt x="147362" y="23432"/>
                </a:lnTo>
                <a:lnTo>
                  <a:pt x="147362" y="19673"/>
                </a:lnTo>
                <a:close/>
                <a:moveTo>
                  <a:pt x="4068" y="23615"/>
                </a:moveTo>
                <a:lnTo>
                  <a:pt x="4068" y="27376"/>
                </a:lnTo>
                <a:lnTo>
                  <a:pt x="184" y="27376"/>
                </a:lnTo>
                <a:lnTo>
                  <a:pt x="184" y="23615"/>
                </a:lnTo>
                <a:close/>
                <a:moveTo>
                  <a:pt x="8043" y="23615"/>
                </a:moveTo>
                <a:lnTo>
                  <a:pt x="8043" y="27376"/>
                </a:lnTo>
                <a:lnTo>
                  <a:pt x="4252" y="27376"/>
                </a:lnTo>
                <a:lnTo>
                  <a:pt x="4252" y="23615"/>
                </a:lnTo>
                <a:close/>
                <a:moveTo>
                  <a:pt x="12018" y="23615"/>
                </a:moveTo>
                <a:lnTo>
                  <a:pt x="12018" y="27376"/>
                </a:lnTo>
                <a:lnTo>
                  <a:pt x="8227" y="27376"/>
                </a:lnTo>
                <a:lnTo>
                  <a:pt x="8227" y="23615"/>
                </a:lnTo>
                <a:close/>
                <a:moveTo>
                  <a:pt x="15993" y="23615"/>
                </a:moveTo>
                <a:lnTo>
                  <a:pt x="15993" y="27376"/>
                </a:lnTo>
                <a:lnTo>
                  <a:pt x="12202" y="27376"/>
                </a:lnTo>
                <a:lnTo>
                  <a:pt x="12202" y="23615"/>
                </a:lnTo>
                <a:close/>
                <a:moveTo>
                  <a:pt x="19968" y="23615"/>
                </a:moveTo>
                <a:lnTo>
                  <a:pt x="19968" y="27376"/>
                </a:lnTo>
                <a:lnTo>
                  <a:pt x="16177" y="27376"/>
                </a:lnTo>
                <a:lnTo>
                  <a:pt x="16177" y="23615"/>
                </a:lnTo>
                <a:close/>
                <a:moveTo>
                  <a:pt x="23944" y="23615"/>
                </a:moveTo>
                <a:lnTo>
                  <a:pt x="23944" y="27376"/>
                </a:lnTo>
                <a:lnTo>
                  <a:pt x="20153" y="27376"/>
                </a:lnTo>
                <a:lnTo>
                  <a:pt x="20153" y="23615"/>
                </a:lnTo>
                <a:close/>
                <a:moveTo>
                  <a:pt x="27919" y="23615"/>
                </a:moveTo>
                <a:lnTo>
                  <a:pt x="27919" y="27376"/>
                </a:lnTo>
                <a:lnTo>
                  <a:pt x="24129" y="27376"/>
                </a:lnTo>
                <a:lnTo>
                  <a:pt x="24129" y="23615"/>
                </a:lnTo>
                <a:close/>
                <a:moveTo>
                  <a:pt x="31895" y="23615"/>
                </a:moveTo>
                <a:lnTo>
                  <a:pt x="31895" y="27376"/>
                </a:lnTo>
                <a:lnTo>
                  <a:pt x="28104" y="27376"/>
                </a:lnTo>
                <a:lnTo>
                  <a:pt x="28104" y="23615"/>
                </a:lnTo>
                <a:close/>
                <a:moveTo>
                  <a:pt x="35870" y="23615"/>
                </a:moveTo>
                <a:lnTo>
                  <a:pt x="35870" y="27376"/>
                </a:lnTo>
                <a:lnTo>
                  <a:pt x="32079" y="27376"/>
                </a:lnTo>
                <a:lnTo>
                  <a:pt x="32079" y="23615"/>
                </a:lnTo>
                <a:close/>
                <a:moveTo>
                  <a:pt x="39845" y="23615"/>
                </a:moveTo>
                <a:lnTo>
                  <a:pt x="39845" y="27376"/>
                </a:lnTo>
                <a:lnTo>
                  <a:pt x="36054" y="27376"/>
                </a:lnTo>
                <a:lnTo>
                  <a:pt x="36054" y="23615"/>
                </a:lnTo>
                <a:close/>
                <a:moveTo>
                  <a:pt x="43821" y="23615"/>
                </a:moveTo>
                <a:lnTo>
                  <a:pt x="43821" y="27376"/>
                </a:lnTo>
                <a:lnTo>
                  <a:pt x="40029" y="27376"/>
                </a:lnTo>
                <a:lnTo>
                  <a:pt x="40029" y="23615"/>
                </a:lnTo>
                <a:close/>
                <a:moveTo>
                  <a:pt x="47796" y="23615"/>
                </a:moveTo>
                <a:lnTo>
                  <a:pt x="47796" y="27376"/>
                </a:lnTo>
                <a:lnTo>
                  <a:pt x="44005" y="27376"/>
                </a:lnTo>
                <a:lnTo>
                  <a:pt x="44005" y="23615"/>
                </a:lnTo>
                <a:close/>
                <a:moveTo>
                  <a:pt x="51771" y="23615"/>
                </a:moveTo>
                <a:lnTo>
                  <a:pt x="51771" y="27376"/>
                </a:lnTo>
                <a:lnTo>
                  <a:pt x="47980" y="27376"/>
                </a:lnTo>
                <a:lnTo>
                  <a:pt x="47980" y="23615"/>
                </a:lnTo>
                <a:close/>
                <a:moveTo>
                  <a:pt x="55746" y="23615"/>
                </a:moveTo>
                <a:lnTo>
                  <a:pt x="55746" y="27376"/>
                </a:lnTo>
                <a:lnTo>
                  <a:pt x="51956" y="27376"/>
                </a:lnTo>
                <a:lnTo>
                  <a:pt x="51956" y="23615"/>
                </a:lnTo>
                <a:close/>
                <a:moveTo>
                  <a:pt x="59721" y="23615"/>
                </a:moveTo>
                <a:lnTo>
                  <a:pt x="59721" y="27376"/>
                </a:lnTo>
                <a:lnTo>
                  <a:pt x="55931" y="27376"/>
                </a:lnTo>
                <a:lnTo>
                  <a:pt x="55931" y="23615"/>
                </a:lnTo>
                <a:close/>
                <a:moveTo>
                  <a:pt x="63696" y="23615"/>
                </a:moveTo>
                <a:lnTo>
                  <a:pt x="63696" y="27376"/>
                </a:lnTo>
                <a:lnTo>
                  <a:pt x="59906" y="27376"/>
                </a:lnTo>
                <a:lnTo>
                  <a:pt x="59906" y="23615"/>
                </a:lnTo>
                <a:close/>
                <a:moveTo>
                  <a:pt x="67672" y="23615"/>
                </a:moveTo>
                <a:lnTo>
                  <a:pt x="67672" y="27376"/>
                </a:lnTo>
                <a:lnTo>
                  <a:pt x="63881" y="27376"/>
                </a:lnTo>
                <a:lnTo>
                  <a:pt x="63881" y="23615"/>
                </a:lnTo>
                <a:close/>
                <a:moveTo>
                  <a:pt x="71648" y="23615"/>
                </a:moveTo>
                <a:lnTo>
                  <a:pt x="71648" y="27376"/>
                </a:lnTo>
                <a:lnTo>
                  <a:pt x="67857" y="27376"/>
                </a:lnTo>
                <a:lnTo>
                  <a:pt x="67857" y="23615"/>
                </a:lnTo>
                <a:close/>
                <a:moveTo>
                  <a:pt x="75623" y="23615"/>
                </a:moveTo>
                <a:lnTo>
                  <a:pt x="75623" y="27376"/>
                </a:lnTo>
                <a:lnTo>
                  <a:pt x="71832" y="27376"/>
                </a:lnTo>
                <a:lnTo>
                  <a:pt x="71832" y="23615"/>
                </a:lnTo>
                <a:close/>
                <a:moveTo>
                  <a:pt x="79598" y="23615"/>
                </a:moveTo>
                <a:lnTo>
                  <a:pt x="79598" y="27376"/>
                </a:lnTo>
                <a:lnTo>
                  <a:pt x="75807" y="27376"/>
                </a:lnTo>
                <a:lnTo>
                  <a:pt x="75807" y="23615"/>
                </a:lnTo>
                <a:close/>
                <a:moveTo>
                  <a:pt x="83573" y="23615"/>
                </a:moveTo>
                <a:lnTo>
                  <a:pt x="83573" y="27376"/>
                </a:lnTo>
                <a:lnTo>
                  <a:pt x="79782" y="27376"/>
                </a:lnTo>
                <a:lnTo>
                  <a:pt x="79782" y="23615"/>
                </a:lnTo>
                <a:close/>
                <a:moveTo>
                  <a:pt x="87549" y="23615"/>
                </a:moveTo>
                <a:lnTo>
                  <a:pt x="87549" y="27376"/>
                </a:lnTo>
                <a:lnTo>
                  <a:pt x="83757" y="27376"/>
                </a:lnTo>
                <a:lnTo>
                  <a:pt x="83757" y="23615"/>
                </a:lnTo>
                <a:close/>
                <a:moveTo>
                  <a:pt x="91524" y="23615"/>
                </a:moveTo>
                <a:lnTo>
                  <a:pt x="91524" y="27376"/>
                </a:lnTo>
                <a:lnTo>
                  <a:pt x="87733" y="27376"/>
                </a:lnTo>
                <a:lnTo>
                  <a:pt x="87733" y="23615"/>
                </a:lnTo>
                <a:close/>
                <a:moveTo>
                  <a:pt x="95499" y="23615"/>
                </a:moveTo>
                <a:lnTo>
                  <a:pt x="95499" y="27376"/>
                </a:lnTo>
                <a:lnTo>
                  <a:pt x="91708" y="27376"/>
                </a:lnTo>
                <a:lnTo>
                  <a:pt x="91708" y="23615"/>
                </a:lnTo>
                <a:close/>
                <a:moveTo>
                  <a:pt x="99474" y="23615"/>
                </a:moveTo>
                <a:lnTo>
                  <a:pt x="99474" y="27376"/>
                </a:lnTo>
                <a:lnTo>
                  <a:pt x="95684" y="27376"/>
                </a:lnTo>
                <a:lnTo>
                  <a:pt x="95684" y="23615"/>
                </a:lnTo>
                <a:close/>
                <a:moveTo>
                  <a:pt x="103449" y="23615"/>
                </a:moveTo>
                <a:lnTo>
                  <a:pt x="103449" y="27376"/>
                </a:lnTo>
                <a:lnTo>
                  <a:pt x="99659" y="27376"/>
                </a:lnTo>
                <a:lnTo>
                  <a:pt x="99659" y="23615"/>
                </a:lnTo>
                <a:close/>
                <a:moveTo>
                  <a:pt x="107424" y="23615"/>
                </a:moveTo>
                <a:lnTo>
                  <a:pt x="107424" y="27376"/>
                </a:lnTo>
                <a:lnTo>
                  <a:pt x="103634" y="27376"/>
                </a:lnTo>
                <a:lnTo>
                  <a:pt x="103634" y="23615"/>
                </a:lnTo>
                <a:close/>
                <a:moveTo>
                  <a:pt x="111400" y="23615"/>
                </a:moveTo>
                <a:lnTo>
                  <a:pt x="111400" y="27376"/>
                </a:lnTo>
                <a:lnTo>
                  <a:pt x="107609" y="27376"/>
                </a:lnTo>
                <a:lnTo>
                  <a:pt x="107609" y="23615"/>
                </a:lnTo>
                <a:close/>
                <a:moveTo>
                  <a:pt x="115376" y="23615"/>
                </a:moveTo>
                <a:lnTo>
                  <a:pt x="115376" y="27376"/>
                </a:lnTo>
                <a:lnTo>
                  <a:pt x="111585" y="27376"/>
                </a:lnTo>
                <a:lnTo>
                  <a:pt x="111585" y="23615"/>
                </a:lnTo>
                <a:close/>
                <a:moveTo>
                  <a:pt x="119351" y="23615"/>
                </a:moveTo>
                <a:lnTo>
                  <a:pt x="119351" y="27376"/>
                </a:lnTo>
                <a:lnTo>
                  <a:pt x="115560" y="27376"/>
                </a:lnTo>
                <a:lnTo>
                  <a:pt x="115560" y="23615"/>
                </a:lnTo>
                <a:close/>
                <a:moveTo>
                  <a:pt x="123326" y="23615"/>
                </a:moveTo>
                <a:lnTo>
                  <a:pt x="123326" y="27376"/>
                </a:lnTo>
                <a:lnTo>
                  <a:pt x="119535" y="27376"/>
                </a:lnTo>
                <a:lnTo>
                  <a:pt x="119535" y="23615"/>
                </a:lnTo>
                <a:close/>
                <a:moveTo>
                  <a:pt x="127301" y="23615"/>
                </a:moveTo>
                <a:lnTo>
                  <a:pt x="127301" y="27376"/>
                </a:lnTo>
                <a:lnTo>
                  <a:pt x="123510" y="27376"/>
                </a:lnTo>
                <a:lnTo>
                  <a:pt x="123510" y="23615"/>
                </a:lnTo>
                <a:close/>
                <a:moveTo>
                  <a:pt x="131277" y="23615"/>
                </a:moveTo>
                <a:lnTo>
                  <a:pt x="131277" y="27376"/>
                </a:lnTo>
                <a:lnTo>
                  <a:pt x="127485" y="27376"/>
                </a:lnTo>
                <a:lnTo>
                  <a:pt x="127485" y="23615"/>
                </a:lnTo>
                <a:close/>
                <a:moveTo>
                  <a:pt x="135252" y="23615"/>
                </a:moveTo>
                <a:lnTo>
                  <a:pt x="135252" y="27376"/>
                </a:lnTo>
                <a:lnTo>
                  <a:pt x="131461" y="27376"/>
                </a:lnTo>
                <a:lnTo>
                  <a:pt x="131461" y="23615"/>
                </a:lnTo>
                <a:close/>
                <a:moveTo>
                  <a:pt x="139227" y="23615"/>
                </a:moveTo>
                <a:lnTo>
                  <a:pt x="139227" y="27376"/>
                </a:lnTo>
                <a:lnTo>
                  <a:pt x="135436" y="27376"/>
                </a:lnTo>
                <a:lnTo>
                  <a:pt x="135436" y="23615"/>
                </a:lnTo>
                <a:close/>
                <a:moveTo>
                  <a:pt x="143202" y="23615"/>
                </a:moveTo>
                <a:lnTo>
                  <a:pt x="143202" y="27376"/>
                </a:lnTo>
                <a:lnTo>
                  <a:pt x="139411" y="27376"/>
                </a:lnTo>
                <a:lnTo>
                  <a:pt x="139411" y="23615"/>
                </a:lnTo>
                <a:close/>
                <a:moveTo>
                  <a:pt x="147177" y="23615"/>
                </a:moveTo>
                <a:lnTo>
                  <a:pt x="147177" y="27376"/>
                </a:lnTo>
                <a:lnTo>
                  <a:pt x="143387" y="27376"/>
                </a:lnTo>
                <a:lnTo>
                  <a:pt x="143387" y="23615"/>
                </a:lnTo>
                <a:close/>
                <a:moveTo>
                  <a:pt x="151224" y="23615"/>
                </a:moveTo>
                <a:lnTo>
                  <a:pt x="151224" y="27376"/>
                </a:lnTo>
                <a:lnTo>
                  <a:pt x="147362" y="27376"/>
                </a:lnTo>
                <a:lnTo>
                  <a:pt x="147362" y="23615"/>
                </a:lnTo>
                <a:close/>
                <a:moveTo>
                  <a:pt x="4068" y="27559"/>
                </a:moveTo>
                <a:lnTo>
                  <a:pt x="4068" y="31318"/>
                </a:lnTo>
                <a:lnTo>
                  <a:pt x="184" y="31318"/>
                </a:lnTo>
                <a:lnTo>
                  <a:pt x="184" y="27559"/>
                </a:lnTo>
                <a:close/>
                <a:moveTo>
                  <a:pt x="8043" y="27559"/>
                </a:moveTo>
                <a:lnTo>
                  <a:pt x="8043" y="31318"/>
                </a:lnTo>
                <a:lnTo>
                  <a:pt x="4252" y="31318"/>
                </a:lnTo>
                <a:lnTo>
                  <a:pt x="4252" y="27559"/>
                </a:lnTo>
                <a:close/>
                <a:moveTo>
                  <a:pt x="12018" y="27559"/>
                </a:moveTo>
                <a:lnTo>
                  <a:pt x="12018" y="31318"/>
                </a:lnTo>
                <a:lnTo>
                  <a:pt x="8227" y="31318"/>
                </a:lnTo>
                <a:lnTo>
                  <a:pt x="8227" y="27559"/>
                </a:lnTo>
                <a:close/>
                <a:moveTo>
                  <a:pt x="15993" y="27559"/>
                </a:moveTo>
                <a:lnTo>
                  <a:pt x="15993" y="31318"/>
                </a:lnTo>
                <a:lnTo>
                  <a:pt x="12202" y="31318"/>
                </a:lnTo>
                <a:lnTo>
                  <a:pt x="12202" y="27559"/>
                </a:lnTo>
                <a:close/>
                <a:moveTo>
                  <a:pt x="19968" y="27559"/>
                </a:moveTo>
                <a:lnTo>
                  <a:pt x="19968" y="31318"/>
                </a:lnTo>
                <a:lnTo>
                  <a:pt x="16177" y="31318"/>
                </a:lnTo>
                <a:lnTo>
                  <a:pt x="16177" y="27559"/>
                </a:lnTo>
                <a:close/>
                <a:moveTo>
                  <a:pt x="23944" y="27559"/>
                </a:moveTo>
                <a:lnTo>
                  <a:pt x="23944" y="31318"/>
                </a:lnTo>
                <a:lnTo>
                  <a:pt x="20153" y="31318"/>
                </a:lnTo>
                <a:lnTo>
                  <a:pt x="20153" y="27559"/>
                </a:lnTo>
                <a:close/>
                <a:moveTo>
                  <a:pt x="27919" y="27559"/>
                </a:moveTo>
                <a:lnTo>
                  <a:pt x="27919" y="31318"/>
                </a:lnTo>
                <a:lnTo>
                  <a:pt x="24129" y="31318"/>
                </a:lnTo>
                <a:lnTo>
                  <a:pt x="24129" y="27559"/>
                </a:lnTo>
                <a:close/>
                <a:moveTo>
                  <a:pt x="31895" y="27559"/>
                </a:moveTo>
                <a:lnTo>
                  <a:pt x="31895" y="31318"/>
                </a:lnTo>
                <a:lnTo>
                  <a:pt x="28104" y="31318"/>
                </a:lnTo>
                <a:lnTo>
                  <a:pt x="28104" y="27559"/>
                </a:lnTo>
                <a:close/>
                <a:moveTo>
                  <a:pt x="35870" y="27559"/>
                </a:moveTo>
                <a:lnTo>
                  <a:pt x="35870" y="31318"/>
                </a:lnTo>
                <a:lnTo>
                  <a:pt x="32079" y="31318"/>
                </a:lnTo>
                <a:lnTo>
                  <a:pt x="32079" y="27559"/>
                </a:lnTo>
                <a:close/>
                <a:moveTo>
                  <a:pt x="39845" y="27559"/>
                </a:moveTo>
                <a:lnTo>
                  <a:pt x="39845" y="31318"/>
                </a:lnTo>
                <a:lnTo>
                  <a:pt x="36054" y="31318"/>
                </a:lnTo>
                <a:lnTo>
                  <a:pt x="36054" y="27559"/>
                </a:lnTo>
                <a:close/>
                <a:moveTo>
                  <a:pt x="43821" y="27559"/>
                </a:moveTo>
                <a:lnTo>
                  <a:pt x="43821" y="31318"/>
                </a:lnTo>
                <a:lnTo>
                  <a:pt x="40029" y="31318"/>
                </a:lnTo>
                <a:lnTo>
                  <a:pt x="40029" y="27559"/>
                </a:lnTo>
                <a:close/>
                <a:moveTo>
                  <a:pt x="47796" y="27559"/>
                </a:moveTo>
                <a:lnTo>
                  <a:pt x="47796" y="31318"/>
                </a:lnTo>
                <a:lnTo>
                  <a:pt x="44005" y="31318"/>
                </a:lnTo>
                <a:lnTo>
                  <a:pt x="44005" y="27559"/>
                </a:lnTo>
                <a:close/>
                <a:moveTo>
                  <a:pt x="51771" y="27559"/>
                </a:moveTo>
                <a:lnTo>
                  <a:pt x="51771" y="31318"/>
                </a:lnTo>
                <a:lnTo>
                  <a:pt x="47980" y="31318"/>
                </a:lnTo>
                <a:lnTo>
                  <a:pt x="47980" y="27559"/>
                </a:lnTo>
                <a:close/>
                <a:moveTo>
                  <a:pt x="55746" y="27559"/>
                </a:moveTo>
                <a:lnTo>
                  <a:pt x="55746" y="31318"/>
                </a:lnTo>
                <a:lnTo>
                  <a:pt x="51956" y="31318"/>
                </a:lnTo>
                <a:lnTo>
                  <a:pt x="51956" y="27559"/>
                </a:lnTo>
                <a:close/>
                <a:moveTo>
                  <a:pt x="59721" y="27559"/>
                </a:moveTo>
                <a:lnTo>
                  <a:pt x="59721" y="31318"/>
                </a:lnTo>
                <a:lnTo>
                  <a:pt x="55931" y="31318"/>
                </a:lnTo>
                <a:lnTo>
                  <a:pt x="55931" y="27559"/>
                </a:lnTo>
                <a:close/>
                <a:moveTo>
                  <a:pt x="63696" y="27559"/>
                </a:moveTo>
                <a:lnTo>
                  <a:pt x="63696" y="31318"/>
                </a:lnTo>
                <a:lnTo>
                  <a:pt x="59906" y="31318"/>
                </a:lnTo>
                <a:lnTo>
                  <a:pt x="59906" y="27559"/>
                </a:lnTo>
                <a:close/>
                <a:moveTo>
                  <a:pt x="67672" y="27559"/>
                </a:moveTo>
                <a:lnTo>
                  <a:pt x="67672" y="31318"/>
                </a:lnTo>
                <a:lnTo>
                  <a:pt x="63881" y="31318"/>
                </a:lnTo>
                <a:lnTo>
                  <a:pt x="63881" y="27559"/>
                </a:lnTo>
                <a:close/>
                <a:moveTo>
                  <a:pt x="71648" y="27559"/>
                </a:moveTo>
                <a:lnTo>
                  <a:pt x="71648" y="31318"/>
                </a:lnTo>
                <a:lnTo>
                  <a:pt x="67857" y="31318"/>
                </a:lnTo>
                <a:lnTo>
                  <a:pt x="67857" y="27559"/>
                </a:lnTo>
                <a:close/>
                <a:moveTo>
                  <a:pt x="75623" y="27559"/>
                </a:moveTo>
                <a:lnTo>
                  <a:pt x="75623" y="31318"/>
                </a:lnTo>
                <a:lnTo>
                  <a:pt x="71832" y="31318"/>
                </a:lnTo>
                <a:lnTo>
                  <a:pt x="71832" y="27559"/>
                </a:lnTo>
                <a:close/>
                <a:moveTo>
                  <a:pt x="79598" y="27559"/>
                </a:moveTo>
                <a:lnTo>
                  <a:pt x="79598" y="31318"/>
                </a:lnTo>
                <a:lnTo>
                  <a:pt x="75807" y="31318"/>
                </a:lnTo>
                <a:lnTo>
                  <a:pt x="75807" y="27559"/>
                </a:lnTo>
                <a:close/>
                <a:moveTo>
                  <a:pt x="83573" y="27559"/>
                </a:moveTo>
                <a:lnTo>
                  <a:pt x="83573" y="31318"/>
                </a:lnTo>
                <a:lnTo>
                  <a:pt x="79782" y="31318"/>
                </a:lnTo>
                <a:lnTo>
                  <a:pt x="79782" y="27559"/>
                </a:lnTo>
                <a:close/>
                <a:moveTo>
                  <a:pt x="87549" y="27559"/>
                </a:moveTo>
                <a:lnTo>
                  <a:pt x="87549" y="31318"/>
                </a:lnTo>
                <a:lnTo>
                  <a:pt x="83757" y="31318"/>
                </a:lnTo>
                <a:lnTo>
                  <a:pt x="83757" y="27559"/>
                </a:lnTo>
                <a:close/>
                <a:moveTo>
                  <a:pt x="91524" y="27559"/>
                </a:moveTo>
                <a:lnTo>
                  <a:pt x="91524" y="31318"/>
                </a:lnTo>
                <a:lnTo>
                  <a:pt x="87733" y="31318"/>
                </a:lnTo>
                <a:lnTo>
                  <a:pt x="87733" y="27559"/>
                </a:lnTo>
                <a:close/>
                <a:moveTo>
                  <a:pt x="95499" y="27559"/>
                </a:moveTo>
                <a:lnTo>
                  <a:pt x="95499" y="31318"/>
                </a:lnTo>
                <a:lnTo>
                  <a:pt x="91708" y="31318"/>
                </a:lnTo>
                <a:lnTo>
                  <a:pt x="91708" y="27559"/>
                </a:lnTo>
                <a:close/>
                <a:moveTo>
                  <a:pt x="99474" y="27559"/>
                </a:moveTo>
                <a:lnTo>
                  <a:pt x="99474" y="31318"/>
                </a:lnTo>
                <a:lnTo>
                  <a:pt x="95684" y="31318"/>
                </a:lnTo>
                <a:lnTo>
                  <a:pt x="95684" y="27559"/>
                </a:lnTo>
                <a:close/>
                <a:moveTo>
                  <a:pt x="103449" y="27559"/>
                </a:moveTo>
                <a:lnTo>
                  <a:pt x="103449" y="31318"/>
                </a:lnTo>
                <a:lnTo>
                  <a:pt x="99659" y="31318"/>
                </a:lnTo>
                <a:lnTo>
                  <a:pt x="99659" y="27559"/>
                </a:lnTo>
                <a:close/>
                <a:moveTo>
                  <a:pt x="107424" y="27559"/>
                </a:moveTo>
                <a:lnTo>
                  <a:pt x="107424" y="31318"/>
                </a:lnTo>
                <a:lnTo>
                  <a:pt x="103634" y="31318"/>
                </a:lnTo>
                <a:lnTo>
                  <a:pt x="103634" y="27559"/>
                </a:lnTo>
                <a:close/>
                <a:moveTo>
                  <a:pt x="111400" y="27559"/>
                </a:moveTo>
                <a:lnTo>
                  <a:pt x="111400" y="31318"/>
                </a:lnTo>
                <a:lnTo>
                  <a:pt x="107609" y="31318"/>
                </a:lnTo>
                <a:lnTo>
                  <a:pt x="107609" y="27559"/>
                </a:lnTo>
                <a:close/>
                <a:moveTo>
                  <a:pt x="115376" y="27559"/>
                </a:moveTo>
                <a:lnTo>
                  <a:pt x="115376" y="31318"/>
                </a:lnTo>
                <a:lnTo>
                  <a:pt x="111585" y="31318"/>
                </a:lnTo>
                <a:lnTo>
                  <a:pt x="111585" y="27559"/>
                </a:lnTo>
                <a:close/>
                <a:moveTo>
                  <a:pt x="119351" y="27559"/>
                </a:moveTo>
                <a:lnTo>
                  <a:pt x="119351" y="31318"/>
                </a:lnTo>
                <a:lnTo>
                  <a:pt x="115560" y="31318"/>
                </a:lnTo>
                <a:lnTo>
                  <a:pt x="115560" y="27559"/>
                </a:lnTo>
                <a:close/>
                <a:moveTo>
                  <a:pt x="123326" y="27559"/>
                </a:moveTo>
                <a:lnTo>
                  <a:pt x="123326" y="31318"/>
                </a:lnTo>
                <a:lnTo>
                  <a:pt x="119535" y="31318"/>
                </a:lnTo>
                <a:lnTo>
                  <a:pt x="119535" y="27559"/>
                </a:lnTo>
                <a:close/>
                <a:moveTo>
                  <a:pt x="127301" y="27559"/>
                </a:moveTo>
                <a:lnTo>
                  <a:pt x="127301" y="31318"/>
                </a:lnTo>
                <a:lnTo>
                  <a:pt x="123510" y="31318"/>
                </a:lnTo>
                <a:lnTo>
                  <a:pt x="123510" y="27559"/>
                </a:lnTo>
                <a:close/>
                <a:moveTo>
                  <a:pt x="131277" y="27559"/>
                </a:moveTo>
                <a:lnTo>
                  <a:pt x="131277" y="31318"/>
                </a:lnTo>
                <a:lnTo>
                  <a:pt x="127485" y="31318"/>
                </a:lnTo>
                <a:lnTo>
                  <a:pt x="127485" y="27559"/>
                </a:lnTo>
                <a:close/>
                <a:moveTo>
                  <a:pt x="135252" y="27559"/>
                </a:moveTo>
                <a:lnTo>
                  <a:pt x="135252" y="31318"/>
                </a:lnTo>
                <a:lnTo>
                  <a:pt x="131461" y="31318"/>
                </a:lnTo>
                <a:lnTo>
                  <a:pt x="131461" y="27559"/>
                </a:lnTo>
                <a:close/>
                <a:moveTo>
                  <a:pt x="139227" y="27559"/>
                </a:moveTo>
                <a:lnTo>
                  <a:pt x="139227" y="31318"/>
                </a:lnTo>
                <a:lnTo>
                  <a:pt x="135436" y="31318"/>
                </a:lnTo>
                <a:lnTo>
                  <a:pt x="135436" y="27559"/>
                </a:lnTo>
                <a:close/>
                <a:moveTo>
                  <a:pt x="143202" y="27559"/>
                </a:moveTo>
                <a:lnTo>
                  <a:pt x="143202" y="31318"/>
                </a:lnTo>
                <a:lnTo>
                  <a:pt x="139411" y="31318"/>
                </a:lnTo>
                <a:lnTo>
                  <a:pt x="139411" y="27559"/>
                </a:lnTo>
                <a:close/>
                <a:moveTo>
                  <a:pt x="147177" y="27559"/>
                </a:moveTo>
                <a:lnTo>
                  <a:pt x="147177" y="31318"/>
                </a:lnTo>
                <a:lnTo>
                  <a:pt x="143387" y="31318"/>
                </a:lnTo>
                <a:lnTo>
                  <a:pt x="143387" y="27559"/>
                </a:lnTo>
                <a:close/>
                <a:moveTo>
                  <a:pt x="151224" y="27559"/>
                </a:moveTo>
                <a:lnTo>
                  <a:pt x="151224" y="31318"/>
                </a:lnTo>
                <a:lnTo>
                  <a:pt x="147362" y="31318"/>
                </a:lnTo>
                <a:lnTo>
                  <a:pt x="147362" y="27559"/>
                </a:lnTo>
                <a:close/>
                <a:moveTo>
                  <a:pt x="4068" y="31501"/>
                </a:moveTo>
                <a:lnTo>
                  <a:pt x="4068" y="35261"/>
                </a:lnTo>
                <a:lnTo>
                  <a:pt x="184" y="35261"/>
                </a:lnTo>
                <a:lnTo>
                  <a:pt x="184" y="31501"/>
                </a:lnTo>
                <a:close/>
                <a:moveTo>
                  <a:pt x="8043" y="31501"/>
                </a:moveTo>
                <a:lnTo>
                  <a:pt x="8043" y="35261"/>
                </a:lnTo>
                <a:lnTo>
                  <a:pt x="4252" y="35261"/>
                </a:lnTo>
                <a:lnTo>
                  <a:pt x="4252" y="31501"/>
                </a:lnTo>
                <a:close/>
                <a:moveTo>
                  <a:pt x="12018" y="31501"/>
                </a:moveTo>
                <a:lnTo>
                  <a:pt x="12018" y="35261"/>
                </a:lnTo>
                <a:lnTo>
                  <a:pt x="8227" y="35261"/>
                </a:lnTo>
                <a:lnTo>
                  <a:pt x="8227" y="31501"/>
                </a:lnTo>
                <a:close/>
                <a:moveTo>
                  <a:pt x="15993" y="31501"/>
                </a:moveTo>
                <a:lnTo>
                  <a:pt x="15993" y="35261"/>
                </a:lnTo>
                <a:lnTo>
                  <a:pt x="12202" y="35261"/>
                </a:lnTo>
                <a:lnTo>
                  <a:pt x="12202" y="31501"/>
                </a:lnTo>
                <a:close/>
                <a:moveTo>
                  <a:pt x="19968" y="31501"/>
                </a:moveTo>
                <a:lnTo>
                  <a:pt x="19968" y="35261"/>
                </a:lnTo>
                <a:lnTo>
                  <a:pt x="16177" y="35261"/>
                </a:lnTo>
                <a:lnTo>
                  <a:pt x="16177" y="31501"/>
                </a:lnTo>
                <a:close/>
                <a:moveTo>
                  <a:pt x="23944" y="31501"/>
                </a:moveTo>
                <a:lnTo>
                  <a:pt x="23944" y="35261"/>
                </a:lnTo>
                <a:lnTo>
                  <a:pt x="20153" y="35261"/>
                </a:lnTo>
                <a:lnTo>
                  <a:pt x="20153" y="31501"/>
                </a:lnTo>
                <a:close/>
                <a:moveTo>
                  <a:pt x="27919" y="31501"/>
                </a:moveTo>
                <a:lnTo>
                  <a:pt x="27919" y="35261"/>
                </a:lnTo>
                <a:lnTo>
                  <a:pt x="24129" y="35261"/>
                </a:lnTo>
                <a:lnTo>
                  <a:pt x="24129" y="31501"/>
                </a:lnTo>
                <a:close/>
                <a:moveTo>
                  <a:pt x="31895" y="31501"/>
                </a:moveTo>
                <a:lnTo>
                  <a:pt x="31895" y="35261"/>
                </a:lnTo>
                <a:lnTo>
                  <a:pt x="28104" y="35261"/>
                </a:lnTo>
                <a:lnTo>
                  <a:pt x="28104" y="31501"/>
                </a:lnTo>
                <a:close/>
                <a:moveTo>
                  <a:pt x="35870" y="31501"/>
                </a:moveTo>
                <a:lnTo>
                  <a:pt x="35870" y="35261"/>
                </a:lnTo>
                <a:lnTo>
                  <a:pt x="32079" y="35261"/>
                </a:lnTo>
                <a:lnTo>
                  <a:pt x="32079" y="31501"/>
                </a:lnTo>
                <a:close/>
                <a:moveTo>
                  <a:pt x="39845" y="31501"/>
                </a:moveTo>
                <a:lnTo>
                  <a:pt x="39845" y="35261"/>
                </a:lnTo>
                <a:lnTo>
                  <a:pt x="36054" y="35261"/>
                </a:lnTo>
                <a:lnTo>
                  <a:pt x="36054" y="31501"/>
                </a:lnTo>
                <a:close/>
                <a:moveTo>
                  <a:pt x="43821" y="31501"/>
                </a:moveTo>
                <a:lnTo>
                  <a:pt x="43821" y="35261"/>
                </a:lnTo>
                <a:lnTo>
                  <a:pt x="40029" y="35261"/>
                </a:lnTo>
                <a:lnTo>
                  <a:pt x="40029" y="31501"/>
                </a:lnTo>
                <a:close/>
                <a:moveTo>
                  <a:pt x="47796" y="31501"/>
                </a:moveTo>
                <a:lnTo>
                  <a:pt x="47796" y="35261"/>
                </a:lnTo>
                <a:lnTo>
                  <a:pt x="44005" y="35261"/>
                </a:lnTo>
                <a:lnTo>
                  <a:pt x="44005" y="31501"/>
                </a:lnTo>
                <a:close/>
                <a:moveTo>
                  <a:pt x="51771" y="31501"/>
                </a:moveTo>
                <a:lnTo>
                  <a:pt x="51771" y="35261"/>
                </a:lnTo>
                <a:lnTo>
                  <a:pt x="47980" y="35261"/>
                </a:lnTo>
                <a:lnTo>
                  <a:pt x="47980" y="31501"/>
                </a:lnTo>
                <a:close/>
                <a:moveTo>
                  <a:pt x="55746" y="31501"/>
                </a:moveTo>
                <a:lnTo>
                  <a:pt x="55746" y="35261"/>
                </a:lnTo>
                <a:lnTo>
                  <a:pt x="51956" y="35261"/>
                </a:lnTo>
                <a:lnTo>
                  <a:pt x="51956" y="31501"/>
                </a:lnTo>
                <a:close/>
                <a:moveTo>
                  <a:pt x="59721" y="31501"/>
                </a:moveTo>
                <a:lnTo>
                  <a:pt x="59721" y="35261"/>
                </a:lnTo>
                <a:lnTo>
                  <a:pt x="55931" y="35261"/>
                </a:lnTo>
                <a:lnTo>
                  <a:pt x="55931" y="31501"/>
                </a:lnTo>
                <a:close/>
                <a:moveTo>
                  <a:pt x="63696" y="31501"/>
                </a:moveTo>
                <a:lnTo>
                  <a:pt x="63696" y="35261"/>
                </a:lnTo>
                <a:lnTo>
                  <a:pt x="59906" y="35261"/>
                </a:lnTo>
                <a:lnTo>
                  <a:pt x="59906" y="31501"/>
                </a:lnTo>
                <a:close/>
                <a:moveTo>
                  <a:pt x="67672" y="31501"/>
                </a:moveTo>
                <a:lnTo>
                  <a:pt x="67672" y="35261"/>
                </a:lnTo>
                <a:lnTo>
                  <a:pt x="63881" y="35261"/>
                </a:lnTo>
                <a:lnTo>
                  <a:pt x="63881" y="31501"/>
                </a:lnTo>
                <a:close/>
                <a:moveTo>
                  <a:pt x="71648" y="31501"/>
                </a:moveTo>
                <a:lnTo>
                  <a:pt x="71648" y="35261"/>
                </a:lnTo>
                <a:lnTo>
                  <a:pt x="67857" y="35261"/>
                </a:lnTo>
                <a:lnTo>
                  <a:pt x="67857" y="31501"/>
                </a:lnTo>
                <a:close/>
                <a:moveTo>
                  <a:pt x="75623" y="31501"/>
                </a:moveTo>
                <a:lnTo>
                  <a:pt x="75623" y="35261"/>
                </a:lnTo>
                <a:lnTo>
                  <a:pt x="71832" y="35261"/>
                </a:lnTo>
                <a:lnTo>
                  <a:pt x="71832" y="31501"/>
                </a:lnTo>
                <a:close/>
                <a:moveTo>
                  <a:pt x="79598" y="31501"/>
                </a:moveTo>
                <a:lnTo>
                  <a:pt x="79598" y="35261"/>
                </a:lnTo>
                <a:lnTo>
                  <a:pt x="75807" y="35261"/>
                </a:lnTo>
                <a:lnTo>
                  <a:pt x="75807" y="31501"/>
                </a:lnTo>
                <a:close/>
                <a:moveTo>
                  <a:pt x="83573" y="31501"/>
                </a:moveTo>
                <a:lnTo>
                  <a:pt x="83573" y="35261"/>
                </a:lnTo>
                <a:lnTo>
                  <a:pt x="79782" y="35261"/>
                </a:lnTo>
                <a:lnTo>
                  <a:pt x="79782" y="31501"/>
                </a:lnTo>
                <a:close/>
                <a:moveTo>
                  <a:pt x="87549" y="31501"/>
                </a:moveTo>
                <a:lnTo>
                  <a:pt x="87549" y="35261"/>
                </a:lnTo>
                <a:lnTo>
                  <a:pt x="83757" y="35261"/>
                </a:lnTo>
                <a:lnTo>
                  <a:pt x="83757" y="31501"/>
                </a:lnTo>
                <a:close/>
                <a:moveTo>
                  <a:pt x="91524" y="31501"/>
                </a:moveTo>
                <a:lnTo>
                  <a:pt x="91524" y="35261"/>
                </a:lnTo>
                <a:lnTo>
                  <a:pt x="87733" y="35261"/>
                </a:lnTo>
                <a:lnTo>
                  <a:pt x="87733" y="31501"/>
                </a:lnTo>
                <a:close/>
                <a:moveTo>
                  <a:pt x="95499" y="31501"/>
                </a:moveTo>
                <a:lnTo>
                  <a:pt x="95499" y="35261"/>
                </a:lnTo>
                <a:lnTo>
                  <a:pt x="91708" y="35261"/>
                </a:lnTo>
                <a:lnTo>
                  <a:pt x="91708" y="31501"/>
                </a:lnTo>
                <a:close/>
                <a:moveTo>
                  <a:pt x="99474" y="31501"/>
                </a:moveTo>
                <a:lnTo>
                  <a:pt x="99474" y="35261"/>
                </a:lnTo>
                <a:lnTo>
                  <a:pt x="95684" y="35261"/>
                </a:lnTo>
                <a:lnTo>
                  <a:pt x="95684" y="31501"/>
                </a:lnTo>
                <a:close/>
                <a:moveTo>
                  <a:pt x="103449" y="31501"/>
                </a:moveTo>
                <a:lnTo>
                  <a:pt x="103449" y="35261"/>
                </a:lnTo>
                <a:lnTo>
                  <a:pt x="99659" y="35261"/>
                </a:lnTo>
                <a:lnTo>
                  <a:pt x="99659" y="31501"/>
                </a:lnTo>
                <a:close/>
                <a:moveTo>
                  <a:pt x="107424" y="31501"/>
                </a:moveTo>
                <a:lnTo>
                  <a:pt x="107424" y="35261"/>
                </a:lnTo>
                <a:lnTo>
                  <a:pt x="103634" y="35261"/>
                </a:lnTo>
                <a:lnTo>
                  <a:pt x="103634" y="31501"/>
                </a:lnTo>
                <a:close/>
                <a:moveTo>
                  <a:pt x="111400" y="31501"/>
                </a:moveTo>
                <a:lnTo>
                  <a:pt x="111400" y="35261"/>
                </a:lnTo>
                <a:lnTo>
                  <a:pt x="107609" y="35261"/>
                </a:lnTo>
                <a:lnTo>
                  <a:pt x="107609" y="31501"/>
                </a:lnTo>
                <a:close/>
                <a:moveTo>
                  <a:pt x="115376" y="31501"/>
                </a:moveTo>
                <a:lnTo>
                  <a:pt x="115376" y="35261"/>
                </a:lnTo>
                <a:lnTo>
                  <a:pt x="111585" y="35261"/>
                </a:lnTo>
                <a:lnTo>
                  <a:pt x="111585" y="31501"/>
                </a:lnTo>
                <a:close/>
                <a:moveTo>
                  <a:pt x="119351" y="31501"/>
                </a:moveTo>
                <a:lnTo>
                  <a:pt x="119351" y="35261"/>
                </a:lnTo>
                <a:lnTo>
                  <a:pt x="115560" y="35261"/>
                </a:lnTo>
                <a:lnTo>
                  <a:pt x="115560" y="31501"/>
                </a:lnTo>
                <a:close/>
                <a:moveTo>
                  <a:pt x="123326" y="31501"/>
                </a:moveTo>
                <a:lnTo>
                  <a:pt x="123326" y="35261"/>
                </a:lnTo>
                <a:lnTo>
                  <a:pt x="119535" y="35261"/>
                </a:lnTo>
                <a:lnTo>
                  <a:pt x="119535" y="31501"/>
                </a:lnTo>
                <a:close/>
                <a:moveTo>
                  <a:pt x="127301" y="31501"/>
                </a:moveTo>
                <a:lnTo>
                  <a:pt x="127301" y="35261"/>
                </a:lnTo>
                <a:lnTo>
                  <a:pt x="123510" y="35261"/>
                </a:lnTo>
                <a:lnTo>
                  <a:pt x="123510" y="31501"/>
                </a:lnTo>
                <a:close/>
                <a:moveTo>
                  <a:pt x="131277" y="31501"/>
                </a:moveTo>
                <a:lnTo>
                  <a:pt x="131277" y="35261"/>
                </a:lnTo>
                <a:lnTo>
                  <a:pt x="127485" y="35261"/>
                </a:lnTo>
                <a:lnTo>
                  <a:pt x="127485" y="31501"/>
                </a:lnTo>
                <a:close/>
                <a:moveTo>
                  <a:pt x="135252" y="31501"/>
                </a:moveTo>
                <a:lnTo>
                  <a:pt x="135252" y="35261"/>
                </a:lnTo>
                <a:lnTo>
                  <a:pt x="131461" y="35261"/>
                </a:lnTo>
                <a:lnTo>
                  <a:pt x="131461" y="31501"/>
                </a:lnTo>
                <a:close/>
                <a:moveTo>
                  <a:pt x="139227" y="31501"/>
                </a:moveTo>
                <a:lnTo>
                  <a:pt x="139227" y="35261"/>
                </a:lnTo>
                <a:lnTo>
                  <a:pt x="135436" y="35261"/>
                </a:lnTo>
                <a:lnTo>
                  <a:pt x="135436" y="31501"/>
                </a:lnTo>
                <a:close/>
                <a:moveTo>
                  <a:pt x="143202" y="31501"/>
                </a:moveTo>
                <a:lnTo>
                  <a:pt x="143202" y="35261"/>
                </a:lnTo>
                <a:lnTo>
                  <a:pt x="139411" y="35261"/>
                </a:lnTo>
                <a:lnTo>
                  <a:pt x="139411" y="31501"/>
                </a:lnTo>
                <a:close/>
                <a:moveTo>
                  <a:pt x="147177" y="31501"/>
                </a:moveTo>
                <a:lnTo>
                  <a:pt x="147177" y="35261"/>
                </a:lnTo>
                <a:lnTo>
                  <a:pt x="143387" y="35261"/>
                </a:lnTo>
                <a:lnTo>
                  <a:pt x="143387" y="31501"/>
                </a:lnTo>
                <a:close/>
                <a:moveTo>
                  <a:pt x="151224" y="31501"/>
                </a:moveTo>
                <a:lnTo>
                  <a:pt x="151224" y="35261"/>
                </a:lnTo>
                <a:lnTo>
                  <a:pt x="147362" y="35261"/>
                </a:lnTo>
                <a:lnTo>
                  <a:pt x="147362" y="31501"/>
                </a:lnTo>
                <a:close/>
                <a:moveTo>
                  <a:pt x="4068" y="35444"/>
                </a:moveTo>
                <a:lnTo>
                  <a:pt x="4068" y="39203"/>
                </a:lnTo>
                <a:lnTo>
                  <a:pt x="184" y="39203"/>
                </a:lnTo>
                <a:lnTo>
                  <a:pt x="184" y="35444"/>
                </a:lnTo>
                <a:close/>
                <a:moveTo>
                  <a:pt x="8043" y="35444"/>
                </a:moveTo>
                <a:lnTo>
                  <a:pt x="8043" y="39203"/>
                </a:lnTo>
                <a:lnTo>
                  <a:pt x="4252" y="39203"/>
                </a:lnTo>
                <a:lnTo>
                  <a:pt x="4252" y="35444"/>
                </a:lnTo>
                <a:close/>
                <a:moveTo>
                  <a:pt x="12018" y="35444"/>
                </a:moveTo>
                <a:lnTo>
                  <a:pt x="12018" y="39203"/>
                </a:lnTo>
                <a:lnTo>
                  <a:pt x="8227" y="39203"/>
                </a:lnTo>
                <a:lnTo>
                  <a:pt x="8227" y="35444"/>
                </a:lnTo>
                <a:close/>
                <a:moveTo>
                  <a:pt x="15993" y="35444"/>
                </a:moveTo>
                <a:lnTo>
                  <a:pt x="15993" y="39203"/>
                </a:lnTo>
                <a:lnTo>
                  <a:pt x="12202" y="39203"/>
                </a:lnTo>
                <a:lnTo>
                  <a:pt x="12202" y="35444"/>
                </a:lnTo>
                <a:close/>
                <a:moveTo>
                  <a:pt x="19968" y="35444"/>
                </a:moveTo>
                <a:lnTo>
                  <a:pt x="19968" y="39203"/>
                </a:lnTo>
                <a:lnTo>
                  <a:pt x="16177" y="39203"/>
                </a:lnTo>
                <a:lnTo>
                  <a:pt x="16177" y="35444"/>
                </a:lnTo>
                <a:close/>
                <a:moveTo>
                  <a:pt x="23944" y="35444"/>
                </a:moveTo>
                <a:lnTo>
                  <a:pt x="23944" y="39203"/>
                </a:lnTo>
                <a:lnTo>
                  <a:pt x="20153" y="39203"/>
                </a:lnTo>
                <a:lnTo>
                  <a:pt x="20153" y="35444"/>
                </a:lnTo>
                <a:close/>
                <a:moveTo>
                  <a:pt x="27919" y="35444"/>
                </a:moveTo>
                <a:lnTo>
                  <a:pt x="27919" y="39203"/>
                </a:lnTo>
                <a:lnTo>
                  <a:pt x="24129" y="39203"/>
                </a:lnTo>
                <a:lnTo>
                  <a:pt x="24129" y="35444"/>
                </a:lnTo>
                <a:close/>
                <a:moveTo>
                  <a:pt x="31895" y="35444"/>
                </a:moveTo>
                <a:lnTo>
                  <a:pt x="31895" y="39203"/>
                </a:lnTo>
                <a:lnTo>
                  <a:pt x="28104" y="39203"/>
                </a:lnTo>
                <a:lnTo>
                  <a:pt x="28104" y="35444"/>
                </a:lnTo>
                <a:close/>
                <a:moveTo>
                  <a:pt x="35870" y="35444"/>
                </a:moveTo>
                <a:lnTo>
                  <a:pt x="35870" y="39203"/>
                </a:lnTo>
                <a:lnTo>
                  <a:pt x="32079" y="39203"/>
                </a:lnTo>
                <a:lnTo>
                  <a:pt x="32079" y="35444"/>
                </a:lnTo>
                <a:close/>
                <a:moveTo>
                  <a:pt x="39845" y="35444"/>
                </a:moveTo>
                <a:lnTo>
                  <a:pt x="39845" y="39203"/>
                </a:lnTo>
                <a:lnTo>
                  <a:pt x="36054" y="39203"/>
                </a:lnTo>
                <a:lnTo>
                  <a:pt x="36054" y="35444"/>
                </a:lnTo>
                <a:close/>
                <a:moveTo>
                  <a:pt x="43821" y="35444"/>
                </a:moveTo>
                <a:lnTo>
                  <a:pt x="43821" y="39203"/>
                </a:lnTo>
                <a:lnTo>
                  <a:pt x="40029" y="39203"/>
                </a:lnTo>
                <a:lnTo>
                  <a:pt x="40029" y="35444"/>
                </a:lnTo>
                <a:close/>
                <a:moveTo>
                  <a:pt x="47796" y="35444"/>
                </a:moveTo>
                <a:lnTo>
                  <a:pt x="47796" y="39203"/>
                </a:lnTo>
                <a:lnTo>
                  <a:pt x="44005" y="39203"/>
                </a:lnTo>
                <a:lnTo>
                  <a:pt x="44005" y="35444"/>
                </a:lnTo>
                <a:close/>
                <a:moveTo>
                  <a:pt x="51771" y="35444"/>
                </a:moveTo>
                <a:lnTo>
                  <a:pt x="51771" y="39203"/>
                </a:lnTo>
                <a:lnTo>
                  <a:pt x="47980" y="39203"/>
                </a:lnTo>
                <a:lnTo>
                  <a:pt x="47980" y="35444"/>
                </a:lnTo>
                <a:close/>
                <a:moveTo>
                  <a:pt x="55746" y="35444"/>
                </a:moveTo>
                <a:lnTo>
                  <a:pt x="55746" y="39203"/>
                </a:lnTo>
                <a:lnTo>
                  <a:pt x="51956" y="39203"/>
                </a:lnTo>
                <a:lnTo>
                  <a:pt x="51956" y="35444"/>
                </a:lnTo>
                <a:close/>
                <a:moveTo>
                  <a:pt x="59721" y="35444"/>
                </a:moveTo>
                <a:lnTo>
                  <a:pt x="59721" y="39203"/>
                </a:lnTo>
                <a:lnTo>
                  <a:pt x="55931" y="39203"/>
                </a:lnTo>
                <a:lnTo>
                  <a:pt x="55931" y="35444"/>
                </a:lnTo>
                <a:close/>
                <a:moveTo>
                  <a:pt x="63696" y="35444"/>
                </a:moveTo>
                <a:lnTo>
                  <a:pt x="63696" y="39203"/>
                </a:lnTo>
                <a:lnTo>
                  <a:pt x="59906" y="39203"/>
                </a:lnTo>
                <a:lnTo>
                  <a:pt x="59906" y="35444"/>
                </a:lnTo>
                <a:close/>
                <a:moveTo>
                  <a:pt x="67672" y="35444"/>
                </a:moveTo>
                <a:lnTo>
                  <a:pt x="67672" y="39203"/>
                </a:lnTo>
                <a:lnTo>
                  <a:pt x="63881" y="39203"/>
                </a:lnTo>
                <a:lnTo>
                  <a:pt x="63881" y="35444"/>
                </a:lnTo>
                <a:close/>
                <a:moveTo>
                  <a:pt x="71648" y="35444"/>
                </a:moveTo>
                <a:lnTo>
                  <a:pt x="71648" y="39203"/>
                </a:lnTo>
                <a:lnTo>
                  <a:pt x="67857" y="39203"/>
                </a:lnTo>
                <a:lnTo>
                  <a:pt x="67857" y="35444"/>
                </a:lnTo>
                <a:close/>
                <a:moveTo>
                  <a:pt x="75623" y="35444"/>
                </a:moveTo>
                <a:lnTo>
                  <a:pt x="75623" y="39203"/>
                </a:lnTo>
                <a:lnTo>
                  <a:pt x="71832" y="39203"/>
                </a:lnTo>
                <a:lnTo>
                  <a:pt x="71832" y="35444"/>
                </a:lnTo>
                <a:close/>
                <a:moveTo>
                  <a:pt x="79598" y="35444"/>
                </a:moveTo>
                <a:lnTo>
                  <a:pt x="79598" y="39203"/>
                </a:lnTo>
                <a:lnTo>
                  <a:pt x="75807" y="39203"/>
                </a:lnTo>
                <a:lnTo>
                  <a:pt x="75807" y="35444"/>
                </a:lnTo>
                <a:close/>
                <a:moveTo>
                  <a:pt x="83573" y="35444"/>
                </a:moveTo>
                <a:lnTo>
                  <a:pt x="83573" y="39203"/>
                </a:lnTo>
                <a:lnTo>
                  <a:pt x="79782" y="39203"/>
                </a:lnTo>
                <a:lnTo>
                  <a:pt x="79782" y="35444"/>
                </a:lnTo>
                <a:close/>
                <a:moveTo>
                  <a:pt x="87549" y="35444"/>
                </a:moveTo>
                <a:lnTo>
                  <a:pt x="87549" y="39203"/>
                </a:lnTo>
                <a:lnTo>
                  <a:pt x="83757" y="39203"/>
                </a:lnTo>
                <a:lnTo>
                  <a:pt x="83757" y="35444"/>
                </a:lnTo>
                <a:close/>
                <a:moveTo>
                  <a:pt x="91524" y="35444"/>
                </a:moveTo>
                <a:lnTo>
                  <a:pt x="91524" y="39203"/>
                </a:lnTo>
                <a:lnTo>
                  <a:pt x="87733" y="39203"/>
                </a:lnTo>
                <a:lnTo>
                  <a:pt x="87733" y="35444"/>
                </a:lnTo>
                <a:close/>
                <a:moveTo>
                  <a:pt x="95499" y="35444"/>
                </a:moveTo>
                <a:lnTo>
                  <a:pt x="95499" y="39203"/>
                </a:lnTo>
                <a:lnTo>
                  <a:pt x="91708" y="39203"/>
                </a:lnTo>
                <a:lnTo>
                  <a:pt x="91708" y="35444"/>
                </a:lnTo>
                <a:close/>
                <a:moveTo>
                  <a:pt x="99474" y="35444"/>
                </a:moveTo>
                <a:lnTo>
                  <a:pt x="99474" y="39203"/>
                </a:lnTo>
                <a:lnTo>
                  <a:pt x="95684" y="39203"/>
                </a:lnTo>
                <a:lnTo>
                  <a:pt x="95684" y="35444"/>
                </a:lnTo>
                <a:close/>
                <a:moveTo>
                  <a:pt x="103449" y="35444"/>
                </a:moveTo>
                <a:lnTo>
                  <a:pt x="103449" y="39203"/>
                </a:lnTo>
                <a:lnTo>
                  <a:pt x="99659" y="39203"/>
                </a:lnTo>
                <a:lnTo>
                  <a:pt x="99659" y="35444"/>
                </a:lnTo>
                <a:close/>
                <a:moveTo>
                  <a:pt x="107424" y="35444"/>
                </a:moveTo>
                <a:lnTo>
                  <a:pt x="107424" y="39203"/>
                </a:lnTo>
                <a:lnTo>
                  <a:pt x="103634" y="39203"/>
                </a:lnTo>
                <a:lnTo>
                  <a:pt x="103634" y="35444"/>
                </a:lnTo>
                <a:close/>
                <a:moveTo>
                  <a:pt x="111400" y="35444"/>
                </a:moveTo>
                <a:lnTo>
                  <a:pt x="111400" y="39203"/>
                </a:lnTo>
                <a:lnTo>
                  <a:pt x="107609" y="39203"/>
                </a:lnTo>
                <a:lnTo>
                  <a:pt x="107609" y="35444"/>
                </a:lnTo>
                <a:close/>
                <a:moveTo>
                  <a:pt x="115376" y="35444"/>
                </a:moveTo>
                <a:lnTo>
                  <a:pt x="115376" y="39203"/>
                </a:lnTo>
                <a:lnTo>
                  <a:pt x="111585" y="39203"/>
                </a:lnTo>
                <a:lnTo>
                  <a:pt x="111585" y="35444"/>
                </a:lnTo>
                <a:close/>
                <a:moveTo>
                  <a:pt x="119351" y="35444"/>
                </a:moveTo>
                <a:lnTo>
                  <a:pt x="119351" y="39203"/>
                </a:lnTo>
                <a:lnTo>
                  <a:pt x="115560" y="39203"/>
                </a:lnTo>
                <a:lnTo>
                  <a:pt x="115560" y="35444"/>
                </a:lnTo>
                <a:close/>
                <a:moveTo>
                  <a:pt x="123326" y="35444"/>
                </a:moveTo>
                <a:lnTo>
                  <a:pt x="123326" y="39203"/>
                </a:lnTo>
                <a:lnTo>
                  <a:pt x="119535" y="39203"/>
                </a:lnTo>
                <a:lnTo>
                  <a:pt x="119535" y="35444"/>
                </a:lnTo>
                <a:close/>
                <a:moveTo>
                  <a:pt x="127301" y="35444"/>
                </a:moveTo>
                <a:lnTo>
                  <a:pt x="127301" y="39203"/>
                </a:lnTo>
                <a:lnTo>
                  <a:pt x="123510" y="39203"/>
                </a:lnTo>
                <a:lnTo>
                  <a:pt x="123510" y="35444"/>
                </a:lnTo>
                <a:close/>
                <a:moveTo>
                  <a:pt x="131277" y="35444"/>
                </a:moveTo>
                <a:lnTo>
                  <a:pt x="131277" y="39203"/>
                </a:lnTo>
                <a:lnTo>
                  <a:pt x="127485" y="39203"/>
                </a:lnTo>
                <a:lnTo>
                  <a:pt x="127485" y="35444"/>
                </a:lnTo>
                <a:close/>
                <a:moveTo>
                  <a:pt x="135252" y="35444"/>
                </a:moveTo>
                <a:lnTo>
                  <a:pt x="135252" y="39203"/>
                </a:lnTo>
                <a:lnTo>
                  <a:pt x="131461" y="39203"/>
                </a:lnTo>
                <a:lnTo>
                  <a:pt x="131461" y="35444"/>
                </a:lnTo>
                <a:close/>
                <a:moveTo>
                  <a:pt x="139227" y="35444"/>
                </a:moveTo>
                <a:lnTo>
                  <a:pt x="139227" y="39203"/>
                </a:lnTo>
                <a:lnTo>
                  <a:pt x="135436" y="39203"/>
                </a:lnTo>
                <a:lnTo>
                  <a:pt x="135436" y="35444"/>
                </a:lnTo>
                <a:close/>
                <a:moveTo>
                  <a:pt x="143202" y="35444"/>
                </a:moveTo>
                <a:lnTo>
                  <a:pt x="143202" y="39203"/>
                </a:lnTo>
                <a:lnTo>
                  <a:pt x="139411" y="39203"/>
                </a:lnTo>
                <a:lnTo>
                  <a:pt x="139411" y="35444"/>
                </a:lnTo>
                <a:close/>
                <a:moveTo>
                  <a:pt x="147177" y="35444"/>
                </a:moveTo>
                <a:lnTo>
                  <a:pt x="147177" y="39203"/>
                </a:lnTo>
                <a:lnTo>
                  <a:pt x="143387" y="39203"/>
                </a:lnTo>
                <a:lnTo>
                  <a:pt x="143387" y="35444"/>
                </a:lnTo>
                <a:close/>
                <a:moveTo>
                  <a:pt x="151224" y="35444"/>
                </a:moveTo>
                <a:lnTo>
                  <a:pt x="151224" y="39203"/>
                </a:lnTo>
                <a:lnTo>
                  <a:pt x="147362" y="39203"/>
                </a:lnTo>
                <a:lnTo>
                  <a:pt x="147362" y="35444"/>
                </a:lnTo>
                <a:close/>
                <a:moveTo>
                  <a:pt x="4068" y="39386"/>
                </a:moveTo>
                <a:lnTo>
                  <a:pt x="4068" y="43147"/>
                </a:lnTo>
                <a:lnTo>
                  <a:pt x="184" y="43147"/>
                </a:lnTo>
                <a:lnTo>
                  <a:pt x="184" y="39386"/>
                </a:lnTo>
                <a:close/>
                <a:moveTo>
                  <a:pt x="8043" y="39386"/>
                </a:moveTo>
                <a:lnTo>
                  <a:pt x="8043" y="43147"/>
                </a:lnTo>
                <a:lnTo>
                  <a:pt x="4252" y="43147"/>
                </a:lnTo>
                <a:lnTo>
                  <a:pt x="4252" y="39386"/>
                </a:lnTo>
                <a:close/>
                <a:moveTo>
                  <a:pt x="12018" y="39386"/>
                </a:moveTo>
                <a:lnTo>
                  <a:pt x="12018" y="43147"/>
                </a:lnTo>
                <a:lnTo>
                  <a:pt x="8227" y="43147"/>
                </a:lnTo>
                <a:lnTo>
                  <a:pt x="8227" y="39386"/>
                </a:lnTo>
                <a:close/>
                <a:moveTo>
                  <a:pt x="15993" y="39386"/>
                </a:moveTo>
                <a:lnTo>
                  <a:pt x="15993" y="43147"/>
                </a:lnTo>
                <a:lnTo>
                  <a:pt x="12202" y="43147"/>
                </a:lnTo>
                <a:lnTo>
                  <a:pt x="12202" y="39386"/>
                </a:lnTo>
                <a:close/>
                <a:moveTo>
                  <a:pt x="19968" y="39386"/>
                </a:moveTo>
                <a:lnTo>
                  <a:pt x="19968" y="43147"/>
                </a:lnTo>
                <a:lnTo>
                  <a:pt x="16177" y="43147"/>
                </a:lnTo>
                <a:lnTo>
                  <a:pt x="16177" y="39386"/>
                </a:lnTo>
                <a:close/>
                <a:moveTo>
                  <a:pt x="23944" y="39386"/>
                </a:moveTo>
                <a:lnTo>
                  <a:pt x="23944" y="43147"/>
                </a:lnTo>
                <a:lnTo>
                  <a:pt x="20153" y="43147"/>
                </a:lnTo>
                <a:lnTo>
                  <a:pt x="20153" y="39386"/>
                </a:lnTo>
                <a:close/>
                <a:moveTo>
                  <a:pt x="27919" y="39386"/>
                </a:moveTo>
                <a:lnTo>
                  <a:pt x="27919" y="43147"/>
                </a:lnTo>
                <a:lnTo>
                  <a:pt x="24129" y="43147"/>
                </a:lnTo>
                <a:lnTo>
                  <a:pt x="24129" y="39386"/>
                </a:lnTo>
                <a:close/>
                <a:moveTo>
                  <a:pt x="31895" y="39386"/>
                </a:moveTo>
                <a:lnTo>
                  <a:pt x="31895" y="43147"/>
                </a:lnTo>
                <a:lnTo>
                  <a:pt x="28104" y="43147"/>
                </a:lnTo>
                <a:lnTo>
                  <a:pt x="28104" y="39386"/>
                </a:lnTo>
                <a:close/>
                <a:moveTo>
                  <a:pt x="35870" y="39386"/>
                </a:moveTo>
                <a:lnTo>
                  <a:pt x="35870" y="43147"/>
                </a:lnTo>
                <a:lnTo>
                  <a:pt x="32079" y="43147"/>
                </a:lnTo>
                <a:lnTo>
                  <a:pt x="32079" y="39386"/>
                </a:lnTo>
                <a:close/>
                <a:moveTo>
                  <a:pt x="39845" y="39386"/>
                </a:moveTo>
                <a:lnTo>
                  <a:pt x="39845" y="43147"/>
                </a:lnTo>
                <a:lnTo>
                  <a:pt x="36054" y="43147"/>
                </a:lnTo>
                <a:lnTo>
                  <a:pt x="36054" y="39386"/>
                </a:lnTo>
                <a:close/>
                <a:moveTo>
                  <a:pt x="43821" y="39386"/>
                </a:moveTo>
                <a:lnTo>
                  <a:pt x="43821" y="43147"/>
                </a:lnTo>
                <a:lnTo>
                  <a:pt x="40029" y="43147"/>
                </a:lnTo>
                <a:lnTo>
                  <a:pt x="40029" y="39386"/>
                </a:lnTo>
                <a:close/>
                <a:moveTo>
                  <a:pt x="47796" y="39386"/>
                </a:moveTo>
                <a:lnTo>
                  <a:pt x="47796" y="43147"/>
                </a:lnTo>
                <a:lnTo>
                  <a:pt x="44005" y="43147"/>
                </a:lnTo>
                <a:lnTo>
                  <a:pt x="44005" y="39386"/>
                </a:lnTo>
                <a:close/>
                <a:moveTo>
                  <a:pt x="51771" y="39386"/>
                </a:moveTo>
                <a:lnTo>
                  <a:pt x="51771" y="43147"/>
                </a:lnTo>
                <a:lnTo>
                  <a:pt x="47980" y="43147"/>
                </a:lnTo>
                <a:lnTo>
                  <a:pt x="47980" y="39386"/>
                </a:lnTo>
                <a:close/>
                <a:moveTo>
                  <a:pt x="55746" y="39386"/>
                </a:moveTo>
                <a:lnTo>
                  <a:pt x="55746" y="43147"/>
                </a:lnTo>
                <a:lnTo>
                  <a:pt x="51956" y="43147"/>
                </a:lnTo>
                <a:lnTo>
                  <a:pt x="51956" y="39386"/>
                </a:lnTo>
                <a:close/>
                <a:moveTo>
                  <a:pt x="59721" y="39386"/>
                </a:moveTo>
                <a:lnTo>
                  <a:pt x="59721" y="43147"/>
                </a:lnTo>
                <a:lnTo>
                  <a:pt x="55931" y="43147"/>
                </a:lnTo>
                <a:lnTo>
                  <a:pt x="55931" y="39386"/>
                </a:lnTo>
                <a:close/>
                <a:moveTo>
                  <a:pt x="63696" y="39386"/>
                </a:moveTo>
                <a:lnTo>
                  <a:pt x="63696" y="43147"/>
                </a:lnTo>
                <a:lnTo>
                  <a:pt x="59906" y="43147"/>
                </a:lnTo>
                <a:lnTo>
                  <a:pt x="59906" y="39386"/>
                </a:lnTo>
                <a:close/>
                <a:moveTo>
                  <a:pt x="67672" y="39386"/>
                </a:moveTo>
                <a:lnTo>
                  <a:pt x="67672" y="43147"/>
                </a:lnTo>
                <a:lnTo>
                  <a:pt x="63881" y="43147"/>
                </a:lnTo>
                <a:lnTo>
                  <a:pt x="63881" y="39386"/>
                </a:lnTo>
                <a:close/>
                <a:moveTo>
                  <a:pt x="71648" y="39386"/>
                </a:moveTo>
                <a:lnTo>
                  <a:pt x="71648" y="43147"/>
                </a:lnTo>
                <a:lnTo>
                  <a:pt x="67857" y="43147"/>
                </a:lnTo>
                <a:lnTo>
                  <a:pt x="67857" y="39386"/>
                </a:lnTo>
                <a:close/>
                <a:moveTo>
                  <a:pt x="75623" y="39386"/>
                </a:moveTo>
                <a:lnTo>
                  <a:pt x="75623" y="43147"/>
                </a:lnTo>
                <a:lnTo>
                  <a:pt x="71832" y="43147"/>
                </a:lnTo>
                <a:lnTo>
                  <a:pt x="71832" y="39386"/>
                </a:lnTo>
                <a:close/>
                <a:moveTo>
                  <a:pt x="79598" y="39386"/>
                </a:moveTo>
                <a:lnTo>
                  <a:pt x="79598" y="43147"/>
                </a:lnTo>
                <a:lnTo>
                  <a:pt x="75807" y="43147"/>
                </a:lnTo>
                <a:lnTo>
                  <a:pt x="75807" y="39386"/>
                </a:lnTo>
                <a:close/>
                <a:moveTo>
                  <a:pt x="83573" y="39386"/>
                </a:moveTo>
                <a:lnTo>
                  <a:pt x="83573" y="43147"/>
                </a:lnTo>
                <a:lnTo>
                  <a:pt x="79782" y="43147"/>
                </a:lnTo>
                <a:lnTo>
                  <a:pt x="79782" y="39386"/>
                </a:lnTo>
                <a:close/>
                <a:moveTo>
                  <a:pt x="87549" y="39386"/>
                </a:moveTo>
                <a:lnTo>
                  <a:pt x="87549" y="43147"/>
                </a:lnTo>
                <a:lnTo>
                  <a:pt x="83757" y="43147"/>
                </a:lnTo>
                <a:lnTo>
                  <a:pt x="83757" y="39386"/>
                </a:lnTo>
                <a:close/>
                <a:moveTo>
                  <a:pt x="91524" y="39386"/>
                </a:moveTo>
                <a:lnTo>
                  <a:pt x="91524" y="43147"/>
                </a:lnTo>
                <a:lnTo>
                  <a:pt x="87733" y="43147"/>
                </a:lnTo>
                <a:lnTo>
                  <a:pt x="87733" y="39386"/>
                </a:lnTo>
                <a:close/>
                <a:moveTo>
                  <a:pt x="95499" y="39386"/>
                </a:moveTo>
                <a:lnTo>
                  <a:pt x="95499" y="43147"/>
                </a:lnTo>
                <a:lnTo>
                  <a:pt x="91708" y="43147"/>
                </a:lnTo>
                <a:lnTo>
                  <a:pt x="91708" y="39386"/>
                </a:lnTo>
                <a:close/>
                <a:moveTo>
                  <a:pt x="99474" y="39386"/>
                </a:moveTo>
                <a:lnTo>
                  <a:pt x="99474" y="43147"/>
                </a:lnTo>
                <a:lnTo>
                  <a:pt x="95684" y="43147"/>
                </a:lnTo>
                <a:lnTo>
                  <a:pt x="95684" y="39386"/>
                </a:lnTo>
                <a:close/>
                <a:moveTo>
                  <a:pt x="103449" y="39386"/>
                </a:moveTo>
                <a:lnTo>
                  <a:pt x="103449" y="43147"/>
                </a:lnTo>
                <a:lnTo>
                  <a:pt x="99659" y="43147"/>
                </a:lnTo>
                <a:lnTo>
                  <a:pt x="99659" y="39386"/>
                </a:lnTo>
                <a:close/>
                <a:moveTo>
                  <a:pt x="107424" y="39386"/>
                </a:moveTo>
                <a:lnTo>
                  <a:pt x="107424" y="43147"/>
                </a:lnTo>
                <a:lnTo>
                  <a:pt x="103634" y="43147"/>
                </a:lnTo>
                <a:lnTo>
                  <a:pt x="103634" y="39386"/>
                </a:lnTo>
                <a:close/>
                <a:moveTo>
                  <a:pt x="111400" y="39386"/>
                </a:moveTo>
                <a:lnTo>
                  <a:pt x="111400" y="43147"/>
                </a:lnTo>
                <a:lnTo>
                  <a:pt x="107609" y="43147"/>
                </a:lnTo>
                <a:lnTo>
                  <a:pt x="107609" y="39386"/>
                </a:lnTo>
                <a:close/>
                <a:moveTo>
                  <a:pt x="115376" y="39386"/>
                </a:moveTo>
                <a:lnTo>
                  <a:pt x="115376" y="43147"/>
                </a:lnTo>
                <a:lnTo>
                  <a:pt x="111585" y="43147"/>
                </a:lnTo>
                <a:lnTo>
                  <a:pt x="111585" y="39386"/>
                </a:lnTo>
                <a:close/>
                <a:moveTo>
                  <a:pt x="119351" y="39386"/>
                </a:moveTo>
                <a:lnTo>
                  <a:pt x="119351" y="43147"/>
                </a:lnTo>
                <a:lnTo>
                  <a:pt x="115560" y="43147"/>
                </a:lnTo>
                <a:lnTo>
                  <a:pt x="115560" y="39386"/>
                </a:lnTo>
                <a:close/>
                <a:moveTo>
                  <a:pt x="123326" y="39386"/>
                </a:moveTo>
                <a:lnTo>
                  <a:pt x="123326" y="43147"/>
                </a:lnTo>
                <a:lnTo>
                  <a:pt x="119535" y="43147"/>
                </a:lnTo>
                <a:lnTo>
                  <a:pt x="119535" y="39386"/>
                </a:lnTo>
                <a:close/>
                <a:moveTo>
                  <a:pt x="127301" y="39386"/>
                </a:moveTo>
                <a:lnTo>
                  <a:pt x="127301" y="43147"/>
                </a:lnTo>
                <a:lnTo>
                  <a:pt x="123510" y="43147"/>
                </a:lnTo>
                <a:lnTo>
                  <a:pt x="123510" y="39386"/>
                </a:lnTo>
                <a:close/>
                <a:moveTo>
                  <a:pt x="131277" y="39386"/>
                </a:moveTo>
                <a:lnTo>
                  <a:pt x="131277" y="43147"/>
                </a:lnTo>
                <a:lnTo>
                  <a:pt x="127485" y="43147"/>
                </a:lnTo>
                <a:lnTo>
                  <a:pt x="127485" y="39386"/>
                </a:lnTo>
                <a:close/>
                <a:moveTo>
                  <a:pt x="135252" y="39386"/>
                </a:moveTo>
                <a:lnTo>
                  <a:pt x="135252" y="43147"/>
                </a:lnTo>
                <a:lnTo>
                  <a:pt x="131461" y="43147"/>
                </a:lnTo>
                <a:lnTo>
                  <a:pt x="131461" y="39386"/>
                </a:lnTo>
                <a:close/>
                <a:moveTo>
                  <a:pt x="139227" y="39386"/>
                </a:moveTo>
                <a:lnTo>
                  <a:pt x="139227" y="43147"/>
                </a:lnTo>
                <a:lnTo>
                  <a:pt x="135436" y="43147"/>
                </a:lnTo>
                <a:lnTo>
                  <a:pt x="135436" y="39386"/>
                </a:lnTo>
                <a:close/>
                <a:moveTo>
                  <a:pt x="143202" y="39386"/>
                </a:moveTo>
                <a:lnTo>
                  <a:pt x="143202" y="43147"/>
                </a:lnTo>
                <a:lnTo>
                  <a:pt x="139411" y="43147"/>
                </a:lnTo>
                <a:lnTo>
                  <a:pt x="139411" y="39386"/>
                </a:lnTo>
                <a:close/>
                <a:moveTo>
                  <a:pt x="147177" y="39386"/>
                </a:moveTo>
                <a:lnTo>
                  <a:pt x="147177" y="43147"/>
                </a:lnTo>
                <a:lnTo>
                  <a:pt x="143387" y="43147"/>
                </a:lnTo>
                <a:lnTo>
                  <a:pt x="143387" y="39386"/>
                </a:lnTo>
                <a:close/>
                <a:moveTo>
                  <a:pt x="151224" y="39386"/>
                </a:moveTo>
                <a:lnTo>
                  <a:pt x="151224" y="43147"/>
                </a:lnTo>
                <a:lnTo>
                  <a:pt x="147362" y="43147"/>
                </a:lnTo>
                <a:lnTo>
                  <a:pt x="147362" y="39386"/>
                </a:lnTo>
                <a:close/>
                <a:moveTo>
                  <a:pt x="4068" y="43330"/>
                </a:moveTo>
                <a:lnTo>
                  <a:pt x="4068" y="47089"/>
                </a:lnTo>
                <a:lnTo>
                  <a:pt x="184" y="47089"/>
                </a:lnTo>
                <a:lnTo>
                  <a:pt x="184" y="43330"/>
                </a:lnTo>
                <a:close/>
                <a:moveTo>
                  <a:pt x="8043" y="43330"/>
                </a:moveTo>
                <a:lnTo>
                  <a:pt x="8043" y="47089"/>
                </a:lnTo>
                <a:lnTo>
                  <a:pt x="4252" y="47089"/>
                </a:lnTo>
                <a:lnTo>
                  <a:pt x="4252" y="43330"/>
                </a:lnTo>
                <a:close/>
                <a:moveTo>
                  <a:pt x="12018" y="43330"/>
                </a:moveTo>
                <a:lnTo>
                  <a:pt x="12018" y="47089"/>
                </a:lnTo>
                <a:lnTo>
                  <a:pt x="8227" y="47089"/>
                </a:lnTo>
                <a:lnTo>
                  <a:pt x="8227" y="43330"/>
                </a:lnTo>
                <a:close/>
                <a:moveTo>
                  <a:pt x="15993" y="43330"/>
                </a:moveTo>
                <a:lnTo>
                  <a:pt x="15993" y="47089"/>
                </a:lnTo>
                <a:lnTo>
                  <a:pt x="12202" y="47089"/>
                </a:lnTo>
                <a:lnTo>
                  <a:pt x="12202" y="43330"/>
                </a:lnTo>
                <a:close/>
                <a:moveTo>
                  <a:pt x="19968" y="43330"/>
                </a:moveTo>
                <a:lnTo>
                  <a:pt x="19968" y="47089"/>
                </a:lnTo>
                <a:lnTo>
                  <a:pt x="16177" y="47089"/>
                </a:lnTo>
                <a:lnTo>
                  <a:pt x="16177" y="43330"/>
                </a:lnTo>
                <a:close/>
                <a:moveTo>
                  <a:pt x="23944" y="43330"/>
                </a:moveTo>
                <a:lnTo>
                  <a:pt x="23944" y="47089"/>
                </a:lnTo>
                <a:lnTo>
                  <a:pt x="20153" y="47089"/>
                </a:lnTo>
                <a:lnTo>
                  <a:pt x="20153" y="43330"/>
                </a:lnTo>
                <a:close/>
                <a:moveTo>
                  <a:pt x="27919" y="43330"/>
                </a:moveTo>
                <a:lnTo>
                  <a:pt x="27919" y="47089"/>
                </a:lnTo>
                <a:lnTo>
                  <a:pt x="24129" y="47089"/>
                </a:lnTo>
                <a:lnTo>
                  <a:pt x="24129" y="43330"/>
                </a:lnTo>
                <a:close/>
                <a:moveTo>
                  <a:pt x="31895" y="43330"/>
                </a:moveTo>
                <a:lnTo>
                  <a:pt x="31895" y="47089"/>
                </a:lnTo>
                <a:lnTo>
                  <a:pt x="28104" y="47089"/>
                </a:lnTo>
                <a:lnTo>
                  <a:pt x="28104" y="43330"/>
                </a:lnTo>
                <a:close/>
                <a:moveTo>
                  <a:pt x="35870" y="43330"/>
                </a:moveTo>
                <a:lnTo>
                  <a:pt x="35870" y="47089"/>
                </a:lnTo>
                <a:lnTo>
                  <a:pt x="32079" y="47089"/>
                </a:lnTo>
                <a:lnTo>
                  <a:pt x="32079" y="43330"/>
                </a:lnTo>
                <a:close/>
                <a:moveTo>
                  <a:pt x="39845" y="43330"/>
                </a:moveTo>
                <a:lnTo>
                  <a:pt x="39845" y="47089"/>
                </a:lnTo>
                <a:lnTo>
                  <a:pt x="36054" y="47089"/>
                </a:lnTo>
                <a:lnTo>
                  <a:pt x="36054" y="43330"/>
                </a:lnTo>
                <a:close/>
                <a:moveTo>
                  <a:pt x="43821" y="43330"/>
                </a:moveTo>
                <a:lnTo>
                  <a:pt x="43821" y="47089"/>
                </a:lnTo>
                <a:lnTo>
                  <a:pt x="40029" y="47089"/>
                </a:lnTo>
                <a:lnTo>
                  <a:pt x="40029" y="43330"/>
                </a:lnTo>
                <a:close/>
                <a:moveTo>
                  <a:pt x="47796" y="43330"/>
                </a:moveTo>
                <a:lnTo>
                  <a:pt x="47796" y="47089"/>
                </a:lnTo>
                <a:lnTo>
                  <a:pt x="44005" y="47089"/>
                </a:lnTo>
                <a:lnTo>
                  <a:pt x="44005" y="43330"/>
                </a:lnTo>
                <a:close/>
                <a:moveTo>
                  <a:pt x="51771" y="43330"/>
                </a:moveTo>
                <a:lnTo>
                  <a:pt x="51771" y="47089"/>
                </a:lnTo>
                <a:lnTo>
                  <a:pt x="47980" y="47089"/>
                </a:lnTo>
                <a:lnTo>
                  <a:pt x="47980" y="43330"/>
                </a:lnTo>
                <a:close/>
                <a:moveTo>
                  <a:pt x="55746" y="43330"/>
                </a:moveTo>
                <a:lnTo>
                  <a:pt x="55746" y="47089"/>
                </a:lnTo>
                <a:lnTo>
                  <a:pt x="51956" y="47089"/>
                </a:lnTo>
                <a:lnTo>
                  <a:pt x="51956" y="43330"/>
                </a:lnTo>
                <a:close/>
                <a:moveTo>
                  <a:pt x="59721" y="43330"/>
                </a:moveTo>
                <a:lnTo>
                  <a:pt x="59721" y="47089"/>
                </a:lnTo>
                <a:lnTo>
                  <a:pt x="55931" y="47089"/>
                </a:lnTo>
                <a:lnTo>
                  <a:pt x="55931" y="43330"/>
                </a:lnTo>
                <a:close/>
                <a:moveTo>
                  <a:pt x="63696" y="43330"/>
                </a:moveTo>
                <a:lnTo>
                  <a:pt x="63696" y="47089"/>
                </a:lnTo>
                <a:lnTo>
                  <a:pt x="59906" y="47089"/>
                </a:lnTo>
                <a:lnTo>
                  <a:pt x="59906" y="43330"/>
                </a:lnTo>
                <a:close/>
                <a:moveTo>
                  <a:pt x="67672" y="43330"/>
                </a:moveTo>
                <a:lnTo>
                  <a:pt x="67672" y="47089"/>
                </a:lnTo>
                <a:lnTo>
                  <a:pt x="63881" y="47089"/>
                </a:lnTo>
                <a:lnTo>
                  <a:pt x="63881" y="43330"/>
                </a:lnTo>
                <a:close/>
                <a:moveTo>
                  <a:pt x="71648" y="43330"/>
                </a:moveTo>
                <a:lnTo>
                  <a:pt x="71648" y="47089"/>
                </a:lnTo>
                <a:lnTo>
                  <a:pt x="67857" y="47089"/>
                </a:lnTo>
                <a:lnTo>
                  <a:pt x="67857" y="43330"/>
                </a:lnTo>
                <a:close/>
                <a:moveTo>
                  <a:pt x="75623" y="43330"/>
                </a:moveTo>
                <a:lnTo>
                  <a:pt x="75623" y="47089"/>
                </a:lnTo>
                <a:lnTo>
                  <a:pt x="71832" y="47089"/>
                </a:lnTo>
                <a:lnTo>
                  <a:pt x="71832" y="43330"/>
                </a:lnTo>
                <a:close/>
                <a:moveTo>
                  <a:pt x="79598" y="43330"/>
                </a:moveTo>
                <a:lnTo>
                  <a:pt x="79598" y="47089"/>
                </a:lnTo>
                <a:lnTo>
                  <a:pt x="75807" y="47089"/>
                </a:lnTo>
                <a:lnTo>
                  <a:pt x="75807" y="43330"/>
                </a:lnTo>
                <a:close/>
                <a:moveTo>
                  <a:pt x="83573" y="43330"/>
                </a:moveTo>
                <a:lnTo>
                  <a:pt x="83573" y="47089"/>
                </a:lnTo>
                <a:lnTo>
                  <a:pt x="79782" y="47089"/>
                </a:lnTo>
                <a:lnTo>
                  <a:pt x="79782" y="43330"/>
                </a:lnTo>
                <a:close/>
                <a:moveTo>
                  <a:pt x="87549" y="43330"/>
                </a:moveTo>
                <a:lnTo>
                  <a:pt x="87549" y="47089"/>
                </a:lnTo>
                <a:lnTo>
                  <a:pt x="83757" y="47089"/>
                </a:lnTo>
                <a:lnTo>
                  <a:pt x="83757" y="43330"/>
                </a:lnTo>
                <a:close/>
                <a:moveTo>
                  <a:pt x="91524" y="43330"/>
                </a:moveTo>
                <a:lnTo>
                  <a:pt x="91524" y="47089"/>
                </a:lnTo>
                <a:lnTo>
                  <a:pt x="87733" y="47089"/>
                </a:lnTo>
                <a:lnTo>
                  <a:pt x="87733" y="43330"/>
                </a:lnTo>
                <a:close/>
                <a:moveTo>
                  <a:pt x="95499" y="43330"/>
                </a:moveTo>
                <a:lnTo>
                  <a:pt x="95499" y="47089"/>
                </a:lnTo>
                <a:lnTo>
                  <a:pt x="91708" y="47089"/>
                </a:lnTo>
                <a:lnTo>
                  <a:pt x="91708" y="43330"/>
                </a:lnTo>
                <a:close/>
                <a:moveTo>
                  <a:pt x="99474" y="43330"/>
                </a:moveTo>
                <a:lnTo>
                  <a:pt x="99474" y="47089"/>
                </a:lnTo>
                <a:lnTo>
                  <a:pt x="95684" y="47089"/>
                </a:lnTo>
                <a:lnTo>
                  <a:pt x="95684" y="43330"/>
                </a:lnTo>
                <a:close/>
                <a:moveTo>
                  <a:pt x="103449" y="43330"/>
                </a:moveTo>
                <a:lnTo>
                  <a:pt x="103449" y="47089"/>
                </a:lnTo>
                <a:lnTo>
                  <a:pt x="99659" y="47089"/>
                </a:lnTo>
                <a:lnTo>
                  <a:pt x="99659" y="43330"/>
                </a:lnTo>
                <a:close/>
                <a:moveTo>
                  <a:pt x="107424" y="43330"/>
                </a:moveTo>
                <a:lnTo>
                  <a:pt x="107424" y="47089"/>
                </a:lnTo>
                <a:lnTo>
                  <a:pt x="103634" y="47089"/>
                </a:lnTo>
                <a:lnTo>
                  <a:pt x="103634" y="43330"/>
                </a:lnTo>
                <a:close/>
                <a:moveTo>
                  <a:pt x="111400" y="43330"/>
                </a:moveTo>
                <a:lnTo>
                  <a:pt x="111400" y="47089"/>
                </a:lnTo>
                <a:lnTo>
                  <a:pt x="107609" y="47089"/>
                </a:lnTo>
                <a:lnTo>
                  <a:pt x="107609" y="43330"/>
                </a:lnTo>
                <a:close/>
                <a:moveTo>
                  <a:pt x="115376" y="43330"/>
                </a:moveTo>
                <a:lnTo>
                  <a:pt x="115376" y="47089"/>
                </a:lnTo>
                <a:lnTo>
                  <a:pt x="111585" y="47089"/>
                </a:lnTo>
                <a:lnTo>
                  <a:pt x="111585" y="43330"/>
                </a:lnTo>
                <a:close/>
                <a:moveTo>
                  <a:pt x="119351" y="43330"/>
                </a:moveTo>
                <a:lnTo>
                  <a:pt x="119351" y="47089"/>
                </a:lnTo>
                <a:lnTo>
                  <a:pt x="115560" y="47089"/>
                </a:lnTo>
                <a:lnTo>
                  <a:pt x="115560" y="43330"/>
                </a:lnTo>
                <a:close/>
                <a:moveTo>
                  <a:pt x="123326" y="43330"/>
                </a:moveTo>
                <a:lnTo>
                  <a:pt x="123326" y="47089"/>
                </a:lnTo>
                <a:lnTo>
                  <a:pt x="119535" y="47089"/>
                </a:lnTo>
                <a:lnTo>
                  <a:pt x="119535" y="43330"/>
                </a:lnTo>
                <a:close/>
                <a:moveTo>
                  <a:pt x="127301" y="43330"/>
                </a:moveTo>
                <a:lnTo>
                  <a:pt x="127301" y="47089"/>
                </a:lnTo>
                <a:lnTo>
                  <a:pt x="123510" y="47089"/>
                </a:lnTo>
                <a:lnTo>
                  <a:pt x="123510" y="43330"/>
                </a:lnTo>
                <a:close/>
                <a:moveTo>
                  <a:pt x="131277" y="43330"/>
                </a:moveTo>
                <a:lnTo>
                  <a:pt x="131277" y="47089"/>
                </a:lnTo>
                <a:lnTo>
                  <a:pt x="127485" y="47089"/>
                </a:lnTo>
                <a:lnTo>
                  <a:pt x="127485" y="43330"/>
                </a:lnTo>
                <a:close/>
                <a:moveTo>
                  <a:pt x="135252" y="43330"/>
                </a:moveTo>
                <a:lnTo>
                  <a:pt x="135252" y="47089"/>
                </a:lnTo>
                <a:lnTo>
                  <a:pt x="131461" y="47089"/>
                </a:lnTo>
                <a:lnTo>
                  <a:pt x="131461" y="43330"/>
                </a:lnTo>
                <a:close/>
                <a:moveTo>
                  <a:pt x="139227" y="43330"/>
                </a:moveTo>
                <a:lnTo>
                  <a:pt x="139227" y="47089"/>
                </a:lnTo>
                <a:lnTo>
                  <a:pt x="135436" y="47089"/>
                </a:lnTo>
                <a:lnTo>
                  <a:pt x="135436" y="43330"/>
                </a:lnTo>
                <a:close/>
                <a:moveTo>
                  <a:pt x="143202" y="43330"/>
                </a:moveTo>
                <a:lnTo>
                  <a:pt x="143202" y="47089"/>
                </a:lnTo>
                <a:lnTo>
                  <a:pt x="139411" y="47089"/>
                </a:lnTo>
                <a:lnTo>
                  <a:pt x="139411" y="43330"/>
                </a:lnTo>
                <a:close/>
                <a:moveTo>
                  <a:pt x="147177" y="43330"/>
                </a:moveTo>
                <a:lnTo>
                  <a:pt x="147177" y="47089"/>
                </a:lnTo>
                <a:lnTo>
                  <a:pt x="143387" y="47089"/>
                </a:lnTo>
                <a:lnTo>
                  <a:pt x="143387" y="43330"/>
                </a:lnTo>
                <a:close/>
                <a:moveTo>
                  <a:pt x="151224" y="43330"/>
                </a:moveTo>
                <a:lnTo>
                  <a:pt x="151224" y="47089"/>
                </a:lnTo>
                <a:lnTo>
                  <a:pt x="147362" y="47089"/>
                </a:lnTo>
                <a:lnTo>
                  <a:pt x="147362" y="43330"/>
                </a:lnTo>
                <a:close/>
                <a:moveTo>
                  <a:pt x="4068" y="47272"/>
                </a:moveTo>
                <a:lnTo>
                  <a:pt x="4068" y="51032"/>
                </a:lnTo>
                <a:lnTo>
                  <a:pt x="184" y="51032"/>
                </a:lnTo>
                <a:lnTo>
                  <a:pt x="184" y="47272"/>
                </a:lnTo>
                <a:close/>
                <a:moveTo>
                  <a:pt x="8043" y="47272"/>
                </a:moveTo>
                <a:lnTo>
                  <a:pt x="8043" y="51032"/>
                </a:lnTo>
                <a:lnTo>
                  <a:pt x="4252" y="51032"/>
                </a:lnTo>
                <a:lnTo>
                  <a:pt x="4252" y="47272"/>
                </a:lnTo>
                <a:close/>
                <a:moveTo>
                  <a:pt x="12018" y="47272"/>
                </a:moveTo>
                <a:lnTo>
                  <a:pt x="12018" y="51032"/>
                </a:lnTo>
                <a:lnTo>
                  <a:pt x="8227" y="51032"/>
                </a:lnTo>
                <a:lnTo>
                  <a:pt x="8227" y="47272"/>
                </a:lnTo>
                <a:close/>
                <a:moveTo>
                  <a:pt x="15993" y="47272"/>
                </a:moveTo>
                <a:lnTo>
                  <a:pt x="15993" y="51032"/>
                </a:lnTo>
                <a:lnTo>
                  <a:pt x="12202" y="51032"/>
                </a:lnTo>
                <a:lnTo>
                  <a:pt x="12202" y="47272"/>
                </a:lnTo>
                <a:close/>
                <a:moveTo>
                  <a:pt x="19968" y="47272"/>
                </a:moveTo>
                <a:lnTo>
                  <a:pt x="19968" y="51032"/>
                </a:lnTo>
                <a:lnTo>
                  <a:pt x="16177" y="51032"/>
                </a:lnTo>
                <a:lnTo>
                  <a:pt x="16177" y="47272"/>
                </a:lnTo>
                <a:close/>
                <a:moveTo>
                  <a:pt x="23944" y="47272"/>
                </a:moveTo>
                <a:lnTo>
                  <a:pt x="23944" y="51032"/>
                </a:lnTo>
                <a:lnTo>
                  <a:pt x="20153" y="51032"/>
                </a:lnTo>
                <a:lnTo>
                  <a:pt x="20153" y="47272"/>
                </a:lnTo>
                <a:close/>
                <a:moveTo>
                  <a:pt x="27919" y="47272"/>
                </a:moveTo>
                <a:lnTo>
                  <a:pt x="27919" y="51032"/>
                </a:lnTo>
                <a:lnTo>
                  <a:pt x="24129" y="51032"/>
                </a:lnTo>
                <a:lnTo>
                  <a:pt x="24129" y="47272"/>
                </a:lnTo>
                <a:close/>
                <a:moveTo>
                  <a:pt x="31895" y="47272"/>
                </a:moveTo>
                <a:lnTo>
                  <a:pt x="31895" y="51032"/>
                </a:lnTo>
                <a:lnTo>
                  <a:pt x="28104" y="51032"/>
                </a:lnTo>
                <a:lnTo>
                  <a:pt x="28104" y="47272"/>
                </a:lnTo>
                <a:close/>
                <a:moveTo>
                  <a:pt x="35870" y="47272"/>
                </a:moveTo>
                <a:lnTo>
                  <a:pt x="35870" y="51032"/>
                </a:lnTo>
                <a:lnTo>
                  <a:pt x="32079" y="51032"/>
                </a:lnTo>
                <a:lnTo>
                  <a:pt x="32079" y="47272"/>
                </a:lnTo>
                <a:close/>
                <a:moveTo>
                  <a:pt x="39845" y="47272"/>
                </a:moveTo>
                <a:lnTo>
                  <a:pt x="39845" y="51032"/>
                </a:lnTo>
                <a:lnTo>
                  <a:pt x="36054" y="51032"/>
                </a:lnTo>
                <a:lnTo>
                  <a:pt x="36054" y="47272"/>
                </a:lnTo>
                <a:close/>
                <a:moveTo>
                  <a:pt x="43821" y="47272"/>
                </a:moveTo>
                <a:lnTo>
                  <a:pt x="43821" y="51032"/>
                </a:lnTo>
                <a:lnTo>
                  <a:pt x="40029" y="51032"/>
                </a:lnTo>
                <a:lnTo>
                  <a:pt x="40029" y="47272"/>
                </a:lnTo>
                <a:close/>
                <a:moveTo>
                  <a:pt x="47796" y="47272"/>
                </a:moveTo>
                <a:lnTo>
                  <a:pt x="47796" y="51032"/>
                </a:lnTo>
                <a:lnTo>
                  <a:pt x="44005" y="51032"/>
                </a:lnTo>
                <a:lnTo>
                  <a:pt x="44005" y="47272"/>
                </a:lnTo>
                <a:close/>
                <a:moveTo>
                  <a:pt x="51771" y="47272"/>
                </a:moveTo>
                <a:lnTo>
                  <a:pt x="51771" y="51032"/>
                </a:lnTo>
                <a:lnTo>
                  <a:pt x="47980" y="51032"/>
                </a:lnTo>
                <a:lnTo>
                  <a:pt x="47980" y="47272"/>
                </a:lnTo>
                <a:close/>
                <a:moveTo>
                  <a:pt x="55746" y="47272"/>
                </a:moveTo>
                <a:lnTo>
                  <a:pt x="55746" y="51032"/>
                </a:lnTo>
                <a:lnTo>
                  <a:pt x="51955" y="51032"/>
                </a:lnTo>
                <a:lnTo>
                  <a:pt x="51955" y="47272"/>
                </a:lnTo>
                <a:close/>
                <a:moveTo>
                  <a:pt x="59721" y="47272"/>
                </a:moveTo>
                <a:lnTo>
                  <a:pt x="59721" y="51032"/>
                </a:lnTo>
                <a:lnTo>
                  <a:pt x="55931" y="51032"/>
                </a:lnTo>
                <a:lnTo>
                  <a:pt x="55931" y="47272"/>
                </a:lnTo>
                <a:close/>
                <a:moveTo>
                  <a:pt x="63696" y="47272"/>
                </a:moveTo>
                <a:lnTo>
                  <a:pt x="63696" y="51032"/>
                </a:lnTo>
                <a:lnTo>
                  <a:pt x="59906" y="51032"/>
                </a:lnTo>
                <a:lnTo>
                  <a:pt x="59906" y="47272"/>
                </a:lnTo>
                <a:close/>
                <a:moveTo>
                  <a:pt x="67672" y="47272"/>
                </a:moveTo>
                <a:lnTo>
                  <a:pt x="67672" y="51032"/>
                </a:lnTo>
                <a:lnTo>
                  <a:pt x="63881" y="51032"/>
                </a:lnTo>
                <a:lnTo>
                  <a:pt x="63881" y="47272"/>
                </a:lnTo>
                <a:close/>
                <a:moveTo>
                  <a:pt x="71648" y="47272"/>
                </a:moveTo>
                <a:lnTo>
                  <a:pt x="71648" y="51032"/>
                </a:lnTo>
                <a:lnTo>
                  <a:pt x="67857" y="51032"/>
                </a:lnTo>
                <a:lnTo>
                  <a:pt x="67857" y="47272"/>
                </a:lnTo>
                <a:close/>
                <a:moveTo>
                  <a:pt x="75623" y="47272"/>
                </a:moveTo>
                <a:lnTo>
                  <a:pt x="75623" y="51032"/>
                </a:lnTo>
                <a:lnTo>
                  <a:pt x="71832" y="51032"/>
                </a:lnTo>
                <a:lnTo>
                  <a:pt x="71832" y="47272"/>
                </a:lnTo>
                <a:close/>
                <a:moveTo>
                  <a:pt x="79598" y="47272"/>
                </a:moveTo>
                <a:lnTo>
                  <a:pt x="79598" y="51032"/>
                </a:lnTo>
                <a:lnTo>
                  <a:pt x="75807" y="51032"/>
                </a:lnTo>
                <a:lnTo>
                  <a:pt x="75807" y="47272"/>
                </a:lnTo>
                <a:close/>
                <a:moveTo>
                  <a:pt x="83573" y="47272"/>
                </a:moveTo>
                <a:lnTo>
                  <a:pt x="83573" y="51032"/>
                </a:lnTo>
                <a:lnTo>
                  <a:pt x="79782" y="51032"/>
                </a:lnTo>
                <a:lnTo>
                  <a:pt x="79782" y="47272"/>
                </a:lnTo>
                <a:close/>
                <a:moveTo>
                  <a:pt x="87549" y="47272"/>
                </a:moveTo>
                <a:lnTo>
                  <a:pt x="87549" y="51032"/>
                </a:lnTo>
                <a:lnTo>
                  <a:pt x="83757" y="51032"/>
                </a:lnTo>
                <a:lnTo>
                  <a:pt x="83757" y="47272"/>
                </a:lnTo>
                <a:close/>
                <a:moveTo>
                  <a:pt x="91524" y="47272"/>
                </a:moveTo>
                <a:lnTo>
                  <a:pt x="91524" y="51032"/>
                </a:lnTo>
                <a:lnTo>
                  <a:pt x="87733" y="51032"/>
                </a:lnTo>
                <a:lnTo>
                  <a:pt x="87733" y="47272"/>
                </a:lnTo>
                <a:close/>
                <a:moveTo>
                  <a:pt x="95499" y="47272"/>
                </a:moveTo>
                <a:lnTo>
                  <a:pt x="95499" y="51032"/>
                </a:lnTo>
                <a:lnTo>
                  <a:pt x="91708" y="51032"/>
                </a:lnTo>
                <a:lnTo>
                  <a:pt x="91708" y="47272"/>
                </a:lnTo>
                <a:close/>
                <a:moveTo>
                  <a:pt x="99474" y="47272"/>
                </a:moveTo>
                <a:lnTo>
                  <a:pt x="99474" y="51032"/>
                </a:lnTo>
                <a:lnTo>
                  <a:pt x="95684" y="51032"/>
                </a:lnTo>
                <a:lnTo>
                  <a:pt x="95684" y="47272"/>
                </a:lnTo>
                <a:close/>
                <a:moveTo>
                  <a:pt x="103449" y="47272"/>
                </a:moveTo>
                <a:lnTo>
                  <a:pt x="103449" y="51032"/>
                </a:lnTo>
                <a:lnTo>
                  <a:pt x="99659" y="51032"/>
                </a:lnTo>
                <a:lnTo>
                  <a:pt x="99659" y="47272"/>
                </a:lnTo>
                <a:close/>
                <a:moveTo>
                  <a:pt x="107424" y="47272"/>
                </a:moveTo>
                <a:lnTo>
                  <a:pt x="107424" y="51032"/>
                </a:lnTo>
                <a:lnTo>
                  <a:pt x="103634" y="51032"/>
                </a:lnTo>
                <a:lnTo>
                  <a:pt x="103634" y="47272"/>
                </a:lnTo>
                <a:close/>
                <a:moveTo>
                  <a:pt x="111400" y="47272"/>
                </a:moveTo>
                <a:lnTo>
                  <a:pt x="111400" y="51032"/>
                </a:lnTo>
                <a:lnTo>
                  <a:pt x="107609" y="51032"/>
                </a:lnTo>
                <a:lnTo>
                  <a:pt x="107609" y="47272"/>
                </a:lnTo>
                <a:close/>
                <a:moveTo>
                  <a:pt x="115376" y="47272"/>
                </a:moveTo>
                <a:lnTo>
                  <a:pt x="115376" y="51032"/>
                </a:lnTo>
                <a:lnTo>
                  <a:pt x="111585" y="51032"/>
                </a:lnTo>
                <a:lnTo>
                  <a:pt x="111585" y="47272"/>
                </a:lnTo>
                <a:close/>
                <a:moveTo>
                  <a:pt x="119351" y="47272"/>
                </a:moveTo>
                <a:lnTo>
                  <a:pt x="119351" y="51032"/>
                </a:lnTo>
                <a:lnTo>
                  <a:pt x="115560" y="51032"/>
                </a:lnTo>
                <a:lnTo>
                  <a:pt x="115560" y="47272"/>
                </a:lnTo>
                <a:close/>
                <a:moveTo>
                  <a:pt x="123326" y="47272"/>
                </a:moveTo>
                <a:lnTo>
                  <a:pt x="123326" y="51032"/>
                </a:lnTo>
                <a:lnTo>
                  <a:pt x="119535" y="51032"/>
                </a:lnTo>
                <a:lnTo>
                  <a:pt x="119535" y="47272"/>
                </a:lnTo>
                <a:close/>
                <a:moveTo>
                  <a:pt x="127301" y="47272"/>
                </a:moveTo>
                <a:lnTo>
                  <a:pt x="127301" y="51032"/>
                </a:lnTo>
                <a:lnTo>
                  <a:pt x="123510" y="51032"/>
                </a:lnTo>
                <a:lnTo>
                  <a:pt x="123510" y="47272"/>
                </a:lnTo>
                <a:close/>
                <a:moveTo>
                  <a:pt x="131277" y="47272"/>
                </a:moveTo>
                <a:lnTo>
                  <a:pt x="131277" y="51032"/>
                </a:lnTo>
                <a:lnTo>
                  <a:pt x="127485" y="51032"/>
                </a:lnTo>
                <a:lnTo>
                  <a:pt x="127485" y="47272"/>
                </a:lnTo>
                <a:close/>
                <a:moveTo>
                  <a:pt x="135252" y="47272"/>
                </a:moveTo>
                <a:lnTo>
                  <a:pt x="135252" y="51032"/>
                </a:lnTo>
                <a:lnTo>
                  <a:pt x="131461" y="51032"/>
                </a:lnTo>
                <a:lnTo>
                  <a:pt x="131461" y="47272"/>
                </a:lnTo>
                <a:close/>
                <a:moveTo>
                  <a:pt x="139227" y="47272"/>
                </a:moveTo>
                <a:lnTo>
                  <a:pt x="139227" y="51032"/>
                </a:lnTo>
                <a:lnTo>
                  <a:pt x="135436" y="51032"/>
                </a:lnTo>
                <a:lnTo>
                  <a:pt x="135436" y="47272"/>
                </a:lnTo>
                <a:close/>
                <a:moveTo>
                  <a:pt x="143202" y="47272"/>
                </a:moveTo>
                <a:lnTo>
                  <a:pt x="143202" y="51032"/>
                </a:lnTo>
                <a:lnTo>
                  <a:pt x="139411" y="51032"/>
                </a:lnTo>
                <a:lnTo>
                  <a:pt x="139411" y="47272"/>
                </a:lnTo>
                <a:close/>
                <a:moveTo>
                  <a:pt x="147177" y="47272"/>
                </a:moveTo>
                <a:lnTo>
                  <a:pt x="147177" y="51032"/>
                </a:lnTo>
                <a:lnTo>
                  <a:pt x="143387" y="51032"/>
                </a:lnTo>
                <a:lnTo>
                  <a:pt x="143387" y="47272"/>
                </a:lnTo>
                <a:close/>
                <a:moveTo>
                  <a:pt x="151224" y="47272"/>
                </a:moveTo>
                <a:lnTo>
                  <a:pt x="151224" y="51032"/>
                </a:lnTo>
                <a:lnTo>
                  <a:pt x="147362" y="51032"/>
                </a:lnTo>
                <a:lnTo>
                  <a:pt x="147362" y="47272"/>
                </a:lnTo>
                <a:close/>
                <a:moveTo>
                  <a:pt x="4068" y="51215"/>
                </a:moveTo>
                <a:lnTo>
                  <a:pt x="4068" y="54974"/>
                </a:lnTo>
                <a:lnTo>
                  <a:pt x="184" y="54974"/>
                </a:lnTo>
                <a:lnTo>
                  <a:pt x="184" y="51215"/>
                </a:lnTo>
                <a:close/>
                <a:moveTo>
                  <a:pt x="8043" y="51215"/>
                </a:moveTo>
                <a:lnTo>
                  <a:pt x="8043" y="54974"/>
                </a:lnTo>
                <a:lnTo>
                  <a:pt x="4252" y="54974"/>
                </a:lnTo>
                <a:lnTo>
                  <a:pt x="4252" y="51215"/>
                </a:lnTo>
                <a:close/>
                <a:moveTo>
                  <a:pt x="12018" y="51215"/>
                </a:moveTo>
                <a:lnTo>
                  <a:pt x="12018" y="54974"/>
                </a:lnTo>
                <a:lnTo>
                  <a:pt x="8227" y="54974"/>
                </a:lnTo>
                <a:lnTo>
                  <a:pt x="8227" y="51215"/>
                </a:lnTo>
                <a:close/>
                <a:moveTo>
                  <a:pt x="15993" y="51215"/>
                </a:moveTo>
                <a:lnTo>
                  <a:pt x="15993" y="54974"/>
                </a:lnTo>
                <a:lnTo>
                  <a:pt x="12202" y="54974"/>
                </a:lnTo>
                <a:lnTo>
                  <a:pt x="12202" y="51215"/>
                </a:lnTo>
                <a:close/>
                <a:moveTo>
                  <a:pt x="19968" y="51215"/>
                </a:moveTo>
                <a:lnTo>
                  <a:pt x="19968" y="54974"/>
                </a:lnTo>
                <a:lnTo>
                  <a:pt x="16177" y="54974"/>
                </a:lnTo>
                <a:lnTo>
                  <a:pt x="16177" y="51215"/>
                </a:lnTo>
                <a:close/>
                <a:moveTo>
                  <a:pt x="23944" y="51215"/>
                </a:moveTo>
                <a:lnTo>
                  <a:pt x="23944" y="54974"/>
                </a:lnTo>
                <a:lnTo>
                  <a:pt x="20153" y="54974"/>
                </a:lnTo>
                <a:lnTo>
                  <a:pt x="20153" y="51215"/>
                </a:lnTo>
                <a:close/>
                <a:moveTo>
                  <a:pt x="27919" y="51215"/>
                </a:moveTo>
                <a:lnTo>
                  <a:pt x="27919" y="54974"/>
                </a:lnTo>
                <a:lnTo>
                  <a:pt x="24129" y="54974"/>
                </a:lnTo>
                <a:lnTo>
                  <a:pt x="24129" y="51215"/>
                </a:lnTo>
                <a:close/>
                <a:moveTo>
                  <a:pt x="31895" y="51215"/>
                </a:moveTo>
                <a:lnTo>
                  <a:pt x="31895" y="54974"/>
                </a:lnTo>
                <a:lnTo>
                  <a:pt x="28104" y="54974"/>
                </a:lnTo>
                <a:lnTo>
                  <a:pt x="28104" y="51215"/>
                </a:lnTo>
                <a:close/>
                <a:moveTo>
                  <a:pt x="35870" y="51215"/>
                </a:moveTo>
                <a:lnTo>
                  <a:pt x="35870" y="54974"/>
                </a:lnTo>
                <a:lnTo>
                  <a:pt x="32079" y="54974"/>
                </a:lnTo>
                <a:lnTo>
                  <a:pt x="32079" y="51215"/>
                </a:lnTo>
                <a:close/>
                <a:moveTo>
                  <a:pt x="39845" y="51215"/>
                </a:moveTo>
                <a:lnTo>
                  <a:pt x="39845" y="54974"/>
                </a:lnTo>
                <a:lnTo>
                  <a:pt x="36054" y="54974"/>
                </a:lnTo>
                <a:lnTo>
                  <a:pt x="36054" y="51215"/>
                </a:lnTo>
                <a:close/>
                <a:moveTo>
                  <a:pt x="43821" y="51215"/>
                </a:moveTo>
                <a:lnTo>
                  <a:pt x="43821" y="54974"/>
                </a:lnTo>
                <a:lnTo>
                  <a:pt x="40029" y="54974"/>
                </a:lnTo>
                <a:lnTo>
                  <a:pt x="40029" y="51215"/>
                </a:lnTo>
                <a:close/>
                <a:moveTo>
                  <a:pt x="47796" y="51215"/>
                </a:moveTo>
                <a:lnTo>
                  <a:pt x="47796" y="54974"/>
                </a:lnTo>
                <a:lnTo>
                  <a:pt x="44005" y="54974"/>
                </a:lnTo>
                <a:lnTo>
                  <a:pt x="44005" y="51215"/>
                </a:lnTo>
                <a:close/>
                <a:moveTo>
                  <a:pt x="51771" y="51215"/>
                </a:moveTo>
                <a:lnTo>
                  <a:pt x="51771" y="54974"/>
                </a:lnTo>
                <a:lnTo>
                  <a:pt x="47980" y="54974"/>
                </a:lnTo>
                <a:lnTo>
                  <a:pt x="47980" y="51215"/>
                </a:lnTo>
                <a:close/>
                <a:moveTo>
                  <a:pt x="55746" y="51215"/>
                </a:moveTo>
                <a:lnTo>
                  <a:pt x="55746" y="54974"/>
                </a:lnTo>
                <a:lnTo>
                  <a:pt x="51955" y="54974"/>
                </a:lnTo>
                <a:lnTo>
                  <a:pt x="51955" y="51215"/>
                </a:lnTo>
                <a:close/>
                <a:moveTo>
                  <a:pt x="59721" y="51215"/>
                </a:moveTo>
                <a:lnTo>
                  <a:pt x="59721" y="54974"/>
                </a:lnTo>
                <a:lnTo>
                  <a:pt x="55931" y="54974"/>
                </a:lnTo>
                <a:lnTo>
                  <a:pt x="55931" y="51215"/>
                </a:lnTo>
                <a:close/>
                <a:moveTo>
                  <a:pt x="63696" y="51215"/>
                </a:moveTo>
                <a:lnTo>
                  <a:pt x="63696" y="54974"/>
                </a:lnTo>
                <a:lnTo>
                  <a:pt x="59906" y="54974"/>
                </a:lnTo>
                <a:lnTo>
                  <a:pt x="59906" y="51215"/>
                </a:lnTo>
                <a:close/>
                <a:moveTo>
                  <a:pt x="67672" y="51215"/>
                </a:moveTo>
                <a:lnTo>
                  <a:pt x="67672" y="54974"/>
                </a:lnTo>
                <a:lnTo>
                  <a:pt x="63881" y="54974"/>
                </a:lnTo>
                <a:lnTo>
                  <a:pt x="63881" y="51215"/>
                </a:lnTo>
                <a:close/>
                <a:moveTo>
                  <a:pt x="71648" y="51215"/>
                </a:moveTo>
                <a:lnTo>
                  <a:pt x="71648" y="54974"/>
                </a:lnTo>
                <a:lnTo>
                  <a:pt x="67857" y="54974"/>
                </a:lnTo>
                <a:lnTo>
                  <a:pt x="67857" y="51215"/>
                </a:lnTo>
                <a:close/>
                <a:moveTo>
                  <a:pt x="75623" y="51215"/>
                </a:moveTo>
                <a:lnTo>
                  <a:pt x="75623" y="54974"/>
                </a:lnTo>
                <a:lnTo>
                  <a:pt x="71832" y="54974"/>
                </a:lnTo>
                <a:lnTo>
                  <a:pt x="71832" y="51215"/>
                </a:lnTo>
                <a:close/>
                <a:moveTo>
                  <a:pt x="79598" y="51215"/>
                </a:moveTo>
                <a:lnTo>
                  <a:pt x="79598" y="54974"/>
                </a:lnTo>
                <a:lnTo>
                  <a:pt x="75807" y="54974"/>
                </a:lnTo>
                <a:lnTo>
                  <a:pt x="75807" y="51215"/>
                </a:lnTo>
                <a:close/>
                <a:moveTo>
                  <a:pt x="83573" y="51215"/>
                </a:moveTo>
                <a:lnTo>
                  <a:pt x="83573" y="54974"/>
                </a:lnTo>
                <a:lnTo>
                  <a:pt x="79782" y="54974"/>
                </a:lnTo>
                <a:lnTo>
                  <a:pt x="79782" y="51215"/>
                </a:lnTo>
                <a:close/>
                <a:moveTo>
                  <a:pt x="87549" y="51215"/>
                </a:moveTo>
                <a:lnTo>
                  <a:pt x="87549" y="54974"/>
                </a:lnTo>
                <a:lnTo>
                  <a:pt x="83757" y="54974"/>
                </a:lnTo>
                <a:lnTo>
                  <a:pt x="83757" y="51215"/>
                </a:lnTo>
                <a:close/>
                <a:moveTo>
                  <a:pt x="91524" y="51215"/>
                </a:moveTo>
                <a:lnTo>
                  <a:pt x="91524" y="54974"/>
                </a:lnTo>
                <a:lnTo>
                  <a:pt x="87733" y="54974"/>
                </a:lnTo>
                <a:lnTo>
                  <a:pt x="87733" y="51215"/>
                </a:lnTo>
                <a:close/>
                <a:moveTo>
                  <a:pt x="95499" y="51215"/>
                </a:moveTo>
                <a:lnTo>
                  <a:pt x="95499" y="54974"/>
                </a:lnTo>
                <a:lnTo>
                  <a:pt x="91708" y="54974"/>
                </a:lnTo>
                <a:lnTo>
                  <a:pt x="91708" y="51215"/>
                </a:lnTo>
                <a:close/>
                <a:moveTo>
                  <a:pt x="99474" y="51215"/>
                </a:moveTo>
                <a:lnTo>
                  <a:pt x="99474" y="54974"/>
                </a:lnTo>
                <a:lnTo>
                  <a:pt x="95684" y="54974"/>
                </a:lnTo>
                <a:lnTo>
                  <a:pt x="95684" y="51215"/>
                </a:lnTo>
                <a:close/>
                <a:moveTo>
                  <a:pt x="103449" y="51215"/>
                </a:moveTo>
                <a:lnTo>
                  <a:pt x="103449" y="54974"/>
                </a:lnTo>
                <a:lnTo>
                  <a:pt x="99659" y="54974"/>
                </a:lnTo>
                <a:lnTo>
                  <a:pt x="99659" y="51215"/>
                </a:lnTo>
                <a:close/>
                <a:moveTo>
                  <a:pt x="107424" y="51215"/>
                </a:moveTo>
                <a:lnTo>
                  <a:pt x="107424" y="54974"/>
                </a:lnTo>
                <a:lnTo>
                  <a:pt x="103634" y="54974"/>
                </a:lnTo>
                <a:lnTo>
                  <a:pt x="103634" y="51215"/>
                </a:lnTo>
                <a:close/>
                <a:moveTo>
                  <a:pt x="111400" y="51215"/>
                </a:moveTo>
                <a:lnTo>
                  <a:pt x="111400" y="54974"/>
                </a:lnTo>
                <a:lnTo>
                  <a:pt x="107609" y="54974"/>
                </a:lnTo>
                <a:lnTo>
                  <a:pt x="107609" y="51215"/>
                </a:lnTo>
                <a:close/>
                <a:moveTo>
                  <a:pt x="115376" y="51215"/>
                </a:moveTo>
                <a:lnTo>
                  <a:pt x="115376" y="54974"/>
                </a:lnTo>
                <a:lnTo>
                  <a:pt x="111585" y="54974"/>
                </a:lnTo>
                <a:lnTo>
                  <a:pt x="111585" y="51215"/>
                </a:lnTo>
                <a:close/>
                <a:moveTo>
                  <a:pt x="119351" y="51215"/>
                </a:moveTo>
                <a:lnTo>
                  <a:pt x="119351" y="54974"/>
                </a:lnTo>
                <a:lnTo>
                  <a:pt x="115560" y="54974"/>
                </a:lnTo>
                <a:lnTo>
                  <a:pt x="115560" y="51215"/>
                </a:lnTo>
                <a:close/>
                <a:moveTo>
                  <a:pt x="123326" y="51215"/>
                </a:moveTo>
                <a:lnTo>
                  <a:pt x="123326" y="54974"/>
                </a:lnTo>
                <a:lnTo>
                  <a:pt x="119535" y="54974"/>
                </a:lnTo>
                <a:lnTo>
                  <a:pt x="119535" y="51215"/>
                </a:lnTo>
                <a:close/>
                <a:moveTo>
                  <a:pt x="127301" y="51215"/>
                </a:moveTo>
                <a:lnTo>
                  <a:pt x="127301" y="54974"/>
                </a:lnTo>
                <a:lnTo>
                  <a:pt x="123510" y="54974"/>
                </a:lnTo>
                <a:lnTo>
                  <a:pt x="123510" y="51215"/>
                </a:lnTo>
                <a:close/>
                <a:moveTo>
                  <a:pt x="131277" y="51215"/>
                </a:moveTo>
                <a:lnTo>
                  <a:pt x="131277" y="54974"/>
                </a:lnTo>
                <a:lnTo>
                  <a:pt x="127485" y="54974"/>
                </a:lnTo>
                <a:lnTo>
                  <a:pt x="127485" y="51215"/>
                </a:lnTo>
                <a:close/>
                <a:moveTo>
                  <a:pt x="135252" y="51215"/>
                </a:moveTo>
                <a:lnTo>
                  <a:pt x="135252" y="54974"/>
                </a:lnTo>
                <a:lnTo>
                  <a:pt x="131461" y="54974"/>
                </a:lnTo>
                <a:lnTo>
                  <a:pt x="131461" y="51215"/>
                </a:lnTo>
                <a:close/>
                <a:moveTo>
                  <a:pt x="139227" y="51215"/>
                </a:moveTo>
                <a:lnTo>
                  <a:pt x="139227" y="54974"/>
                </a:lnTo>
                <a:lnTo>
                  <a:pt x="135436" y="54974"/>
                </a:lnTo>
                <a:lnTo>
                  <a:pt x="135436" y="51215"/>
                </a:lnTo>
                <a:close/>
                <a:moveTo>
                  <a:pt x="143202" y="51215"/>
                </a:moveTo>
                <a:lnTo>
                  <a:pt x="143202" y="54974"/>
                </a:lnTo>
                <a:lnTo>
                  <a:pt x="139411" y="54974"/>
                </a:lnTo>
                <a:lnTo>
                  <a:pt x="139411" y="51215"/>
                </a:lnTo>
                <a:close/>
                <a:moveTo>
                  <a:pt x="147177" y="51215"/>
                </a:moveTo>
                <a:lnTo>
                  <a:pt x="147177" y="54974"/>
                </a:lnTo>
                <a:lnTo>
                  <a:pt x="143387" y="54974"/>
                </a:lnTo>
                <a:lnTo>
                  <a:pt x="143387" y="51215"/>
                </a:lnTo>
                <a:close/>
                <a:moveTo>
                  <a:pt x="151224" y="51215"/>
                </a:moveTo>
                <a:lnTo>
                  <a:pt x="151224" y="54974"/>
                </a:lnTo>
                <a:lnTo>
                  <a:pt x="147362" y="54974"/>
                </a:lnTo>
                <a:lnTo>
                  <a:pt x="147362" y="51215"/>
                </a:lnTo>
                <a:close/>
                <a:moveTo>
                  <a:pt x="4068" y="55157"/>
                </a:moveTo>
                <a:lnTo>
                  <a:pt x="4068" y="58918"/>
                </a:lnTo>
                <a:lnTo>
                  <a:pt x="184" y="58918"/>
                </a:lnTo>
                <a:lnTo>
                  <a:pt x="184" y="55157"/>
                </a:lnTo>
                <a:close/>
                <a:moveTo>
                  <a:pt x="8043" y="55157"/>
                </a:moveTo>
                <a:lnTo>
                  <a:pt x="8043" y="58918"/>
                </a:lnTo>
                <a:lnTo>
                  <a:pt x="4252" y="58918"/>
                </a:lnTo>
                <a:lnTo>
                  <a:pt x="4252" y="55157"/>
                </a:lnTo>
                <a:close/>
                <a:moveTo>
                  <a:pt x="12018" y="55157"/>
                </a:moveTo>
                <a:lnTo>
                  <a:pt x="12018" y="58918"/>
                </a:lnTo>
                <a:lnTo>
                  <a:pt x="8227" y="58918"/>
                </a:lnTo>
                <a:lnTo>
                  <a:pt x="8227" y="55157"/>
                </a:lnTo>
                <a:close/>
                <a:moveTo>
                  <a:pt x="15993" y="55157"/>
                </a:moveTo>
                <a:lnTo>
                  <a:pt x="15993" y="58918"/>
                </a:lnTo>
                <a:lnTo>
                  <a:pt x="12202" y="58918"/>
                </a:lnTo>
                <a:lnTo>
                  <a:pt x="12202" y="55157"/>
                </a:lnTo>
                <a:close/>
                <a:moveTo>
                  <a:pt x="19968" y="55157"/>
                </a:moveTo>
                <a:lnTo>
                  <a:pt x="19968" y="58918"/>
                </a:lnTo>
                <a:lnTo>
                  <a:pt x="16177" y="58918"/>
                </a:lnTo>
                <a:lnTo>
                  <a:pt x="16177" y="55157"/>
                </a:lnTo>
                <a:close/>
                <a:moveTo>
                  <a:pt x="23944" y="55157"/>
                </a:moveTo>
                <a:lnTo>
                  <a:pt x="23944" y="58918"/>
                </a:lnTo>
                <a:lnTo>
                  <a:pt x="20153" y="58918"/>
                </a:lnTo>
                <a:lnTo>
                  <a:pt x="20153" y="55157"/>
                </a:lnTo>
                <a:close/>
                <a:moveTo>
                  <a:pt x="27919" y="55157"/>
                </a:moveTo>
                <a:lnTo>
                  <a:pt x="27919" y="58918"/>
                </a:lnTo>
                <a:lnTo>
                  <a:pt x="24129" y="58918"/>
                </a:lnTo>
                <a:lnTo>
                  <a:pt x="24129" y="55157"/>
                </a:lnTo>
                <a:close/>
                <a:moveTo>
                  <a:pt x="31895" y="55157"/>
                </a:moveTo>
                <a:lnTo>
                  <a:pt x="31895" y="58918"/>
                </a:lnTo>
                <a:lnTo>
                  <a:pt x="28104" y="58918"/>
                </a:lnTo>
                <a:lnTo>
                  <a:pt x="28104" y="55157"/>
                </a:lnTo>
                <a:close/>
                <a:moveTo>
                  <a:pt x="35870" y="55157"/>
                </a:moveTo>
                <a:lnTo>
                  <a:pt x="35870" y="58918"/>
                </a:lnTo>
                <a:lnTo>
                  <a:pt x="32079" y="58918"/>
                </a:lnTo>
                <a:lnTo>
                  <a:pt x="32079" y="55157"/>
                </a:lnTo>
                <a:close/>
                <a:moveTo>
                  <a:pt x="39845" y="55157"/>
                </a:moveTo>
                <a:lnTo>
                  <a:pt x="39845" y="58918"/>
                </a:lnTo>
                <a:lnTo>
                  <a:pt x="36054" y="58918"/>
                </a:lnTo>
                <a:lnTo>
                  <a:pt x="36054" y="55157"/>
                </a:lnTo>
                <a:close/>
                <a:moveTo>
                  <a:pt x="43821" y="55157"/>
                </a:moveTo>
                <a:lnTo>
                  <a:pt x="43821" y="58918"/>
                </a:lnTo>
                <a:lnTo>
                  <a:pt x="40029" y="58918"/>
                </a:lnTo>
                <a:lnTo>
                  <a:pt x="40029" y="55157"/>
                </a:lnTo>
                <a:close/>
                <a:moveTo>
                  <a:pt x="47796" y="55157"/>
                </a:moveTo>
                <a:lnTo>
                  <a:pt x="47796" y="58918"/>
                </a:lnTo>
                <a:lnTo>
                  <a:pt x="44005" y="58918"/>
                </a:lnTo>
                <a:lnTo>
                  <a:pt x="44005" y="55157"/>
                </a:lnTo>
                <a:close/>
                <a:moveTo>
                  <a:pt x="51771" y="55157"/>
                </a:moveTo>
                <a:lnTo>
                  <a:pt x="51771" y="58918"/>
                </a:lnTo>
                <a:lnTo>
                  <a:pt x="47980" y="58918"/>
                </a:lnTo>
                <a:lnTo>
                  <a:pt x="47980" y="55157"/>
                </a:lnTo>
                <a:close/>
                <a:moveTo>
                  <a:pt x="55746" y="55157"/>
                </a:moveTo>
                <a:lnTo>
                  <a:pt x="55746" y="58918"/>
                </a:lnTo>
                <a:lnTo>
                  <a:pt x="51955" y="58918"/>
                </a:lnTo>
                <a:lnTo>
                  <a:pt x="51955" y="55157"/>
                </a:lnTo>
                <a:close/>
                <a:moveTo>
                  <a:pt x="59721" y="55157"/>
                </a:moveTo>
                <a:lnTo>
                  <a:pt x="59721" y="58918"/>
                </a:lnTo>
                <a:lnTo>
                  <a:pt x="55931" y="58918"/>
                </a:lnTo>
                <a:lnTo>
                  <a:pt x="55931" y="55157"/>
                </a:lnTo>
                <a:close/>
                <a:moveTo>
                  <a:pt x="63696" y="55157"/>
                </a:moveTo>
                <a:lnTo>
                  <a:pt x="63696" y="58918"/>
                </a:lnTo>
                <a:lnTo>
                  <a:pt x="59906" y="58918"/>
                </a:lnTo>
                <a:lnTo>
                  <a:pt x="59906" y="55157"/>
                </a:lnTo>
                <a:close/>
                <a:moveTo>
                  <a:pt x="67672" y="55157"/>
                </a:moveTo>
                <a:lnTo>
                  <a:pt x="67672" y="58918"/>
                </a:lnTo>
                <a:lnTo>
                  <a:pt x="63881" y="58918"/>
                </a:lnTo>
                <a:lnTo>
                  <a:pt x="63881" y="55157"/>
                </a:lnTo>
                <a:close/>
                <a:moveTo>
                  <a:pt x="71648" y="55157"/>
                </a:moveTo>
                <a:lnTo>
                  <a:pt x="71648" y="58918"/>
                </a:lnTo>
                <a:lnTo>
                  <a:pt x="67857" y="58918"/>
                </a:lnTo>
                <a:lnTo>
                  <a:pt x="67857" y="55157"/>
                </a:lnTo>
                <a:close/>
                <a:moveTo>
                  <a:pt x="75623" y="55157"/>
                </a:moveTo>
                <a:lnTo>
                  <a:pt x="75623" y="58918"/>
                </a:lnTo>
                <a:lnTo>
                  <a:pt x="71832" y="58918"/>
                </a:lnTo>
                <a:lnTo>
                  <a:pt x="71832" y="55157"/>
                </a:lnTo>
                <a:close/>
                <a:moveTo>
                  <a:pt x="79598" y="55157"/>
                </a:moveTo>
                <a:lnTo>
                  <a:pt x="79598" y="58918"/>
                </a:lnTo>
                <a:lnTo>
                  <a:pt x="75807" y="58918"/>
                </a:lnTo>
                <a:lnTo>
                  <a:pt x="75807" y="55157"/>
                </a:lnTo>
                <a:close/>
                <a:moveTo>
                  <a:pt x="83573" y="55157"/>
                </a:moveTo>
                <a:lnTo>
                  <a:pt x="83573" y="58918"/>
                </a:lnTo>
                <a:lnTo>
                  <a:pt x="79782" y="58918"/>
                </a:lnTo>
                <a:lnTo>
                  <a:pt x="79782" y="55157"/>
                </a:lnTo>
                <a:close/>
                <a:moveTo>
                  <a:pt x="87549" y="55157"/>
                </a:moveTo>
                <a:lnTo>
                  <a:pt x="87549" y="58918"/>
                </a:lnTo>
                <a:lnTo>
                  <a:pt x="83757" y="58918"/>
                </a:lnTo>
                <a:lnTo>
                  <a:pt x="83757" y="55157"/>
                </a:lnTo>
                <a:close/>
                <a:moveTo>
                  <a:pt x="91524" y="55157"/>
                </a:moveTo>
                <a:lnTo>
                  <a:pt x="91524" y="58918"/>
                </a:lnTo>
                <a:lnTo>
                  <a:pt x="87733" y="58918"/>
                </a:lnTo>
                <a:lnTo>
                  <a:pt x="87733" y="55157"/>
                </a:lnTo>
                <a:close/>
                <a:moveTo>
                  <a:pt x="95499" y="55157"/>
                </a:moveTo>
                <a:lnTo>
                  <a:pt x="95499" y="58918"/>
                </a:lnTo>
                <a:lnTo>
                  <a:pt x="91708" y="58918"/>
                </a:lnTo>
                <a:lnTo>
                  <a:pt x="91708" y="55157"/>
                </a:lnTo>
                <a:close/>
                <a:moveTo>
                  <a:pt x="99474" y="55157"/>
                </a:moveTo>
                <a:lnTo>
                  <a:pt x="99474" y="58918"/>
                </a:lnTo>
                <a:lnTo>
                  <a:pt x="95684" y="58918"/>
                </a:lnTo>
                <a:lnTo>
                  <a:pt x="95684" y="55157"/>
                </a:lnTo>
                <a:close/>
                <a:moveTo>
                  <a:pt x="103449" y="55157"/>
                </a:moveTo>
                <a:lnTo>
                  <a:pt x="103449" y="58918"/>
                </a:lnTo>
                <a:lnTo>
                  <a:pt x="99659" y="58918"/>
                </a:lnTo>
                <a:lnTo>
                  <a:pt x="99659" y="55157"/>
                </a:lnTo>
                <a:close/>
                <a:moveTo>
                  <a:pt x="107424" y="55157"/>
                </a:moveTo>
                <a:lnTo>
                  <a:pt x="107424" y="58918"/>
                </a:lnTo>
                <a:lnTo>
                  <a:pt x="103634" y="58918"/>
                </a:lnTo>
                <a:lnTo>
                  <a:pt x="103634" y="55157"/>
                </a:lnTo>
                <a:close/>
                <a:moveTo>
                  <a:pt x="111400" y="55157"/>
                </a:moveTo>
                <a:lnTo>
                  <a:pt x="111400" y="58918"/>
                </a:lnTo>
                <a:lnTo>
                  <a:pt x="107609" y="58918"/>
                </a:lnTo>
                <a:lnTo>
                  <a:pt x="107609" y="55157"/>
                </a:lnTo>
                <a:close/>
                <a:moveTo>
                  <a:pt x="115376" y="55157"/>
                </a:moveTo>
                <a:lnTo>
                  <a:pt x="115376" y="58918"/>
                </a:lnTo>
                <a:lnTo>
                  <a:pt x="111585" y="58918"/>
                </a:lnTo>
                <a:lnTo>
                  <a:pt x="111585" y="55157"/>
                </a:lnTo>
                <a:close/>
                <a:moveTo>
                  <a:pt x="119351" y="55157"/>
                </a:moveTo>
                <a:lnTo>
                  <a:pt x="119351" y="58918"/>
                </a:lnTo>
                <a:lnTo>
                  <a:pt x="115560" y="58918"/>
                </a:lnTo>
                <a:lnTo>
                  <a:pt x="115560" y="55157"/>
                </a:lnTo>
                <a:close/>
                <a:moveTo>
                  <a:pt x="123326" y="55157"/>
                </a:moveTo>
                <a:lnTo>
                  <a:pt x="123326" y="58918"/>
                </a:lnTo>
                <a:lnTo>
                  <a:pt x="119535" y="58918"/>
                </a:lnTo>
                <a:lnTo>
                  <a:pt x="119535" y="55157"/>
                </a:lnTo>
                <a:close/>
                <a:moveTo>
                  <a:pt x="127301" y="55157"/>
                </a:moveTo>
                <a:lnTo>
                  <a:pt x="127301" y="58918"/>
                </a:lnTo>
                <a:lnTo>
                  <a:pt x="123510" y="58918"/>
                </a:lnTo>
                <a:lnTo>
                  <a:pt x="123510" y="55157"/>
                </a:lnTo>
                <a:close/>
                <a:moveTo>
                  <a:pt x="131277" y="55157"/>
                </a:moveTo>
                <a:lnTo>
                  <a:pt x="131277" y="58918"/>
                </a:lnTo>
                <a:lnTo>
                  <a:pt x="127485" y="58918"/>
                </a:lnTo>
                <a:lnTo>
                  <a:pt x="127485" y="55157"/>
                </a:lnTo>
                <a:close/>
                <a:moveTo>
                  <a:pt x="135252" y="55157"/>
                </a:moveTo>
                <a:lnTo>
                  <a:pt x="135252" y="58918"/>
                </a:lnTo>
                <a:lnTo>
                  <a:pt x="131461" y="58918"/>
                </a:lnTo>
                <a:lnTo>
                  <a:pt x="131461" y="55157"/>
                </a:lnTo>
                <a:close/>
                <a:moveTo>
                  <a:pt x="139227" y="55157"/>
                </a:moveTo>
                <a:lnTo>
                  <a:pt x="139227" y="58918"/>
                </a:lnTo>
                <a:lnTo>
                  <a:pt x="135436" y="58918"/>
                </a:lnTo>
                <a:lnTo>
                  <a:pt x="135436" y="55157"/>
                </a:lnTo>
                <a:close/>
                <a:moveTo>
                  <a:pt x="143202" y="55157"/>
                </a:moveTo>
                <a:lnTo>
                  <a:pt x="143202" y="58918"/>
                </a:lnTo>
                <a:lnTo>
                  <a:pt x="139411" y="58918"/>
                </a:lnTo>
                <a:lnTo>
                  <a:pt x="139411" y="55157"/>
                </a:lnTo>
                <a:close/>
                <a:moveTo>
                  <a:pt x="147177" y="55157"/>
                </a:moveTo>
                <a:lnTo>
                  <a:pt x="147177" y="58918"/>
                </a:lnTo>
                <a:lnTo>
                  <a:pt x="143387" y="58918"/>
                </a:lnTo>
                <a:lnTo>
                  <a:pt x="143387" y="55157"/>
                </a:lnTo>
                <a:close/>
                <a:moveTo>
                  <a:pt x="151224" y="55157"/>
                </a:moveTo>
                <a:lnTo>
                  <a:pt x="151224" y="58918"/>
                </a:lnTo>
                <a:lnTo>
                  <a:pt x="147362" y="58918"/>
                </a:lnTo>
                <a:lnTo>
                  <a:pt x="147362" y="55157"/>
                </a:lnTo>
                <a:close/>
                <a:moveTo>
                  <a:pt x="4068" y="59101"/>
                </a:moveTo>
                <a:lnTo>
                  <a:pt x="4068" y="62861"/>
                </a:lnTo>
                <a:lnTo>
                  <a:pt x="184" y="62861"/>
                </a:lnTo>
                <a:lnTo>
                  <a:pt x="184" y="59101"/>
                </a:lnTo>
                <a:close/>
                <a:moveTo>
                  <a:pt x="8043" y="59101"/>
                </a:moveTo>
                <a:lnTo>
                  <a:pt x="8043" y="62861"/>
                </a:lnTo>
                <a:lnTo>
                  <a:pt x="4252" y="62861"/>
                </a:lnTo>
                <a:lnTo>
                  <a:pt x="4252" y="59101"/>
                </a:lnTo>
                <a:close/>
                <a:moveTo>
                  <a:pt x="12018" y="59101"/>
                </a:moveTo>
                <a:lnTo>
                  <a:pt x="12018" y="62861"/>
                </a:lnTo>
                <a:lnTo>
                  <a:pt x="8227" y="62861"/>
                </a:lnTo>
                <a:lnTo>
                  <a:pt x="8227" y="59101"/>
                </a:lnTo>
                <a:close/>
                <a:moveTo>
                  <a:pt x="15993" y="59101"/>
                </a:moveTo>
                <a:lnTo>
                  <a:pt x="15993" y="62861"/>
                </a:lnTo>
                <a:lnTo>
                  <a:pt x="12202" y="62861"/>
                </a:lnTo>
                <a:lnTo>
                  <a:pt x="12202" y="59101"/>
                </a:lnTo>
                <a:close/>
                <a:moveTo>
                  <a:pt x="19968" y="59101"/>
                </a:moveTo>
                <a:lnTo>
                  <a:pt x="19968" y="62861"/>
                </a:lnTo>
                <a:lnTo>
                  <a:pt x="16177" y="62861"/>
                </a:lnTo>
                <a:lnTo>
                  <a:pt x="16177" y="59101"/>
                </a:lnTo>
                <a:close/>
                <a:moveTo>
                  <a:pt x="23944" y="59101"/>
                </a:moveTo>
                <a:lnTo>
                  <a:pt x="23944" y="62861"/>
                </a:lnTo>
                <a:lnTo>
                  <a:pt x="20153" y="62861"/>
                </a:lnTo>
                <a:lnTo>
                  <a:pt x="20153" y="59101"/>
                </a:lnTo>
                <a:close/>
                <a:moveTo>
                  <a:pt x="27919" y="59101"/>
                </a:moveTo>
                <a:lnTo>
                  <a:pt x="27919" y="62861"/>
                </a:lnTo>
                <a:lnTo>
                  <a:pt x="24129" y="62861"/>
                </a:lnTo>
                <a:lnTo>
                  <a:pt x="24129" y="59101"/>
                </a:lnTo>
                <a:close/>
                <a:moveTo>
                  <a:pt x="31895" y="59101"/>
                </a:moveTo>
                <a:lnTo>
                  <a:pt x="31895" y="62861"/>
                </a:lnTo>
                <a:lnTo>
                  <a:pt x="28104" y="62861"/>
                </a:lnTo>
                <a:lnTo>
                  <a:pt x="28104" y="59101"/>
                </a:lnTo>
                <a:close/>
                <a:moveTo>
                  <a:pt x="35870" y="59101"/>
                </a:moveTo>
                <a:lnTo>
                  <a:pt x="35870" y="62861"/>
                </a:lnTo>
                <a:lnTo>
                  <a:pt x="32079" y="62861"/>
                </a:lnTo>
                <a:lnTo>
                  <a:pt x="32079" y="59101"/>
                </a:lnTo>
                <a:close/>
                <a:moveTo>
                  <a:pt x="39845" y="59101"/>
                </a:moveTo>
                <a:lnTo>
                  <a:pt x="39845" y="62861"/>
                </a:lnTo>
                <a:lnTo>
                  <a:pt x="36054" y="62861"/>
                </a:lnTo>
                <a:lnTo>
                  <a:pt x="36054" y="59101"/>
                </a:lnTo>
                <a:close/>
                <a:moveTo>
                  <a:pt x="43821" y="59101"/>
                </a:moveTo>
                <a:lnTo>
                  <a:pt x="43821" y="62861"/>
                </a:lnTo>
                <a:lnTo>
                  <a:pt x="40029" y="62861"/>
                </a:lnTo>
                <a:lnTo>
                  <a:pt x="40029" y="59101"/>
                </a:lnTo>
                <a:close/>
                <a:moveTo>
                  <a:pt x="47796" y="59101"/>
                </a:moveTo>
                <a:lnTo>
                  <a:pt x="47796" y="62861"/>
                </a:lnTo>
                <a:lnTo>
                  <a:pt x="44005" y="62861"/>
                </a:lnTo>
                <a:lnTo>
                  <a:pt x="44005" y="59101"/>
                </a:lnTo>
                <a:close/>
                <a:moveTo>
                  <a:pt x="51771" y="59101"/>
                </a:moveTo>
                <a:lnTo>
                  <a:pt x="51771" y="62861"/>
                </a:lnTo>
                <a:lnTo>
                  <a:pt x="47980" y="62861"/>
                </a:lnTo>
                <a:lnTo>
                  <a:pt x="47980" y="59101"/>
                </a:lnTo>
                <a:close/>
                <a:moveTo>
                  <a:pt x="55746" y="59101"/>
                </a:moveTo>
                <a:lnTo>
                  <a:pt x="55746" y="62861"/>
                </a:lnTo>
                <a:lnTo>
                  <a:pt x="51955" y="62861"/>
                </a:lnTo>
                <a:lnTo>
                  <a:pt x="51955" y="59101"/>
                </a:lnTo>
                <a:close/>
                <a:moveTo>
                  <a:pt x="59721" y="59101"/>
                </a:moveTo>
                <a:lnTo>
                  <a:pt x="59721" y="62861"/>
                </a:lnTo>
                <a:lnTo>
                  <a:pt x="55931" y="62861"/>
                </a:lnTo>
                <a:lnTo>
                  <a:pt x="55931" y="59101"/>
                </a:lnTo>
                <a:close/>
                <a:moveTo>
                  <a:pt x="63696" y="59101"/>
                </a:moveTo>
                <a:lnTo>
                  <a:pt x="63696" y="62861"/>
                </a:lnTo>
                <a:lnTo>
                  <a:pt x="59906" y="62861"/>
                </a:lnTo>
                <a:lnTo>
                  <a:pt x="59906" y="59101"/>
                </a:lnTo>
                <a:close/>
                <a:moveTo>
                  <a:pt x="67672" y="59101"/>
                </a:moveTo>
                <a:lnTo>
                  <a:pt x="67672" y="62861"/>
                </a:lnTo>
                <a:lnTo>
                  <a:pt x="63881" y="62861"/>
                </a:lnTo>
                <a:lnTo>
                  <a:pt x="63881" y="59101"/>
                </a:lnTo>
                <a:close/>
                <a:moveTo>
                  <a:pt x="71648" y="59101"/>
                </a:moveTo>
                <a:lnTo>
                  <a:pt x="71648" y="62861"/>
                </a:lnTo>
                <a:lnTo>
                  <a:pt x="67857" y="62861"/>
                </a:lnTo>
                <a:lnTo>
                  <a:pt x="67857" y="59101"/>
                </a:lnTo>
                <a:close/>
                <a:moveTo>
                  <a:pt x="75623" y="59101"/>
                </a:moveTo>
                <a:lnTo>
                  <a:pt x="75623" y="62861"/>
                </a:lnTo>
                <a:lnTo>
                  <a:pt x="71832" y="62861"/>
                </a:lnTo>
                <a:lnTo>
                  <a:pt x="71832" y="59101"/>
                </a:lnTo>
                <a:close/>
                <a:moveTo>
                  <a:pt x="79598" y="59101"/>
                </a:moveTo>
                <a:lnTo>
                  <a:pt x="79598" y="62861"/>
                </a:lnTo>
                <a:lnTo>
                  <a:pt x="75807" y="62861"/>
                </a:lnTo>
                <a:lnTo>
                  <a:pt x="75807" y="59101"/>
                </a:lnTo>
                <a:close/>
                <a:moveTo>
                  <a:pt x="83573" y="59101"/>
                </a:moveTo>
                <a:lnTo>
                  <a:pt x="83573" y="62861"/>
                </a:lnTo>
                <a:lnTo>
                  <a:pt x="79782" y="62861"/>
                </a:lnTo>
                <a:lnTo>
                  <a:pt x="79782" y="59101"/>
                </a:lnTo>
                <a:close/>
                <a:moveTo>
                  <a:pt x="87549" y="59101"/>
                </a:moveTo>
                <a:lnTo>
                  <a:pt x="87549" y="62861"/>
                </a:lnTo>
                <a:lnTo>
                  <a:pt x="83757" y="62861"/>
                </a:lnTo>
                <a:lnTo>
                  <a:pt x="83757" y="59101"/>
                </a:lnTo>
                <a:close/>
                <a:moveTo>
                  <a:pt x="91524" y="59101"/>
                </a:moveTo>
                <a:lnTo>
                  <a:pt x="91524" y="62861"/>
                </a:lnTo>
                <a:lnTo>
                  <a:pt x="87733" y="62861"/>
                </a:lnTo>
                <a:lnTo>
                  <a:pt x="87733" y="59101"/>
                </a:lnTo>
                <a:close/>
                <a:moveTo>
                  <a:pt x="95499" y="59101"/>
                </a:moveTo>
                <a:lnTo>
                  <a:pt x="95499" y="62861"/>
                </a:lnTo>
                <a:lnTo>
                  <a:pt x="91708" y="62861"/>
                </a:lnTo>
                <a:lnTo>
                  <a:pt x="91708" y="59101"/>
                </a:lnTo>
                <a:close/>
                <a:moveTo>
                  <a:pt x="99474" y="59101"/>
                </a:moveTo>
                <a:lnTo>
                  <a:pt x="99474" y="62861"/>
                </a:lnTo>
                <a:lnTo>
                  <a:pt x="95684" y="62861"/>
                </a:lnTo>
                <a:lnTo>
                  <a:pt x="95684" y="59101"/>
                </a:lnTo>
                <a:close/>
                <a:moveTo>
                  <a:pt x="103449" y="59101"/>
                </a:moveTo>
                <a:lnTo>
                  <a:pt x="103449" y="62861"/>
                </a:lnTo>
                <a:lnTo>
                  <a:pt x="99659" y="62861"/>
                </a:lnTo>
                <a:lnTo>
                  <a:pt x="99659" y="59101"/>
                </a:lnTo>
                <a:close/>
                <a:moveTo>
                  <a:pt x="107424" y="59101"/>
                </a:moveTo>
                <a:lnTo>
                  <a:pt x="107424" y="62861"/>
                </a:lnTo>
                <a:lnTo>
                  <a:pt x="103634" y="62861"/>
                </a:lnTo>
                <a:lnTo>
                  <a:pt x="103634" y="59101"/>
                </a:lnTo>
                <a:close/>
                <a:moveTo>
                  <a:pt x="111400" y="59101"/>
                </a:moveTo>
                <a:lnTo>
                  <a:pt x="111400" y="62861"/>
                </a:lnTo>
                <a:lnTo>
                  <a:pt x="107609" y="62861"/>
                </a:lnTo>
                <a:lnTo>
                  <a:pt x="107609" y="59101"/>
                </a:lnTo>
                <a:close/>
                <a:moveTo>
                  <a:pt x="115376" y="59101"/>
                </a:moveTo>
                <a:lnTo>
                  <a:pt x="115376" y="62861"/>
                </a:lnTo>
                <a:lnTo>
                  <a:pt x="111585" y="62861"/>
                </a:lnTo>
                <a:lnTo>
                  <a:pt x="111585" y="59101"/>
                </a:lnTo>
                <a:close/>
                <a:moveTo>
                  <a:pt x="119351" y="59101"/>
                </a:moveTo>
                <a:lnTo>
                  <a:pt x="119351" y="62861"/>
                </a:lnTo>
                <a:lnTo>
                  <a:pt x="115560" y="62861"/>
                </a:lnTo>
                <a:lnTo>
                  <a:pt x="115560" y="59101"/>
                </a:lnTo>
                <a:close/>
                <a:moveTo>
                  <a:pt x="123326" y="59101"/>
                </a:moveTo>
                <a:lnTo>
                  <a:pt x="123326" y="62861"/>
                </a:lnTo>
                <a:lnTo>
                  <a:pt x="119535" y="62861"/>
                </a:lnTo>
                <a:lnTo>
                  <a:pt x="119535" y="59101"/>
                </a:lnTo>
                <a:close/>
                <a:moveTo>
                  <a:pt x="127301" y="59101"/>
                </a:moveTo>
                <a:lnTo>
                  <a:pt x="127301" y="62861"/>
                </a:lnTo>
                <a:lnTo>
                  <a:pt x="123510" y="62861"/>
                </a:lnTo>
                <a:lnTo>
                  <a:pt x="123510" y="59101"/>
                </a:lnTo>
                <a:close/>
                <a:moveTo>
                  <a:pt x="131277" y="59101"/>
                </a:moveTo>
                <a:lnTo>
                  <a:pt x="131277" y="62861"/>
                </a:lnTo>
                <a:lnTo>
                  <a:pt x="127485" y="62861"/>
                </a:lnTo>
                <a:lnTo>
                  <a:pt x="127485" y="59101"/>
                </a:lnTo>
                <a:close/>
                <a:moveTo>
                  <a:pt x="135252" y="59101"/>
                </a:moveTo>
                <a:lnTo>
                  <a:pt x="135252" y="62861"/>
                </a:lnTo>
                <a:lnTo>
                  <a:pt x="131461" y="62861"/>
                </a:lnTo>
                <a:lnTo>
                  <a:pt x="131461" y="59101"/>
                </a:lnTo>
                <a:close/>
                <a:moveTo>
                  <a:pt x="139227" y="59101"/>
                </a:moveTo>
                <a:lnTo>
                  <a:pt x="139227" y="62861"/>
                </a:lnTo>
                <a:lnTo>
                  <a:pt x="135436" y="62861"/>
                </a:lnTo>
                <a:lnTo>
                  <a:pt x="135436" y="59101"/>
                </a:lnTo>
                <a:close/>
                <a:moveTo>
                  <a:pt x="143202" y="59101"/>
                </a:moveTo>
                <a:lnTo>
                  <a:pt x="143202" y="62861"/>
                </a:lnTo>
                <a:lnTo>
                  <a:pt x="139411" y="62861"/>
                </a:lnTo>
                <a:lnTo>
                  <a:pt x="139411" y="59101"/>
                </a:lnTo>
                <a:close/>
                <a:moveTo>
                  <a:pt x="147177" y="59101"/>
                </a:moveTo>
                <a:lnTo>
                  <a:pt x="147177" y="62861"/>
                </a:lnTo>
                <a:lnTo>
                  <a:pt x="143387" y="62861"/>
                </a:lnTo>
                <a:lnTo>
                  <a:pt x="143387" y="59101"/>
                </a:lnTo>
                <a:close/>
                <a:moveTo>
                  <a:pt x="151224" y="59101"/>
                </a:moveTo>
                <a:lnTo>
                  <a:pt x="151224" y="62861"/>
                </a:lnTo>
                <a:lnTo>
                  <a:pt x="147362" y="62861"/>
                </a:lnTo>
                <a:lnTo>
                  <a:pt x="147362" y="59101"/>
                </a:lnTo>
                <a:close/>
                <a:moveTo>
                  <a:pt x="4068" y="63043"/>
                </a:moveTo>
                <a:lnTo>
                  <a:pt x="4068" y="66803"/>
                </a:lnTo>
                <a:lnTo>
                  <a:pt x="184" y="66803"/>
                </a:lnTo>
                <a:lnTo>
                  <a:pt x="184" y="63043"/>
                </a:lnTo>
                <a:close/>
                <a:moveTo>
                  <a:pt x="8043" y="63043"/>
                </a:moveTo>
                <a:lnTo>
                  <a:pt x="8043" y="66803"/>
                </a:lnTo>
                <a:lnTo>
                  <a:pt x="4252" y="66803"/>
                </a:lnTo>
                <a:lnTo>
                  <a:pt x="4252" y="63043"/>
                </a:lnTo>
                <a:close/>
                <a:moveTo>
                  <a:pt x="12018" y="63043"/>
                </a:moveTo>
                <a:lnTo>
                  <a:pt x="12018" y="66803"/>
                </a:lnTo>
                <a:lnTo>
                  <a:pt x="8227" y="66803"/>
                </a:lnTo>
                <a:lnTo>
                  <a:pt x="8227" y="63043"/>
                </a:lnTo>
                <a:close/>
                <a:moveTo>
                  <a:pt x="15993" y="63043"/>
                </a:moveTo>
                <a:lnTo>
                  <a:pt x="15993" y="66803"/>
                </a:lnTo>
                <a:lnTo>
                  <a:pt x="12202" y="66803"/>
                </a:lnTo>
                <a:lnTo>
                  <a:pt x="12202" y="63043"/>
                </a:lnTo>
                <a:close/>
                <a:moveTo>
                  <a:pt x="19968" y="63043"/>
                </a:moveTo>
                <a:lnTo>
                  <a:pt x="19968" y="66803"/>
                </a:lnTo>
                <a:lnTo>
                  <a:pt x="16177" y="66803"/>
                </a:lnTo>
                <a:lnTo>
                  <a:pt x="16177" y="63043"/>
                </a:lnTo>
                <a:close/>
                <a:moveTo>
                  <a:pt x="23944" y="63043"/>
                </a:moveTo>
                <a:lnTo>
                  <a:pt x="23944" y="66803"/>
                </a:lnTo>
                <a:lnTo>
                  <a:pt x="20153" y="66803"/>
                </a:lnTo>
                <a:lnTo>
                  <a:pt x="20153" y="63043"/>
                </a:lnTo>
                <a:close/>
                <a:moveTo>
                  <a:pt x="27919" y="63043"/>
                </a:moveTo>
                <a:lnTo>
                  <a:pt x="27919" y="66803"/>
                </a:lnTo>
                <a:lnTo>
                  <a:pt x="24129" y="66803"/>
                </a:lnTo>
                <a:lnTo>
                  <a:pt x="24129" y="63043"/>
                </a:lnTo>
                <a:close/>
                <a:moveTo>
                  <a:pt x="31895" y="63043"/>
                </a:moveTo>
                <a:lnTo>
                  <a:pt x="31895" y="66803"/>
                </a:lnTo>
                <a:lnTo>
                  <a:pt x="28104" y="66803"/>
                </a:lnTo>
                <a:lnTo>
                  <a:pt x="28104" y="63043"/>
                </a:lnTo>
                <a:close/>
                <a:moveTo>
                  <a:pt x="35870" y="63043"/>
                </a:moveTo>
                <a:lnTo>
                  <a:pt x="35870" y="66803"/>
                </a:lnTo>
                <a:lnTo>
                  <a:pt x="32079" y="66803"/>
                </a:lnTo>
                <a:lnTo>
                  <a:pt x="32079" y="63043"/>
                </a:lnTo>
                <a:close/>
                <a:moveTo>
                  <a:pt x="39845" y="63043"/>
                </a:moveTo>
                <a:lnTo>
                  <a:pt x="39845" y="66803"/>
                </a:lnTo>
                <a:lnTo>
                  <a:pt x="36054" y="66803"/>
                </a:lnTo>
                <a:lnTo>
                  <a:pt x="36054" y="63043"/>
                </a:lnTo>
                <a:close/>
                <a:moveTo>
                  <a:pt x="43821" y="63043"/>
                </a:moveTo>
                <a:lnTo>
                  <a:pt x="43821" y="66803"/>
                </a:lnTo>
                <a:lnTo>
                  <a:pt x="40029" y="66803"/>
                </a:lnTo>
                <a:lnTo>
                  <a:pt x="40029" y="63043"/>
                </a:lnTo>
                <a:close/>
                <a:moveTo>
                  <a:pt x="47796" y="63043"/>
                </a:moveTo>
                <a:lnTo>
                  <a:pt x="47796" y="66803"/>
                </a:lnTo>
                <a:lnTo>
                  <a:pt x="44005" y="66803"/>
                </a:lnTo>
                <a:lnTo>
                  <a:pt x="44005" y="63043"/>
                </a:lnTo>
                <a:close/>
                <a:moveTo>
                  <a:pt x="51771" y="63043"/>
                </a:moveTo>
                <a:lnTo>
                  <a:pt x="51771" y="66803"/>
                </a:lnTo>
                <a:lnTo>
                  <a:pt x="47980" y="66803"/>
                </a:lnTo>
                <a:lnTo>
                  <a:pt x="47980" y="63043"/>
                </a:lnTo>
                <a:close/>
                <a:moveTo>
                  <a:pt x="55746" y="63043"/>
                </a:moveTo>
                <a:lnTo>
                  <a:pt x="55746" y="66803"/>
                </a:lnTo>
                <a:lnTo>
                  <a:pt x="51955" y="66803"/>
                </a:lnTo>
                <a:lnTo>
                  <a:pt x="51955" y="63043"/>
                </a:lnTo>
                <a:close/>
                <a:moveTo>
                  <a:pt x="59721" y="63043"/>
                </a:moveTo>
                <a:lnTo>
                  <a:pt x="59721" y="66803"/>
                </a:lnTo>
                <a:lnTo>
                  <a:pt x="55931" y="66803"/>
                </a:lnTo>
                <a:lnTo>
                  <a:pt x="55931" y="63043"/>
                </a:lnTo>
                <a:close/>
                <a:moveTo>
                  <a:pt x="63696" y="63043"/>
                </a:moveTo>
                <a:lnTo>
                  <a:pt x="63696" y="66803"/>
                </a:lnTo>
                <a:lnTo>
                  <a:pt x="59906" y="66803"/>
                </a:lnTo>
                <a:lnTo>
                  <a:pt x="59906" y="63043"/>
                </a:lnTo>
                <a:close/>
                <a:moveTo>
                  <a:pt x="67672" y="63043"/>
                </a:moveTo>
                <a:lnTo>
                  <a:pt x="67672" y="66803"/>
                </a:lnTo>
                <a:lnTo>
                  <a:pt x="63881" y="66803"/>
                </a:lnTo>
                <a:lnTo>
                  <a:pt x="63881" y="63043"/>
                </a:lnTo>
                <a:close/>
                <a:moveTo>
                  <a:pt x="71648" y="63043"/>
                </a:moveTo>
                <a:lnTo>
                  <a:pt x="71648" y="66803"/>
                </a:lnTo>
                <a:lnTo>
                  <a:pt x="67857" y="66803"/>
                </a:lnTo>
                <a:lnTo>
                  <a:pt x="67857" y="63043"/>
                </a:lnTo>
                <a:close/>
                <a:moveTo>
                  <a:pt x="75623" y="63043"/>
                </a:moveTo>
                <a:lnTo>
                  <a:pt x="75623" y="66803"/>
                </a:lnTo>
                <a:lnTo>
                  <a:pt x="71832" y="66803"/>
                </a:lnTo>
                <a:lnTo>
                  <a:pt x="71832" y="63043"/>
                </a:lnTo>
                <a:close/>
                <a:moveTo>
                  <a:pt x="79598" y="63043"/>
                </a:moveTo>
                <a:lnTo>
                  <a:pt x="79598" y="66803"/>
                </a:lnTo>
                <a:lnTo>
                  <a:pt x="75807" y="66803"/>
                </a:lnTo>
                <a:lnTo>
                  <a:pt x="75807" y="63043"/>
                </a:lnTo>
                <a:close/>
                <a:moveTo>
                  <a:pt x="83573" y="63043"/>
                </a:moveTo>
                <a:lnTo>
                  <a:pt x="83573" y="66803"/>
                </a:lnTo>
                <a:lnTo>
                  <a:pt x="79782" y="66803"/>
                </a:lnTo>
                <a:lnTo>
                  <a:pt x="79782" y="63043"/>
                </a:lnTo>
                <a:close/>
                <a:moveTo>
                  <a:pt x="87549" y="63043"/>
                </a:moveTo>
                <a:lnTo>
                  <a:pt x="87549" y="66803"/>
                </a:lnTo>
                <a:lnTo>
                  <a:pt x="83757" y="66803"/>
                </a:lnTo>
                <a:lnTo>
                  <a:pt x="83757" y="63043"/>
                </a:lnTo>
                <a:close/>
                <a:moveTo>
                  <a:pt x="91524" y="63043"/>
                </a:moveTo>
                <a:lnTo>
                  <a:pt x="91524" y="66803"/>
                </a:lnTo>
                <a:lnTo>
                  <a:pt x="87733" y="66803"/>
                </a:lnTo>
                <a:lnTo>
                  <a:pt x="87733" y="63043"/>
                </a:lnTo>
                <a:close/>
                <a:moveTo>
                  <a:pt x="95499" y="63043"/>
                </a:moveTo>
                <a:lnTo>
                  <a:pt x="95499" y="66803"/>
                </a:lnTo>
                <a:lnTo>
                  <a:pt x="91708" y="66803"/>
                </a:lnTo>
                <a:lnTo>
                  <a:pt x="91708" y="63043"/>
                </a:lnTo>
                <a:close/>
                <a:moveTo>
                  <a:pt x="99474" y="63043"/>
                </a:moveTo>
                <a:lnTo>
                  <a:pt x="99474" y="66803"/>
                </a:lnTo>
                <a:lnTo>
                  <a:pt x="95684" y="66803"/>
                </a:lnTo>
                <a:lnTo>
                  <a:pt x="95684" y="63043"/>
                </a:lnTo>
                <a:close/>
                <a:moveTo>
                  <a:pt x="103449" y="63043"/>
                </a:moveTo>
                <a:lnTo>
                  <a:pt x="103449" y="66803"/>
                </a:lnTo>
                <a:lnTo>
                  <a:pt x="99659" y="66803"/>
                </a:lnTo>
                <a:lnTo>
                  <a:pt x="99659" y="63043"/>
                </a:lnTo>
                <a:close/>
                <a:moveTo>
                  <a:pt x="107424" y="63043"/>
                </a:moveTo>
                <a:lnTo>
                  <a:pt x="107424" y="66803"/>
                </a:lnTo>
                <a:lnTo>
                  <a:pt x="103634" y="66803"/>
                </a:lnTo>
                <a:lnTo>
                  <a:pt x="103634" y="63043"/>
                </a:lnTo>
                <a:close/>
                <a:moveTo>
                  <a:pt x="111400" y="63043"/>
                </a:moveTo>
                <a:lnTo>
                  <a:pt x="111400" y="66803"/>
                </a:lnTo>
                <a:lnTo>
                  <a:pt x="107609" y="66803"/>
                </a:lnTo>
                <a:lnTo>
                  <a:pt x="107609" y="63043"/>
                </a:lnTo>
                <a:close/>
                <a:moveTo>
                  <a:pt x="115376" y="63043"/>
                </a:moveTo>
                <a:lnTo>
                  <a:pt x="115376" y="66803"/>
                </a:lnTo>
                <a:lnTo>
                  <a:pt x="111585" y="66803"/>
                </a:lnTo>
                <a:lnTo>
                  <a:pt x="111585" y="63043"/>
                </a:lnTo>
                <a:close/>
                <a:moveTo>
                  <a:pt x="119351" y="63044"/>
                </a:moveTo>
                <a:lnTo>
                  <a:pt x="119351" y="66803"/>
                </a:lnTo>
                <a:lnTo>
                  <a:pt x="115560" y="66803"/>
                </a:lnTo>
                <a:lnTo>
                  <a:pt x="115560" y="63044"/>
                </a:lnTo>
                <a:close/>
                <a:moveTo>
                  <a:pt x="123326" y="63044"/>
                </a:moveTo>
                <a:lnTo>
                  <a:pt x="123326" y="66803"/>
                </a:lnTo>
                <a:lnTo>
                  <a:pt x="119535" y="66803"/>
                </a:lnTo>
                <a:lnTo>
                  <a:pt x="119535" y="63044"/>
                </a:lnTo>
                <a:close/>
                <a:moveTo>
                  <a:pt x="127301" y="63044"/>
                </a:moveTo>
                <a:lnTo>
                  <a:pt x="127301" y="66803"/>
                </a:lnTo>
                <a:lnTo>
                  <a:pt x="123510" y="66803"/>
                </a:lnTo>
                <a:lnTo>
                  <a:pt x="123510" y="63044"/>
                </a:lnTo>
                <a:close/>
                <a:moveTo>
                  <a:pt x="131277" y="63044"/>
                </a:moveTo>
                <a:lnTo>
                  <a:pt x="131277" y="66803"/>
                </a:lnTo>
                <a:lnTo>
                  <a:pt x="127485" y="66803"/>
                </a:lnTo>
                <a:lnTo>
                  <a:pt x="127485" y="63044"/>
                </a:lnTo>
                <a:close/>
                <a:moveTo>
                  <a:pt x="135252" y="63044"/>
                </a:moveTo>
                <a:lnTo>
                  <a:pt x="135252" y="66803"/>
                </a:lnTo>
                <a:lnTo>
                  <a:pt x="131461" y="66803"/>
                </a:lnTo>
                <a:lnTo>
                  <a:pt x="131461" y="63044"/>
                </a:lnTo>
                <a:close/>
                <a:moveTo>
                  <a:pt x="139227" y="63044"/>
                </a:moveTo>
                <a:lnTo>
                  <a:pt x="139227" y="66803"/>
                </a:lnTo>
                <a:lnTo>
                  <a:pt x="135436" y="66803"/>
                </a:lnTo>
                <a:lnTo>
                  <a:pt x="135436" y="63044"/>
                </a:lnTo>
                <a:close/>
                <a:moveTo>
                  <a:pt x="143202" y="63044"/>
                </a:moveTo>
                <a:lnTo>
                  <a:pt x="143202" y="66803"/>
                </a:lnTo>
                <a:lnTo>
                  <a:pt x="139411" y="66803"/>
                </a:lnTo>
                <a:lnTo>
                  <a:pt x="139411" y="63044"/>
                </a:lnTo>
                <a:close/>
                <a:moveTo>
                  <a:pt x="147177" y="63044"/>
                </a:moveTo>
                <a:lnTo>
                  <a:pt x="147177" y="66803"/>
                </a:lnTo>
                <a:lnTo>
                  <a:pt x="143387" y="66803"/>
                </a:lnTo>
                <a:lnTo>
                  <a:pt x="143387" y="63044"/>
                </a:lnTo>
                <a:close/>
                <a:moveTo>
                  <a:pt x="151224" y="63044"/>
                </a:moveTo>
                <a:lnTo>
                  <a:pt x="151224" y="66803"/>
                </a:lnTo>
                <a:lnTo>
                  <a:pt x="147362" y="66803"/>
                </a:lnTo>
                <a:lnTo>
                  <a:pt x="147362" y="63044"/>
                </a:lnTo>
                <a:close/>
                <a:moveTo>
                  <a:pt x="4068" y="66986"/>
                </a:moveTo>
                <a:lnTo>
                  <a:pt x="4068" y="70746"/>
                </a:lnTo>
                <a:lnTo>
                  <a:pt x="184" y="70746"/>
                </a:lnTo>
                <a:lnTo>
                  <a:pt x="184" y="66986"/>
                </a:lnTo>
                <a:close/>
                <a:moveTo>
                  <a:pt x="8043" y="66986"/>
                </a:moveTo>
                <a:lnTo>
                  <a:pt x="8043" y="70746"/>
                </a:lnTo>
                <a:lnTo>
                  <a:pt x="4252" y="70746"/>
                </a:lnTo>
                <a:lnTo>
                  <a:pt x="4252" y="66986"/>
                </a:lnTo>
                <a:close/>
                <a:moveTo>
                  <a:pt x="12018" y="66986"/>
                </a:moveTo>
                <a:lnTo>
                  <a:pt x="12018" y="70746"/>
                </a:lnTo>
                <a:lnTo>
                  <a:pt x="8227" y="70746"/>
                </a:lnTo>
                <a:lnTo>
                  <a:pt x="8227" y="66986"/>
                </a:lnTo>
                <a:close/>
                <a:moveTo>
                  <a:pt x="15993" y="66986"/>
                </a:moveTo>
                <a:lnTo>
                  <a:pt x="15993" y="70746"/>
                </a:lnTo>
                <a:lnTo>
                  <a:pt x="12202" y="70746"/>
                </a:lnTo>
                <a:lnTo>
                  <a:pt x="12202" y="66986"/>
                </a:lnTo>
                <a:close/>
                <a:moveTo>
                  <a:pt x="19968" y="66986"/>
                </a:moveTo>
                <a:lnTo>
                  <a:pt x="19968" y="70746"/>
                </a:lnTo>
                <a:lnTo>
                  <a:pt x="16177" y="70746"/>
                </a:lnTo>
                <a:lnTo>
                  <a:pt x="16177" y="66986"/>
                </a:lnTo>
                <a:close/>
                <a:moveTo>
                  <a:pt x="23944" y="66986"/>
                </a:moveTo>
                <a:lnTo>
                  <a:pt x="23944" y="70746"/>
                </a:lnTo>
                <a:lnTo>
                  <a:pt x="20153" y="70746"/>
                </a:lnTo>
                <a:lnTo>
                  <a:pt x="20153" y="66986"/>
                </a:lnTo>
                <a:close/>
                <a:moveTo>
                  <a:pt x="27919" y="66986"/>
                </a:moveTo>
                <a:lnTo>
                  <a:pt x="27919" y="70746"/>
                </a:lnTo>
                <a:lnTo>
                  <a:pt x="24129" y="70746"/>
                </a:lnTo>
                <a:lnTo>
                  <a:pt x="24129" y="66986"/>
                </a:lnTo>
                <a:close/>
                <a:moveTo>
                  <a:pt x="31895" y="66986"/>
                </a:moveTo>
                <a:lnTo>
                  <a:pt x="31895" y="70746"/>
                </a:lnTo>
                <a:lnTo>
                  <a:pt x="28104" y="70746"/>
                </a:lnTo>
                <a:lnTo>
                  <a:pt x="28104" y="66986"/>
                </a:lnTo>
                <a:close/>
                <a:moveTo>
                  <a:pt x="35870" y="66986"/>
                </a:moveTo>
                <a:lnTo>
                  <a:pt x="35870" y="70746"/>
                </a:lnTo>
                <a:lnTo>
                  <a:pt x="32079" y="70746"/>
                </a:lnTo>
                <a:lnTo>
                  <a:pt x="32079" y="66986"/>
                </a:lnTo>
                <a:close/>
                <a:moveTo>
                  <a:pt x="39845" y="66986"/>
                </a:moveTo>
                <a:lnTo>
                  <a:pt x="39845" y="70746"/>
                </a:lnTo>
                <a:lnTo>
                  <a:pt x="36054" y="70746"/>
                </a:lnTo>
                <a:lnTo>
                  <a:pt x="36054" y="66986"/>
                </a:lnTo>
                <a:close/>
                <a:moveTo>
                  <a:pt x="43821" y="66986"/>
                </a:moveTo>
                <a:lnTo>
                  <a:pt x="43821" y="70746"/>
                </a:lnTo>
                <a:lnTo>
                  <a:pt x="40029" y="70746"/>
                </a:lnTo>
                <a:lnTo>
                  <a:pt x="40029" y="66986"/>
                </a:lnTo>
                <a:close/>
                <a:moveTo>
                  <a:pt x="47796" y="66986"/>
                </a:moveTo>
                <a:lnTo>
                  <a:pt x="47796" y="70746"/>
                </a:lnTo>
                <a:lnTo>
                  <a:pt x="44005" y="70746"/>
                </a:lnTo>
                <a:lnTo>
                  <a:pt x="44005" y="66986"/>
                </a:lnTo>
                <a:close/>
                <a:moveTo>
                  <a:pt x="51771" y="66986"/>
                </a:moveTo>
                <a:lnTo>
                  <a:pt x="51771" y="70746"/>
                </a:lnTo>
                <a:lnTo>
                  <a:pt x="47980" y="70746"/>
                </a:lnTo>
                <a:lnTo>
                  <a:pt x="47980" y="66986"/>
                </a:lnTo>
                <a:close/>
                <a:moveTo>
                  <a:pt x="55746" y="66986"/>
                </a:moveTo>
                <a:lnTo>
                  <a:pt x="55746" y="70746"/>
                </a:lnTo>
                <a:lnTo>
                  <a:pt x="51955" y="70746"/>
                </a:lnTo>
                <a:lnTo>
                  <a:pt x="51955" y="66986"/>
                </a:lnTo>
                <a:close/>
                <a:moveTo>
                  <a:pt x="59721" y="66986"/>
                </a:moveTo>
                <a:lnTo>
                  <a:pt x="59721" y="70746"/>
                </a:lnTo>
                <a:lnTo>
                  <a:pt x="55931" y="70746"/>
                </a:lnTo>
                <a:lnTo>
                  <a:pt x="55931" y="66986"/>
                </a:lnTo>
                <a:close/>
                <a:moveTo>
                  <a:pt x="63696" y="66986"/>
                </a:moveTo>
                <a:lnTo>
                  <a:pt x="63696" y="70746"/>
                </a:lnTo>
                <a:lnTo>
                  <a:pt x="59906" y="70746"/>
                </a:lnTo>
                <a:lnTo>
                  <a:pt x="59906" y="66986"/>
                </a:lnTo>
                <a:close/>
                <a:moveTo>
                  <a:pt x="67672" y="66986"/>
                </a:moveTo>
                <a:lnTo>
                  <a:pt x="67672" y="70746"/>
                </a:lnTo>
                <a:lnTo>
                  <a:pt x="63881" y="70746"/>
                </a:lnTo>
                <a:lnTo>
                  <a:pt x="63881" y="66986"/>
                </a:lnTo>
                <a:close/>
                <a:moveTo>
                  <a:pt x="71648" y="66986"/>
                </a:moveTo>
                <a:lnTo>
                  <a:pt x="71648" y="70746"/>
                </a:lnTo>
                <a:lnTo>
                  <a:pt x="67857" y="70746"/>
                </a:lnTo>
                <a:lnTo>
                  <a:pt x="67857" y="66986"/>
                </a:lnTo>
                <a:close/>
                <a:moveTo>
                  <a:pt x="75623" y="66986"/>
                </a:moveTo>
                <a:lnTo>
                  <a:pt x="75623" y="70746"/>
                </a:lnTo>
                <a:lnTo>
                  <a:pt x="71832" y="70746"/>
                </a:lnTo>
                <a:lnTo>
                  <a:pt x="71832" y="66986"/>
                </a:lnTo>
                <a:close/>
                <a:moveTo>
                  <a:pt x="79598" y="66986"/>
                </a:moveTo>
                <a:lnTo>
                  <a:pt x="79598" y="70746"/>
                </a:lnTo>
                <a:lnTo>
                  <a:pt x="75807" y="70746"/>
                </a:lnTo>
                <a:lnTo>
                  <a:pt x="75807" y="66986"/>
                </a:lnTo>
                <a:close/>
                <a:moveTo>
                  <a:pt x="83573" y="66986"/>
                </a:moveTo>
                <a:lnTo>
                  <a:pt x="83573" y="70746"/>
                </a:lnTo>
                <a:lnTo>
                  <a:pt x="79782" y="70746"/>
                </a:lnTo>
                <a:lnTo>
                  <a:pt x="79782" y="66986"/>
                </a:lnTo>
                <a:close/>
                <a:moveTo>
                  <a:pt x="87549" y="66986"/>
                </a:moveTo>
                <a:lnTo>
                  <a:pt x="87549" y="70746"/>
                </a:lnTo>
                <a:lnTo>
                  <a:pt x="83757" y="70746"/>
                </a:lnTo>
                <a:lnTo>
                  <a:pt x="83757" y="66986"/>
                </a:lnTo>
                <a:close/>
                <a:moveTo>
                  <a:pt x="91524" y="66986"/>
                </a:moveTo>
                <a:lnTo>
                  <a:pt x="91524" y="70746"/>
                </a:lnTo>
                <a:lnTo>
                  <a:pt x="87733" y="70746"/>
                </a:lnTo>
                <a:lnTo>
                  <a:pt x="87733" y="66986"/>
                </a:lnTo>
                <a:close/>
                <a:moveTo>
                  <a:pt x="95499" y="66986"/>
                </a:moveTo>
                <a:lnTo>
                  <a:pt x="95499" y="70746"/>
                </a:lnTo>
                <a:lnTo>
                  <a:pt x="91708" y="70746"/>
                </a:lnTo>
                <a:lnTo>
                  <a:pt x="91708" y="66986"/>
                </a:lnTo>
                <a:close/>
                <a:moveTo>
                  <a:pt x="99474" y="66986"/>
                </a:moveTo>
                <a:lnTo>
                  <a:pt x="99474" y="70746"/>
                </a:lnTo>
                <a:lnTo>
                  <a:pt x="95684" y="70746"/>
                </a:lnTo>
                <a:lnTo>
                  <a:pt x="95684" y="66986"/>
                </a:lnTo>
                <a:close/>
                <a:moveTo>
                  <a:pt x="103449" y="66986"/>
                </a:moveTo>
                <a:lnTo>
                  <a:pt x="103449" y="70746"/>
                </a:lnTo>
                <a:lnTo>
                  <a:pt x="99659" y="70746"/>
                </a:lnTo>
                <a:lnTo>
                  <a:pt x="99659" y="66986"/>
                </a:lnTo>
                <a:close/>
                <a:moveTo>
                  <a:pt x="107424" y="66986"/>
                </a:moveTo>
                <a:lnTo>
                  <a:pt x="107424" y="70746"/>
                </a:lnTo>
                <a:lnTo>
                  <a:pt x="103634" y="70746"/>
                </a:lnTo>
                <a:lnTo>
                  <a:pt x="103634" y="66986"/>
                </a:lnTo>
                <a:close/>
                <a:moveTo>
                  <a:pt x="111400" y="66986"/>
                </a:moveTo>
                <a:lnTo>
                  <a:pt x="111400" y="70746"/>
                </a:lnTo>
                <a:lnTo>
                  <a:pt x="107609" y="70746"/>
                </a:lnTo>
                <a:lnTo>
                  <a:pt x="107609" y="66986"/>
                </a:lnTo>
                <a:close/>
                <a:moveTo>
                  <a:pt x="115376" y="66986"/>
                </a:moveTo>
                <a:lnTo>
                  <a:pt x="115376" y="70746"/>
                </a:lnTo>
                <a:lnTo>
                  <a:pt x="111585" y="70746"/>
                </a:lnTo>
                <a:lnTo>
                  <a:pt x="111585" y="66986"/>
                </a:lnTo>
                <a:close/>
                <a:moveTo>
                  <a:pt x="119351" y="66986"/>
                </a:moveTo>
                <a:lnTo>
                  <a:pt x="119351" y="70746"/>
                </a:lnTo>
                <a:lnTo>
                  <a:pt x="115560" y="70746"/>
                </a:lnTo>
                <a:lnTo>
                  <a:pt x="115560" y="66986"/>
                </a:lnTo>
                <a:close/>
                <a:moveTo>
                  <a:pt x="123326" y="66986"/>
                </a:moveTo>
                <a:lnTo>
                  <a:pt x="123326" y="70746"/>
                </a:lnTo>
                <a:lnTo>
                  <a:pt x="119535" y="70746"/>
                </a:lnTo>
                <a:lnTo>
                  <a:pt x="119535" y="66986"/>
                </a:lnTo>
                <a:close/>
                <a:moveTo>
                  <a:pt x="127301" y="66986"/>
                </a:moveTo>
                <a:lnTo>
                  <a:pt x="127301" y="70746"/>
                </a:lnTo>
                <a:lnTo>
                  <a:pt x="123510" y="70746"/>
                </a:lnTo>
                <a:lnTo>
                  <a:pt x="123510" y="66986"/>
                </a:lnTo>
                <a:close/>
                <a:moveTo>
                  <a:pt x="131277" y="66986"/>
                </a:moveTo>
                <a:lnTo>
                  <a:pt x="131277" y="70746"/>
                </a:lnTo>
                <a:lnTo>
                  <a:pt x="127485" y="70746"/>
                </a:lnTo>
                <a:lnTo>
                  <a:pt x="127485" y="66986"/>
                </a:lnTo>
                <a:close/>
                <a:moveTo>
                  <a:pt x="135252" y="66986"/>
                </a:moveTo>
                <a:lnTo>
                  <a:pt x="135252" y="70746"/>
                </a:lnTo>
                <a:lnTo>
                  <a:pt x="131461" y="70746"/>
                </a:lnTo>
                <a:lnTo>
                  <a:pt x="131461" y="66986"/>
                </a:lnTo>
                <a:close/>
                <a:moveTo>
                  <a:pt x="139227" y="66986"/>
                </a:moveTo>
                <a:lnTo>
                  <a:pt x="139227" y="70746"/>
                </a:lnTo>
                <a:lnTo>
                  <a:pt x="135436" y="70746"/>
                </a:lnTo>
                <a:lnTo>
                  <a:pt x="135436" y="66986"/>
                </a:lnTo>
                <a:close/>
                <a:moveTo>
                  <a:pt x="143202" y="66986"/>
                </a:moveTo>
                <a:lnTo>
                  <a:pt x="143202" y="70746"/>
                </a:lnTo>
                <a:lnTo>
                  <a:pt x="139411" y="70746"/>
                </a:lnTo>
                <a:lnTo>
                  <a:pt x="139411" y="66986"/>
                </a:lnTo>
                <a:close/>
                <a:moveTo>
                  <a:pt x="147177" y="66986"/>
                </a:moveTo>
                <a:lnTo>
                  <a:pt x="147177" y="70746"/>
                </a:lnTo>
                <a:lnTo>
                  <a:pt x="143387" y="70746"/>
                </a:lnTo>
                <a:lnTo>
                  <a:pt x="143387" y="66986"/>
                </a:lnTo>
                <a:close/>
                <a:moveTo>
                  <a:pt x="151224" y="66986"/>
                </a:moveTo>
                <a:lnTo>
                  <a:pt x="151224" y="70746"/>
                </a:lnTo>
                <a:lnTo>
                  <a:pt x="147362" y="70746"/>
                </a:lnTo>
                <a:lnTo>
                  <a:pt x="147362" y="66986"/>
                </a:lnTo>
                <a:close/>
                <a:moveTo>
                  <a:pt x="4068" y="70929"/>
                </a:moveTo>
                <a:lnTo>
                  <a:pt x="4068" y="74689"/>
                </a:lnTo>
                <a:lnTo>
                  <a:pt x="184" y="74689"/>
                </a:lnTo>
                <a:lnTo>
                  <a:pt x="184" y="70929"/>
                </a:lnTo>
                <a:close/>
                <a:moveTo>
                  <a:pt x="8043" y="70929"/>
                </a:moveTo>
                <a:lnTo>
                  <a:pt x="8043" y="74689"/>
                </a:lnTo>
                <a:lnTo>
                  <a:pt x="4252" y="74689"/>
                </a:lnTo>
                <a:lnTo>
                  <a:pt x="4252" y="70929"/>
                </a:lnTo>
                <a:close/>
                <a:moveTo>
                  <a:pt x="12018" y="70929"/>
                </a:moveTo>
                <a:lnTo>
                  <a:pt x="12018" y="74689"/>
                </a:lnTo>
                <a:lnTo>
                  <a:pt x="8227" y="74689"/>
                </a:lnTo>
                <a:lnTo>
                  <a:pt x="8227" y="70929"/>
                </a:lnTo>
                <a:close/>
                <a:moveTo>
                  <a:pt x="15993" y="70929"/>
                </a:moveTo>
                <a:lnTo>
                  <a:pt x="15993" y="74689"/>
                </a:lnTo>
                <a:lnTo>
                  <a:pt x="12202" y="74689"/>
                </a:lnTo>
                <a:lnTo>
                  <a:pt x="12202" y="70929"/>
                </a:lnTo>
                <a:close/>
                <a:moveTo>
                  <a:pt x="19968" y="70929"/>
                </a:moveTo>
                <a:lnTo>
                  <a:pt x="19968" y="74689"/>
                </a:lnTo>
                <a:lnTo>
                  <a:pt x="16177" y="74689"/>
                </a:lnTo>
                <a:lnTo>
                  <a:pt x="16177" y="70929"/>
                </a:lnTo>
                <a:close/>
                <a:moveTo>
                  <a:pt x="23944" y="70929"/>
                </a:moveTo>
                <a:lnTo>
                  <a:pt x="23944" y="74689"/>
                </a:lnTo>
                <a:lnTo>
                  <a:pt x="20153" y="74689"/>
                </a:lnTo>
                <a:lnTo>
                  <a:pt x="20153" y="70929"/>
                </a:lnTo>
                <a:close/>
                <a:moveTo>
                  <a:pt x="27919" y="70929"/>
                </a:moveTo>
                <a:lnTo>
                  <a:pt x="27919" y="74689"/>
                </a:lnTo>
                <a:lnTo>
                  <a:pt x="24129" y="74689"/>
                </a:lnTo>
                <a:lnTo>
                  <a:pt x="24129" y="70929"/>
                </a:lnTo>
                <a:close/>
                <a:moveTo>
                  <a:pt x="31895" y="70929"/>
                </a:moveTo>
                <a:lnTo>
                  <a:pt x="31895" y="74689"/>
                </a:lnTo>
                <a:lnTo>
                  <a:pt x="28104" y="74689"/>
                </a:lnTo>
                <a:lnTo>
                  <a:pt x="28104" y="70929"/>
                </a:lnTo>
                <a:close/>
                <a:moveTo>
                  <a:pt x="35870" y="70929"/>
                </a:moveTo>
                <a:lnTo>
                  <a:pt x="35870" y="74689"/>
                </a:lnTo>
                <a:lnTo>
                  <a:pt x="32079" y="74689"/>
                </a:lnTo>
                <a:lnTo>
                  <a:pt x="32079" y="70929"/>
                </a:lnTo>
                <a:close/>
                <a:moveTo>
                  <a:pt x="39845" y="70929"/>
                </a:moveTo>
                <a:lnTo>
                  <a:pt x="39845" y="74689"/>
                </a:lnTo>
                <a:lnTo>
                  <a:pt x="36054" y="74689"/>
                </a:lnTo>
                <a:lnTo>
                  <a:pt x="36054" y="70929"/>
                </a:lnTo>
                <a:close/>
                <a:moveTo>
                  <a:pt x="43821" y="70929"/>
                </a:moveTo>
                <a:lnTo>
                  <a:pt x="43821" y="74689"/>
                </a:lnTo>
                <a:lnTo>
                  <a:pt x="40029" y="74689"/>
                </a:lnTo>
                <a:lnTo>
                  <a:pt x="40029" y="70929"/>
                </a:lnTo>
                <a:close/>
                <a:moveTo>
                  <a:pt x="47796" y="70929"/>
                </a:moveTo>
                <a:lnTo>
                  <a:pt x="47796" y="74689"/>
                </a:lnTo>
                <a:lnTo>
                  <a:pt x="44005" y="74689"/>
                </a:lnTo>
                <a:lnTo>
                  <a:pt x="44005" y="70929"/>
                </a:lnTo>
                <a:close/>
                <a:moveTo>
                  <a:pt x="51771" y="70929"/>
                </a:moveTo>
                <a:lnTo>
                  <a:pt x="51771" y="74689"/>
                </a:lnTo>
                <a:lnTo>
                  <a:pt x="47980" y="74689"/>
                </a:lnTo>
                <a:lnTo>
                  <a:pt x="47980" y="70929"/>
                </a:lnTo>
                <a:close/>
                <a:moveTo>
                  <a:pt x="55746" y="70929"/>
                </a:moveTo>
                <a:lnTo>
                  <a:pt x="55746" y="74689"/>
                </a:lnTo>
                <a:lnTo>
                  <a:pt x="51955" y="74689"/>
                </a:lnTo>
                <a:lnTo>
                  <a:pt x="51955" y="70929"/>
                </a:lnTo>
                <a:close/>
                <a:moveTo>
                  <a:pt x="59721" y="70929"/>
                </a:moveTo>
                <a:lnTo>
                  <a:pt x="59721" y="74689"/>
                </a:lnTo>
                <a:lnTo>
                  <a:pt x="55931" y="74689"/>
                </a:lnTo>
                <a:lnTo>
                  <a:pt x="55931" y="70929"/>
                </a:lnTo>
                <a:close/>
                <a:moveTo>
                  <a:pt x="63696" y="70929"/>
                </a:moveTo>
                <a:lnTo>
                  <a:pt x="63696" y="74689"/>
                </a:lnTo>
                <a:lnTo>
                  <a:pt x="59906" y="74689"/>
                </a:lnTo>
                <a:lnTo>
                  <a:pt x="59906" y="70929"/>
                </a:lnTo>
                <a:close/>
                <a:moveTo>
                  <a:pt x="67672" y="70929"/>
                </a:moveTo>
                <a:lnTo>
                  <a:pt x="67672" y="74689"/>
                </a:lnTo>
                <a:lnTo>
                  <a:pt x="63881" y="74689"/>
                </a:lnTo>
                <a:lnTo>
                  <a:pt x="63881" y="70929"/>
                </a:lnTo>
                <a:close/>
                <a:moveTo>
                  <a:pt x="71648" y="70929"/>
                </a:moveTo>
                <a:lnTo>
                  <a:pt x="71648" y="74689"/>
                </a:lnTo>
                <a:lnTo>
                  <a:pt x="67857" y="74689"/>
                </a:lnTo>
                <a:lnTo>
                  <a:pt x="67857" y="70929"/>
                </a:lnTo>
                <a:close/>
                <a:moveTo>
                  <a:pt x="75623" y="70929"/>
                </a:moveTo>
                <a:lnTo>
                  <a:pt x="75623" y="74689"/>
                </a:lnTo>
                <a:lnTo>
                  <a:pt x="71832" y="74689"/>
                </a:lnTo>
                <a:lnTo>
                  <a:pt x="71832" y="70929"/>
                </a:lnTo>
                <a:close/>
                <a:moveTo>
                  <a:pt x="79598" y="70929"/>
                </a:moveTo>
                <a:lnTo>
                  <a:pt x="79598" y="74689"/>
                </a:lnTo>
                <a:lnTo>
                  <a:pt x="75807" y="74689"/>
                </a:lnTo>
                <a:lnTo>
                  <a:pt x="75807" y="70929"/>
                </a:lnTo>
                <a:close/>
                <a:moveTo>
                  <a:pt x="83573" y="70929"/>
                </a:moveTo>
                <a:lnTo>
                  <a:pt x="83573" y="74689"/>
                </a:lnTo>
                <a:lnTo>
                  <a:pt x="79782" y="74689"/>
                </a:lnTo>
                <a:lnTo>
                  <a:pt x="79782" y="70929"/>
                </a:lnTo>
                <a:close/>
                <a:moveTo>
                  <a:pt x="87549" y="70929"/>
                </a:moveTo>
                <a:lnTo>
                  <a:pt x="87549" y="74689"/>
                </a:lnTo>
                <a:lnTo>
                  <a:pt x="83757" y="74689"/>
                </a:lnTo>
                <a:lnTo>
                  <a:pt x="83757" y="70929"/>
                </a:lnTo>
                <a:close/>
                <a:moveTo>
                  <a:pt x="91524" y="70929"/>
                </a:moveTo>
                <a:lnTo>
                  <a:pt x="91524" y="74689"/>
                </a:lnTo>
                <a:lnTo>
                  <a:pt x="87733" y="74689"/>
                </a:lnTo>
                <a:lnTo>
                  <a:pt x="87733" y="70929"/>
                </a:lnTo>
                <a:close/>
                <a:moveTo>
                  <a:pt x="95499" y="70929"/>
                </a:moveTo>
                <a:lnTo>
                  <a:pt x="95499" y="74689"/>
                </a:lnTo>
                <a:lnTo>
                  <a:pt x="91708" y="74689"/>
                </a:lnTo>
                <a:lnTo>
                  <a:pt x="91708" y="70929"/>
                </a:lnTo>
                <a:close/>
                <a:moveTo>
                  <a:pt x="99474" y="70929"/>
                </a:moveTo>
                <a:lnTo>
                  <a:pt x="99474" y="74689"/>
                </a:lnTo>
                <a:lnTo>
                  <a:pt x="95684" y="74689"/>
                </a:lnTo>
                <a:lnTo>
                  <a:pt x="95684" y="70929"/>
                </a:lnTo>
                <a:close/>
                <a:moveTo>
                  <a:pt x="103449" y="70929"/>
                </a:moveTo>
                <a:lnTo>
                  <a:pt x="103449" y="74689"/>
                </a:lnTo>
                <a:lnTo>
                  <a:pt x="99659" y="74689"/>
                </a:lnTo>
                <a:lnTo>
                  <a:pt x="99659" y="70929"/>
                </a:lnTo>
                <a:close/>
                <a:moveTo>
                  <a:pt x="107424" y="70929"/>
                </a:moveTo>
                <a:lnTo>
                  <a:pt x="107424" y="74689"/>
                </a:lnTo>
                <a:lnTo>
                  <a:pt x="103634" y="74689"/>
                </a:lnTo>
                <a:lnTo>
                  <a:pt x="103634" y="70929"/>
                </a:lnTo>
                <a:close/>
                <a:moveTo>
                  <a:pt x="111400" y="70929"/>
                </a:moveTo>
                <a:lnTo>
                  <a:pt x="111400" y="74689"/>
                </a:lnTo>
                <a:lnTo>
                  <a:pt x="107609" y="74689"/>
                </a:lnTo>
                <a:lnTo>
                  <a:pt x="107609" y="70929"/>
                </a:lnTo>
                <a:close/>
                <a:moveTo>
                  <a:pt x="115376" y="70929"/>
                </a:moveTo>
                <a:lnTo>
                  <a:pt x="115376" y="74689"/>
                </a:lnTo>
                <a:lnTo>
                  <a:pt x="111585" y="74689"/>
                </a:lnTo>
                <a:lnTo>
                  <a:pt x="111585" y="70929"/>
                </a:lnTo>
                <a:close/>
                <a:moveTo>
                  <a:pt x="119351" y="70929"/>
                </a:moveTo>
                <a:lnTo>
                  <a:pt x="119351" y="74689"/>
                </a:lnTo>
                <a:lnTo>
                  <a:pt x="115560" y="74689"/>
                </a:lnTo>
                <a:lnTo>
                  <a:pt x="115560" y="70929"/>
                </a:lnTo>
                <a:close/>
                <a:moveTo>
                  <a:pt x="123326" y="70929"/>
                </a:moveTo>
                <a:lnTo>
                  <a:pt x="123326" y="74689"/>
                </a:lnTo>
                <a:lnTo>
                  <a:pt x="119535" y="74689"/>
                </a:lnTo>
                <a:lnTo>
                  <a:pt x="119535" y="70929"/>
                </a:lnTo>
                <a:close/>
                <a:moveTo>
                  <a:pt x="127301" y="70929"/>
                </a:moveTo>
                <a:lnTo>
                  <a:pt x="127301" y="74689"/>
                </a:lnTo>
                <a:lnTo>
                  <a:pt x="123510" y="74689"/>
                </a:lnTo>
                <a:lnTo>
                  <a:pt x="123510" y="70929"/>
                </a:lnTo>
                <a:close/>
                <a:moveTo>
                  <a:pt x="131277" y="70929"/>
                </a:moveTo>
                <a:lnTo>
                  <a:pt x="131277" y="74689"/>
                </a:lnTo>
                <a:lnTo>
                  <a:pt x="127485" y="74689"/>
                </a:lnTo>
                <a:lnTo>
                  <a:pt x="127485" y="70929"/>
                </a:lnTo>
                <a:close/>
                <a:moveTo>
                  <a:pt x="135252" y="70929"/>
                </a:moveTo>
                <a:lnTo>
                  <a:pt x="135252" y="74689"/>
                </a:lnTo>
                <a:lnTo>
                  <a:pt x="131461" y="74689"/>
                </a:lnTo>
                <a:lnTo>
                  <a:pt x="131461" y="70929"/>
                </a:lnTo>
                <a:close/>
                <a:moveTo>
                  <a:pt x="139227" y="70929"/>
                </a:moveTo>
                <a:lnTo>
                  <a:pt x="139227" y="74689"/>
                </a:lnTo>
                <a:lnTo>
                  <a:pt x="135436" y="74689"/>
                </a:lnTo>
                <a:lnTo>
                  <a:pt x="135436" y="70929"/>
                </a:lnTo>
                <a:close/>
                <a:moveTo>
                  <a:pt x="143202" y="70929"/>
                </a:moveTo>
                <a:lnTo>
                  <a:pt x="143202" y="74689"/>
                </a:lnTo>
                <a:lnTo>
                  <a:pt x="139411" y="74689"/>
                </a:lnTo>
                <a:lnTo>
                  <a:pt x="139411" y="70929"/>
                </a:lnTo>
                <a:close/>
                <a:moveTo>
                  <a:pt x="147177" y="70929"/>
                </a:moveTo>
                <a:lnTo>
                  <a:pt x="147177" y="74689"/>
                </a:lnTo>
                <a:lnTo>
                  <a:pt x="143387" y="74689"/>
                </a:lnTo>
                <a:lnTo>
                  <a:pt x="143387" y="70929"/>
                </a:lnTo>
                <a:close/>
                <a:moveTo>
                  <a:pt x="151224" y="70929"/>
                </a:moveTo>
                <a:lnTo>
                  <a:pt x="151224" y="74689"/>
                </a:lnTo>
                <a:lnTo>
                  <a:pt x="147362" y="74689"/>
                </a:lnTo>
                <a:lnTo>
                  <a:pt x="147362" y="70929"/>
                </a:lnTo>
                <a:close/>
                <a:moveTo>
                  <a:pt x="4068" y="74872"/>
                </a:moveTo>
                <a:lnTo>
                  <a:pt x="4068" y="78632"/>
                </a:lnTo>
                <a:lnTo>
                  <a:pt x="184" y="78632"/>
                </a:lnTo>
                <a:lnTo>
                  <a:pt x="184" y="74872"/>
                </a:lnTo>
                <a:close/>
                <a:moveTo>
                  <a:pt x="8043" y="74872"/>
                </a:moveTo>
                <a:lnTo>
                  <a:pt x="8043" y="78632"/>
                </a:lnTo>
                <a:lnTo>
                  <a:pt x="4252" y="78632"/>
                </a:lnTo>
                <a:lnTo>
                  <a:pt x="4252" y="74872"/>
                </a:lnTo>
                <a:close/>
                <a:moveTo>
                  <a:pt x="12018" y="74872"/>
                </a:moveTo>
                <a:lnTo>
                  <a:pt x="12018" y="78632"/>
                </a:lnTo>
                <a:lnTo>
                  <a:pt x="8227" y="78632"/>
                </a:lnTo>
                <a:lnTo>
                  <a:pt x="8227" y="74872"/>
                </a:lnTo>
                <a:close/>
                <a:moveTo>
                  <a:pt x="15993" y="74872"/>
                </a:moveTo>
                <a:lnTo>
                  <a:pt x="15993" y="78632"/>
                </a:lnTo>
                <a:lnTo>
                  <a:pt x="12202" y="78632"/>
                </a:lnTo>
                <a:lnTo>
                  <a:pt x="12202" y="74872"/>
                </a:lnTo>
                <a:close/>
                <a:moveTo>
                  <a:pt x="19968" y="74872"/>
                </a:moveTo>
                <a:lnTo>
                  <a:pt x="19968" y="78632"/>
                </a:lnTo>
                <a:lnTo>
                  <a:pt x="16177" y="78632"/>
                </a:lnTo>
                <a:lnTo>
                  <a:pt x="16177" y="74872"/>
                </a:lnTo>
                <a:close/>
                <a:moveTo>
                  <a:pt x="23944" y="74872"/>
                </a:moveTo>
                <a:lnTo>
                  <a:pt x="23944" y="78632"/>
                </a:lnTo>
                <a:lnTo>
                  <a:pt x="20153" y="78632"/>
                </a:lnTo>
                <a:lnTo>
                  <a:pt x="20153" y="74872"/>
                </a:lnTo>
                <a:close/>
                <a:moveTo>
                  <a:pt x="27919" y="74872"/>
                </a:moveTo>
                <a:lnTo>
                  <a:pt x="27919" y="78632"/>
                </a:lnTo>
                <a:lnTo>
                  <a:pt x="24129" y="78632"/>
                </a:lnTo>
                <a:lnTo>
                  <a:pt x="24129" y="74872"/>
                </a:lnTo>
                <a:close/>
                <a:moveTo>
                  <a:pt x="31895" y="74872"/>
                </a:moveTo>
                <a:lnTo>
                  <a:pt x="31895" y="78632"/>
                </a:lnTo>
                <a:lnTo>
                  <a:pt x="28104" y="78632"/>
                </a:lnTo>
                <a:lnTo>
                  <a:pt x="28104" y="74872"/>
                </a:lnTo>
                <a:close/>
                <a:moveTo>
                  <a:pt x="35870" y="74872"/>
                </a:moveTo>
                <a:lnTo>
                  <a:pt x="35870" y="78632"/>
                </a:lnTo>
                <a:lnTo>
                  <a:pt x="32079" y="78632"/>
                </a:lnTo>
                <a:lnTo>
                  <a:pt x="32079" y="74872"/>
                </a:lnTo>
                <a:close/>
                <a:moveTo>
                  <a:pt x="39845" y="74872"/>
                </a:moveTo>
                <a:lnTo>
                  <a:pt x="39845" y="78632"/>
                </a:lnTo>
                <a:lnTo>
                  <a:pt x="36054" y="78632"/>
                </a:lnTo>
                <a:lnTo>
                  <a:pt x="36054" y="74872"/>
                </a:lnTo>
                <a:close/>
                <a:moveTo>
                  <a:pt x="43821" y="74872"/>
                </a:moveTo>
                <a:lnTo>
                  <a:pt x="43821" y="78632"/>
                </a:lnTo>
                <a:lnTo>
                  <a:pt x="40029" y="78632"/>
                </a:lnTo>
                <a:lnTo>
                  <a:pt x="40029" y="74872"/>
                </a:lnTo>
                <a:close/>
                <a:moveTo>
                  <a:pt x="47796" y="74872"/>
                </a:moveTo>
                <a:lnTo>
                  <a:pt x="47796" y="78632"/>
                </a:lnTo>
                <a:lnTo>
                  <a:pt x="44005" y="78632"/>
                </a:lnTo>
                <a:lnTo>
                  <a:pt x="44005" y="74872"/>
                </a:lnTo>
                <a:close/>
                <a:moveTo>
                  <a:pt x="51771" y="74872"/>
                </a:moveTo>
                <a:lnTo>
                  <a:pt x="51771" y="78632"/>
                </a:lnTo>
                <a:lnTo>
                  <a:pt x="47980" y="78632"/>
                </a:lnTo>
                <a:lnTo>
                  <a:pt x="47980" y="74872"/>
                </a:lnTo>
                <a:close/>
                <a:moveTo>
                  <a:pt x="55746" y="74872"/>
                </a:moveTo>
                <a:lnTo>
                  <a:pt x="55746" y="78632"/>
                </a:lnTo>
                <a:lnTo>
                  <a:pt x="51955" y="78632"/>
                </a:lnTo>
                <a:lnTo>
                  <a:pt x="51955" y="74872"/>
                </a:lnTo>
                <a:close/>
                <a:moveTo>
                  <a:pt x="59721" y="74872"/>
                </a:moveTo>
                <a:lnTo>
                  <a:pt x="59721" y="78632"/>
                </a:lnTo>
                <a:lnTo>
                  <a:pt x="55931" y="78632"/>
                </a:lnTo>
                <a:lnTo>
                  <a:pt x="55931" y="74872"/>
                </a:lnTo>
                <a:close/>
                <a:moveTo>
                  <a:pt x="63696" y="74872"/>
                </a:moveTo>
                <a:lnTo>
                  <a:pt x="63696" y="78632"/>
                </a:lnTo>
                <a:lnTo>
                  <a:pt x="59906" y="78632"/>
                </a:lnTo>
                <a:lnTo>
                  <a:pt x="59906" y="74872"/>
                </a:lnTo>
                <a:close/>
                <a:moveTo>
                  <a:pt x="67672" y="74872"/>
                </a:moveTo>
                <a:lnTo>
                  <a:pt x="67672" y="78632"/>
                </a:lnTo>
                <a:lnTo>
                  <a:pt x="63881" y="78632"/>
                </a:lnTo>
                <a:lnTo>
                  <a:pt x="63881" y="74872"/>
                </a:lnTo>
                <a:close/>
                <a:moveTo>
                  <a:pt x="71648" y="74872"/>
                </a:moveTo>
                <a:lnTo>
                  <a:pt x="71648" y="78632"/>
                </a:lnTo>
                <a:lnTo>
                  <a:pt x="67857" y="78632"/>
                </a:lnTo>
                <a:lnTo>
                  <a:pt x="67857" y="74872"/>
                </a:lnTo>
                <a:close/>
                <a:moveTo>
                  <a:pt x="75623" y="74872"/>
                </a:moveTo>
                <a:lnTo>
                  <a:pt x="75623" y="78632"/>
                </a:lnTo>
                <a:lnTo>
                  <a:pt x="71832" y="78632"/>
                </a:lnTo>
                <a:lnTo>
                  <a:pt x="71832" y="74872"/>
                </a:lnTo>
                <a:close/>
                <a:moveTo>
                  <a:pt x="79598" y="74872"/>
                </a:moveTo>
                <a:lnTo>
                  <a:pt x="79598" y="78632"/>
                </a:lnTo>
                <a:lnTo>
                  <a:pt x="75807" y="78632"/>
                </a:lnTo>
                <a:lnTo>
                  <a:pt x="75807" y="74872"/>
                </a:lnTo>
                <a:close/>
                <a:moveTo>
                  <a:pt x="83573" y="74872"/>
                </a:moveTo>
                <a:lnTo>
                  <a:pt x="83573" y="78632"/>
                </a:lnTo>
                <a:lnTo>
                  <a:pt x="79782" y="78632"/>
                </a:lnTo>
                <a:lnTo>
                  <a:pt x="79782" y="74872"/>
                </a:lnTo>
                <a:close/>
                <a:moveTo>
                  <a:pt x="87549" y="74872"/>
                </a:moveTo>
                <a:lnTo>
                  <a:pt x="87549" y="78632"/>
                </a:lnTo>
                <a:lnTo>
                  <a:pt x="83757" y="78632"/>
                </a:lnTo>
                <a:lnTo>
                  <a:pt x="83757" y="74872"/>
                </a:lnTo>
                <a:close/>
                <a:moveTo>
                  <a:pt x="91524" y="74872"/>
                </a:moveTo>
                <a:lnTo>
                  <a:pt x="91524" y="78632"/>
                </a:lnTo>
                <a:lnTo>
                  <a:pt x="87733" y="78632"/>
                </a:lnTo>
                <a:lnTo>
                  <a:pt x="87733" y="74872"/>
                </a:lnTo>
                <a:close/>
                <a:moveTo>
                  <a:pt x="95499" y="74872"/>
                </a:moveTo>
                <a:lnTo>
                  <a:pt x="95499" y="78632"/>
                </a:lnTo>
                <a:lnTo>
                  <a:pt x="91708" y="78632"/>
                </a:lnTo>
                <a:lnTo>
                  <a:pt x="91708" y="74872"/>
                </a:lnTo>
                <a:close/>
                <a:moveTo>
                  <a:pt x="99474" y="74872"/>
                </a:moveTo>
                <a:lnTo>
                  <a:pt x="99474" y="78632"/>
                </a:lnTo>
                <a:lnTo>
                  <a:pt x="95684" y="78632"/>
                </a:lnTo>
                <a:lnTo>
                  <a:pt x="95684" y="74872"/>
                </a:lnTo>
                <a:close/>
                <a:moveTo>
                  <a:pt x="103449" y="74872"/>
                </a:moveTo>
                <a:lnTo>
                  <a:pt x="103449" y="78632"/>
                </a:lnTo>
                <a:lnTo>
                  <a:pt x="99659" y="78632"/>
                </a:lnTo>
                <a:lnTo>
                  <a:pt x="99659" y="74872"/>
                </a:lnTo>
                <a:close/>
                <a:moveTo>
                  <a:pt x="107424" y="74872"/>
                </a:moveTo>
                <a:lnTo>
                  <a:pt x="107424" y="78632"/>
                </a:lnTo>
                <a:lnTo>
                  <a:pt x="103634" y="78632"/>
                </a:lnTo>
                <a:lnTo>
                  <a:pt x="103634" y="74872"/>
                </a:lnTo>
                <a:close/>
                <a:moveTo>
                  <a:pt x="111400" y="74872"/>
                </a:moveTo>
                <a:lnTo>
                  <a:pt x="111400" y="78632"/>
                </a:lnTo>
                <a:lnTo>
                  <a:pt x="107609" y="78632"/>
                </a:lnTo>
                <a:lnTo>
                  <a:pt x="107609" y="74872"/>
                </a:lnTo>
                <a:close/>
                <a:moveTo>
                  <a:pt x="115376" y="74872"/>
                </a:moveTo>
                <a:lnTo>
                  <a:pt x="115376" y="78632"/>
                </a:lnTo>
                <a:lnTo>
                  <a:pt x="111585" y="78632"/>
                </a:lnTo>
                <a:lnTo>
                  <a:pt x="111585" y="74872"/>
                </a:lnTo>
                <a:close/>
                <a:moveTo>
                  <a:pt x="119351" y="74872"/>
                </a:moveTo>
                <a:lnTo>
                  <a:pt x="119351" y="78632"/>
                </a:lnTo>
                <a:lnTo>
                  <a:pt x="115560" y="78632"/>
                </a:lnTo>
                <a:lnTo>
                  <a:pt x="115560" y="74872"/>
                </a:lnTo>
                <a:close/>
                <a:moveTo>
                  <a:pt x="123326" y="74872"/>
                </a:moveTo>
                <a:lnTo>
                  <a:pt x="123326" y="78632"/>
                </a:lnTo>
                <a:lnTo>
                  <a:pt x="119535" y="78632"/>
                </a:lnTo>
                <a:lnTo>
                  <a:pt x="119535" y="74872"/>
                </a:lnTo>
                <a:close/>
                <a:moveTo>
                  <a:pt x="127301" y="74872"/>
                </a:moveTo>
                <a:lnTo>
                  <a:pt x="127301" y="78632"/>
                </a:lnTo>
                <a:lnTo>
                  <a:pt x="123510" y="78632"/>
                </a:lnTo>
                <a:lnTo>
                  <a:pt x="123510" y="74872"/>
                </a:lnTo>
                <a:close/>
                <a:moveTo>
                  <a:pt x="131277" y="74872"/>
                </a:moveTo>
                <a:lnTo>
                  <a:pt x="131277" y="78632"/>
                </a:lnTo>
                <a:lnTo>
                  <a:pt x="127485" y="78632"/>
                </a:lnTo>
                <a:lnTo>
                  <a:pt x="127485" y="74872"/>
                </a:lnTo>
                <a:close/>
                <a:moveTo>
                  <a:pt x="135252" y="74872"/>
                </a:moveTo>
                <a:lnTo>
                  <a:pt x="135252" y="78632"/>
                </a:lnTo>
                <a:lnTo>
                  <a:pt x="131461" y="78632"/>
                </a:lnTo>
                <a:lnTo>
                  <a:pt x="131461" y="74872"/>
                </a:lnTo>
                <a:close/>
                <a:moveTo>
                  <a:pt x="139227" y="74872"/>
                </a:moveTo>
                <a:lnTo>
                  <a:pt x="139227" y="78632"/>
                </a:lnTo>
                <a:lnTo>
                  <a:pt x="135436" y="78632"/>
                </a:lnTo>
                <a:lnTo>
                  <a:pt x="135436" y="74872"/>
                </a:lnTo>
                <a:close/>
                <a:moveTo>
                  <a:pt x="143202" y="74872"/>
                </a:moveTo>
                <a:lnTo>
                  <a:pt x="143202" y="78632"/>
                </a:lnTo>
                <a:lnTo>
                  <a:pt x="139411" y="78632"/>
                </a:lnTo>
                <a:lnTo>
                  <a:pt x="139411" y="74872"/>
                </a:lnTo>
                <a:close/>
                <a:moveTo>
                  <a:pt x="147177" y="74872"/>
                </a:moveTo>
                <a:lnTo>
                  <a:pt x="147177" y="78632"/>
                </a:lnTo>
                <a:lnTo>
                  <a:pt x="143387" y="78632"/>
                </a:lnTo>
                <a:lnTo>
                  <a:pt x="143387" y="74872"/>
                </a:lnTo>
                <a:close/>
                <a:moveTo>
                  <a:pt x="151224" y="74872"/>
                </a:moveTo>
                <a:lnTo>
                  <a:pt x="151224" y="78632"/>
                </a:lnTo>
                <a:lnTo>
                  <a:pt x="147362" y="78632"/>
                </a:lnTo>
                <a:lnTo>
                  <a:pt x="147362" y="74872"/>
                </a:lnTo>
                <a:close/>
                <a:moveTo>
                  <a:pt x="4068" y="78815"/>
                </a:moveTo>
                <a:lnTo>
                  <a:pt x="4068" y="82574"/>
                </a:lnTo>
                <a:lnTo>
                  <a:pt x="184" y="82574"/>
                </a:lnTo>
                <a:lnTo>
                  <a:pt x="184" y="78815"/>
                </a:lnTo>
                <a:close/>
                <a:moveTo>
                  <a:pt x="8043" y="78815"/>
                </a:moveTo>
                <a:lnTo>
                  <a:pt x="8043" y="82574"/>
                </a:lnTo>
                <a:lnTo>
                  <a:pt x="4252" y="82574"/>
                </a:lnTo>
                <a:lnTo>
                  <a:pt x="4252" y="78815"/>
                </a:lnTo>
                <a:close/>
                <a:moveTo>
                  <a:pt x="12018" y="78815"/>
                </a:moveTo>
                <a:lnTo>
                  <a:pt x="12018" y="82574"/>
                </a:lnTo>
                <a:lnTo>
                  <a:pt x="8227" y="82574"/>
                </a:lnTo>
                <a:lnTo>
                  <a:pt x="8227" y="78815"/>
                </a:lnTo>
                <a:close/>
                <a:moveTo>
                  <a:pt x="15993" y="78815"/>
                </a:moveTo>
                <a:lnTo>
                  <a:pt x="15993" y="82574"/>
                </a:lnTo>
                <a:lnTo>
                  <a:pt x="12202" y="82574"/>
                </a:lnTo>
                <a:lnTo>
                  <a:pt x="12202" y="78815"/>
                </a:lnTo>
                <a:close/>
                <a:moveTo>
                  <a:pt x="19968" y="78815"/>
                </a:moveTo>
                <a:lnTo>
                  <a:pt x="19968" y="82574"/>
                </a:lnTo>
                <a:lnTo>
                  <a:pt x="16177" y="82574"/>
                </a:lnTo>
                <a:lnTo>
                  <a:pt x="16177" y="78815"/>
                </a:lnTo>
                <a:close/>
                <a:moveTo>
                  <a:pt x="23944" y="78815"/>
                </a:moveTo>
                <a:lnTo>
                  <a:pt x="23944" y="82574"/>
                </a:lnTo>
                <a:lnTo>
                  <a:pt x="20152" y="82574"/>
                </a:lnTo>
                <a:lnTo>
                  <a:pt x="20152" y="78815"/>
                </a:lnTo>
                <a:close/>
                <a:moveTo>
                  <a:pt x="27919" y="78815"/>
                </a:moveTo>
                <a:lnTo>
                  <a:pt x="27919" y="82574"/>
                </a:lnTo>
                <a:lnTo>
                  <a:pt x="24129" y="82574"/>
                </a:lnTo>
                <a:lnTo>
                  <a:pt x="24129" y="78815"/>
                </a:lnTo>
                <a:close/>
                <a:moveTo>
                  <a:pt x="31895" y="78815"/>
                </a:moveTo>
                <a:lnTo>
                  <a:pt x="31895" y="82574"/>
                </a:lnTo>
                <a:lnTo>
                  <a:pt x="28104" y="82574"/>
                </a:lnTo>
                <a:lnTo>
                  <a:pt x="28104" y="78815"/>
                </a:lnTo>
                <a:close/>
                <a:moveTo>
                  <a:pt x="35870" y="78815"/>
                </a:moveTo>
                <a:lnTo>
                  <a:pt x="35870" y="82574"/>
                </a:lnTo>
                <a:lnTo>
                  <a:pt x="32079" y="82574"/>
                </a:lnTo>
                <a:lnTo>
                  <a:pt x="32079" y="78815"/>
                </a:lnTo>
                <a:close/>
                <a:moveTo>
                  <a:pt x="39845" y="78815"/>
                </a:moveTo>
                <a:lnTo>
                  <a:pt x="39845" y="82574"/>
                </a:lnTo>
                <a:lnTo>
                  <a:pt x="36054" y="82574"/>
                </a:lnTo>
                <a:lnTo>
                  <a:pt x="36054" y="78815"/>
                </a:lnTo>
                <a:close/>
                <a:moveTo>
                  <a:pt x="43821" y="78815"/>
                </a:moveTo>
                <a:lnTo>
                  <a:pt x="43821" y="82574"/>
                </a:lnTo>
                <a:lnTo>
                  <a:pt x="40029" y="82574"/>
                </a:lnTo>
                <a:lnTo>
                  <a:pt x="40029" y="78815"/>
                </a:lnTo>
                <a:close/>
                <a:moveTo>
                  <a:pt x="47796" y="78815"/>
                </a:moveTo>
                <a:lnTo>
                  <a:pt x="47796" y="82574"/>
                </a:lnTo>
                <a:lnTo>
                  <a:pt x="44005" y="82574"/>
                </a:lnTo>
                <a:lnTo>
                  <a:pt x="44005" y="78815"/>
                </a:lnTo>
                <a:close/>
                <a:moveTo>
                  <a:pt x="51771" y="78815"/>
                </a:moveTo>
                <a:lnTo>
                  <a:pt x="51771" y="82574"/>
                </a:lnTo>
                <a:lnTo>
                  <a:pt x="47980" y="82574"/>
                </a:lnTo>
                <a:lnTo>
                  <a:pt x="47980" y="78815"/>
                </a:lnTo>
                <a:close/>
                <a:moveTo>
                  <a:pt x="55746" y="78815"/>
                </a:moveTo>
                <a:lnTo>
                  <a:pt x="55746" y="82574"/>
                </a:lnTo>
                <a:lnTo>
                  <a:pt x="51955" y="82574"/>
                </a:lnTo>
                <a:lnTo>
                  <a:pt x="51955" y="78815"/>
                </a:lnTo>
                <a:close/>
                <a:moveTo>
                  <a:pt x="59721" y="78815"/>
                </a:moveTo>
                <a:lnTo>
                  <a:pt x="59721" y="82574"/>
                </a:lnTo>
                <a:lnTo>
                  <a:pt x="55931" y="82574"/>
                </a:lnTo>
                <a:lnTo>
                  <a:pt x="55931" y="78815"/>
                </a:lnTo>
                <a:close/>
                <a:moveTo>
                  <a:pt x="63696" y="78815"/>
                </a:moveTo>
                <a:lnTo>
                  <a:pt x="63696" y="82574"/>
                </a:lnTo>
                <a:lnTo>
                  <a:pt x="59906" y="82574"/>
                </a:lnTo>
                <a:lnTo>
                  <a:pt x="59906" y="78815"/>
                </a:lnTo>
                <a:close/>
                <a:moveTo>
                  <a:pt x="67672" y="78815"/>
                </a:moveTo>
                <a:lnTo>
                  <a:pt x="67672" y="82574"/>
                </a:lnTo>
                <a:lnTo>
                  <a:pt x="63881" y="82574"/>
                </a:lnTo>
                <a:lnTo>
                  <a:pt x="63881" y="78815"/>
                </a:lnTo>
                <a:close/>
                <a:moveTo>
                  <a:pt x="71648" y="78815"/>
                </a:moveTo>
                <a:lnTo>
                  <a:pt x="71648" y="82574"/>
                </a:lnTo>
                <a:lnTo>
                  <a:pt x="67857" y="82574"/>
                </a:lnTo>
                <a:lnTo>
                  <a:pt x="67857" y="78815"/>
                </a:lnTo>
                <a:close/>
                <a:moveTo>
                  <a:pt x="75623" y="78815"/>
                </a:moveTo>
                <a:lnTo>
                  <a:pt x="75623" y="82574"/>
                </a:lnTo>
                <a:lnTo>
                  <a:pt x="71832" y="82574"/>
                </a:lnTo>
                <a:lnTo>
                  <a:pt x="71832" y="78815"/>
                </a:lnTo>
                <a:close/>
                <a:moveTo>
                  <a:pt x="79598" y="78815"/>
                </a:moveTo>
                <a:lnTo>
                  <a:pt x="79598" y="82574"/>
                </a:lnTo>
                <a:lnTo>
                  <a:pt x="75807" y="82574"/>
                </a:lnTo>
                <a:lnTo>
                  <a:pt x="75807" y="78815"/>
                </a:lnTo>
                <a:close/>
                <a:moveTo>
                  <a:pt x="83573" y="78815"/>
                </a:moveTo>
                <a:lnTo>
                  <a:pt x="83573" y="82574"/>
                </a:lnTo>
                <a:lnTo>
                  <a:pt x="79782" y="82574"/>
                </a:lnTo>
                <a:lnTo>
                  <a:pt x="79782" y="78815"/>
                </a:lnTo>
                <a:close/>
                <a:moveTo>
                  <a:pt x="87549" y="78815"/>
                </a:moveTo>
                <a:lnTo>
                  <a:pt x="87549" y="82574"/>
                </a:lnTo>
                <a:lnTo>
                  <a:pt x="83757" y="82574"/>
                </a:lnTo>
                <a:lnTo>
                  <a:pt x="83757" y="78815"/>
                </a:lnTo>
                <a:close/>
                <a:moveTo>
                  <a:pt x="91524" y="78815"/>
                </a:moveTo>
                <a:lnTo>
                  <a:pt x="91524" y="82574"/>
                </a:lnTo>
                <a:lnTo>
                  <a:pt x="87733" y="82574"/>
                </a:lnTo>
                <a:lnTo>
                  <a:pt x="87733" y="78815"/>
                </a:lnTo>
                <a:close/>
                <a:moveTo>
                  <a:pt x="95499" y="78815"/>
                </a:moveTo>
                <a:lnTo>
                  <a:pt x="95499" y="82574"/>
                </a:lnTo>
                <a:lnTo>
                  <a:pt x="91708" y="82574"/>
                </a:lnTo>
                <a:lnTo>
                  <a:pt x="91708" y="78815"/>
                </a:lnTo>
                <a:close/>
                <a:moveTo>
                  <a:pt x="99474" y="78815"/>
                </a:moveTo>
                <a:lnTo>
                  <a:pt x="99474" y="82574"/>
                </a:lnTo>
                <a:lnTo>
                  <a:pt x="95684" y="82574"/>
                </a:lnTo>
                <a:lnTo>
                  <a:pt x="95684" y="78815"/>
                </a:lnTo>
                <a:close/>
                <a:moveTo>
                  <a:pt x="103449" y="78815"/>
                </a:moveTo>
                <a:lnTo>
                  <a:pt x="103449" y="82574"/>
                </a:lnTo>
                <a:lnTo>
                  <a:pt x="99659" y="82574"/>
                </a:lnTo>
                <a:lnTo>
                  <a:pt x="99659" y="78815"/>
                </a:lnTo>
                <a:close/>
                <a:moveTo>
                  <a:pt x="107424" y="78815"/>
                </a:moveTo>
                <a:lnTo>
                  <a:pt x="107424" y="82574"/>
                </a:lnTo>
                <a:lnTo>
                  <a:pt x="103634" y="82574"/>
                </a:lnTo>
                <a:lnTo>
                  <a:pt x="103634" y="78815"/>
                </a:lnTo>
                <a:close/>
                <a:moveTo>
                  <a:pt x="111400" y="78815"/>
                </a:moveTo>
                <a:lnTo>
                  <a:pt x="111400" y="82574"/>
                </a:lnTo>
                <a:lnTo>
                  <a:pt x="107609" y="82574"/>
                </a:lnTo>
                <a:lnTo>
                  <a:pt x="107609" y="78815"/>
                </a:lnTo>
                <a:close/>
                <a:moveTo>
                  <a:pt x="115376" y="78815"/>
                </a:moveTo>
                <a:lnTo>
                  <a:pt x="115376" y="82574"/>
                </a:lnTo>
                <a:lnTo>
                  <a:pt x="111585" y="82574"/>
                </a:lnTo>
                <a:lnTo>
                  <a:pt x="111585" y="78815"/>
                </a:lnTo>
                <a:close/>
                <a:moveTo>
                  <a:pt x="119351" y="78815"/>
                </a:moveTo>
                <a:lnTo>
                  <a:pt x="119351" y="82574"/>
                </a:lnTo>
                <a:lnTo>
                  <a:pt x="115560" y="82574"/>
                </a:lnTo>
                <a:lnTo>
                  <a:pt x="115560" y="78815"/>
                </a:lnTo>
                <a:close/>
                <a:moveTo>
                  <a:pt x="123326" y="78815"/>
                </a:moveTo>
                <a:lnTo>
                  <a:pt x="123326" y="82574"/>
                </a:lnTo>
                <a:lnTo>
                  <a:pt x="119535" y="82574"/>
                </a:lnTo>
                <a:lnTo>
                  <a:pt x="119535" y="78815"/>
                </a:lnTo>
                <a:close/>
                <a:moveTo>
                  <a:pt x="127301" y="78815"/>
                </a:moveTo>
                <a:lnTo>
                  <a:pt x="127301" y="82574"/>
                </a:lnTo>
                <a:lnTo>
                  <a:pt x="123510" y="82574"/>
                </a:lnTo>
                <a:lnTo>
                  <a:pt x="123510" y="78815"/>
                </a:lnTo>
                <a:close/>
                <a:moveTo>
                  <a:pt x="131277" y="78815"/>
                </a:moveTo>
                <a:lnTo>
                  <a:pt x="131277" y="82574"/>
                </a:lnTo>
                <a:lnTo>
                  <a:pt x="127485" y="82574"/>
                </a:lnTo>
                <a:lnTo>
                  <a:pt x="127485" y="78815"/>
                </a:lnTo>
                <a:close/>
                <a:moveTo>
                  <a:pt x="135252" y="78815"/>
                </a:moveTo>
                <a:lnTo>
                  <a:pt x="135252" y="82574"/>
                </a:lnTo>
                <a:lnTo>
                  <a:pt x="131461" y="82574"/>
                </a:lnTo>
                <a:lnTo>
                  <a:pt x="131461" y="78815"/>
                </a:lnTo>
                <a:close/>
                <a:moveTo>
                  <a:pt x="139227" y="78815"/>
                </a:moveTo>
                <a:lnTo>
                  <a:pt x="139227" y="82574"/>
                </a:lnTo>
                <a:lnTo>
                  <a:pt x="135436" y="82574"/>
                </a:lnTo>
                <a:lnTo>
                  <a:pt x="135436" y="78815"/>
                </a:lnTo>
                <a:close/>
                <a:moveTo>
                  <a:pt x="143202" y="78815"/>
                </a:moveTo>
                <a:lnTo>
                  <a:pt x="143202" y="82574"/>
                </a:lnTo>
                <a:lnTo>
                  <a:pt x="139411" y="82574"/>
                </a:lnTo>
                <a:lnTo>
                  <a:pt x="139411" y="78815"/>
                </a:lnTo>
                <a:close/>
                <a:moveTo>
                  <a:pt x="147177" y="78815"/>
                </a:moveTo>
                <a:lnTo>
                  <a:pt x="147177" y="82574"/>
                </a:lnTo>
                <a:lnTo>
                  <a:pt x="143387" y="82574"/>
                </a:lnTo>
                <a:lnTo>
                  <a:pt x="143387" y="78815"/>
                </a:lnTo>
                <a:close/>
                <a:moveTo>
                  <a:pt x="151224" y="78815"/>
                </a:moveTo>
                <a:lnTo>
                  <a:pt x="151224" y="82574"/>
                </a:lnTo>
                <a:lnTo>
                  <a:pt x="147362" y="82574"/>
                </a:lnTo>
                <a:lnTo>
                  <a:pt x="147362" y="78815"/>
                </a:lnTo>
                <a:close/>
                <a:moveTo>
                  <a:pt x="4068" y="82757"/>
                </a:moveTo>
                <a:lnTo>
                  <a:pt x="4068" y="86517"/>
                </a:lnTo>
                <a:lnTo>
                  <a:pt x="184" y="86517"/>
                </a:lnTo>
                <a:lnTo>
                  <a:pt x="184" y="82757"/>
                </a:lnTo>
                <a:close/>
                <a:moveTo>
                  <a:pt x="8043" y="82757"/>
                </a:moveTo>
                <a:lnTo>
                  <a:pt x="8043" y="86517"/>
                </a:lnTo>
                <a:lnTo>
                  <a:pt x="4252" y="86517"/>
                </a:lnTo>
                <a:lnTo>
                  <a:pt x="4252" y="82757"/>
                </a:lnTo>
                <a:close/>
                <a:moveTo>
                  <a:pt x="12018" y="82757"/>
                </a:moveTo>
                <a:lnTo>
                  <a:pt x="12018" y="86517"/>
                </a:lnTo>
                <a:lnTo>
                  <a:pt x="8227" y="86517"/>
                </a:lnTo>
                <a:lnTo>
                  <a:pt x="8227" y="82757"/>
                </a:lnTo>
                <a:close/>
                <a:moveTo>
                  <a:pt x="15993" y="82757"/>
                </a:moveTo>
                <a:lnTo>
                  <a:pt x="15993" y="86517"/>
                </a:lnTo>
                <a:lnTo>
                  <a:pt x="12202" y="86517"/>
                </a:lnTo>
                <a:lnTo>
                  <a:pt x="12202" y="82757"/>
                </a:lnTo>
                <a:close/>
                <a:moveTo>
                  <a:pt x="19968" y="82757"/>
                </a:moveTo>
                <a:lnTo>
                  <a:pt x="19968" y="86517"/>
                </a:lnTo>
                <a:lnTo>
                  <a:pt x="16177" y="86517"/>
                </a:lnTo>
                <a:lnTo>
                  <a:pt x="16177" y="82757"/>
                </a:lnTo>
                <a:close/>
                <a:moveTo>
                  <a:pt x="23944" y="82757"/>
                </a:moveTo>
                <a:lnTo>
                  <a:pt x="23944" y="86517"/>
                </a:lnTo>
                <a:lnTo>
                  <a:pt x="20152" y="86517"/>
                </a:lnTo>
                <a:lnTo>
                  <a:pt x="20152" y="82757"/>
                </a:lnTo>
                <a:close/>
                <a:moveTo>
                  <a:pt x="27919" y="82757"/>
                </a:moveTo>
                <a:lnTo>
                  <a:pt x="27919" y="86517"/>
                </a:lnTo>
                <a:lnTo>
                  <a:pt x="24129" y="86517"/>
                </a:lnTo>
                <a:lnTo>
                  <a:pt x="24129" y="82757"/>
                </a:lnTo>
                <a:close/>
                <a:moveTo>
                  <a:pt x="31895" y="82757"/>
                </a:moveTo>
                <a:lnTo>
                  <a:pt x="31895" y="86517"/>
                </a:lnTo>
                <a:lnTo>
                  <a:pt x="28104" y="86517"/>
                </a:lnTo>
                <a:lnTo>
                  <a:pt x="28104" y="82757"/>
                </a:lnTo>
                <a:close/>
                <a:moveTo>
                  <a:pt x="35870" y="82757"/>
                </a:moveTo>
                <a:lnTo>
                  <a:pt x="35870" y="86517"/>
                </a:lnTo>
                <a:lnTo>
                  <a:pt x="32079" y="86517"/>
                </a:lnTo>
                <a:lnTo>
                  <a:pt x="32079" y="82757"/>
                </a:lnTo>
                <a:close/>
                <a:moveTo>
                  <a:pt x="39845" y="82757"/>
                </a:moveTo>
                <a:lnTo>
                  <a:pt x="39845" y="86517"/>
                </a:lnTo>
                <a:lnTo>
                  <a:pt x="36054" y="86517"/>
                </a:lnTo>
                <a:lnTo>
                  <a:pt x="36054" y="82757"/>
                </a:lnTo>
                <a:close/>
                <a:moveTo>
                  <a:pt x="43821" y="82757"/>
                </a:moveTo>
                <a:lnTo>
                  <a:pt x="43821" y="86517"/>
                </a:lnTo>
                <a:lnTo>
                  <a:pt x="40029" y="86517"/>
                </a:lnTo>
                <a:lnTo>
                  <a:pt x="40029" y="82757"/>
                </a:lnTo>
                <a:close/>
                <a:moveTo>
                  <a:pt x="47796" y="82757"/>
                </a:moveTo>
                <a:lnTo>
                  <a:pt x="47796" y="86517"/>
                </a:lnTo>
                <a:lnTo>
                  <a:pt x="44005" y="86517"/>
                </a:lnTo>
                <a:lnTo>
                  <a:pt x="44005" y="82757"/>
                </a:lnTo>
                <a:close/>
                <a:moveTo>
                  <a:pt x="51771" y="82757"/>
                </a:moveTo>
                <a:lnTo>
                  <a:pt x="51771" y="86517"/>
                </a:lnTo>
                <a:lnTo>
                  <a:pt x="47980" y="86517"/>
                </a:lnTo>
                <a:lnTo>
                  <a:pt x="47980" y="82757"/>
                </a:lnTo>
                <a:close/>
                <a:moveTo>
                  <a:pt x="55746" y="82757"/>
                </a:moveTo>
                <a:lnTo>
                  <a:pt x="55746" y="86517"/>
                </a:lnTo>
                <a:lnTo>
                  <a:pt x="51955" y="86517"/>
                </a:lnTo>
                <a:lnTo>
                  <a:pt x="51955" y="82757"/>
                </a:lnTo>
                <a:close/>
                <a:moveTo>
                  <a:pt x="59721" y="82757"/>
                </a:moveTo>
                <a:lnTo>
                  <a:pt x="59721" y="86517"/>
                </a:lnTo>
                <a:lnTo>
                  <a:pt x="55931" y="86517"/>
                </a:lnTo>
                <a:lnTo>
                  <a:pt x="55931" y="82757"/>
                </a:lnTo>
                <a:close/>
                <a:moveTo>
                  <a:pt x="63696" y="82757"/>
                </a:moveTo>
                <a:lnTo>
                  <a:pt x="63696" y="86517"/>
                </a:lnTo>
                <a:lnTo>
                  <a:pt x="59906" y="86517"/>
                </a:lnTo>
                <a:lnTo>
                  <a:pt x="59906" y="82757"/>
                </a:lnTo>
                <a:close/>
                <a:moveTo>
                  <a:pt x="67672" y="82757"/>
                </a:moveTo>
                <a:lnTo>
                  <a:pt x="67672" y="86517"/>
                </a:lnTo>
                <a:lnTo>
                  <a:pt x="63881" y="86517"/>
                </a:lnTo>
                <a:lnTo>
                  <a:pt x="63881" y="82757"/>
                </a:lnTo>
                <a:close/>
                <a:moveTo>
                  <a:pt x="71648" y="82757"/>
                </a:moveTo>
                <a:lnTo>
                  <a:pt x="71648" y="86517"/>
                </a:lnTo>
                <a:lnTo>
                  <a:pt x="67857" y="86517"/>
                </a:lnTo>
                <a:lnTo>
                  <a:pt x="67857" y="82757"/>
                </a:lnTo>
                <a:close/>
                <a:moveTo>
                  <a:pt x="75623" y="82757"/>
                </a:moveTo>
                <a:lnTo>
                  <a:pt x="75623" y="86517"/>
                </a:lnTo>
                <a:lnTo>
                  <a:pt x="71832" y="86517"/>
                </a:lnTo>
                <a:lnTo>
                  <a:pt x="71832" y="82757"/>
                </a:lnTo>
                <a:close/>
                <a:moveTo>
                  <a:pt x="79598" y="82757"/>
                </a:moveTo>
                <a:lnTo>
                  <a:pt x="79598" y="86517"/>
                </a:lnTo>
                <a:lnTo>
                  <a:pt x="75807" y="86517"/>
                </a:lnTo>
                <a:lnTo>
                  <a:pt x="75807" y="82757"/>
                </a:lnTo>
                <a:close/>
                <a:moveTo>
                  <a:pt x="83573" y="82757"/>
                </a:moveTo>
                <a:lnTo>
                  <a:pt x="83573" y="86517"/>
                </a:lnTo>
                <a:lnTo>
                  <a:pt x="79782" y="86517"/>
                </a:lnTo>
                <a:lnTo>
                  <a:pt x="79782" y="82757"/>
                </a:lnTo>
                <a:close/>
                <a:moveTo>
                  <a:pt x="87549" y="82757"/>
                </a:moveTo>
                <a:lnTo>
                  <a:pt x="87549" y="86517"/>
                </a:lnTo>
                <a:lnTo>
                  <a:pt x="83757" y="86517"/>
                </a:lnTo>
                <a:lnTo>
                  <a:pt x="83757" y="82757"/>
                </a:lnTo>
                <a:close/>
                <a:moveTo>
                  <a:pt x="91524" y="82757"/>
                </a:moveTo>
                <a:lnTo>
                  <a:pt x="91524" y="86517"/>
                </a:lnTo>
                <a:lnTo>
                  <a:pt x="87733" y="86517"/>
                </a:lnTo>
                <a:lnTo>
                  <a:pt x="87733" y="82757"/>
                </a:lnTo>
                <a:close/>
                <a:moveTo>
                  <a:pt x="95499" y="82757"/>
                </a:moveTo>
                <a:lnTo>
                  <a:pt x="95499" y="86517"/>
                </a:lnTo>
                <a:lnTo>
                  <a:pt x="91708" y="86517"/>
                </a:lnTo>
                <a:lnTo>
                  <a:pt x="91708" y="82757"/>
                </a:lnTo>
                <a:close/>
                <a:moveTo>
                  <a:pt x="99474" y="82757"/>
                </a:moveTo>
                <a:lnTo>
                  <a:pt x="99474" y="86517"/>
                </a:lnTo>
                <a:lnTo>
                  <a:pt x="95684" y="86517"/>
                </a:lnTo>
                <a:lnTo>
                  <a:pt x="95684" y="82757"/>
                </a:lnTo>
                <a:close/>
                <a:moveTo>
                  <a:pt x="103449" y="82757"/>
                </a:moveTo>
                <a:lnTo>
                  <a:pt x="103449" y="86517"/>
                </a:lnTo>
                <a:lnTo>
                  <a:pt x="99659" y="86517"/>
                </a:lnTo>
                <a:lnTo>
                  <a:pt x="99659" y="82757"/>
                </a:lnTo>
                <a:close/>
                <a:moveTo>
                  <a:pt x="107424" y="82757"/>
                </a:moveTo>
                <a:lnTo>
                  <a:pt x="107424" y="86517"/>
                </a:lnTo>
                <a:lnTo>
                  <a:pt x="103634" y="86517"/>
                </a:lnTo>
                <a:lnTo>
                  <a:pt x="103634" y="82757"/>
                </a:lnTo>
                <a:close/>
                <a:moveTo>
                  <a:pt x="111400" y="82757"/>
                </a:moveTo>
                <a:lnTo>
                  <a:pt x="111400" y="86517"/>
                </a:lnTo>
                <a:lnTo>
                  <a:pt x="107609" y="86517"/>
                </a:lnTo>
                <a:lnTo>
                  <a:pt x="107609" y="82757"/>
                </a:lnTo>
                <a:close/>
                <a:moveTo>
                  <a:pt x="115376" y="82757"/>
                </a:moveTo>
                <a:lnTo>
                  <a:pt x="115376" y="86517"/>
                </a:lnTo>
                <a:lnTo>
                  <a:pt x="111585" y="86517"/>
                </a:lnTo>
                <a:lnTo>
                  <a:pt x="111585" y="82757"/>
                </a:lnTo>
                <a:close/>
                <a:moveTo>
                  <a:pt x="119351" y="82757"/>
                </a:moveTo>
                <a:lnTo>
                  <a:pt x="119351" y="86517"/>
                </a:lnTo>
                <a:lnTo>
                  <a:pt x="115560" y="86517"/>
                </a:lnTo>
                <a:lnTo>
                  <a:pt x="115560" y="82757"/>
                </a:lnTo>
                <a:close/>
                <a:moveTo>
                  <a:pt x="123326" y="82757"/>
                </a:moveTo>
                <a:lnTo>
                  <a:pt x="123326" y="86517"/>
                </a:lnTo>
                <a:lnTo>
                  <a:pt x="119535" y="86517"/>
                </a:lnTo>
                <a:lnTo>
                  <a:pt x="119535" y="82757"/>
                </a:lnTo>
                <a:close/>
                <a:moveTo>
                  <a:pt x="127301" y="82757"/>
                </a:moveTo>
                <a:lnTo>
                  <a:pt x="127301" y="86517"/>
                </a:lnTo>
                <a:lnTo>
                  <a:pt x="123510" y="86517"/>
                </a:lnTo>
                <a:lnTo>
                  <a:pt x="123510" y="82757"/>
                </a:lnTo>
                <a:close/>
                <a:moveTo>
                  <a:pt x="131277" y="82757"/>
                </a:moveTo>
                <a:lnTo>
                  <a:pt x="131277" y="86517"/>
                </a:lnTo>
                <a:lnTo>
                  <a:pt x="127485" y="86517"/>
                </a:lnTo>
                <a:lnTo>
                  <a:pt x="127485" y="82757"/>
                </a:lnTo>
                <a:close/>
                <a:moveTo>
                  <a:pt x="135252" y="82757"/>
                </a:moveTo>
                <a:lnTo>
                  <a:pt x="135252" y="86517"/>
                </a:lnTo>
                <a:lnTo>
                  <a:pt x="131461" y="86517"/>
                </a:lnTo>
                <a:lnTo>
                  <a:pt x="131461" y="82757"/>
                </a:lnTo>
                <a:close/>
                <a:moveTo>
                  <a:pt x="139227" y="82757"/>
                </a:moveTo>
                <a:lnTo>
                  <a:pt x="139227" y="86517"/>
                </a:lnTo>
                <a:lnTo>
                  <a:pt x="135436" y="86517"/>
                </a:lnTo>
                <a:lnTo>
                  <a:pt x="135436" y="82757"/>
                </a:lnTo>
                <a:close/>
                <a:moveTo>
                  <a:pt x="143202" y="82757"/>
                </a:moveTo>
                <a:lnTo>
                  <a:pt x="143202" y="86517"/>
                </a:lnTo>
                <a:lnTo>
                  <a:pt x="139411" y="86517"/>
                </a:lnTo>
                <a:lnTo>
                  <a:pt x="139411" y="82757"/>
                </a:lnTo>
                <a:close/>
                <a:moveTo>
                  <a:pt x="147177" y="82757"/>
                </a:moveTo>
                <a:lnTo>
                  <a:pt x="147177" y="86517"/>
                </a:lnTo>
                <a:lnTo>
                  <a:pt x="143387" y="86517"/>
                </a:lnTo>
                <a:lnTo>
                  <a:pt x="143387" y="82757"/>
                </a:lnTo>
                <a:close/>
                <a:moveTo>
                  <a:pt x="151224" y="82757"/>
                </a:moveTo>
                <a:lnTo>
                  <a:pt x="151224" y="86517"/>
                </a:lnTo>
                <a:lnTo>
                  <a:pt x="147362" y="86517"/>
                </a:lnTo>
                <a:lnTo>
                  <a:pt x="147362" y="82757"/>
                </a:lnTo>
                <a:close/>
                <a:moveTo>
                  <a:pt x="4068" y="86700"/>
                </a:moveTo>
                <a:lnTo>
                  <a:pt x="4068" y="90460"/>
                </a:lnTo>
                <a:lnTo>
                  <a:pt x="184" y="90460"/>
                </a:lnTo>
                <a:lnTo>
                  <a:pt x="184" y="86700"/>
                </a:lnTo>
                <a:close/>
                <a:moveTo>
                  <a:pt x="8043" y="86700"/>
                </a:moveTo>
                <a:lnTo>
                  <a:pt x="8043" y="90460"/>
                </a:lnTo>
                <a:lnTo>
                  <a:pt x="4252" y="90460"/>
                </a:lnTo>
                <a:lnTo>
                  <a:pt x="4252" y="86700"/>
                </a:lnTo>
                <a:close/>
                <a:moveTo>
                  <a:pt x="12018" y="86700"/>
                </a:moveTo>
                <a:lnTo>
                  <a:pt x="12018" y="90460"/>
                </a:lnTo>
                <a:lnTo>
                  <a:pt x="8227" y="90460"/>
                </a:lnTo>
                <a:lnTo>
                  <a:pt x="8227" y="86700"/>
                </a:lnTo>
                <a:close/>
                <a:moveTo>
                  <a:pt x="15993" y="86700"/>
                </a:moveTo>
                <a:lnTo>
                  <a:pt x="15993" y="90460"/>
                </a:lnTo>
                <a:lnTo>
                  <a:pt x="12202" y="90460"/>
                </a:lnTo>
                <a:lnTo>
                  <a:pt x="12202" y="86700"/>
                </a:lnTo>
                <a:close/>
                <a:moveTo>
                  <a:pt x="19968" y="86700"/>
                </a:moveTo>
                <a:lnTo>
                  <a:pt x="19968" y="90460"/>
                </a:lnTo>
                <a:lnTo>
                  <a:pt x="16177" y="90460"/>
                </a:lnTo>
                <a:lnTo>
                  <a:pt x="16177" y="86700"/>
                </a:lnTo>
                <a:close/>
                <a:moveTo>
                  <a:pt x="23944" y="86700"/>
                </a:moveTo>
                <a:lnTo>
                  <a:pt x="23944" y="90460"/>
                </a:lnTo>
                <a:lnTo>
                  <a:pt x="20152" y="90460"/>
                </a:lnTo>
                <a:lnTo>
                  <a:pt x="20152" y="86700"/>
                </a:lnTo>
                <a:close/>
                <a:moveTo>
                  <a:pt x="27919" y="86700"/>
                </a:moveTo>
                <a:lnTo>
                  <a:pt x="27919" y="90460"/>
                </a:lnTo>
                <a:lnTo>
                  <a:pt x="24129" y="90460"/>
                </a:lnTo>
                <a:lnTo>
                  <a:pt x="24129" y="86700"/>
                </a:lnTo>
                <a:close/>
                <a:moveTo>
                  <a:pt x="31895" y="86700"/>
                </a:moveTo>
                <a:lnTo>
                  <a:pt x="31895" y="90460"/>
                </a:lnTo>
                <a:lnTo>
                  <a:pt x="28104" y="90460"/>
                </a:lnTo>
                <a:lnTo>
                  <a:pt x="28104" y="86700"/>
                </a:lnTo>
                <a:close/>
                <a:moveTo>
                  <a:pt x="35870" y="86700"/>
                </a:moveTo>
                <a:lnTo>
                  <a:pt x="35870" y="90460"/>
                </a:lnTo>
                <a:lnTo>
                  <a:pt x="32079" y="90460"/>
                </a:lnTo>
                <a:lnTo>
                  <a:pt x="32079" y="86700"/>
                </a:lnTo>
                <a:close/>
                <a:moveTo>
                  <a:pt x="39845" y="86700"/>
                </a:moveTo>
                <a:lnTo>
                  <a:pt x="39845" y="90460"/>
                </a:lnTo>
                <a:lnTo>
                  <a:pt x="36054" y="90460"/>
                </a:lnTo>
                <a:lnTo>
                  <a:pt x="36054" y="86700"/>
                </a:lnTo>
                <a:close/>
                <a:moveTo>
                  <a:pt x="43821" y="86700"/>
                </a:moveTo>
                <a:lnTo>
                  <a:pt x="43821" y="90460"/>
                </a:lnTo>
                <a:lnTo>
                  <a:pt x="40029" y="90460"/>
                </a:lnTo>
                <a:lnTo>
                  <a:pt x="40029" y="86700"/>
                </a:lnTo>
                <a:close/>
                <a:moveTo>
                  <a:pt x="47796" y="86700"/>
                </a:moveTo>
                <a:lnTo>
                  <a:pt x="47796" y="90460"/>
                </a:lnTo>
                <a:lnTo>
                  <a:pt x="44005" y="90460"/>
                </a:lnTo>
                <a:lnTo>
                  <a:pt x="44005" y="86700"/>
                </a:lnTo>
                <a:close/>
                <a:moveTo>
                  <a:pt x="51771" y="86700"/>
                </a:moveTo>
                <a:lnTo>
                  <a:pt x="51771" y="90460"/>
                </a:lnTo>
                <a:lnTo>
                  <a:pt x="47980" y="90460"/>
                </a:lnTo>
                <a:lnTo>
                  <a:pt x="47980" y="86700"/>
                </a:lnTo>
                <a:close/>
                <a:moveTo>
                  <a:pt x="55746" y="86700"/>
                </a:moveTo>
                <a:lnTo>
                  <a:pt x="55746" y="90460"/>
                </a:lnTo>
                <a:lnTo>
                  <a:pt x="51955" y="90460"/>
                </a:lnTo>
                <a:lnTo>
                  <a:pt x="51955" y="86700"/>
                </a:lnTo>
                <a:close/>
                <a:moveTo>
                  <a:pt x="59721" y="86700"/>
                </a:moveTo>
                <a:lnTo>
                  <a:pt x="59721" y="90460"/>
                </a:lnTo>
                <a:lnTo>
                  <a:pt x="55931" y="90460"/>
                </a:lnTo>
                <a:lnTo>
                  <a:pt x="55931" y="86700"/>
                </a:lnTo>
                <a:close/>
                <a:moveTo>
                  <a:pt x="63696" y="86700"/>
                </a:moveTo>
                <a:lnTo>
                  <a:pt x="63696" y="90460"/>
                </a:lnTo>
                <a:lnTo>
                  <a:pt x="59906" y="90460"/>
                </a:lnTo>
                <a:lnTo>
                  <a:pt x="59906" y="86700"/>
                </a:lnTo>
                <a:close/>
                <a:moveTo>
                  <a:pt x="67672" y="86700"/>
                </a:moveTo>
                <a:lnTo>
                  <a:pt x="67672" y="90460"/>
                </a:lnTo>
                <a:lnTo>
                  <a:pt x="63881" y="90460"/>
                </a:lnTo>
                <a:lnTo>
                  <a:pt x="63881" y="86700"/>
                </a:lnTo>
                <a:close/>
                <a:moveTo>
                  <a:pt x="71648" y="86700"/>
                </a:moveTo>
                <a:lnTo>
                  <a:pt x="71648" y="90460"/>
                </a:lnTo>
                <a:lnTo>
                  <a:pt x="67857" y="90460"/>
                </a:lnTo>
                <a:lnTo>
                  <a:pt x="67857" y="86700"/>
                </a:lnTo>
                <a:close/>
                <a:moveTo>
                  <a:pt x="75623" y="86700"/>
                </a:moveTo>
                <a:lnTo>
                  <a:pt x="75623" y="90460"/>
                </a:lnTo>
                <a:lnTo>
                  <a:pt x="71832" y="90460"/>
                </a:lnTo>
                <a:lnTo>
                  <a:pt x="71832" y="86700"/>
                </a:lnTo>
                <a:close/>
                <a:moveTo>
                  <a:pt x="79598" y="86700"/>
                </a:moveTo>
                <a:lnTo>
                  <a:pt x="79598" y="90460"/>
                </a:lnTo>
                <a:lnTo>
                  <a:pt x="75807" y="90460"/>
                </a:lnTo>
                <a:lnTo>
                  <a:pt x="75807" y="86700"/>
                </a:lnTo>
                <a:close/>
                <a:moveTo>
                  <a:pt x="83573" y="86700"/>
                </a:moveTo>
                <a:lnTo>
                  <a:pt x="83573" y="90460"/>
                </a:lnTo>
                <a:lnTo>
                  <a:pt x="79782" y="90460"/>
                </a:lnTo>
                <a:lnTo>
                  <a:pt x="79782" y="86700"/>
                </a:lnTo>
                <a:close/>
                <a:moveTo>
                  <a:pt x="87549" y="86700"/>
                </a:moveTo>
                <a:lnTo>
                  <a:pt x="87549" y="90460"/>
                </a:lnTo>
                <a:lnTo>
                  <a:pt x="83757" y="90460"/>
                </a:lnTo>
                <a:lnTo>
                  <a:pt x="83757" y="86700"/>
                </a:lnTo>
                <a:close/>
                <a:moveTo>
                  <a:pt x="91524" y="86700"/>
                </a:moveTo>
                <a:lnTo>
                  <a:pt x="91524" y="90460"/>
                </a:lnTo>
                <a:lnTo>
                  <a:pt x="87733" y="90460"/>
                </a:lnTo>
                <a:lnTo>
                  <a:pt x="87733" y="86700"/>
                </a:lnTo>
                <a:close/>
                <a:moveTo>
                  <a:pt x="95499" y="86700"/>
                </a:moveTo>
                <a:lnTo>
                  <a:pt x="95499" y="90460"/>
                </a:lnTo>
                <a:lnTo>
                  <a:pt x="91708" y="90460"/>
                </a:lnTo>
                <a:lnTo>
                  <a:pt x="91708" y="86700"/>
                </a:lnTo>
                <a:close/>
                <a:moveTo>
                  <a:pt x="99474" y="86700"/>
                </a:moveTo>
                <a:lnTo>
                  <a:pt x="99474" y="90460"/>
                </a:lnTo>
                <a:lnTo>
                  <a:pt x="95684" y="90460"/>
                </a:lnTo>
                <a:lnTo>
                  <a:pt x="95684" y="86700"/>
                </a:lnTo>
                <a:close/>
                <a:moveTo>
                  <a:pt x="103449" y="86700"/>
                </a:moveTo>
                <a:lnTo>
                  <a:pt x="103449" y="90460"/>
                </a:lnTo>
                <a:lnTo>
                  <a:pt x="99659" y="90460"/>
                </a:lnTo>
                <a:lnTo>
                  <a:pt x="99659" y="86700"/>
                </a:lnTo>
                <a:close/>
                <a:moveTo>
                  <a:pt x="107424" y="86700"/>
                </a:moveTo>
                <a:lnTo>
                  <a:pt x="107424" y="90460"/>
                </a:lnTo>
                <a:lnTo>
                  <a:pt x="103634" y="90460"/>
                </a:lnTo>
                <a:lnTo>
                  <a:pt x="103634" y="86700"/>
                </a:lnTo>
                <a:close/>
                <a:moveTo>
                  <a:pt x="111400" y="86700"/>
                </a:moveTo>
                <a:lnTo>
                  <a:pt x="111400" y="90460"/>
                </a:lnTo>
                <a:lnTo>
                  <a:pt x="107609" y="90460"/>
                </a:lnTo>
                <a:lnTo>
                  <a:pt x="107609" y="86700"/>
                </a:lnTo>
                <a:close/>
                <a:moveTo>
                  <a:pt x="115376" y="86700"/>
                </a:moveTo>
                <a:lnTo>
                  <a:pt x="115376" y="90460"/>
                </a:lnTo>
                <a:lnTo>
                  <a:pt x="111585" y="90460"/>
                </a:lnTo>
                <a:lnTo>
                  <a:pt x="111585" y="86700"/>
                </a:lnTo>
                <a:close/>
                <a:moveTo>
                  <a:pt x="119351" y="86700"/>
                </a:moveTo>
                <a:lnTo>
                  <a:pt x="119351" y="90460"/>
                </a:lnTo>
                <a:lnTo>
                  <a:pt x="115560" y="90460"/>
                </a:lnTo>
                <a:lnTo>
                  <a:pt x="115560" y="86700"/>
                </a:lnTo>
                <a:close/>
                <a:moveTo>
                  <a:pt x="123326" y="86700"/>
                </a:moveTo>
                <a:lnTo>
                  <a:pt x="123326" y="90460"/>
                </a:lnTo>
                <a:lnTo>
                  <a:pt x="119535" y="90460"/>
                </a:lnTo>
                <a:lnTo>
                  <a:pt x="119535" y="86700"/>
                </a:lnTo>
                <a:close/>
                <a:moveTo>
                  <a:pt x="127301" y="86700"/>
                </a:moveTo>
                <a:lnTo>
                  <a:pt x="127301" y="90460"/>
                </a:lnTo>
                <a:lnTo>
                  <a:pt x="123510" y="90460"/>
                </a:lnTo>
                <a:lnTo>
                  <a:pt x="123510" y="86700"/>
                </a:lnTo>
                <a:close/>
                <a:moveTo>
                  <a:pt x="131277" y="86700"/>
                </a:moveTo>
                <a:lnTo>
                  <a:pt x="131277" y="90460"/>
                </a:lnTo>
                <a:lnTo>
                  <a:pt x="127485" y="90460"/>
                </a:lnTo>
                <a:lnTo>
                  <a:pt x="127485" y="86700"/>
                </a:lnTo>
                <a:close/>
                <a:moveTo>
                  <a:pt x="135252" y="86700"/>
                </a:moveTo>
                <a:lnTo>
                  <a:pt x="135252" y="90460"/>
                </a:lnTo>
                <a:lnTo>
                  <a:pt x="131461" y="90460"/>
                </a:lnTo>
                <a:lnTo>
                  <a:pt x="131461" y="86700"/>
                </a:lnTo>
                <a:close/>
                <a:moveTo>
                  <a:pt x="139227" y="86700"/>
                </a:moveTo>
                <a:lnTo>
                  <a:pt x="139227" y="90460"/>
                </a:lnTo>
                <a:lnTo>
                  <a:pt x="135436" y="90460"/>
                </a:lnTo>
                <a:lnTo>
                  <a:pt x="135436" y="86700"/>
                </a:lnTo>
                <a:close/>
                <a:moveTo>
                  <a:pt x="143202" y="86700"/>
                </a:moveTo>
                <a:lnTo>
                  <a:pt x="143202" y="90460"/>
                </a:lnTo>
                <a:lnTo>
                  <a:pt x="139411" y="90460"/>
                </a:lnTo>
                <a:lnTo>
                  <a:pt x="139411" y="86700"/>
                </a:lnTo>
                <a:close/>
                <a:moveTo>
                  <a:pt x="147177" y="86700"/>
                </a:moveTo>
                <a:lnTo>
                  <a:pt x="147177" y="90460"/>
                </a:lnTo>
                <a:lnTo>
                  <a:pt x="143387" y="90460"/>
                </a:lnTo>
                <a:lnTo>
                  <a:pt x="143387" y="86700"/>
                </a:lnTo>
                <a:close/>
                <a:moveTo>
                  <a:pt x="151224" y="86700"/>
                </a:moveTo>
                <a:lnTo>
                  <a:pt x="151224" y="90460"/>
                </a:lnTo>
                <a:lnTo>
                  <a:pt x="147362" y="90460"/>
                </a:lnTo>
                <a:lnTo>
                  <a:pt x="147362" y="86700"/>
                </a:lnTo>
                <a:close/>
                <a:moveTo>
                  <a:pt x="4068" y="90643"/>
                </a:moveTo>
                <a:lnTo>
                  <a:pt x="4068" y="94403"/>
                </a:lnTo>
                <a:lnTo>
                  <a:pt x="184" y="94403"/>
                </a:lnTo>
                <a:lnTo>
                  <a:pt x="184" y="90643"/>
                </a:lnTo>
                <a:close/>
                <a:moveTo>
                  <a:pt x="8043" y="90643"/>
                </a:moveTo>
                <a:lnTo>
                  <a:pt x="8043" y="94403"/>
                </a:lnTo>
                <a:lnTo>
                  <a:pt x="4252" y="94403"/>
                </a:lnTo>
                <a:lnTo>
                  <a:pt x="4252" y="90643"/>
                </a:lnTo>
                <a:close/>
                <a:moveTo>
                  <a:pt x="12018" y="90643"/>
                </a:moveTo>
                <a:lnTo>
                  <a:pt x="12018" y="94403"/>
                </a:lnTo>
                <a:lnTo>
                  <a:pt x="8227" y="94403"/>
                </a:lnTo>
                <a:lnTo>
                  <a:pt x="8227" y="90643"/>
                </a:lnTo>
                <a:close/>
                <a:moveTo>
                  <a:pt x="15993" y="90643"/>
                </a:moveTo>
                <a:lnTo>
                  <a:pt x="15993" y="94403"/>
                </a:lnTo>
                <a:lnTo>
                  <a:pt x="12202" y="94403"/>
                </a:lnTo>
                <a:lnTo>
                  <a:pt x="12202" y="90643"/>
                </a:lnTo>
                <a:close/>
                <a:moveTo>
                  <a:pt x="19968" y="90643"/>
                </a:moveTo>
                <a:lnTo>
                  <a:pt x="19968" y="94403"/>
                </a:lnTo>
                <a:lnTo>
                  <a:pt x="16177" y="94403"/>
                </a:lnTo>
                <a:lnTo>
                  <a:pt x="16177" y="90643"/>
                </a:lnTo>
                <a:close/>
                <a:moveTo>
                  <a:pt x="23944" y="90643"/>
                </a:moveTo>
                <a:lnTo>
                  <a:pt x="23944" y="94403"/>
                </a:lnTo>
                <a:lnTo>
                  <a:pt x="20152" y="94403"/>
                </a:lnTo>
                <a:lnTo>
                  <a:pt x="20152" y="90643"/>
                </a:lnTo>
                <a:close/>
                <a:moveTo>
                  <a:pt x="27919" y="90643"/>
                </a:moveTo>
                <a:lnTo>
                  <a:pt x="27919" y="94403"/>
                </a:lnTo>
                <a:lnTo>
                  <a:pt x="24129" y="94403"/>
                </a:lnTo>
                <a:lnTo>
                  <a:pt x="24129" y="90643"/>
                </a:lnTo>
                <a:close/>
                <a:moveTo>
                  <a:pt x="31895" y="90643"/>
                </a:moveTo>
                <a:lnTo>
                  <a:pt x="31895" y="94403"/>
                </a:lnTo>
                <a:lnTo>
                  <a:pt x="28104" y="94403"/>
                </a:lnTo>
                <a:lnTo>
                  <a:pt x="28104" y="90643"/>
                </a:lnTo>
                <a:close/>
                <a:moveTo>
                  <a:pt x="35870" y="90643"/>
                </a:moveTo>
                <a:lnTo>
                  <a:pt x="35870" y="94403"/>
                </a:lnTo>
                <a:lnTo>
                  <a:pt x="32079" y="94403"/>
                </a:lnTo>
                <a:lnTo>
                  <a:pt x="32079" y="90643"/>
                </a:lnTo>
                <a:close/>
                <a:moveTo>
                  <a:pt x="39845" y="90643"/>
                </a:moveTo>
                <a:lnTo>
                  <a:pt x="39845" y="94403"/>
                </a:lnTo>
                <a:lnTo>
                  <a:pt x="36054" y="94403"/>
                </a:lnTo>
                <a:lnTo>
                  <a:pt x="36054" y="90643"/>
                </a:lnTo>
                <a:close/>
                <a:moveTo>
                  <a:pt x="43821" y="90643"/>
                </a:moveTo>
                <a:lnTo>
                  <a:pt x="43821" y="94403"/>
                </a:lnTo>
                <a:lnTo>
                  <a:pt x="40029" y="94403"/>
                </a:lnTo>
                <a:lnTo>
                  <a:pt x="40029" y="90643"/>
                </a:lnTo>
                <a:close/>
                <a:moveTo>
                  <a:pt x="47796" y="90643"/>
                </a:moveTo>
                <a:lnTo>
                  <a:pt x="47796" y="94403"/>
                </a:lnTo>
                <a:lnTo>
                  <a:pt x="44005" y="94403"/>
                </a:lnTo>
                <a:lnTo>
                  <a:pt x="44005" y="90643"/>
                </a:lnTo>
                <a:close/>
                <a:moveTo>
                  <a:pt x="51771" y="90643"/>
                </a:moveTo>
                <a:lnTo>
                  <a:pt x="51771" y="94403"/>
                </a:lnTo>
                <a:lnTo>
                  <a:pt x="47980" y="94403"/>
                </a:lnTo>
                <a:lnTo>
                  <a:pt x="47980" y="90643"/>
                </a:lnTo>
                <a:close/>
                <a:moveTo>
                  <a:pt x="55746" y="90643"/>
                </a:moveTo>
                <a:lnTo>
                  <a:pt x="55746" y="94403"/>
                </a:lnTo>
                <a:lnTo>
                  <a:pt x="51955" y="94403"/>
                </a:lnTo>
                <a:lnTo>
                  <a:pt x="51955" y="90643"/>
                </a:lnTo>
                <a:close/>
                <a:moveTo>
                  <a:pt x="59721" y="90643"/>
                </a:moveTo>
                <a:lnTo>
                  <a:pt x="59721" y="94403"/>
                </a:lnTo>
                <a:lnTo>
                  <a:pt x="55931" y="94403"/>
                </a:lnTo>
                <a:lnTo>
                  <a:pt x="55931" y="90643"/>
                </a:lnTo>
                <a:close/>
                <a:moveTo>
                  <a:pt x="63696" y="90643"/>
                </a:moveTo>
                <a:lnTo>
                  <a:pt x="63696" y="94403"/>
                </a:lnTo>
                <a:lnTo>
                  <a:pt x="59906" y="94403"/>
                </a:lnTo>
                <a:lnTo>
                  <a:pt x="59906" y="90643"/>
                </a:lnTo>
                <a:close/>
                <a:moveTo>
                  <a:pt x="67672" y="90643"/>
                </a:moveTo>
                <a:lnTo>
                  <a:pt x="67672" y="94403"/>
                </a:lnTo>
                <a:lnTo>
                  <a:pt x="63881" y="94403"/>
                </a:lnTo>
                <a:lnTo>
                  <a:pt x="63881" y="90643"/>
                </a:lnTo>
                <a:close/>
                <a:moveTo>
                  <a:pt x="71648" y="90643"/>
                </a:moveTo>
                <a:lnTo>
                  <a:pt x="71648" y="94403"/>
                </a:lnTo>
                <a:lnTo>
                  <a:pt x="67857" y="94403"/>
                </a:lnTo>
                <a:lnTo>
                  <a:pt x="67857" y="90643"/>
                </a:lnTo>
                <a:close/>
                <a:moveTo>
                  <a:pt x="75623" y="90643"/>
                </a:moveTo>
                <a:lnTo>
                  <a:pt x="75623" y="94403"/>
                </a:lnTo>
                <a:lnTo>
                  <a:pt x="71832" y="94403"/>
                </a:lnTo>
                <a:lnTo>
                  <a:pt x="71832" y="90643"/>
                </a:lnTo>
                <a:close/>
                <a:moveTo>
                  <a:pt x="79598" y="90643"/>
                </a:moveTo>
                <a:lnTo>
                  <a:pt x="79598" y="94403"/>
                </a:lnTo>
                <a:lnTo>
                  <a:pt x="75807" y="94403"/>
                </a:lnTo>
                <a:lnTo>
                  <a:pt x="75807" y="90643"/>
                </a:lnTo>
                <a:close/>
                <a:moveTo>
                  <a:pt x="83573" y="90643"/>
                </a:moveTo>
                <a:lnTo>
                  <a:pt x="83573" y="94403"/>
                </a:lnTo>
                <a:lnTo>
                  <a:pt x="79782" y="94403"/>
                </a:lnTo>
                <a:lnTo>
                  <a:pt x="79782" y="90643"/>
                </a:lnTo>
                <a:close/>
                <a:moveTo>
                  <a:pt x="87549" y="90643"/>
                </a:moveTo>
                <a:lnTo>
                  <a:pt x="87549" y="94403"/>
                </a:lnTo>
                <a:lnTo>
                  <a:pt x="83757" y="94403"/>
                </a:lnTo>
                <a:lnTo>
                  <a:pt x="83757" y="90643"/>
                </a:lnTo>
                <a:close/>
                <a:moveTo>
                  <a:pt x="91524" y="90643"/>
                </a:moveTo>
                <a:lnTo>
                  <a:pt x="91524" y="94403"/>
                </a:lnTo>
                <a:lnTo>
                  <a:pt x="87733" y="94403"/>
                </a:lnTo>
                <a:lnTo>
                  <a:pt x="87733" y="90643"/>
                </a:lnTo>
                <a:close/>
                <a:moveTo>
                  <a:pt x="95499" y="90643"/>
                </a:moveTo>
                <a:lnTo>
                  <a:pt x="95499" y="94403"/>
                </a:lnTo>
                <a:lnTo>
                  <a:pt x="91708" y="94403"/>
                </a:lnTo>
                <a:lnTo>
                  <a:pt x="91708" y="90643"/>
                </a:lnTo>
                <a:close/>
                <a:moveTo>
                  <a:pt x="99474" y="90643"/>
                </a:moveTo>
                <a:lnTo>
                  <a:pt x="99474" y="94403"/>
                </a:lnTo>
                <a:lnTo>
                  <a:pt x="95684" y="94403"/>
                </a:lnTo>
                <a:lnTo>
                  <a:pt x="95684" y="90643"/>
                </a:lnTo>
                <a:close/>
                <a:moveTo>
                  <a:pt x="103449" y="90643"/>
                </a:moveTo>
                <a:lnTo>
                  <a:pt x="103449" y="94403"/>
                </a:lnTo>
                <a:lnTo>
                  <a:pt x="99659" y="94403"/>
                </a:lnTo>
                <a:lnTo>
                  <a:pt x="99659" y="90643"/>
                </a:lnTo>
                <a:close/>
                <a:moveTo>
                  <a:pt x="107424" y="90643"/>
                </a:moveTo>
                <a:lnTo>
                  <a:pt x="107424" y="94403"/>
                </a:lnTo>
                <a:lnTo>
                  <a:pt x="103634" y="94403"/>
                </a:lnTo>
                <a:lnTo>
                  <a:pt x="103634" y="90643"/>
                </a:lnTo>
                <a:close/>
                <a:moveTo>
                  <a:pt x="111400" y="90643"/>
                </a:moveTo>
                <a:lnTo>
                  <a:pt x="111400" y="94403"/>
                </a:lnTo>
                <a:lnTo>
                  <a:pt x="107609" y="94403"/>
                </a:lnTo>
                <a:lnTo>
                  <a:pt x="107609" y="90643"/>
                </a:lnTo>
                <a:close/>
                <a:moveTo>
                  <a:pt x="115376" y="90643"/>
                </a:moveTo>
                <a:lnTo>
                  <a:pt x="115376" y="94403"/>
                </a:lnTo>
                <a:lnTo>
                  <a:pt x="111585" y="94403"/>
                </a:lnTo>
                <a:lnTo>
                  <a:pt x="111585" y="90643"/>
                </a:lnTo>
                <a:close/>
                <a:moveTo>
                  <a:pt x="119351" y="90643"/>
                </a:moveTo>
                <a:lnTo>
                  <a:pt x="119351" y="94403"/>
                </a:lnTo>
                <a:lnTo>
                  <a:pt x="115560" y="94403"/>
                </a:lnTo>
                <a:lnTo>
                  <a:pt x="115560" y="90643"/>
                </a:lnTo>
                <a:close/>
                <a:moveTo>
                  <a:pt x="123326" y="90643"/>
                </a:moveTo>
                <a:lnTo>
                  <a:pt x="123326" y="94403"/>
                </a:lnTo>
                <a:lnTo>
                  <a:pt x="119535" y="94403"/>
                </a:lnTo>
                <a:lnTo>
                  <a:pt x="119535" y="90643"/>
                </a:lnTo>
                <a:close/>
                <a:moveTo>
                  <a:pt x="127301" y="90643"/>
                </a:moveTo>
                <a:lnTo>
                  <a:pt x="127301" y="94403"/>
                </a:lnTo>
                <a:lnTo>
                  <a:pt x="123510" y="94403"/>
                </a:lnTo>
                <a:lnTo>
                  <a:pt x="123510" y="90643"/>
                </a:lnTo>
                <a:close/>
                <a:moveTo>
                  <a:pt x="131277" y="90643"/>
                </a:moveTo>
                <a:lnTo>
                  <a:pt x="131277" y="94403"/>
                </a:lnTo>
                <a:lnTo>
                  <a:pt x="127485" y="94403"/>
                </a:lnTo>
                <a:lnTo>
                  <a:pt x="127485" y="90643"/>
                </a:lnTo>
                <a:close/>
                <a:moveTo>
                  <a:pt x="135252" y="90643"/>
                </a:moveTo>
                <a:lnTo>
                  <a:pt x="135252" y="94403"/>
                </a:lnTo>
                <a:lnTo>
                  <a:pt x="131461" y="94403"/>
                </a:lnTo>
                <a:lnTo>
                  <a:pt x="131461" y="90643"/>
                </a:lnTo>
                <a:close/>
                <a:moveTo>
                  <a:pt x="139227" y="90643"/>
                </a:moveTo>
                <a:lnTo>
                  <a:pt x="139227" y="94403"/>
                </a:lnTo>
                <a:lnTo>
                  <a:pt x="135436" y="94403"/>
                </a:lnTo>
                <a:lnTo>
                  <a:pt x="135436" y="90643"/>
                </a:lnTo>
                <a:close/>
                <a:moveTo>
                  <a:pt x="143202" y="90643"/>
                </a:moveTo>
                <a:lnTo>
                  <a:pt x="143202" y="94403"/>
                </a:lnTo>
                <a:lnTo>
                  <a:pt x="139411" y="94403"/>
                </a:lnTo>
                <a:lnTo>
                  <a:pt x="139411" y="90643"/>
                </a:lnTo>
                <a:close/>
                <a:moveTo>
                  <a:pt x="147177" y="90643"/>
                </a:moveTo>
                <a:lnTo>
                  <a:pt x="147177" y="94403"/>
                </a:lnTo>
                <a:lnTo>
                  <a:pt x="143387" y="94403"/>
                </a:lnTo>
                <a:lnTo>
                  <a:pt x="143387" y="90643"/>
                </a:lnTo>
                <a:close/>
                <a:moveTo>
                  <a:pt x="151224" y="90643"/>
                </a:moveTo>
                <a:lnTo>
                  <a:pt x="151224" y="94403"/>
                </a:lnTo>
                <a:lnTo>
                  <a:pt x="147362" y="94403"/>
                </a:lnTo>
                <a:lnTo>
                  <a:pt x="147362" y="90643"/>
                </a:lnTo>
                <a:close/>
                <a:moveTo>
                  <a:pt x="4068" y="94586"/>
                </a:moveTo>
                <a:lnTo>
                  <a:pt x="4068" y="98345"/>
                </a:lnTo>
                <a:lnTo>
                  <a:pt x="184" y="98345"/>
                </a:lnTo>
                <a:lnTo>
                  <a:pt x="184" y="94586"/>
                </a:lnTo>
                <a:close/>
                <a:moveTo>
                  <a:pt x="8043" y="94586"/>
                </a:moveTo>
                <a:lnTo>
                  <a:pt x="8043" y="98345"/>
                </a:lnTo>
                <a:lnTo>
                  <a:pt x="4252" y="98345"/>
                </a:lnTo>
                <a:lnTo>
                  <a:pt x="4252" y="94586"/>
                </a:lnTo>
                <a:close/>
                <a:moveTo>
                  <a:pt x="12018" y="94586"/>
                </a:moveTo>
                <a:lnTo>
                  <a:pt x="12018" y="98345"/>
                </a:lnTo>
                <a:lnTo>
                  <a:pt x="8227" y="98345"/>
                </a:lnTo>
                <a:lnTo>
                  <a:pt x="8227" y="94586"/>
                </a:lnTo>
                <a:close/>
                <a:moveTo>
                  <a:pt x="15993" y="94586"/>
                </a:moveTo>
                <a:lnTo>
                  <a:pt x="15993" y="98345"/>
                </a:lnTo>
                <a:lnTo>
                  <a:pt x="12202" y="98345"/>
                </a:lnTo>
                <a:lnTo>
                  <a:pt x="12202" y="94586"/>
                </a:lnTo>
                <a:close/>
                <a:moveTo>
                  <a:pt x="19968" y="94586"/>
                </a:moveTo>
                <a:lnTo>
                  <a:pt x="19968" y="98345"/>
                </a:lnTo>
                <a:lnTo>
                  <a:pt x="16177" y="98345"/>
                </a:lnTo>
                <a:lnTo>
                  <a:pt x="16177" y="94586"/>
                </a:lnTo>
                <a:close/>
                <a:moveTo>
                  <a:pt x="23944" y="94586"/>
                </a:moveTo>
                <a:lnTo>
                  <a:pt x="23944" y="98345"/>
                </a:lnTo>
                <a:lnTo>
                  <a:pt x="20152" y="98345"/>
                </a:lnTo>
                <a:lnTo>
                  <a:pt x="20152" y="94586"/>
                </a:lnTo>
                <a:close/>
                <a:moveTo>
                  <a:pt x="27919" y="94586"/>
                </a:moveTo>
                <a:lnTo>
                  <a:pt x="27919" y="98345"/>
                </a:lnTo>
                <a:lnTo>
                  <a:pt x="24129" y="98345"/>
                </a:lnTo>
                <a:lnTo>
                  <a:pt x="24129" y="94586"/>
                </a:lnTo>
                <a:close/>
                <a:moveTo>
                  <a:pt x="31895" y="94586"/>
                </a:moveTo>
                <a:lnTo>
                  <a:pt x="31895" y="98345"/>
                </a:lnTo>
                <a:lnTo>
                  <a:pt x="28104" y="98345"/>
                </a:lnTo>
                <a:lnTo>
                  <a:pt x="28104" y="94586"/>
                </a:lnTo>
                <a:close/>
                <a:moveTo>
                  <a:pt x="35870" y="94586"/>
                </a:moveTo>
                <a:lnTo>
                  <a:pt x="35870" y="98345"/>
                </a:lnTo>
                <a:lnTo>
                  <a:pt x="32079" y="98345"/>
                </a:lnTo>
                <a:lnTo>
                  <a:pt x="32079" y="94586"/>
                </a:lnTo>
                <a:close/>
                <a:moveTo>
                  <a:pt x="39845" y="94586"/>
                </a:moveTo>
                <a:lnTo>
                  <a:pt x="39845" y="98345"/>
                </a:lnTo>
                <a:lnTo>
                  <a:pt x="36054" y="98345"/>
                </a:lnTo>
                <a:lnTo>
                  <a:pt x="36054" y="94586"/>
                </a:lnTo>
                <a:close/>
                <a:moveTo>
                  <a:pt x="43821" y="94586"/>
                </a:moveTo>
                <a:lnTo>
                  <a:pt x="43821" y="98345"/>
                </a:lnTo>
                <a:lnTo>
                  <a:pt x="40029" y="98345"/>
                </a:lnTo>
                <a:lnTo>
                  <a:pt x="40029" y="94586"/>
                </a:lnTo>
                <a:close/>
                <a:moveTo>
                  <a:pt x="47796" y="94586"/>
                </a:moveTo>
                <a:lnTo>
                  <a:pt x="47796" y="98345"/>
                </a:lnTo>
                <a:lnTo>
                  <a:pt x="44005" y="98345"/>
                </a:lnTo>
                <a:lnTo>
                  <a:pt x="44005" y="94586"/>
                </a:lnTo>
                <a:close/>
                <a:moveTo>
                  <a:pt x="51771" y="94586"/>
                </a:moveTo>
                <a:lnTo>
                  <a:pt x="51771" y="98345"/>
                </a:lnTo>
                <a:lnTo>
                  <a:pt x="47980" y="98345"/>
                </a:lnTo>
                <a:lnTo>
                  <a:pt x="47980" y="94586"/>
                </a:lnTo>
                <a:close/>
                <a:moveTo>
                  <a:pt x="55746" y="94586"/>
                </a:moveTo>
                <a:lnTo>
                  <a:pt x="55746" y="98345"/>
                </a:lnTo>
                <a:lnTo>
                  <a:pt x="51955" y="98345"/>
                </a:lnTo>
                <a:lnTo>
                  <a:pt x="51955" y="94586"/>
                </a:lnTo>
                <a:close/>
                <a:moveTo>
                  <a:pt x="59721" y="94586"/>
                </a:moveTo>
                <a:lnTo>
                  <a:pt x="59721" y="98345"/>
                </a:lnTo>
                <a:lnTo>
                  <a:pt x="55931" y="98345"/>
                </a:lnTo>
                <a:lnTo>
                  <a:pt x="55931" y="94586"/>
                </a:lnTo>
                <a:close/>
                <a:moveTo>
                  <a:pt x="63696" y="94586"/>
                </a:moveTo>
                <a:lnTo>
                  <a:pt x="63696" y="98345"/>
                </a:lnTo>
                <a:lnTo>
                  <a:pt x="59906" y="98345"/>
                </a:lnTo>
                <a:lnTo>
                  <a:pt x="59906" y="94586"/>
                </a:lnTo>
                <a:close/>
                <a:moveTo>
                  <a:pt x="67672" y="94586"/>
                </a:moveTo>
                <a:lnTo>
                  <a:pt x="67672" y="98345"/>
                </a:lnTo>
                <a:lnTo>
                  <a:pt x="63881" y="98345"/>
                </a:lnTo>
                <a:lnTo>
                  <a:pt x="63881" y="94586"/>
                </a:lnTo>
                <a:close/>
                <a:moveTo>
                  <a:pt x="71648" y="94586"/>
                </a:moveTo>
                <a:lnTo>
                  <a:pt x="71648" y="98345"/>
                </a:lnTo>
                <a:lnTo>
                  <a:pt x="67857" y="98345"/>
                </a:lnTo>
                <a:lnTo>
                  <a:pt x="67857" y="94586"/>
                </a:lnTo>
                <a:close/>
                <a:moveTo>
                  <a:pt x="75623" y="94586"/>
                </a:moveTo>
                <a:lnTo>
                  <a:pt x="75623" y="98345"/>
                </a:lnTo>
                <a:lnTo>
                  <a:pt x="71832" y="98345"/>
                </a:lnTo>
                <a:lnTo>
                  <a:pt x="71832" y="94586"/>
                </a:lnTo>
                <a:close/>
                <a:moveTo>
                  <a:pt x="79598" y="94586"/>
                </a:moveTo>
                <a:lnTo>
                  <a:pt x="79598" y="98345"/>
                </a:lnTo>
                <a:lnTo>
                  <a:pt x="75807" y="98345"/>
                </a:lnTo>
                <a:lnTo>
                  <a:pt x="75807" y="94586"/>
                </a:lnTo>
                <a:close/>
                <a:moveTo>
                  <a:pt x="83573" y="94586"/>
                </a:moveTo>
                <a:lnTo>
                  <a:pt x="83573" y="98345"/>
                </a:lnTo>
                <a:lnTo>
                  <a:pt x="79782" y="98345"/>
                </a:lnTo>
                <a:lnTo>
                  <a:pt x="79782" y="94586"/>
                </a:lnTo>
                <a:close/>
                <a:moveTo>
                  <a:pt x="87549" y="94586"/>
                </a:moveTo>
                <a:lnTo>
                  <a:pt x="87549" y="98345"/>
                </a:lnTo>
                <a:lnTo>
                  <a:pt x="83757" y="98345"/>
                </a:lnTo>
                <a:lnTo>
                  <a:pt x="83757" y="94586"/>
                </a:lnTo>
                <a:close/>
                <a:moveTo>
                  <a:pt x="91524" y="94586"/>
                </a:moveTo>
                <a:lnTo>
                  <a:pt x="91524" y="98345"/>
                </a:lnTo>
                <a:lnTo>
                  <a:pt x="87733" y="98345"/>
                </a:lnTo>
                <a:lnTo>
                  <a:pt x="87733" y="94586"/>
                </a:lnTo>
                <a:close/>
                <a:moveTo>
                  <a:pt x="95499" y="94586"/>
                </a:moveTo>
                <a:lnTo>
                  <a:pt x="95499" y="98345"/>
                </a:lnTo>
                <a:lnTo>
                  <a:pt x="91708" y="98345"/>
                </a:lnTo>
                <a:lnTo>
                  <a:pt x="91708" y="94586"/>
                </a:lnTo>
                <a:close/>
                <a:moveTo>
                  <a:pt x="99474" y="94586"/>
                </a:moveTo>
                <a:lnTo>
                  <a:pt x="99474" y="98345"/>
                </a:lnTo>
                <a:lnTo>
                  <a:pt x="95684" y="98345"/>
                </a:lnTo>
                <a:lnTo>
                  <a:pt x="95684" y="94586"/>
                </a:lnTo>
                <a:close/>
                <a:moveTo>
                  <a:pt x="103449" y="94586"/>
                </a:moveTo>
                <a:lnTo>
                  <a:pt x="103449" y="98345"/>
                </a:lnTo>
                <a:lnTo>
                  <a:pt x="99659" y="98345"/>
                </a:lnTo>
                <a:lnTo>
                  <a:pt x="99659" y="94586"/>
                </a:lnTo>
                <a:close/>
                <a:moveTo>
                  <a:pt x="107424" y="94586"/>
                </a:moveTo>
                <a:lnTo>
                  <a:pt x="107424" y="98345"/>
                </a:lnTo>
                <a:lnTo>
                  <a:pt x="103634" y="98345"/>
                </a:lnTo>
                <a:lnTo>
                  <a:pt x="103634" y="94586"/>
                </a:lnTo>
                <a:close/>
                <a:moveTo>
                  <a:pt x="111400" y="94586"/>
                </a:moveTo>
                <a:lnTo>
                  <a:pt x="111400" y="98345"/>
                </a:lnTo>
                <a:lnTo>
                  <a:pt x="107609" y="98345"/>
                </a:lnTo>
                <a:lnTo>
                  <a:pt x="107609" y="94586"/>
                </a:lnTo>
                <a:close/>
                <a:moveTo>
                  <a:pt x="115376" y="94586"/>
                </a:moveTo>
                <a:lnTo>
                  <a:pt x="115376" y="98345"/>
                </a:lnTo>
                <a:lnTo>
                  <a:pt x="111585" y="98345"/>
                </a:lnTo>
                <a:lnTo>
                  <a:pt x="111585" y="94586"/>
                </a:lnTo>
                <a:close/>
                <a:moveTo>
                  <a:pt x="119351" y="94586"/>
                </a:moveTo>
                <a:lnTo>
                  <a:pt x="119351" y="98345"/>
                </a:lnTo>
                <a:lnTo>
                  <a:pt x="115560" y="98345"/>
                </a:lnTo>
                <a:lnTo>
                  <a:pt x="115560" y="94586"/>
                </a:lnTo>
                <a:close/>
                <a:moveTo>
                  <a:pt x="123326" y="94586"/>
                </a:moveTo>
                <a:lnTo>
                  <a:pt x="123326" y="98345"/>
                </a:lnTo>
                <a:lnTo>
                  <a:pt x="119535" y="98345"/>
                </a:lnTo>
                <a:lnTo>
                  <a:pt x="119535" y="94586"/>
                </a:lnTo>
                <a:close/>
                <a:moveTo>
                  <a:pt x="127301" y="94586"/>
                </a:moveTo>
                <a:lnTo>
                  <a:pt x="127301" y="98345"/>
                </a:lnTo>
                <a:lnTo>
                  <a:pt x="123510" y="98345"/>
                </a:lnTo>
                <a:lnTo>
                  <a:pt x="123510" y="94586"/>
                </a:lnTo>
                <a:close/>
                <a:moveTo>
                  <a:pt x="131277" y="94586"/>
                </a:moveTo>
                <a:lnTo>
                  <a:pt x="131277" y="98345"/>
                </a:lnTo>
                <a:lnTo>
                  <a:pt x="127485" y="98345"/>
                </a:lnTo>
                <a:lnTo>
                  <a:pt x="127485" y="94586"/>
                </a:lnTo>
                <a:close/>
                <a:moveTo>
                  <a:pt x="135252" y="94586"/>
                </a:moveTo>
                <a:lnTo>
                  <a:pt x="135252" y="98345"/>
                </a:lnTo>
                <a:lnTo>
                  <a:pt x="131461" y="98345"/>
                </a:lnTo>
                <a:lnTo>
                  <a:pt x="131461" y="94586"/>
                </a:lnTo>
                <a:close/>
                <a:moveTo>
                  <a:pt x="139227" y="94586"/>
                </a:moveTo>
                <a:lnTo>
                  <a:pt x="139227" y="98345"/>
                </a:lnTo>
                <a:lnTo>
                  <a:pt x="135436" y="98345"/>
                </a:lnTo>
                <a:lnTo>
                  <a:pt x="135436" y="94586"/>
                </a:lnTo>
                <a:close/>
                <a:moveTo>
                  <a:pt x="143202" y="94586"/>
                </a:moveTo>
                <a:lnTo>
                  <a:pt x="143202" y="98345"/>
                </a:lnTo>
                <a:lnTo>
                  <a:pt x="139411" y="98345"/>
                </a:lnTo>
                <a:lnTo>
                  <a:pt x="139411" y="94586"/>
                </a:lnTo>
                <a:close/>
                <a:moveTo>
                  <a:pt x="147177" y="94586"/>
                </a:moveTo>
                <a:lnTo>
                  <a:pt x="147177" y="98345"/>
                </a:lnTo>
                <a:lnTo>
                  <a:pt x="143387" y="98345"/>
                </a:lnTo>
                <a:lnTo>
                  <a:pt x="143387" y="94586"/>
                </a:lnTo>
                <a:close/>
                <a:moveTo>
                  <a:pt x="151224" y="94586"/>
                </a:moveTo>
                <a:lnTo>
                  <a:pt x="151224" y="98345"/>
                </a:lnTo>
                <a:lnTo>
                  <a:pt x="147362" y="98345"/>
                </a:lnTo>
                <a:lnTo>
                  <a:pt x="147362" y="94586"/>
                </a:lnTo>
                <a:close/>
                <a:moveTo>
                  <a:pt x="4068" y="98528"/>
                </a:moveTo>
                <a:lnTo>
                  <a:pt x="4068" y="102167"/>
                </a:lnTo>
                <a:lnTo>
                  <a:pt x="184" y="102167"/>
                </a:lnTo>
                <a:lnTo>
                  <a:pt x="184" y="98528"/>
                </a:lnTo>
                <a:close/>
                <a:moveTo>
                  <a:pt x="8043" y="98528"/>
                </a:moveTo>
                <a:lnTo>
                  <a:pt x="8043" y="102167"/>
                </a:lnTo>
                <a:lnTo>
                  <a:pt x="4252" y="102167"/>
                </a:lnTo>
                <a:lnTo>
                  <a:pt x="4252" y="98528"/>
                </a:lnTo>
                <a:close/>
                <a:moveTo>
                  <a:pt x="12018" y="98528"/>
                </a:moveTo>
                <a:lnTo>
                  <a:pt x="12018" y="102167"/>
                </a:lnTo>
                <a:lnTo>
                  <a:pt x="8227" y="102167"/>
                </a:lnTo>
                <a:lnTo>
                  <a:pt x="8227" y="98528"/>
                </a:lnTo>
                <a:close/>
                <a:moveTo>
                  <a:pt x="15993" y="98528"/>
                </a:moveTo>
                <a:lnTo>
                  <a:pt x="15993" y="102167"/>
                </a:lnTo>
                <a:lnTo>
                  <a:pt x="12202" y="102167"/>
                </a:lnTo>
                <a:lnTo>
                  <a:pt x="12202" y="98528"/>
                </a:lnTo>
                <a:close/>
                <a:moveTo>
                  <a:pt x="19968" y="98528"/>
                </a:moveTo>
                <a:lnTo>
                  <a:pt x="19968" y="102167"/>
                </a:lnTo>
                <a:lnTo>
                  <a:pt x="16178" y="102167"/>
                </a:lnTo>
                <a:lnTo>
                  <a:pt x="16178" y="98528"/>
                </a:lnTo>
                <a:close/>
                <a:moveTo>
                  <a:pt x="23944" y="98528"/>
                </a:moveTo>
                <a:lnTo>
                  <a:pt x="23944" y="102167"/>
                </a:lnTo>
                <a:lnTo>
                  <a:pt x="20153" y="102167"/>
                </a:lnTo>
                <a:lnTo>
                  <a:pt x="20153" y="98528"/>
                </a:lnTo>
                <a:close/>
                <a:moveTo>
                  <a:pt x="27919" y="98528"/>
                </a:moveTo>
                <a:lnTo>
                  <a:pt x="27919" y="102167"/>
                </a:lnTo>
                <a:lnTo>
                  <a:pt x="24129" y="102167"/>
                </a:lnTo>
                <a:lnTo>
                  <a:pt x="24129" y="98528"/>
                </a:lnTo>
                <a:close/>
                <a:moveTo>
                  <a:pt x="31895" y="98528"/>
                </a:moveTo>
                <a:lnTo>
                  <a:pt x="31895" y="102167"/>
                </a:lnTo>
                <a:lnTo>
                  <a:pt x="28104" y="102167"/>
                </a:lnTo>
                <a:lnTo>
                  <a:pt x="28104" y="98528"/>
                </a:lnTo>
                <a:close/>
                <a:moveTo>
                  <a:pt x="35870" y="98528"/>
                </a:moveTo>
                <a:lnTo>
                  <a:pt x="35870" y="102167"/>
                </a:lnTo>
                <a:lnTo>
                  <a:pt x="32079" y="102167"/>
                </a:lnTo>
                <a:lnTo>
                  <a:pt x="32079" y="98528"/>
                </a:lnTo>
                <a:close/>
                <a:moveTo>
                  <a:pt x="39845" y="98528"/>
                </a:moveTo>
                <a:lnTo>
                  <a:pt x="39845" y="102167"/>
                </a:lnTo>
                <a:lnTo>
                  <a:pt x="36054" y="102167"/>
                </a:lnTo>
                <a:lnTo>
                  <a:pt x="36054" y="98528"/>
                </a:lnTo>
                <a:close/>
                <a:moveTo>
                  <a:pt x="43821" y="98528"/>
                </a:moveTo>
                <a:lnTo>
                  <a:pt x="43821" y="102167"/>
                </a:lnTo>
                <a:lnTo>
                  <a:pt x="40029" y="102167"/>
                </a:lnTo>
                <a:lnTo>
                  <a:pt x="40029" y="98528"/>
                </a:lnTo>
                <a:close/>
                <a:moveTo>
                  <a:pt x="47796" y="98528"/>
                </a:moveTo>
                <a:lnTo>
                  <a:pt x="47796" y="102167"/>
                </a:lnTo>
                <a:lnTo>
                  <a:pt x="44005" y="102167"/>
                </a:lnTo>
                <a:lnTo>
                  <a:pt x="44005" y="98528"/>
                </a:lnTo>
                <a:close/>
                <a:moveTo>
                  <a:pt x="51771" y="98528"/>
                </a:moveTo>
                <a:lnTo>
                  <a:pt x="51771" y="102167"/>
                </a:lnTo>
                <a:lnTo>
                  <a:pt x="47980" y="102167"/>
                </a:lnTo>
                <a:lnTo>
                  <a:pt x="47980" y="98528"/>
                </a:lnTo>
                <a:close/>
                <a:moveTo>
                  <a:pt x="55746" y="98528"/>
                </a:moveTo>
                <a:lnTo>
                  <a:pt x="55746" y="102167"/>
                </a:lnTo>
                <a:lnTo>
                  <a:pt x="51955" y="102167"/>
                </a:lnTo>
                <a:lnTo>
                  <a:pt x="51955" y="98528"/>
                </a:lnTo>
                <a:close/>
                <a:moveTo>
                  <a:pt x="59721" y="98528"/>
                </a:moveTo>
                <a:lnTo>
                  <a:pt x="59721" y="102167"/>
                </a:lnTo>
                <a:lnTo>
                  <a:pt x="55931" y="102167"/>
                </a:lnTo>
                <a:lnTo>
                  <a:pt x="55931" y="98528"/>
                </a:lnTo>
                <a:close/>
                <a:moveTo>
                  <a:pt x="63696" y="98528"/>
                </a:moveTo>
                <a:lnTo>
                  <a:pt x="63696" y="102167"/>
                </a:lnTo>
                <a:lnTo>
                  <a:pt x="59906" y="102167"/>
                </a:lnTo>
                <a:lnTo>
                  <a:pt x="59906" y="98528"/>
                </a:lnTo>
                <a:close/>
                <a:moveTo>
                  <a:pt x="67672" y="98528"/>
                </a:moveTo>
                <a:lnTo>
                  <a:pt x="67672" y="102167"/>
                </a:lnTo>
                <a:lnTo>
                  <a:pt x="63881" y="102167"/>
                </a:lnTo>
                <a:lnTo>
                  <a:pt x="63881" y="98528"/>
                </a:lnTo>
                <a:close/>
                <a:moveTo>
                  <a:pt x="71648" y="98528"/>
                </a:moveTo>
                <a:lnTo>
                  <a:pt x="71648" y="102167"/>
                </a:lnTo>
                <a:lnTo>
                  <a:pt x="67857" y="102167"/>
                </a:lnTo>
                <a:lnTo>
                  <a:pt x="67857" y="98528"/>
                </a:lnTo>
                <a:close/>
                <a:moveTo>
                  <a:pt x="75623" y="98528"/>
                </a:moveTo>
                <a:lnTo>
                  <a:pt x="75623" y="102167"/>
                </a:lnTo>
                <a:lnTo>
                  <a:pt x="71832" y="102167"/>
                </a:lnTo>
                <a:lnTo>
                  <a:pt x="71832" y="98528"/>
                </a:lnTo>
                <a:close/>
                <a:moveTo>
                  <a:pt x="79598" y="98528"/>
                </a:moveTo>
                <a:lnTo>
                  <a:pt x="79598" y="102167"/>
                </a:lnTo>
                <a:lnTo>
                  <a:pt x="75807" y="102167"/>
                </a:lnTo>
                <a:lnTo>
                  <a:pt x="75807" y="98528"/>
                </a:lnTo>
                <a:close/>
                <a:moveTo>
                  <a:pt x="83573" y="98528"/>
                </a:moveTo>
                <a:lnTo>
                  <a:pt x="83573" y="102167"/>
                </a:lnTo>
                <a:lnTo>
                  <a:pt x="79782" y="102167"/>
                </a:lnTo>
                <a:lnTo>
                  <a:pt x="79782" y="98528"/>
                </a:lnTo>
                <a:close/>
                <a:moveTo>
                  <a:pt x="87549" y="98528"/>
                </a:moveTo>
                <a:lnTo>
                  <a:pt x="87549" y="102167"/>
                </a:lnTo>
                <a:lnTo>
                  <a:pt x="83757" y="102167"/>
                </a:lnTo>
                <a:lnTo>
                  <a:pt x="83757" y="98528"/>
                </a:lnTo>
                <a:close/>
                <a:moveTo>
                  <a:pt x="91524" y="98528"/>
                </a:moveTo>
                <a:lnTo>
                  <a:pt x="91524" y="102167"/>
                </a:lnTo>
                <a:lnTo>
                  <a:pt x="87733" y="102167"/>
                </a:lnTo>
                <a:lnTo>
                  <a:pt x="87733" y="98528"/>
                </a:lnTo>
                <a:close/>
                <a:moveTo>
                  <a:pt x="95499" y="98528"/>
                </a:moveTo>
                <a:lnTo>
                  <a:pt x="95499" y="102167"/>
                </a:lnTo>
                <a:lnTo>
                  <a:pt x="91708" y="102167"/>
                </a:lnTo>
                <a:lnTo>
                  <a:pt x="91708" y="98528"/>
                </a:lnTo>
                <a:close/>
                <a:moveTo>
                  <a:pt x="99474" y="98528"/>
                </a:moveTo>
                <a:lnTo>
                  <a:pt x="99474" y="102167"/>
                </a:lnTo>
                <a:lnTo>
                  <a:pt x="95684" y="102167"/>
                </a:lnTo>
                <a:lnTo>
                  <a:pt x="95684" y="98528"/>
                </a:lnTo>
                <a:close/>
                <a:moveTo>
                  <a:pt x="103449" y="98528"/>
                </a:moveTo>
                <a:lnTo>
                  <a:pt x="103449" y="102167"/>
                </a:lnTo>
                <a:lnTo>
                  <a:pt x="99659" y="102167"/>
                </a:lnTo>
                <a:lnTo>
                  <a:pt x="99659" y="98528"/>
                </a:lnTo>
                <a:close/>
                <a:moveTo>
                  <a:pt x="107424" y="98528"/>
                </a:moveTo>
                <a:lnTo>
                  <a:pt x="107424" y="102167"/>
                </a:lnTo>
                <a:lnTo>
                  <a:pt x="103634" y="102167"/>
                </a:lnTo>
                <a:lnTo>
                  <a:pt x="103634" y="98528"/>
                </a:lnTo>
                <a:close/>
                <a:moveTo>
                  <a:pt x="111400" y="98528"/>
                </a:moveTo>
                <a:lnTo>
                  <a:pt x="111400" y="102167"/>
                </a:lnTo>
                <a:lnTo>
                  <a:pt x="107609" y="102167"/>
                </a:lnTo>
                <a:lnTo>
                  <a:pt x="107609" y="98528"/>
                </a:lnTo>
                <a:close/>
                <a:moveTo>
                  <a:pt x="115376" y="98528"/>
                </a:moveTo>
                <a:lnTo>
                  <a:pt x="115376" y="102167"/>
                </a:lnTo>
                <a:lnTo>
                  <a:pt x="111585" y="102167"/>
                </a:lnTo>
                <a:lnTo>
                  <a:pt x="111585" y="98528"/>
                </a:lnTo>
                <a:close/>
                <a:moveTo>
                  <a:pt x="119351" y="98528"/>
                </a:moveTo>
                <a:lnTo>
                  <a:pt x="119351" y="102167"/>
                </a:lnTo>
                <a:lnTo>
                  <a:pt x="115560" y="102167"/>
                </a:lnTo>
                <a:lnTo>
                  <a:pt x="115560" y="98528"/>
                </a:lnTo>
                <a:close/>
                <a:moveTo>
                  <a:pt x="123326" y="98528"/>
                </a:moveTo>
                <a:lnTo>
                  <a:pt x="123326" y="102167"/>
                </a:lnTo>
                <a:lnTo>
                  <a:pt x="119535" y="102167"/>
                </a:lnTo>
                <a:lnTo>
                  <a:pt x="119535" y="98528"/>
                </a:lnTo>
                <a:close/>
                <a:moveTo>
                  <a:pt x="127301" y="98528"/>
                </a:moveTo>
                <a:lnTo>
                  <a:pt x="127301" y="102167"/>
                </a:lnTo>
                <a:lnTo>
                  <a:pt x="123510" y="102167"/>
                </a:lnTo>
                <a:lnTo>
                  <a:pt x="123510" y="98528"/>
                </a:lnTo>
                <a:close/>
                <a:moveTo>
                  <a:pt x="131277" y="98528"/>
                </a:moveTo>
                <a:lnTo>
                  <a:pt x="131277" y="102167"/>
                </a:lnTo>
                <a:lnTo>
                  <a:pt x="127485" y="102167"/>
                </a:lnTo>
                <a:lnTo>
                  <a:pt x="127485" y="98528"/>
                </a:lnTo>
                <a:close/>
                <a:moveTo>
                  <a:pt x="135252" y="98528"/>
                </a:moveTo>
                <a:lnTo>
                  <a:pt x="135252" y="102167"/>
                </a:lnTo>
                <a:lnTo>
                  <a:pt x="131461" y="102167"/>
                </a:lnTo>
                <a:lnTo>
                  <a:pt x="131461" y="98528"/>
                </a:lnTo>
                <a:close/>
                <a:moveTo>
                  <a:pt x="139227" y="98528"/>
                </a:moveTo>
                <a:lnTo>
                  <a:pt x="139227" y="102167"/>
                </a:lnTo>
                <a:lnTo>
                  <a:pt x="135436" y="102167"/>
                </a:lnTo>
                <a:lnTo>
                  <a:pt x="135436" y="98528"/>
                </a:lnTo>
                <a:close/>
                <a:moveTo>
                  <a:pt x="143202" y="98528"/>
                </a:moveTo>
                <a:lnTo>
                  <a:pt x="143202" y="102167"/>
                </a:lnTo>
                <a:lnTo>
                  <a:pt x="139411" y="102167"/>
                </a:lnTo>
                <a:lnTo>
                  <a:pt x="139411" y="98528"/>
                </a:lnTo>
                <a:close/>
                <a:moveTo>
                  <a:pt x="147177" y="98528"/>
                </a:moveTo>
                <a:lnTo>
                  <a:pt x="147177" y="102167"/>
                </a:lnTo>
                <a:lnTo>
                  <a:pt x="143387" y="102167"/>
                </a:lnTo>
                <a:lnTo>
                  <a:pt x="143387" y="98528"/>
                </a:lnTo>
                <a:close/>
                <a:moveTo>
                  <a:pt x="151224" y="98528"/>
                </a:moveTo>
                <a:lnTo>
                  <a:pt x="151224" y="102167"/>
                </a:lnTo>
                <a:lnTo>
                  <a:pt x="147362" y="102167"/>
                </a:lnTo>
                <a:lnTo>
                  <a:pt x="147362" y="98528"/>
                </a:lnTo>
                <a:close/>
                <a:moveTo>
                  <a:pt x="93" y="0"/>
                </a:moveTo>
                <a:lnTo>
                  <a:pt x="93" y="92"/>
                </a:lnTo>
                <a:lnTo>
                  <a:pt x="0" y="92"/>
                </a:lnTo>
                <a:lnTo>
                  <a:pt x="0" y="102350"/>
                </a:lnTo>
                <a:lnTo>
                  <a:pt x="151408" y="102350"/>
                </a:lnTo>
                <a:lnTo>
                  <a:pt x="151408" y="102167"/>
                </a:lnTo>
                <a:lnTo>
                  <a:pt x="151408" y="98528"/>
                </a:lnTo>
                <a:lnTo>
                  <a:pt x="151408" y="98345"/>
                </a:lnTo>
                <a:lnTo>
                  <a:pt x="151408" y="94586"/>
                </a:lnTo>
                <a:lnTo>
                  <a:pt x="151408" y="94403"/>
                </a:lnTo>
                <a:lnTo>
                  <a:pt x="151408" y="90643"/>
                </a:lnTo>
                <a:lnTo>
                  <a:pt x="151408" y="90460"/>
                </a:lnTo>
                <a:lnTo>
                  <a:pt x="151408" y="86700"/>
                </a:lnTo>
                <a:lnTo>
                  <a:pt x="151408" y="86517"/>
                </a:lnTo>
                <a:lnTo>
                  <a:pt x="151408" y="82757"/>
                </a:lnTo>
                <a:lnTo>
                  <a:pt x="151408" y="82574"/>
                </a:lnTo>
                <a:lnTo>
                  <a:pt x="151408" y="78814"/>
                </a:lnTo>
                <a:lnTo>
                  <a:pt x="151408" y="78631"/>
                </a:lnTo>
                <a:lnTo>
                  <a:pt x="151408" y="74872"/>
                </a:lnTo>
                <a:lnTo>
                  <a:pt x="151408" y="74689"/>
                </a:lnTo>
                <a:lnTo>
                  <a:pt x="151408" y="70928"/>
                </a:lnTo>
                <a:lnTo>
                  <a:pt x="151408" y="70745"/>
                </a:lnTo>
                <a:lnTo>
                  <a:pt x="151408" y="66986"/>
                </a:lnTo>
                <a:lnTo>
                  <a:pt x="151408" y="66803"/>
                </a:lnTo>
                <a:lnTo>
                  <a:pt x="151408" y="63043"/>
                </a:lnTo>
                <a:lnTo>
                  <a:pt x="151408" y="62860"/>
                </a:lnTo>
                <a:lnTo>
                  <a:pt x="151408" y="59101"/>
                </a:lnTo>
                <a:lnTo>
                  <a:pt x="151408" y="58918"/>
                </a:lnTo>
                <a:lnTo>
                  <a:pt x="151408" y="55157"/>
                </a:lnTo>
                <a:lnTo>
                  <a:pt x="151408" y="54974"/>
                </a:lnTo>
                <a:lnTo>
                  <a:pt x="151408" y="51215"/>
                </a:lnTo>
                <a:lnTo>
                  <a:pt x="151408" y="51032"/>
                </a:lnTo>
                <a:lnTo>
                  <a:pt x="151408" y="47272"/>
                </a:lnTo>
                <a:lnTo>
                  <a:pt x="151408" y="47089"/>
                </a:lnTo>
                <a:lnTo>
                  <a:pt x="151408" y="43330"/>
                </a:lnTo>
                <a:lnTo>
                  <a:pt x="151408" y="43147"/>
                </a:lnTo>
                <a:lnTo>
                  <a:pt x="151408" y="39386"/>
                </a:lnTo>
                <a:lnTo>
                  <a:pt x="151408" y="39203"/>
                </a:lnTo>
                <a:lnTo>
                  <a:pt x="151408" y="35444"/>
                </a:lnTo>
                <a:lnTo>
                  <a:pt x="151408" y="35261"/>
                </a:lnTo>
                <a:lnTo>
                  <a:pt x="151408" y="31501"/>
                </a:lnTo>
                <a:lnTo>
                  <a:pt x="151408" y="31318"/>
                </a:lnTo>
                <a:lnTo>
                  <a:pt x="151408" y="27559"/>
                </a:lnTo>
                <a:lnTo>
                  <a:pt x="151408" y="27376"/>
                </a:lnTo>
                <a:lnTo>
                  <a:pt x="151408" y="23615"/>
                </a:lnTo>
                <a:lnTo>
                  <a:pt x="151408" y="23432"/>
                </a:lnTo>
                <a:lnTo>
                  <a:pt x="151408" y="19673"/>
                </a:lnTo>
                <a:lnTo>
                  <a:pt x="151408" y="19490"/>
                </a:lnTo>
                <a:lnTo>
                  <a:pt x="151408" y="15730"/>
                </a:lnTo>
                <a:lnTo>
                  <a:pt x="151408" y="15547"/>
                </a:lnTo>
                <a:lnTo>
                  <a:pt x="151408" y="11788"/>
                </a:lnTo>
                <a:lnTo>
                  <a:pt x="151408" y="11605"/>
                </a:lnTo>
                <a:lnTo>
                  <a:pt x="151408" y="7844"/>
                </a:lnTo>
                <a:lnTo>
                  <a:pt x="151408" y="7661"/>
                </a:lnTo>
                <a:lnTo>
                  <a:pt x="151408" y="3902"/>
                </a:lnTo>
                <a:lnTo>
                  <a:pt x="151408" y="3719"/>
                </a:lnTo>
                <a:lnTo>
                  <a:pt x="151408" y="183"/>
                </a:lnTo>
                <a:lnTo>
                  <a:pt x="151408" y="92"/>
                </a:lnTo>
                <a:lnTo>
                  <a:pt x="15140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>
            <a:off x="693499" y="406664"/>
            <a:ext cx="7976312" cy="4317750"/>
            <a:chOff x="719999" y="573225"/>
            <a:chExt cx="7938209" cy="4317750"/>
          </a:xfrm>
        </p:grpSpPr>
        <p:grpSp>
          <p:nvGrpSpPr>
            <p:cNvPr id="240" name="Google Shape;240;p7"/>
            <p:cNvGrpSpPr/>
            <p:nvPr/>
          </p:nvGrpSpPr>
          <p:grpSpPr>
            <a:xfrm>
              <a:off x="719999" y="573225"/>
              <a:ext cx="7938209" cy="4317750"/>
              <a:chOff x="720000" y="573225"/>
              <a:chExt cx="7704007" cy="4317750"/>
            </a:xfrm>
          </p:grpSpPr>
          <p:sp>
            <p:nvSpPr>
              <p:cNvPr id="241" name="Google Shape;241;p7"/>
              <p:cNvSpPr/>
              <p:nvPr/>
            </p:nvSpPr>
            <p:spPr>
              <a:xfrm>
                <a:off x="720000" y="573225"/>
                <a:ext cx="7704000" cy="426900"/>
              </a:xfrm>
              <a:prstGeom prst="roundRect">
                <a:avLst>
                  <a:gd name="adj" fmla="val 26774"/>
                </a:avLst>
              </a:prstGeom>
              <a:solidFill>
                <a:schemeClr val="accent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42" name="Google Shape;242;p7"/>
              <p:cNvSpPr/>
              <p:nvPr/>
            </p:nvSpPr>
            <p:spPr>
              <a:xfrm>
                <a:off x="723907" y="904875"/>
                <a:ext cx="7700100" cy="39861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243" name="Google Shape;243;p7"/>
            <p:cNvGrpSpPr/>
            <p:nvPr/>
          </p:nvGrpSpPr>
          <p:grpSpPr>
            <a:xfrm>
              <a:off x="7842475" y="646225"/>
              <a:ext cx="706370" cy="198722"/>
              <a:chOff x="7438100" y="656825"/>
              <a:chExt cx="706370" cy="198722"/>
            </a:xfrm>
          </p:grpSpPr>
          <p:sp>
            <p:nvSpPr>
              <p:cNvPr id="244" name="Google Shape;244;p7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45" name="Google Shape;245;p7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46" name="Google Shape;246;p7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47" name="Google Shape;247;p7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48" name="Google Shape;248;p7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49" name="Google Shape;249;p7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50" name="Google Shape;250;p7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53" name="Google Shape;253;p7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55" name="Google Shape;255;p7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56" name="Google Shape;256;p7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257" name="Google Shape;257;p7"/>
            <p:cNvSpPr/>
            <p:nvPr/>
          </p:nvSpPr>
          <p:spPr>
            <a:xfrm>
              <a:off x="8438202" y="904875"/>
              <a:ext cx="219900" cy="39861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8438215" y="904875"/>
              <a:ext cx="219900" cy="651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59" name="Google Shape;259;p7"/>
          <p:cNvGrpSpPr/>
          <p:nvPr/>
        </p:nvGrpSpPr>
        <p:grpSpPr>
          <a:xfrm>
            <a:off x="8322291" y="2632016"/>
            <a:ext cx="671833" cy="565501"/>
            <a:chOff x="1743325" y="1842325"/>
            <a:chExt cx="908250" cy="764500"/>
          </a:xfrm>
        </p:grpSpPr>
        <p:sp>
          <p:nvSpPr>
            <p:cNvPr id="260" name="Google Shape;260;p7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7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4" name="Google Shape;264;p7"/>
          <p:cNvSpPr txBox="1">
            <a:spLocks noGrp="1"/>
          </p:cNvSpPr>
          <p:nvPr>
            <p:ph type="title"/>
          </p:nvPr>
        </p:nvSpPr>
        <p:spPr>
          <a:xfrm>
            <a:off x="1120050" y="1068175"/>
            <a:ext cx="5033100" cy="11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7"/>
          <p:cNvSpPr txBox="1">
            <a:spLocks noGrp="1"/>
          </p:cNvSpPr>
          <p:nvPr>
            <p:ph type="subTitle" idx="1"/>
          </p:nvPr>
        </p:nvSpPr>
        <p:spPr>
          <a:xfrm rot="-191">
            <a:off x="1120050" y="2242225"/>
            <a:ext cx="5410200" cy="21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4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9"/>
          <p:cNvSpPr/>
          <p:nvPr/>
        </p:nvSpPr>
        <p:spPr>
          <a:xfrm>
            <a:off x="-34375" y="-542662"/>
            <a:ext cx="9214312" cy="6228826"/>
          </a:xfrm>
          <a:custGeom>
            <a:avLst/>
            <a:gdLst/>
            <a:ahLst/>
            <a:cxnLst/>
            <a:rect l="l" t="t" r="r" b="b"/>
            <a:pathLst>
              <a:path w="151408" h="102351" extrusionOk="0">
                <a:moveTo>
                  <a:pt x="4068" y="183"/>
                </a:moveTo>
                <a:lnTo>
                  <a:pt x="4068" y="3719"/>
                </a:lnTo>
                <a:lnTo>
                  <a:pt x="184" y="3719"/>
                </a:lnTo>
                <a:lnTo>
                  <a:pt x="184" y="183"/>
                </a:lnTo>
                <a:close/>
                <a:moveTo>
                  <a:pt x="8043" y="183"/>
                </a:moveTo>
                <a:lnTo>
                  <a:pt x="8043" y="3719"/>
                </a:lnTo>
                <a:lnTo>
                  <a:pt x="4252" y="3719"/>
                </a:lnTo>
                <a:lnTo>
                  <a:pt x="4252" y="183"/>
                </a:lnTo>
                <a:close/>
                <a:moveTo>
                  <a:pt x="12018" y="183"/>
                </a:moveTo>
                <a:lnTo>
                  <a:pt x="12018" y="3719"/>
                </a:lnTo>
                <a:lnTo>
                  <a:pt x="8227" y="3719"/>
                </a:lnTo>
                <a:lnTo>
                  <a:pt x="8227" y="183"/>
                </a:lnTo>
                <a:close/>
                <a:moveTo>
                  <a:pt x="15993" y="183"/>
                </a:moveTo>
                <a:lnTo>
                  <a:pt x="15993" y="3719"/>
                </a:lnTo>
                <a:lnTo>
                  <a:pt x="12202" y="3719"/>
                </a:lnTo>
                <a:lnTo>
                  <a:pt x="12202" y="183"/>
                </a:lnTo>
                <a:close/>
                <a:moveTo>
                  <a:pt x="19968" y="183"/>
                </a:moveTo>
                <a:lnTo>
                  <a:pt x="19968" y="3719"/>
                </a:lnTo>
                <a:lnTo>
                  <a:pt x="16177" y="3719"/>
                </a:lnTo>
                <a:lnTo>
                  <a:pt x="16177" y="183"/>
                </a:lnTo>
                <a:close/>
                <a:moveTo>
                  <a:pt x="23944" y="183"/>
                </a:moveTo>
                <a:lnTo>
                  <a:pt x="23944" y="3719"/>
                </a:lnTo>
                <a:lnTo>
                  <a:pt x="20153" y="3719"/>
                </a:lnTo>
                <a:lnTo>
                  <a:pt x="20153" y="183"/>
                </a:lnTo>
                <a:close/>
                <a:moveTo>
                  <a:pt x="27919" y="183"/>
                </a:moveTo>
                <a:lnTo>
                  <a:pt x="27919" y="3719"/>
                </a:lnTo>
                <a:lnTo>
                  <a:pt x="24129" y="3719"/>
                </a:lnTo>
                <a:lnTo>
                  <a:pt x="24129" y="183"/>
                </a:lnTo>
                <a:close/>
                <a:moveTo>
                  <a:pt x="31895" y="183"/>
                </a:moveTo>
                <a:lnTo>
                  <a:pt x="31895" y="3719"/>
                </a:lnTo>
                <a:lnTo>
                  <a:pt x="28104" y="3719"/>
                </a:lnTo>
                <a:lnTo>
                  <a:pt x="28104" y="183"/>
                </a:lnTo>
                <a:close/>
                <a:moveTo>
                  <a:pt x="35870" y="183"/>
                </a:moveTo>
                <a:lnTo>
                  <a:pt x="35870" y="3719"/>
                </a:lnTo>
                <a:lnTo>
                  <a:pt x="32079" y="3719"/>
                </a:lnTo>
                <a:lnTo>
                  <a:pt x="32079" y="183"/>
                </a:lnTo>
                <a:close/>
                <a:moveTo>
                  <a:pt x="39845" y="183"/>
                </a:moveTo>
                <a:lnTo>
                  <a:pt x="39845" y="3719"/>
                </a:lnTo>
                <a:lnTo>
                  <a:pt x="36054" y="3719"/>
                </a:lnTo>
                <a:lnTo>
                  <a:pt x="36054" y="183"/>
                </a:lnTo>
                <a:close/>
                <a:moveTo>
                  <a:pt x="43821" y="183"/>
                </a:moveTo>
                <a:lnTo>
                  <a:pt x="43821" y="3719"/>
                </a:lnTo>
                <a:lnTo>
                  <a:pt x="40029" y="3719"/>
                </a:lnTo>
                <a:lnTo>
                  <a:pt x="40029" y="183"/>
                </a:lnTo>
                <a:close/>
                <a:moveTo>
                  <a:pt x="47796" y="183"/>
                </a:moveTo>
                <a:lnTo>
                  <a:pt x="47796" y="3719"/>
                </a:lnTo>
                <a:lnTo>
                  <a:pt x="44005" y="3719"/>
                </a:lnTo>
                <a:lnTo>
                  <a:pt x="44005" y="183"/>
                </a:lnTo>
                <a:close/>
                <a:moveTo>
                  <a:pt x="51771" y="183"/>
                </a:moveTo>
                <a:lnTo>
                  <a:pt x="51771" y="3719"/>
                </a:lnTo>
                <a:lnTo>
                  <a:pt x="47980" y="3719"/>
                </a:lnTo>
                <a:lnTo>
                  <a:pt x="47980" y="183"/>
                </a:lnTo>
                <a:close/>
                <a:moveTo>
                  <a:pt x="55746" y="183"/>
                </a:moveTo>
                <a:lnTo>
                  <a:pt x="55746" y="3719"/>
                </a:lnTo>
                <a:lnTo>
                  <a:pt x="51956" y="3719"/>
                </a:lnTo>
                <a:lnTo>
                  <a:pt x="51956" y="183"/>
                </a:lnTo>
                <a:close/>
                <a:moveTo>
                  <a:pt x="59721" y="183"/>
                </a:moveTo>
                <a:lnTo>
                  <a:pt x="59721" y="3719"/>
                </a:lnTo>
                <a:lnTo>
                  <a:pt x="55931" y="3719"/>
                </a:lnTo>
                <a:lnTo>
                  <a:pt x="55931" y="183"/>
                </a:lnTo>
                <a:close/>
                <a:moveTo>
                  <a:pt x="63696" y="183"/>
                </a:moveTo>
                <a:lnTo>
                  <a:pt x="63696" y="3719"/>
                </a:lnTo>
                <a:lnTo>
                  <a:pt x="59906" y="3719"/>
                </a:lnTo>
                <a:lnTo>
                  <a:pt x="59906" y="183"/>
                </a:lnTo>
                <a:close/>
                <a:moveTo>
                  <a:pt x="67672" y="183"/>
                </a:moveTo>
                <a:lnTo>
                  <a:pt x="67672" y="3719"/>
                </a:lnTo>
                <a:lnTo>
                  <a:pt x="63881" y="3719"/>
                </a:lnTo>
                <a:lnTo>
                  <a:pt x="63881" y="183"/>
                </a:lnTo>
                <a:close/>
                <a:moveTo>
                  <a:pt x="71648" y="183"/>
                </a:moveTo>
                <a:lnTo>
                  <a:pt x="71648" y="3719"/>
                </a:lnTo>
                <a:lnTo>
                  <a:pt x="67857" y="3719"/>
                </a:lnTo>
                <a:lnTo>
                  <a:pt x="67857" y="183"/>
                </a:lnTo>
                <a:close/>
                <a:moveTo>
                  <a:pt x="75623" y="183"/>
                </a:moveTo>
                <a:lnTo>
                  <a:pt x="75623" y="3719"/>
                </a:lnTo>
                <a:lnTo>
                  <a:pt x="71832" y="3719"/>
                </a:lnTo>
                <a:lnTo>
                  <a:pt x="71832" y="183"/>
                </a:lnTo>
                <a:close/>
                <a:moveTo>
                  <a:pt x="79598" y="183"/>
                </a:moveTo>
                <a:lnTo>
                  <a:pt x="79598" y="3719"/>
                </a:lnTo>
                <a:lnTo>
                  <a:pt x="75807" y="3719"/>
                </a:lnTo>
                <a:lnTo>
                  <a:pt x="75807" y="183"/>
                </a:lnTo>
                <a:close/>
                <a:moveTo>
                  <a:pt x="83573" y="183"/>
                </a:moveTo>
                <a:lnTo>
                  <a:pt x="83573" y="3719"/>
                </a:lnTo>
                <a:lnTo>
                  <a:pt x="79782" y="3719"/>
                </a:lnTo>
                <a:lnTo>
                  <a:pt x="79782" y="183"/>
                </a:lnTo>
                <a:close/>
                <a:moveTo>
                  <a:pt x="87549" y="183"/>
                </a:moveTo>
                <a:lnTo>
                  <a:pt x="87549" y="3719"/>
                </a:lnTo>
                <a:lnTo>
                  <a:pt x="83757" y="3719"/>
                </a:lnTo>
                <a:lnTo>
                  <a:pt x="83757" y="183"/>
                </a:lnTo>
                <a:close/>
                <a:moveTo>
                  <a:pt x="91524" y="183"/>
                </a:moveTo>
                <a:lnTo>
                  <a:pt x="91524" y="3719"/>
                </a:lnTo>
                <a:lnTo>
                  <a:pt x="87733" y="3719"/>
                </a:lnTo>
                <a:lnTo>
                  <a:pt x="87733" y="183"/>
                </a:lnTo>
                <a:close/>
                <a:moveTo>
                  <a:pt x="95499" y="183"/>
                </a:moveTo>
                <a:lnTo>
                  <a:pt x="95499" y="3719"/>
                </a:lnTo>
                <a:lnTo>
                  <a:pt x="91708" y="3719"/>
                </a:lnTo>
                <a:lnTo>
                  <a:pt x="91708" y="183"/>
                </a:lnTo>
                <a:close/>
                <a:moveTo>
                  <a:pt x="99474" y="183"/>
                </a:moveTo>
                <a:lnTo>
                  <a:pt x="99474" y="3719"/>
                </a:lnTo>
                <a:lnTo>
                  <a:pt x="95684" y="3719"/>
                </a:lnTo>
                <a:lnTo>
                  <a:pt x="95684" y="183"/>
                </a:lnTo>
                <a:close/>
                <a:moveTo>
                  <a:pt x="103449" y="183"/>
                </a:moveTo>
                <a:lnTo>
                  <a:pt x="103449" y="3719"/>
                </a:lnTo>
                <a:lnTo>
                  <a:pt x="99659" y="3719"/>
                </a:lnTo>
                <a:lnTo>
                  <a:pt x="99659" y="183"/>
                </a:lnTo>
                <a:close/>
                <a:moveTo>
                  <a:pt x="107424" y="183"/>
                </a:moveTo>
                <a:lnTo>
                  <a:pt x="107424" y="3719"/>
                </a:lnTo>
                <a:lnTo>
                  <a:pt x="103634" y="3719"/>
                </a:lnTo>
                <a:lnTo>
                  <a:pt x="103634" y="183"/>
                </a:lnTo>
                <a:close/>
                <a:moveTo>
                  <a:pt x="111400" y="183"/>
                </a:moveTo>
                <a:lnTo>
                  <a:pt x="111400" y="3719"/>
                </a:lnTo>
                <a:lnTo>
                  <a:pt x="107609" y="3719"/>
                </a:lnTo>
                <a:lnTo>
                  <a:pt x="107609" y="183"/>
                </a:lnTo>
                <a:close/>
                <a:moveTo>
                  <a:pt x="115376" y="183"/>
                </a:moveTo>
                <a:lnTo>
                  <a:pt x="115376" y="3719"/>
                </a:lnTo>
                <a:lnTo>
                  <a:pt x="111585" y="3719"/>
                </a:lnTo>
                <a:lnTo>
                  <a:pt x="111585" y="183"/>
                </a:lnTo>
                <a:close/>
                <a:moveTo>
                  <a:pt x="119351" y="183"/>
                </a:moveTo>
                <a:lnTo>
                  <a:pt x="119351" y="3719"/>
                </a:lnTo>
                <a:lnTo>
                  <a:pt x="115560" y="3719"/>
                </a:lnTo>
                <a:lnTo>
                  <a:pt x="115560" y="183"/>
                </a:lnTo>
                <a:close/>
                <a:moveTo>
                  <a:pt x="123326" y="183"/>
                </a:moveTo>
                <a:lnTo>
                  <a:pt x="123326" y="3719"/>
                </a:lnTo>
                <a:lnTo>
                  <a:pt x="119535" y="3719"/>
                </a:lnTo>
                <a:lnTo>
                  <a:pt x="119535" y="183"/>
                </a:lnTo>
                <a:close/>
                <a:moveTo>
                  <a:pt x="127301" y="183"/>
                </a:moveTo>
                <a:lnTo>
                  <a:pt x="127301" y="3719"/>
                </a:lnTo>
                <a:lnTo>
                  <a:pt x="123510" y="3719"/>
                </a:lnTo>
                <a:lnTo>
                  <a:pt x="123510" y="183"/>
                </a:lnTo>
                <a:close/>
                <a:moveTo>
                  <a:pt x="131277" y="183"/>
                </a:moveTo>
                <a:lnTo>
                  <a:pt x="131277" y="3719"/>
                </a:lnTo>
                <a:lnTo>
                  <a:pt x="127485" y="3719"/>
                </a:lnTo>
                <a:lnTo>
                  <a:pt x="127485" y="183"/>
                </a:lnTo>
                <a:close/>
                <a:moveTo>
                  <a:pt x="135252" y="183"/>
                </a:moveTo>
                <a:lnTo>
                  <a:pt x="135252" y="3719"/>
                </a:lnTo>
                <a:lnTo>
                  <a:pt x="131461" y="3719"/>
                </a:lnTo>
                <a:lnTo>
                  <a:pt x="131461" y="183"/>
                </a:lnTo>
                <a:close/>
                <a:moveTo>
                  <a:pt x="139227" y="183"/>
                </a:moveTo>
                <a:lnTo>
                  <a:pt x="139227" y="3719"/>
                </a:lnTo>
                <a:lnTo>
                  <a:pt x="135436" y="3719"/>
                </a:lnTo>
                <a:lnTo>
                  <a:pt x="135436" y="183"/>
                </a:lnTo>
                <a:close/>
                <a:moveTo>
                  <a:pt x="143202" y="183"/>
                </a:moveTo>
                <a:lnTo>
                  <a:pt x="143202" y="3719"/>
                </a:lnTo>
                <a:lnTo>
                  <a:pt x="139411" y="3719"/>
                </a:lnTo>
                <a:lnTo>
                  <a:pt x="139411" y="183"/>
                </a:lnTo>
                <a:close/>
                <a:moveTo>
                  <a:pt x="147177" y="183"/>
                </a:moveTo>
                <a:lnTo>
                  <a:pt x="147177" y="3719"/>
                </a:lnTo>
                <a:lnTo>
                  <a:pt x="143387" y="3719"/>
                </a:lnTo>
                <a:lnTo>
                  <a:pt x="143387" y="183"/>
                </a:lnTo>
                <a:close/>
                <a:moveTo>
                  <a:pt x="151224" y="183"/>
                </a:moveTo>
                <a:lnTo>
                  <a:pt x="151224" y="3719"/>
                </a:lnTo>
                <a:lnTo>
                  <a:pt x="147362" y="3719"/>
                </a:lnTo>
                <a:lnTo>
                  <a:pt x="147362" y="183"/>
                </a:lnTo>
                <a:close/>
                <a:moveTo>
                  <a:pt x="4068" y="3902"/>
                </a:moveTo>
                <a:lnTo>
                  <a:pt x="4068" y="7661"/>
                </a:lnTo>
                <a:lnTo>
                  <a:pt x="184" y="7661"/>
                </a:lnTo>
                <a:lnTo>
                  <a:pt x="184" y="3902"/>
                </a:lnTo>
                <a:close/>
                <a:moveTo>
                  <a:pt x="8043" y="3902"/>
                </a:moveTo>
                <a:lnTo>
                  <a:pt x="8043" y="7661"/>
                </a:lnTo>
                <a:lnTo>
                  <a:pt x="4252" y="7661"/>
                </a:lnTo>
                <a:lnTo>
                  <a:pt x="4252" y="3902"/>
                </a:lnTo>
                <a:close/>
                <a:moveTo>
                  <a:pt x="12018" y="3902"/>
                </a:moveTo>
                <a:lnTo>
                  <a:pt x="12018" y="7661"/>
                </a:lnTo>
                <a:lnTo>
                  <a:pt x="8227" y="7661"/>
                </a:lnTo>
                <a:lnTo>
                  <a:pt x="8227" y="3902"/>
                </a:lnTo>
                <a:close/>
                <a:moveTo>
                  <a:pt x="15993" y="3902"/>
                </a:moveTo>
                <a:lnTo>
                  <a:pt x="15993" y="7661"/>
                </a:lnTo>
                <a:lnTo>
                  <a:pt x="12202" y="7661"/>
                </a:lnTo>
                <a:lnTo>
                  <a:pt x="12202" y="3902"/>
                </a:lnTo>
                <a:close/>
                <a:moveTo>
                  <a:pt x="19968" y="3902"/>
                </a:moveTo>
                <a:lnTo>
                  <a:pt x="19968" y="7661"/>
                </a:lnTo>
                <a:lnTo>
                  <a:pt x="16177" y="7661"/>
                </a:lnTo>
                <a:lnTo>
                  <a:pt x="16177" y="3902"/>
                </a:lnTo>
                <a:close/>
                <a:moveTo>
                  <a:pt x="23944" y="3902"/>
                </a:moveTo>
                <a:lnTo>
                  <a:pt x="23944" y="7661"/>
                </a:lnTo>
                <a:lnTo>
                  <a:pt x="20153" y="7661"/>
                </a:lnTo>
                <a:lnTo>
                  <a:pt x="20153" y="3902"/>
                </a:lnTo>
                <a:close/>
                <a:moveTo>
                  <a:pt x="27919" y="3902"/>
                </a:moveTo>
                <a:lnTo>
                  <a:pt x="27919" y="7661"/>
                </a:lnTo>
                <a:lnTo>
                  <a:pt x="24129" y="7661"/>
                </a:lnTo>
                <a:lnTo>
                  <a:pt x="24129" y="3902"/>
                </a:lnTo>
                <a:close/>
                <a:moveTo>
                  <a:pt x="31895" y="3902"/>
                </a:moveTo>
                <a:lnTo>
                  <a:pt x="31895" y="7661"/>
                </a:lnTo>
                <a:lnTo>
                  <a:pt x="28104" y="7661"/>
                </a:lnTo>
                <a:lnTo>
                  <a:pt x="28104" y="3902"/>
                </a:lnTo>
                <a:close/>
                <a:moveTo>
                  <a:pt x="35870" y="3902"/>
                </a:moveTo>
                <a:lnTo>
                  <a:pt x="35870" y="7661"/>
                </a:lnTo>
                <a:lnTo>
                  <a:pt x="32079" y="7661"/>
                </a:lnTo>
                <a:lnTo>
                  <a:pt x="32079" y="3902"/>
                </a:lnTo>
                <a:close/>
                <a:moveTo>
                  <a:pt x="39845" y="3902"/>
                </a:moveTo>
                <a:lnTo>
                  <a:pt x="39845" y="7661"/>
                </a:lnTo>
                <a:lnTo>
                  <a:pt x="36054" y="7661"/>
                </a:lnTo>
                <a:lnTo>
                  <a:pt x="36054" y="3902"/>
                </a:lnTo>
                <a:close/>
                <a:moveTo>
                  <a:pt x="43821" y="3902"/>
                </a:moveTo>
                <a:lnTo>
                  <a:pt x="43821" y="7661"/>
                </a:lnTo>
                <a:lnTo>
                  <a:pt x="40029" y="7661"/>
                </a:lnTo>
                <a:lnTo>
                  <a:pt x="40029" y="3902"/>
                </a:lnTo>
                <a:close/>
                <a:moveTo>
                  <a:pt x="47796" y="3902"/>
                </a:moveTo>
                <a:lnTo>
                  <a:pt x="47796" y="7661"/>
                </a:lnTo>
                <a:lnTo>
                  <a:pt x="44005" y="7661"/>
                </a:lnTo>
                <a:lnTo>
                  <a:pt x="44005" y="3902"/>
                </a:lnTo>
                <a:close/>
                <a:moveTo>
                  <a:pt x="51771" y="3902"/>
                </a:moveTo>
                <a:lnTo>
                  <a:pt x="51771" y="7661"/>
                </a:lnTo>
                <a:lnTo>
                  <a:pt x="47980" y="7661"/>
                </a:lnTo>
                <a:lnTo>
                  <a:pt x="47980" y="3902"/>
                </a:lnTo>
                <a:close/>
                <a:moveTo>
                  <a:pt x="55746" y="3902"/>
                </a:moveTo>
                <a:lnTo>
                  <a:pt x="55746" y="7661"/>
                </a:lnTo>
                <a:lnTo>
                  <a:pt x="51956" y="7661"/>
                </a:lnTo>
                <a:lnTo>
                  <a:pt x="51956" y="3902"/>
                </a:lnTo>
                <a:close/>
                <a:moveTo>
                  <a:pt x="59721" y="3902"/>
                </a:moveTo>
                <a:lnTo>
                  <a:pt x="59721" y="7661"/>
                </a:lnTo>
                <a:lnTo>
                  <a:pt x="55931" y="7661"/>
                </a:lnTo>
                <a:lnTo>
                  <a:pt x="55931" y="3902"/>
                </a:lnTo>
                <a:close/>
                <a:moveTo>
                  <a:pt x="63696" y="3902"/>
                </a:moveTo>
                <a:lnTo>
                  <a:pt x="63696" y="7661"/>
                </a:lnTo>
                <a:lnTo>
                  <a:pt x="59906" y="7661"/>
                </a:lnTo>
                <a:lnTo>
                  <a:pt x="59906" y="3902"/>
                </a:lnTo>
                <a:close/>
                <a:moveTo>
                  <a:pt x="67672" y="3902"/>
                </a:moveTo>
                <a:lnTo>
                  <a:pt x="67672" y="7661"/>
                </a:lnTo>
                <a:lnTo>
                  <a:pt x="63881" y="7661"/>
                </a:lnTo>
                <a:lnTo>
                  <a:pt x="63881" y="3902"/>
                </a:lnTo>
                <a:close/>
                <a:moveTo>
                  <a:pt x="71648" y="3902"/>
                </a:moveTo>
                <a:lnTo>
                  <a:pt x="71648" y="7661"/>
                </a:lnTo>
                <a:lnTo>
                  <a:pt x="67857" y="7661"/>
                </a:lnTo>
                <a:lnTo>
                  <a:pt x="67857" y="3902"/>
                </a:lnTo>
                <a:close/>
                <a:moveTo>
                  <a:pt x="75623" y="3902"/>
                </a:moveTo>
                <a:lnTo>
                  <a:pt x="75623" y="7661"/>
                </a:lnTo>
                <a:lnTo>
                  <a:pt x="71832" y="7661"/>
                </a:lnTo>
                <a:lnTo>
                  <a:pt x="71832" y="3902"/>
                </a:lnTo>
                <a:close/>
                <a:moveTo>
                  <a:pt x="79598" y="3902"/>
                </a:moveTo>
                <a:lnTo>
                  <a:pt x="79598" y="7661"/>
                </a:lnTo>
                <a:lnTo>
                  <a:pt x="75807" y="7661"/>
                </a:lnTo>
                <a:lnTo>
                  <a:pt x="75807" y="3902"/>
                </a:lnTo>
                <a:close/>
                <a:moveTo>
                  <a:pt x="83573" y="3902"/>
                </a:moveTo>
                <a:lnTo>
                  <a:pt x="83573" y="7661"/>
                </a:lnTo>
                <a:lnTo>
                  <a:pt x="79782" y="7661"/>
                </a:lnTo>
                <a:lnTo>
                  <a:pt x="79782" y="3902"/>
                </a:lnTo>
                <a:close/>
                <a:moveTo>
                  <a:pt x="87549" y="3902"/>
                </a:moveTo>
                <a:lnTo>
                  <a:pt x="87549" y="7661"/>
                </a:lnTo>
                <a:lnTo>
                  <a:pt x="83757" y="7661"/>
                </a:lnTo>
                <a:lnTo>
                  <a:pt x="83757" y="3902"/>
                </a:lnTo>
                <a:close/>
                <a:moveTo>
                  <a:pt x="91524" y="3902"/>
                </a:moveTo>
                <a:lnTo>
                  <a:pt x="91524" y="7661"/>
                </a:lnTo>
                <a:lnTo>
                  <a:pt x="87733" y="7661"/>
                </a:lnTo>
                <a:lnTo>
                  <a:pt x="87733" y="3902"/>
                </a:lnTo>
                <a:close/>
                <a:moveTo>
                  <a:pt x="95499" y="3902"/>
                </a:moveTo>
                <a:lnTo>
                  <a:pt x="95499" y="7661"/>
                </a:lnTo>
                <a:lnTo>
                  <a:pt x="91708" y="7661"/>
                </a:lnTo>
                <a:lnTo>
                  <a:pt x="91708" y="3902"/>
                </a:lnTo>
                <a:close/>
                <a:moveTo>
                  <a:pt x="99474" y="3902"/>
                </a:moveTo>
                <a:lnTo>
                  <a:pt x="99474" y="7661"/>
                </a:lnTo>
                <a:lnTo>
                  <a:pt x="95684" y="7661"/>
                </a:lnTo>
                <a:lnTo>
                  <a:pt x="95684" y="3902"/>
                </a:lnTo>
                <a:close/>
                <a:moveTo>
                  <a:pt x="103449" y="3902"/>
                </a:moveTo>
                <a:lnTo>
                  <a:pt x="103449" y="7661"/>
                </a:lnTo>
                <a:lnTo>
                  <a:pt x="99659" y="7661"/>
                </a:lnTo>
                <a:lnTo>
                  <a:pt x="99659" y="3902"/>
                </a:lnTo>
                <a:close/>
                <a:moveTo>
                  <a:pt x="107424" y="3902"/>
                </a:moveTo>
                <a:lnTo>
                  <a:pt x="107424" y="7661"/>
                </a:lnTo>
                <a:lnTo>
                  <a:pt x="103634" y="7661"/>
                </a:lnTo>
                <a:lnTo>
                  <a:pt x="103634" y="3902"/>
                </a:lnTo>
                <a:close/>
                <a:moveTo>
                  <a:pt x="111400" y="3902"/>
                </a:moveTo>
                <a:lnTo>
                  <a:pt x="111400" y="7661"/>
                </a:lnTo>
                <a:lnTo>
                  <a:pt x="107609" y="7661"/>
                </a:lnTo>
                <a:lnTo>
                  <a:pt x="107609" y="3902"/>
                </a:lnTo>
                <a:close/>
                <a:moveTo>
                  <a:pt x="115376" y="3902"/>
                </a:moveTo>
                <a:lnTo>
                  <a:pt x="115376" y="7661"/>
                </a:lnTo>
                <a:lnTo>
                  <a:pt x="111585" y="7661"/>
                </a:lnTo>
                <a:lnTo>
                  <a:pt x="111585" y="3902"/>
                </a:lnTo>
                <a:close/>
                <a:moveTo>
                  <a:pt x="119351" y="3902"/>
                </a:moveTo>
                <a:lnTo>
                  <a:pt x="119351" y="7661"/>
                </a:lnTo>
                <a:lnTo>
                  <a:pt x="115560" y="7661"/>
                </a:lnTo>
                <a:lnTo>
                  <a:pt x="115560" y="3902"/>
                </a:lnTo>
                <a:close/>
                <a:moveTo>
                  <a:pt x="123326" y="3902"/>
                </a:moveTo>
                <a:lnTo>
                  <a:pt x="123326" y="7661"/>
                </a:lnTo>
                <a:lnTo>
                  <a:pt x="119535" y="7661"/>
                </a:lnTo>
                <a:lnTo>
                  <a:pt x="119535" y="3902"/>
                </a:lnTo>
                <a:close/>
                <a:moveTo>
                  <a:pt x="127301" y="3902"/>
                </a:moveTo>
                <a:lnTo>
                  <a:pt x="127301" y="7661"/>
                </a:lnTo>
                <a:lnTo>
                  <a:pt x="123510" y="7661"/>
                </a:lnTo>
                <a:lnTo>
                  <a:pt x="123510" y="3902"/>
                </a:lnTo>
                <a:close/>
                <a:moveTo>
                  <a:pt x="131277" y="3902"/>
                </a:moveTo>
                <a:lnTo>
                  <a:pt x="131277" y="7661"/>
                </a:lnTo>
                <a:lnTo>
                  <a:pt x="127485" y="7661"/>
                </a:lnTo>
                <a:lnTo>
                  <a:pt x="127485" y="3902"/>
                </a:lnTo>
                <a:close/>
                <a:moveTo>
                  <a:pt x="135252" y="3902"/>
                </a:moveTo>
                <a:lnTo>
                  <a:pt x="135252" y="7661"/>
                </a:lnTo>
                <a:lnTo>
                  <a:pt x="131461" y="7661"/>
                </a:lnTo>
                <a:lnTo>
                  <a:pt x="131461" y="3902"/>
                </a:lnTo>
                <a:close/>
                <a:moveTo>
                  <a:pt x="139227" y="3902"/>
                </a:moveTo>
                <a:lnTo>
                  <a:pt x="139227" y="7661"/>
                </a:lnTo>
                <a:lnTo>
                  <a:pt x="135436" y="7661"/>
                </a:lnTo>
                <a:lnTo>
                  <a:pt x="135436" y="3902"/>
                </a:lnTo>
                <a:close/>
                <a:moveTo>
                  <a:pt x="143202" y="3902"/>
                </a:moveTo>
                <a:lnTo>
                  <a:pt x="143202" y="7661"/>
                </a:lnTo>
                <a:lnTo>
                  <a:pt x="139411" y="7661"/>
                </a:lnTo>
                <a:lnTo>
                  <a:pt x="139411" y="3902"/>
                </a:lnTo>
                <a:close/>
                <a:moveTo>
                  <a:pt x="147177" y="3902"/>
                </a:moveTo>
                <a:lnTo>
                  <a:pt x="147177" y="7661"/>
                </a:lnTo>
                <a:lnTo>
                  <a:pt x="143387" y="7661"/>
                </a:lnTo>
                <a:lnTo>
                  <a:pt x="143387" y="3902"/>
                </a:lnTo>
                <a:close/>
                <a:moveTo>
                  <a:pt x="151224" y="3902"/>
                </a:moveTo>
                <a:lnTo>
                  <a:pt x="151224" y="7661"/>
                </a:lnTo>
                <a:lnTo>
                  <a:pt x="147362" y="7661"/>
                </a:lnTo>
                <a:lnTo>
                  <a:pt x="147362" y="3902"/>
                </a:lnTo>
                <a:close/>
                <a:moveTo>
                  <a:pt x="4068" y="7844"/>
                </a:moveTo>
                <a:lnTo>
                  <a:pt x="4068" y="11605"/>
                </a:lnTo>
                <a:lnTo>
                  <a:pt x="184" y="11605"/>
                </a:lnTo>
                <a:lnTo>
                  <a:pt x="184" y="7844"/>
                </a:lnTo>
                <a:close/>
                <a:moveTo>
                  <a:pt x="8043" y="7844"/>
                </a:moveTo>
                <a:lnTo>
                  <a:pt x="8043" y="11605"/>
                </a:lnTo>
                <a:lnTo>
                  <a:pt x="4252" y="11605"/>
                </a:lnTo>
                <a:lnTo>
                  <a:pt x="4252" y="7844"/>
                </a:lnTo>
                <a:close/>
                <a:moveTo>
                  <a:pt x="12018" y="7844"/>
                </a:moveTo>
                <a:lnTo>
                  <a:pt x="12018" y="11605"/>
                </a:lnTo>
                <a:lnTo>
                  <a:pt x="8227" y="11605"/>
                </a:lnTo>
                <a:lnTo>
                  <a:pt x="8227" y="7844"/>
                </a:lnTo>
                <a:close/>
                <a:moveTo>
                  <a:pt x="15993" y="7844"/>
                </a:moveTo>
                <a:lnTo>
                  <a:pt x="15993" y="11605"/>
                </a:lnTo>
                <a:lnTo>
                  <a:pt x="12202" y="11605"/>
                </a:lnTo>
                <a:lnTo>
                  <a:pt x="12202" y="7844"/>
                </a:lnTo>
                <a:close/>
                <a:moveTo>
                  <a:pt x="19968" y="7844"/>
                </a:moveTo>
                <a:lnTo>
                  <a:pt x="19968" y="11605"/>
                </a:lnTo>
                <a:lnTo>
                  <a:pt x="16177" y="11605"/>
                </a:lnTo>
                <a:lnTo>
                  <a:pt x="16177" y="7844"/>
                </a:lnTo>
                <a:close/>
                <a:moveTo>
                  <a:pt x="23944" y="7844"/>
                </a:moveTo>
                <a:lnTo>
                  <a:pt x="23944" y="11605"/>
                </a:lnTo>
                <a:lnTo>
                  <a:pt x="20153" y="11605"/>
                </a:lnTo>
                <a:lnTo>
                  <a:pt x="20153" y="7844"/>
                </a:lnTo>
                <a:close/>
                <a:moveTo>
                  <a:pt x="27919" y="7844"/>
                </a:moveTo>
                <a:lnTo>
                  <a:pt x="27919" y="11605"/>
                </a:lnTo>
                <a:lnTo>
                  <a:pt x="24129" y="11605"/>
                </a:lnTo>
                <a:lnTo>
                  <a:pt x="24129" y="7844"/>
                </a:lnTo>
                <a:close/>
                <a:moveTo>
                  <a:pt x="31895" y="7844"/>
                </a:moveTo>
                <a:lnTo>
                  <a:pt x="31895" y="11605"/>
                </a:lnTo>
                <a:lnTo>
                  <a:pt x="28104" y="11605"/>
                </a:lnTo>
                <a:lnTo>
                  <a:pt x="28104" y="7844"/>
                </a:lnTo>
                <a:close/>
                <a:moveTo>
                  <a:pt x="35870" y="7844"/>
                </a:moveTo>
                <a:lnTo>
                  <a:pt x="35870" y="11605"/>
                </a:lnTo>
                <a:lnTo>
                  <a:pt x="32079" y="11605"/>
                </a:lnTo>
                <a:lnTo>
                  <a:pt x="32079" y="7844"/>
                </a:lnTo>
                <a:close/>
                <a:moveTo>
                  <a:pt x="39845" y="7844"/>
                </a:moveTo>
                <a:lnTo>
                  <a:pt x="39845" y="11605"/>
                </a:lnTo>
                <a:lnTo>
                  <a:pt x="36054" y="11605"/>
                </a:lnTo>
                <a:lnTo>
                  <a:pt x="36054" y="7844"/>
                </a:lnTo>
                <a:close/>
                <a:moveTo>
                  <a:pt x="43821" y="7844"/>
                </a:moveTo>
                <a:lnTo>
                  <a:pt x="43821" y="11605"/>
                </a:lnTo>
                <a:lnTo>
                  <a:pt x="40029" y="11605"/>
                </a:lnTo>
                <a:lnTo>
                  <a:pt x="40029" y="7844"/>
                </a:lnTo>
                <a:close/>
                <a:moveTo>
                  <a:pt x="47796" y="7844"/>
                </a:moveTo>
                <a:lnTo>
                  <a:pt x="47796" y="11605"/>
                </a:lnTo>
                <a:lnTo>
                  <a:pt x="44005" y="11605"/>
                </a:lnTo>
                <a:lnTo>
                  <a:pt x="44005" y="7844"/>
                </a:lnTo>
                <a:close/>
                <a:moveTo>
                  <a:pt x="51771" y="7844"/>
                </a:moveTo>
                <a:lnTo>
                  <a:pt x="51771" y="11605"/>
                </a:lnTo>
                <a:lnTo>
                  <a:pt x="47980" y="11605"/>
                </a:lnTo>
                <a:lnTo>
                  <a:pt x="47980" y="7844"/>
                </a:lnTo>
                <a:close/>
                <a:moveTo>
                  <a:pt x="55746" y="7844"/>
                </a:moveTo>
                <a:lnTo>
                  <a:pt x="55746" y="11605"/>
                </a:lnTo>
                <a:lnTo>
                  <a:pt x="51956" y="11605"/>
                </a:lnTo>
                <a:lnTo>
                  <a:pt x="51956" y="7844"/>
                </a:lnTo>
                <a:close/>
                <a:moveTo>
                  <a:pt x="59721" y="7844"/>
                </a:moveTo>
                <a:lnTo>
                  <a:pt x="59721" y="11605"/>
                </a:lnTo>
                <a:lnTo>
                  <a:pt x="55931" y="11605"/>
                </a:lnTo>
                <a:lnTo>
                  <a:pt x="55931" y="7844"/>
                </a:lnTo>
                <a:close/>
                <a:moveTo>
                  <a:pt x="63696" y="7844"/>
                </a:moveTo>
                <a:lnTo>
                  <a:pt x="63696" y="11605"/>
                </a:lnTo>
                <a:lnTo>
                  <a:pt x="59906" y="11605"/>
                </a:lnTo>
                <a:lnTo>
                  <a:pt x="59906" y="7844"/>
                </a:lnTo>
                <a:close/>
                <a:moveTo>
                  <a:pt x="67672" y="7844"/>
                </a:moveTo>
                <a:lnTo>
                  <a:pt x="67672" y="11605"/>
                </a:lnTo>
                <a:lnTo>
                  <a:pt x="63881" y="11605"/>
                </a:lnTo>
                <a:lnTo>
                  <a:pt x="63881" y="7844"/>
                </a:lnTo>
                <a:close/>
                <a:moveTo>
                  <a:pt x="71648" y="7844"/>
                </a:moveTo>
                <a:lnTo>
                  <a:pt x="71648" y="11605"/>
                </a:lnTo>
                <a:lnTo>
                  <a:pt x="67857" y="11605"/>
                </a:lnTo>
                <a:lnTo>
                  <a:pt x="67857" y="7844"/>
                </a:lnTo>
                <a:close/>
                <a:moveTo>
                  <a:pt x="75623" y="7844"/>
                </a:moveTo>
                <a:lnTo>
                  <a:pt x="75623" y="11605"/>
                </a:lnTo>
                <a:lnTo>
                  <a:pt x="71832" y="11605"/>
                </a:lnTo>
                <a:lnTo>
                  <a:pt x="71832" y="7844"/>
                </a:lnTo>
                <a:close/>
                <a:moveTo>
                  <a:pt x="79598" y="7844"/>
                </a:moveTo>
                <a:lnTo>
                  <a:pt x="79598" y="11605"/>
                </a:lnTo>
                <a:lnTo>
                  <a:pt x="75807" y="11605"/>
                </a:lnTo>
                <a:lnTo>
                  <a:pt x="75807" y="7844"/>
                </a:lnTo>
                <a:close/>
                <a:moveTo>
                  <a:pt x="83573" y="7844"/>
                </a:moveTo>
                <a:lnTo>
                  <a:pt x="83573" y="11605"/>
                </a:lnTo>
                <a:lnTo>
                  <a:pt x="79782" y="11605"/>
                </a:lnTo>
                <a:lnTo>
                  <a:pt x="79782" y="7844"/>
                </a:lnTo>
                <a:close/>
                <a:moveTo>
                  <a:pt x="87549" y="7844"/>
                </a:moveTo>
                <a:lnTo>
                  <a:pt x="87549" y="11605"/>
                </a:lnTo>
                <a:lnTo>
                  <a:pt x="83757" y="11605"/>
                </a:lnTo>
                <a:lnTo>
                  <a:pt x="83757" y="7844"/>
                </a:lnTo>
                <a:close/>
                <a:moveTo>
                  <a:pt x="91524" y="7844"/>
                </a:moveTo>
                <a:lnTo>
                  <a:pt x="91524" y="11605"/>
                </a:lnTo>
                <a:lnTo>
                  <a:pt x="87733" y="11605"/>
                </a:lnTo>
                <a:lnTo>
                  <a:pt x="87733" y="7844"/>
                </a:lnTo>
                <a:close/>
                <a:moveTo>
                  <a:pt x="95499" y="7844"/>
                </a:moveTo>
                <a:lnTo>
                  <a:pt x="95499" y="11605"/>
                </a:lnTo>
                <a:lnTo>
                  <a:pt x="91708" y="11605"/>
                </a:lnTo>
                <a:lnTo>
                  <a:pt x="91708" y="7844"/>
                </a:lnTo>
                <a:close/>
                <a:moveTo>
                  <a:pt x="99474" y="7844"/>
                </a:moveTo>
                <a:lnTo>
                  <a:pt x="99474" y="11605"/>
                </a:lnTo>
                <a:lnTo>
                  <a:pt x="95684" y="11605"/>
                </a:lnTo>
                <a:lnTo>
                  <a:pt x="95684" y="7844"/>
                </a:lnTo>
                <a:close/>
                <a:moveTo>
                  <a:pt x="103449" y="7844"/>
                </a:moveTo>
                <a:lnTo>
                  <a:pt x="103449" y="11605"/>
                </a:lnTo>
                <a:lnTo>
                  <a:pt x="99659" y="11605"/>
                </a:lnTo>
                <a:lnTo>
                  <a:pt x="99659" y="7844"/>
                </a:lnTo>
                <a:close/>
                <a:moveTo>
                  <a:pt x="107424" y="7844"/>
                </a:moveTo>
                <a:lnTo>
                  <a:pt x="107424" y="11605"/>
                </a:lnTo>
                <a:lnTo>
                  <a:pt x="103634" y="11605"/>
                </a:lnTo>
                <a:lnTo>
                  <a:pt x="103634" y="7844"/>
                </a:lnTo>
                <a:close/>
                <a:moveTo>
                  <a:pt x="111400" y="7844"/>
                </a:moveTo>
                <a:lnTo>
                  <a:pt x="111400" y="11605"/>
                </a:lnTo>
                <a:lnTo>
                  <a:pt x="107609" y="11605"/>
                </a:lnTo>
                <a:lnTo>
                  <a:pt x="107609" y="7844"/>
                </a:lnTo>
                <a:close/>
                <a:moveTo>
                  <a:pt x="115376" y="7844"/>
                </a:moveTo>
                <a:lnTo>
                  <a:pt x="115376" y="11605"/>
                </a:lnTo>
                <a:lnTo>
                  <a:pt x="111585" y="11605"/>
                </a:lnTo>
                <a:lnTo>
                  <a:pt x="111585" y="7844"/>
                </a:lnTo>
                <a:close/>
                <a:moveTo>
                  <a:pt x="119351" y="7844"/>
                </a:moveTo>
                <a:lnTo>
                  <a:pt x="119351" y="11605"/>
                </a:lnTo>
                <a:lnTo>
                  <a:pt x="115560" y="11605"/>
                </a:lnTo>
                <a:lnTo>
                  <a:pt x="115560" y="7844"/>
                </a:lnTo>
                <a:close/>
                <a:moveTo>
                  <a:pt x="123326" y="7844"/>
                </a:moveTo>
                <a:lnTo>
                  <a:pt x="123326" y="11605"/>
                </a:lnTo>
                <a:lnTo>
                  <a:pt x="119535" y="11605"/>
                </a:lnTo>
                <a:lnTo>
                  <a:pt x="119535" y="7844"/>
                </a:lnTo>
                <a:close/>
                <a:moveTo>
                  <a:pt x="127301" y="7844"/>
                </a:moveTo>
                <a:lnTo>
                  <a:pt x="127301" y="11605"/>
                </a:lnTo>
                <a:lnTo>
                  <a:pt x="123510" y="11605"/>
                </a:lnTo>
                <a:lnTo>
                  <a:pt x="123510" y="7844"/>
                </a:lnTo>
                <a:close/>
                <a:moveTo>
                  <a:pt x="131277" y="7844"/>
                </a:moveTo>
                <a:lnTo>
                  <a:pt x="131277" y="11605"/>
                </a:lnTo>
                <a:lnTo>
                  <a:pt x="127485" y="11605"/>
                </a:lnTo>
                <a:lnTo>
                  <a:pt x="127485" y="7844"/>
                </a:lnTo>
                <a:close/>
                <a:moveTo>
                  <a:pt x="135252" y="7844"/>
                </a:moveTo>
                <a:lnTo>
                  <a:pt x="135252" y="11605"/>
                </a:lnTo>
                <a:lnTo>
                  <a:pt x="131461" y="11605"/>
                </a:lnTo>
                <a:lnTo>
                  <a:pt x="131461" y="7844"/>
                </a:lnTo>
                <a:close/>
                <a:moveTo>
                  <a:pt x="139227" y="7844"/>
                </a:moveTo>
                <a:lnTo>
                  <a:pt x="139227" y="11605"/>
                </a:lnTo>
                <a:lnTo>
                  <a:pt x="135436" y="11605"/>
                </a:lnTo>
                <a:lnTo>
                  <a:pt x="135436" y="7844"/>
                </a:lnTo>
                <a:close/>
                <a:moveTo>
                  <a:pt x="143202" y="7844"/>
                </a:moveTo>
                <a:lnTo>
                  <a:pt x="143202" y="11605"/>
                </a:lnTo>
                <a:lnTo>
                  <a:pt x="139411" y="11605"/>
                </a:lnTo>
                <a:lnTo>
                  <a:pt x="139411" y="7844"/>
                </a:lnTo>
                <a:close/>
                <a:moveTo>
                  <a:pt x="147177" y="7844"/>
                </a:moveTo>
                <a:lnTo>
                  <a:pt x="147177" y="11605"/>
                </a:lnTo>
                <a:lnTo>
                  <a:pt x="143387" y="11605"/>
                </a:lnTo>
                <a:lnTo>
                  <a:pt x="143387" y="7844"/>
                </a:lnTo>
                <a:close/>
                <a:moveTo>
                  <a:pt x="151224" y="7844"/>
                </a:moveTo>
                <a:lnTo>
                  <a:pt x="151224" y="11605"/>
                </a:lnTo>
                <a:lnTo>
                  <a:pt x="147362" y="11605"/>
                </a:lnTo>
                <a:lnTo>
                  <a:pt x="147362" y="7844"/>
                </a:lnTo>
                <a:close/>
                <a:moveTo>
                  <a:pt x="4068" y="11788"/>
                </a:moveTo>
                <a:lnTo>
                  <a:pt x="4068" y="15547"/>
                </a:lnTo>
                <a:lnTo>
                  <a:pt x="184" y="15547"/>
                </a:lnTo>
                <a:lnTo>
                  <a:pt x="184" y="11788"/>
                </a:lnTo>
                <a:close/>
                <a:moveTo>
                  <a:pt x="8043" y="11788"/>
                </a:moveTo>
                <a:lnTo>
                  <a:pt x="8043" y="15547"/>
                </a:lnTo>
                <a:lnTo>
                  <a:pt x="4252" y="15547"/>
                </a:lnTo>
                <a:lnTo>
                  <a:pt x="4252" y="11788"/>
                </a:lnTo>
                <a:close/>
                <a:moveTo>
                  <a:pt x="12018" y="11788"/>
                </a:moveTo>
                <a:lnTo>
                  <a:pt x="12018" y="15547"/>
                </a:lnTo>
                <a:lnTo>
                  <a:pt x="8227" y="15547"/>
                </a:lnTo>
                <a:lnTo>
                  <a:pt x="8227" y="11788"/>
                </a:lnTo>
                <a:close/>
                <a:moveTo>
                  <a:pt x="15993" y="11788"/>
                </a:moveTo>
                <a:lnTo>
                  <a:pt x="15993" y="15547"/>
                </a:lnTo>
                <a:lnTo>
                  <a:pt x="12202" y="15547"/>
                </a:lnTo>
                <a:lnTo>
                  <a:pt x="12202" y="11788"/>
                </a:lnTo>
                <a:close/>
                <a:moveTo>
                  <a:pt x="19968" y="11788"/>
                </a:moveTo>
                <a:lnTo>
                  <a:pt x="19968" y="15547"/>
                </a:lnTo>
                <a:lnTo>
                  <a:pt x="16177" y="15547"/>
                </a:lnTo>
                <a:lnTo>
                  <a:pt x="16177" y="11788"/>
                </a:lnTo>
                <a:close/>
                <a:moveTo>
                  <a:pt x="23944" y="11788"/>
                </a:moveTo>
                <a:lnTo>
                  <a:pt x="23944" y="15547"/>
                </a:lnTo>
                <a:lnTo>
                  <a:pt x="20153" y="15547"/>
                </a:lnTo>
                <a:lnTo>
                  <a:pt x="20153" y="11788"/>
                </a:lnTo>
                <a:close/>
                <a:moveTo>
                  <a:pt x="27919" y="11788"/>
                </a:moveTo>
                <a:lnTo>
                  <a:pt x="27919" y="15547"/>
                </a:lnTo>
                <a:lnTo>
                  <a:pt x="24129" y="15547"/>
                </a:lnTo>
                <a:lnTo>
                  <a:pt x="24129" y="11788"/>
                </a:lnTo>
                <a:close/>
                <a:moveTo>
                  <a:pt x="31895" y="11788"/>
                </a:moveTo>
                <a:lnTo>
                  <a:pt x="31895" y="15547"/>
                </a:lnTo>
                <a:lnTo>
                  <a:pt x="28104" y="15547"/>
                </a:lnTo>
                <a:lnTo>
                  <a:pt x="28104" y="11788"/>
                </a:lnTo>
                <a:close/>
                <a:moveTo>
                  <a:pt x="35870" y="11788"/>
                </a:moveTo>
                <a:lnTo>
                  <a:pt x="35870" y="15547"/>
                </a:lnTo>
                <a:lnTo>
                  <a:pt x="32079" y="15547"/>
                </a:lnTo>
                <a:lnTo>
                  <a:pt x="32079" y="11788"/>
                </a:lnTo>
                <a:close/>
                <a:moveTo>
                  <a:pt x="39845" y="11788"/>
                </a:moveTo>
                <a:lnTo>
                  <a:pt x="39845" y="15547"/>
                </a:lnTo>
                <a:lnTo>
                  <a:pt x="36054" y="15547"/>
                </a:lnTo>
                <a:lnTo>
                  <a:pt x="36054" y="11788"/>
                </a:lnTo>
                <a:close/>
                <a:moveTo>
                  <a:pt x="43821" y="11788"/>
                </a:moveTo>
                <a:lnTo>
                  <a:pt x="43821" y="15547"/>
                </a:lnTo>
                <a:lnTo>
                  <a:pt x="40029" y="15547"/>
                </a:lnTo>
                <a:lnTo>
                  <a:pt x="40029" y="11788"/>
                </a:lnTo>
                <a:close/>
                <a:moveTo>
                  <a:pt x="47796" y="11788"/>
                </a:moveTo>
                <a:lnTo>
                  <a:pt x="47796" y="15547"/>
                </a:lnTo>
                <a:lnTo>
                  <a:pt x="44005" y="15547"/>
                </a:lnTo>
                <a:lnTo>
                  <a:pt x="44005" y="11788"/>
                </a:lnTo>
                <a:close/>
                <a:moveTo>
                  <a:pt x="51771" y="11788"/>
                </a:moveTo>
                <a:lnTo>
                  <a:pt x="51771" y="15547"/>
                </a:lnTo>
                <a:lnTo>
                  <a:pt x="47980" y="15547"/>
                </a:lnTo>
                <a:lnTo>
                  <a:pt x="47980" y="11788"/>
                </a:lnTo>
                <a:close/>
                <a:moveTo>
                  <a:pt x="55746" y="11788"/>
                </a:moveTo>
                <a:lnTo>
                  <a:pt x="55746" y="15547"/>
                </a:lnTo>
                <a:lnTo>
                  <a:pt x="51956" y="15547"/>
                </a:lnTo>
                <a:lnTo>
                  <a:pt x="51956" y="11788"/>
                </a:lnTo>
                <a:close/>
                <a:moveTo>
                  <a:pt x="59721" y="11788"/>
                </a:moveTo>
                <a:lnTo>
                  <a:pt x="59721" y="15547"/>
                </a:lnTo>
                <a:lnTo>
                  <a:pt x="55931" y="15547"/>
                </a:lnTo>
                <a:lnTo>
                  <a:pt x="55931" y="11788"/>
                </a:lnTo>
                <a:close/>
                <a:moveTo>
                  <a:pt x="63696" y="11788"/>
                </a:moveTo>
                <a:lnTo>
                  <a:pt x="63696" y="15547"/>
                </a:lnTo>
                <a:lnTo>
                  <a:pt x="59906" y="15547"/>
                </a:lnTo>
                <a:lnTo>
                  <a:pt x="59906" y="11788"/>
                </a:lnTo>
                <a:close/>
                <a:moveTo>
                  <a:pt x="67672" y="11788"/>
                </a:moveTo>
                <a:lnTo>
                  <a:pt x="67672" y="15547"/>
                </a:lnTo>
                <a:lnTo>
                  <a:pt x="63881" y="15547"/>
                </a:lnTo>
                <a:lnTo>
                  <a:pt x="63881" y="11788"/>
                </a:lnTo>
                <a:close/>
                <a:moveTo>
                  <a:pt x="71648" y="11788"/>
                </a:moveTo>
                <a:lnTo>
                  <a:pt x="71648" y="15547"/>
                </a:lnTo>
                <a:lnTo>
                  <a:pt x="67857" y="15547"/>
                </a:lnTo>
                <a:lnTo>
                  <a:pt x="67857" y="11788"/>
                </a:lnTo>
                <a:close/>
                <a:moveTo>
                  <a:pt x="75623" y="11788"/>
                </a:moveTo>
                <a:lnTo>
                  <a:pt x="75623" y="15547"/>
                </a:lnTo>
                <a:lnTo>
                  <a:pt x="71832" y="15547"/>
                </a:lnTo>
                <a:lnTo>
                  <a:pt x="71832" y="11788"/>
                </a:lnTo>
                <a:close/>
                <a:moveTo>
                  <a:pt x="79598" y="11788"/>
                </a:moveTo>
                <a:lnTo>
                  <a:pt x="79598" y="15547"/>
                </a:lnTo>
                <a:lnTo>
                  <a:pt x="75807" y="15547"/>
                </a:lnTo>
                <a:lnTo>
                  <a:pt x="75807" y="11788"/>
                </a:lnTo>
                <a:close/>
                <a:moveTo>
                  <a:pt x="83573" y="11788"/>
                </a:moveTo>
                <a:lnTo>
                  <a:pt x="83573" y="15547"/>
                </a:lnTo>
                <a:lnTo>
                  <a:pt x="79782" y="15547"/>
                </a:lnTo>
                <a:lnTo>
                  <a:pt x="79782" y="11788"/>
                </a:lnTo>
                <a:close/>
                <a:moveTo>
                  <a:pt x="87549" y="11788"/>
                </a:moveTo>
                <a:lnTo>
                  <a:pt x="87549" y="15547"/>
                </a:lnTo>
                <a:lnTo>
                  <a:pt x="83757" y="15547"/>
                </a:lnTo>
                <a:lnTo>
                  <a:pt x="83757" y="11788"/>
                </a:lnTo>
                <a:close/>
                <a:moveTo>
                  <a:pt x="91524" y="11788"/>
                </a:moveTo>
                <a:lnTo>
                  <a:pt x="91524" y="15547"/>
                </a:lnTo>
                <a:lnTo>
                  <a:pt x="87733" y="15547"/>
                </a:lnTo>
                <a:lnTo>
                  <a:pt x="87733" y="11788"/>
                </a:lnTo>
                <a:close/>
                <a:moveTo>
                  <a:pt x="95499" y="11788"/>
                </a:moveTo>
                <a:lnTo>
                  <a:pt x="95499" y="15547"/>
                </a:lnTo>
                <a:lnTo>
                  <a:pt x="91708" y="15547"/>
                </a:lnTo>
                <a:lnTo>
                  <a:pt x="91708" y="11788"/>
                </a:lnTo>
                <a:close/>
                <a:moveTo>
                  <a:pt x="99474" y="11788"/>
                </a:moveTo>
                <a:lnTo>
                  <a:pt x="99474" y="15547"/>
                </a:lnTo>
                <a:lnTo>
                  <a:pt x="95684" y="15547"/>
                </a:lnTo>
                <a:lnTo>
                  <a:pt x="95684" y="11788"/>
                </a:lnTo>
                <a:close/>
                <a:moveTo>
                  <a:pt x="103449" y="11788"/>
                </a:moveTo>
                <a:lnTo>
                  <a:pt x="103449" y="15547"/>
                </a:lnTo>
                <a:lnTo>
                  <a:pt x="99659" y="15547"/>
                </a:lnTo>
                <a:lnTo>
                  <a:pt x="99659" y="11788"/>
                </a:lnTo>
                <a:close/>
                <a:moveTo>
                  <a:pt x="107424" y="11788"/>
                </a:moveTo>
                <a:lnTo>
                  <a:pt x="107424" y="15547"/>
                </a:lnTo>
                <a:lnTo>
                  <a:pt x="103634" y="15547"/>
                </a:lnTo>
                <a:lnTo>
                  <a:pt x="103634" y="11788"/>
                </a:lnTo>
                <a:close/>
                <a:moveTo>
                  <a:pt x="111400" y="11788"/>
                </a:moveTo>
                <a:lnTo>
                  <a:pt x="111400" y="15547"/>
                </a:lnTo>
                <a:lnTo>
                  <a:pt x="107609" y="15547"/>
                </a:lnTo>
                <a:lnTo>
                  <a:pt x="107609" y="11788"/>
                </a:lnTo>
                <a:close/>
                <a:moveTo>
                  <a:pt x="115376" y="11788"/>
                </a:moveTo>
                <a:lnTo>
                  <a:pt x="115376" y="15547"/>
                </a:lnTo>
                <a:lnTo>
                  <a:pt x="111585" y="15547"/>
                </a:lnTo>
                <a:lnTo>
                  <a:pt x="111585" y="11788"/>
                </a:lnTo>
                <a:close/>
                <a:moveTo>
                  <a:pt x="119351" y="11788"/>
                </a:moveTo>
                <a:lnTo>
                  <a:pt x="119351" y="15547"/>
                </a:lnTo>
                <a:lnTo>
                  <a:pt x="115560" y="15547"/>
                </a:lnTo>
                <a:lnTo>
                  <a:pt x="115560" y="11788"/>
                </a:lnTo>
                <a:close/>
                <a:moveTo>
                  <a:pt x="123326" y="11788"/>
                </a:moveTo>
                <a:lnTo>
                  <a:pt x="123326" y="15547"/>
                </a:lnTo>
                <a:lnTo>
                  <a:pt x="119535" y="15547"/>
                </a:lnTo>
                <a:lnTo>
                  <a:pt x="119535" y="11788"/>
                </a:lnTo>
                <a:close/>
                <a:moveTo>
                  <a:pt x="127301" y="11788"/>
                </a:moveTo>
                <a:lnTo>
                  <a:pt x="127301" y="15547"/>
                </a:lnTo>
                <a:lnTo>
                  <a:pt x="123510" y="15547"/>
                </a:lnTo>
                <a:lnTo>
                  <a:pt x="123510" y="11788"/>
                </a:lnTo>
                <a:close/>
                <a:moveTo>
                  <a:pt x="131277" y="11788"/>
                </a:moveTo>
                <a:lnTo>
                  <a:pt x="131277" y="15547"/>
                </a:lnTo>
                <a:lnTo>
                  <a:pt x="127485" y="15547"/>
                </a:lnTo>
                <a:lnTo>
                  <a:pt x="127485" y="11788"/>
                </a:lnTo>
                <a:close/>
                <a:moveTo>
                  <a:pt x="135252" y="11788"/>
                </a:moveTo>
                <a:lnTo>
                  <a:pt x="135252" y="15547"/>
                </a:lnTo>
                <a:lnTo>
                  <a:pt x="131461" y="15547"/>
                </a:lnTo>
                <a:lnTo>
                  <a:pt x="131461" y="11788"/>
                </a:lnTo>
                <a:close/>
                <a:moveTo>
                  <a:pt x="139227" y="11788"/>
                </a:moveTo>
                <a:lnTo>
                  <a:pt x="139227" y="15547"/>
                </a:lnTo>
                <a:lnTo>
                  <a:pt x="135436" y="15547"/>
                </a:lnTo>
                <a:lnTo>
                  <a:pt x="135436" y="11788"/>
                </a:lnTo>
                <a:close/>
                <a:moveTo>
                  <a:pt x="143202" y="11788"/>
                </a:moveTo>
                <a:lnTo>
                  <a:pt x="143202" y="15547"/>
                </a:lnTo>
                <a:lnTo>
                  <a:pt x="139411" y="15547"/>
                </a:lnTo>
                <a:lnTo>
                  <a:pt x="139411" y="11788"/>
                </a:lnTo>
                <a:close/>
                <a:moveTo>
                  <a:pt x="147177" y="11788"/>
                </a:moveTo>
                <a:lnTo>
                  <a:pt x="147177" y="15547"/>
                </a:lnTo>
                <a:lnTo>
                  <a:pt x="143387" y="15547"/>
                </a:lnTo>
                <a:lnTo>
                  <a:pt x="143387" y="11788"/>
                </a:lnTo>
                <a:close/>
                <a:moveTo>
                  <a:pt x="151224" y="11788"/>
                </a:moveTo>
                <a:lnTo>
                  <a:pt x="151224" y="15547"/>
                </a:lnTo>
                <a:lnTo>
                  <a:pt x="147362" y="15547"/>
                </a:lnTo>
                <a:lnTo>
                  <a:pt x="147362" y="11788"/>
                </a:lnTo>
                <a:close/>
                <a:moveTo>
                  <a:pt x="4068" y="15730"/>
                </a:moveTo>
                <a:lnTo>
                  <a:pt x="4068" y="19490"/>
                </a:lnTo>
                <a:lnTo>
                  <a:pt x="184" y="19490"/>
                </a:lnTo>
                <a:lnTo>
                  <a:pt x="184" y="15730"/>
                </a:lnTo>
                <a:close/>
                <a:moveTo>
                  <a:pt x="8043" y="15730"/>
                </a:moveTo>
                <a:lnTo>
                  <a:pt x="8043" y="19490"/>
                </a:lnTo>
                <a:lnTo>
                  <a:pt x="4252" y="19490"/>
                </a:lnTo>
                <a:lnTo>
                  <a:pt x="4252" y="15730"/>
                </a:lnTo>
                <a:close/>
                <a:moveTo>
                  <a:pt x="12018" y="15730"/>
                </a:moveTo>
                <a:lnTo>
                  <a:pt x="12018" y="19490"/>
                </a:lnTo>
                <a:lnTo>
                  <a:pt x="8227" y="19490"/>
                </a:lnTo>
                <a:lnTo>
                  <a:pt x="8227" y="15730"/>
                </a:lnTo>
                <a:close/>
                <a:moveTo>
                  <a:pt x="15993" y="15730"/>
                </a:moveTo>
                <a:lnTo>
                  <a:pt x="15993" y="19490"/>
                </a:lnTo>
                <a:lnTo>
                  <a:pt x="12202" y="19490"/>
                </a:lnTo>
                <a:lnTo>
                  <a:pt x="12202" y="15730"/>
                </a:lnTo>
                <a:close/>
                <a:moveTo>
                  <a:pt x="19968" y="15730"/>
                </a:moveTo>
                <a:lnTo>
                  <a:pt x="19968" y="19490"/>
                </a:lnTo>
                <a:lnTo>
                  <a:pt x="16177" y="19490"/>
                </a:lnTo>
                <a:lnTo>
                  <a:pt x="16177" y="15730"/>
                </a:lnTo>
                <a:close/>
                <a:moveTo>
                  <a:pt x="23944" y="15730"/>
                </a:moveTo>
                <a:lnTo>
                  <a:pt x="23944" y="19490"/>
                </a:lnTo>
                <a:lnTo>
                  <a:pt x="20153" y="19490"/>
                </a:lnTo>
                <a:lnTo>
                  <a:pt x="20153" y="15730"/>
                </a:lnTo>
                <a:close/>
                <a:moveTo>
                  <a:pt x="27919" y="15730"/>
                </a:moveTo>
                <a:lnTo>
                  <a:pt x="27919" y="19490"/>
                </a:lnTo>
                <a:lnTo>
                  <a:pt x="24129" y="19490"/>
                </a:lnTo>
                <a:lnTo>
                  <a:pt x="24129" y="15730"/>
                </a:lnTo>
                <a:close/>
                <a:moveTo>
                  <a:pt x="31895" y="15730"/>
                </a:moveTo>
                <a:lnTo>
                  <a:pt x="31895" y="19490"/>
                </a:lnTo>
                <a:lnTo>
                  <a:pt x="28104" y="19490"/>
                </a:lnTo>
                <a:lnTo>
                  <a:pt x="28104" y="15730"/>
                </a:lnTo>
                <a:close/>
                <a:moveTo>
                  <a:pt x="35870" y="15730"/>
                </a:moveTo>
                <a:lnTo>
                  <a:pt x="35870" y="19490"/>
                </a:lnTo>
                <a:lnTo>
                  <a:pt x="32079" y="19490"/>
                </a:lnTo>
                <a:lnTo>
                  <a:pt x="32079" y="15730"/>
                </a:lnTo>
                <a:close/>
                <a:moveTo>
                  <a:pt x="39845" y="15730"/>
                </a:moveTo>
                <a:lnTo>
                  <a:pt x="39845" y="19490"/>
                </a:lnTo>
                <a:lnTo>
                  <a:pt x="36054" y="19490"/>
                </a:lnTo>
                <a:lnTo>
                  <a:pt x="36054" y="15730"/>
                </a:lnTo>
                <a:close/>
                <a:moveTo>
                  <a:pt x="43821" y="15730"/>
                </a:moveTo>
                <a:lnTo>
                  <a:pt x="43821" y="19490"/>
                </a:lnTo>
                <a:lnTo>
                  <a:pt x="40029" y="19490"/>
                </a:lnTo>
                <a:lnTo>
                  <a:pt x="40029" y="15730"/>
                </a:lnTo>
                <a:close/>
                <a:moveTo>
                  <a:pt x="47796" y="15730"/>
                </a:moveTo>
                <a:lnTo>
                  <a:pt x="47796" y="19490"/>
                </a:lnTo>
                <a:lnTo>
                  <a:pt x="44005" y="19490"/>
                </a:lnTo>
                <a:lnTo>
                  <a:pt x="44005" y="15730"/>
                </a:lnTo>
                <a:close/>
                <a:moveTo>
                  <a:pt x="51771" y="15730"/>
                </a:moveTo>
                <a:lnTo>
                  <a:pt x="51771" y="19490"/>
                </a:lnTo>
                <a:lnTo>
                  <a:pt x="47980" y="19490"/>
                </a:lnTo>
                <a:lnTo>
                  <a:pt x="47980" y="15730"/>
                </a:lnTo>
                <a:close/>
                <a:moveTo>
                  <a:pt x="55746" y="15730"/>
                </a:moveTo>
                <a:lnTo>
                  <a:pt x="55746" y="19490"/>
                </a:lnTo>
                <a:lnTo>
                  <a:pt x="51956" y="19490"/>
                </a:lnTo>
                <a:lnTo>
                  <a:pt x="51956" y="15730"/>
                </a:lnTo>
                <a:close/>
                <a:moveTo>
                  <a:pt x="59721" y="15730"/>
                </a:moveTo>
                <a:lnTo>
                  <a:pt x="59721" y="19490"/>
                </a:lnTo>
                <a:lnTo>
                  <a:pt x="55931" y="19490"/>
                </a:lnTo>
                <a:lnTo>
                  <a:pt x="55931" y="15730"/>
                </a:lnTo>
                <a:close/>
                <a:moveTo>
                  <a:pt x="63696" y="15730"/>
                </a:moveTo>
                <a:lnTo>
                  <a:pt x="63696" y="19490"/>
                </a:lnTo>
                <a:lnTo>
                  <a:pt x="59906" y="19490"/>
                </a:lnTo>
                <a:lnTo>
                  <a:pt x="59906" y="15730"/>
                </a:lnTo>
                <a:close/>
                <a:moveTo>
                  <a:pt x="67672" y="15730"/>
                </a:moveTo>
                <a:lnTo>
                  <a:pt x="67672" y="19490"/>
                </a:lnTo>
                <a:lnTo>
                  <a:pt x="63881" y="19490"/>
                </a:lnTo>
                <a:lnTo>
                  <a:pt x="63881" y="15730"/>
                </a:lnTo>
                <a:close/>
                <a:moveTo>
                  <a:pt x="71648" y="15730"/>
                </a:moveTo>
                <a:lnTo>
                  <a:pt x="71648" y="19490"/>
                </a:lnTo>
                <a:lnTo>
                  <a:pt x="67857" y="19490"/>
                </a:lnTo>
                <a:lnTo>
                  <a:pt x="67857" y="15730"/>
                </a:lnTo>
                <a:close/>
                <a:moveTo>
                  <a:pt x="75623" y="15730"/>
                </a:moveTo>
                <a:lnTo>
                  <a:pt x="75623" y="19490"/>
                </a:lnTo>
                <a:lnTo>
                  <a:pt x="71832" y="19490"/>
                </a:lnTo>
                <a:lnTo>
                  <a:pt x="71832" y="15730"/>
                </a:lnTo>
                <a:close/>
                <a:moveTo>
                  <a:pt x="79598" y="15730"/>
                </a:moveTo>
                <a:lnTo>
                  <a:pt x="79598" y="19490"/>
                </a:lnTo>
                <a:lnTo>
                  <a:pt x="75807" y="19490"/>
                </a:lnTo>
                <a:lnTo>
                  <a:pt x="75807" y="15730"/>
                </a:lnTo>
                <a:close/>
                <a:moveTo>
                  <a:pt x="83573" y="15730"/>
                </a:moveTo>
                <a:lnTo>
                  <a:pt x="83573" y="19490"/>
                </a:lnTo>
                <a:lnTo>
                  <a:pt x="79782" y="19490"/>
                </a:lnTo>
                <a:lnTo>
                  <a:pt x="79782" y="15730"/>
                </a:lnTo>
                <a:close/>
                <a:moveTo>
                  <a:pt x="87549" y="15730"/>
                </a:moveTo>
                <a:lnTo>
                  <a:pt x="87549" y="19490"/>
                </a:lnTo>
                <a:lnTo>
                  <a:pt x="83757" y="19490"/>
                </a:lnTo>
                <a:lnTo>
                  <a:pt x="83757" y="15730"/>
                </a:lnTo>
                <a:close/>
                <a:moveTo>
                  <a:pt x="91524" y="15730"/>
                </a:moveTo>
                <a:lnTo>
                  <a:pt x="91524" y="19490"/>
                </a:lnTo>
                <a:lnTo>
                  <a:pt x="87733" y="19490"/>
                </a:lnTo>
                <a:lnTo>
                  <a:pt x="87733" y="15730"/>
                </a:lnTo>
                <a:close/>
                <a:moveTo>
                  <a:pt x="95499" y="15730"/>
                </a:moveTo>
                <a:lnTo>
                  <a:pt x="95499" y="19490"/>
                </a:lnTo>
                <a:lnTo>
                  <a:pt x="91708" y="19490"/>
                </a:lnTo>
                <a:lnTo>
                  <a:pt x="91708" y="15730"/>
                </a:lnTo>
                <a:close/>
                <a:moveTo>
                  <a:pt x="99474" y="15730"/>
                </a:moveTo>
                <a:lnTo>
                  <a:pt x="99474" y="19490"/>
                </a:lnTo>
                <a:lnTo>
                  <a:pt x="95684" y="19490"/>
                </a:lnTo>
                <a:lnTo>
                  <a:pt x="95684" y="15730"/>
                </a:lnTo>
                <a:close/>
                <a:moveTo>
                  <a:pt x="103449" y="15730"/>
                </a:moveTo>
                <a:lnTo>
                  <a:pt x="103449" y="19490"/>
                </a:lnTo>
                <a:lnTo>
                  <a:pt x="99659" y="19490"/>
                </a:lnTo>
                <a:lnTo>
                  <a:pt x="99659" y="15730"/>
                </a:lnTo>
                <a:close/>
                <a:moveTo>
                  <a:pt x="107424" y="15730"/>
                </a:moveTo>
                <a:lnTo>
                  <a:pt x="107424" y="19490"/>
                </a:lnTo>
                <a:lnTo>
                  <a:pt x="103634" y="19490"/>
                </a:lnTo>
                <a:lnTo>
                  <a:pt x="103634" y="15730"/>
                </a:lnTo>
                <a:close/>
                <a:moveTo>
                  <a:pt x="111400" y="15730"/>
                </a:moveTo>
                <a:lnTo>
                  <a:pt x="111400" y="19490"/>
                </a:lnTo>
                <a:lnTo>
                  <a:pt x="107609" y="19490"/>
                </a:lnTo>
                <a:lnTo>
                  <a:pt x="107609" y="15730"/>
                </a:lnTo>
                <a:close/>
                <a:moveTo>
                  <a:pt x="115376" y="15730"/>
                </a:moveTo>
                <a:lnTo>
                  <a:pt x="115376" y="19490"/>
                </a:lnTo>
                <a:lnTo>
                  <a:pt x="111585" y="19490"/>
                </a:lnTo>
                <a:lnTo>
                  <a:pt x="111585" y="15730"/>
                </a:lnTo>
                <a:close/>
                <a:moveTo>
                  <a:pt x="119351" y="15730"/>
                </a:moveTo>
                <a:lnTo>
                  <a:pt x="119351" y="19490"/>
                </a:lnTo>
                <a:lnTo>
                  <a:pt x="115560" y="19490"/>
                </a:lnTo>
                <a:lnTo>
                  <a:pt x="115560" y="15730"/>
                </a:lnTo>
                <a:close/>
                <a:moveTo>
                  <a:pt x="123326" y="15730"/>
                </a:moveTo>
                <a:lnTo>
                  <a:pt x="123326" y="19490"/>
                </a:lnTo>
                <a:lnTo>
                  <a:pt x="119535" y="19490"/>
                </a:lnTo>
                <a:lnTo>
                  <a:pt x="119535" y="15730"/>
                </a:lnTo>
                <a:close/>
                <a:moveTo>
                  <a:pt x="127301" y="15730"/>
                </a:moveTo>
                <a:lnTo>
                  <a:pt x="127301" y="19490"/>
                </a:lnTo>
                <a:lnTo>
                  <a:pt x="123510" y="19490"/>
                </a:lnTo>
                <a:lnTo>
                  <a:pt x="123510" y="15730"/>
                </a:lnTo>
                <a:close/>
                <a:moveTo>
                  <a:pt x="131277" y="15730"/>
                </a:moveTo>
                <a:lnTo>
                  <a:pt x="131277" y="19490"/>
                </a:lnTo>
                <a:lnTo>
                  <a:pt x="127485" y="19490"/>
                </a:lnTo>
                <a:lnTo>
                  <a:pt x="127485" y="15730"/>
                </a:lnTo>
                <a:close/>
                <a:moveTo>
                  <a:pt x="135252" y="15730"/>
                </a:moveTo>
                <a:lnTo>
                  <a:pt x="135252" y="19490"/>
                </a:lnTo>
                <a:lnTo>
                  <a:pt x="131461" y="19490"/>
                </a:lnTo>
                <a:lnTo>
                  <a:pt x="131461" y="15730"/>
                </a:lnTo>
                <a:close/>
                <a:moveTo>
                  <a:pt x="139227" y="15730"/>
                </a:moveTo>
                <a:lnTo>
                  <a:pt x="139227" y="19490"/>
                </a:lnTo>
                <a:lnTo>
                  <a:pt x="135436" y="19490"/>
                </a:lnTo>
                <a:lnTo>
                  <a:pt x="135436" y="15730"/>
                </a:lnTo>
                <a:close/>
                <a:moveTo>
                  <a:pt x="143202" y="15730"/>
                </a:moveTo>
                <a:lnTo>
                  <a:pt x="143202" y="19490"/>
                </a:lnTo>
                <a:lnTo>
                  <a:pt x="139411" y="19490"/>
                </a:lnTo>
                <a:lnTo>
                  <a:pt x="139411" y="15730"/>
                </a:lnTo>
                <a:close/>
                <a:moveTo>
                  <a:pt x="147177" y="15730"/>
                </a:moveTo>
                <a:lnTo>
                  <a:pt x="147177" y="19490"/>
                </a:lnTo>
                <a:lnTo>
                  <a:pt x="143387" y="19490"/>
                </a:lnTo>
                <a:lnTo>
                  <a:pt x="143387" y="15730"/>
                </a:lnTo>
                <a:close/>
                <a:moveTo>
                  <a:pt x="151224" y="15730"/>
                </a:moveTo>
                <a:lnTo>
                  <a:pt x="151224" y="19490"/>
                </a:lnTo>
                <a:lnTo>
                  <a:pt x="147362" y="19490"/>
                </a:lnTo>
                <a:lnTo>
                  <a:pt x="147362" y="15730"/>
                </a:lnTo>
                <a:close/>
                <a:moveTo>
                  <a:pt x="4068" y="19673"/>
                </a:moveTo>
                <a:lnTo>
                  <a:pt x="4068" y="23432"/>
                </a:lnTo>
                <a:lnTo>
                  <a:pt x="184" y="23432"/>
                </a:lnTo>
                <a:lnTo>
                  <a:pt x="184" y="19673"/>
                </a:lnTo>
                <a:close/>
                <a:moveTo>
                  <a:pt x="8043" y="19673"/>
                </a:moveTo>
                <a:lnTo>
                  <a:pt x="8043" y="23432"/>
                </a:lnTo>
                <a:lnTo>
                  <a:pt x="4252" y="23432"/>
                </a:lnTo>
                <a:lnTo>
                  <a:pt x="4252" y="19673"/>
                </a:lnTo>
                <a:close/>
                <a:moveTo>
                  <a:pt x="12018" y="19673"/>
                </a:moveTo>
                <a:lnTo>
                  <a:pt x="12018" y="23432"/>
                </a:lnTo>
                <a:lnTo>
                  <a:pt x="8227" y="23432"/>
                </a:lnTo>
                <a:lnTo>
                  <a:pt x="8227" y="19673"/>
                </a:lnTo>
                <a:close/>
                <a:moveTo>
                  <a:pt x="15993" y="19673"/>
                </a:moveTo>
                <a:lnTo>
                  <a:pt x="15993" y="23432"/>
                </a:lnTo>
                <a:lnTo>
                  <a:pt x="12202" y="23432"/>
                </a:lnTo>
                <a:lnTo>
                  <a:pt x="12202" y="19673"/>
                </a:lnTo>
                <a:close/>
                <a:moveTo>
                  <a:pt x="19968" y="19673"/>
                </a:moveTo>
                <a:lnTo>
                  <a:pt x="19968" y="23432"/>
                </a:lnTo>
                <a:lnTo>
                  <a:pt x="16177" y="23432"/>
                </a:lnTo>
                <a:lnTo>
                  <a:pt x="16177" y="19673"/>
                </a:lnTo>
                <a:close/>
                <a:moveTo>
                  <a:pt x="23944" y="19673"/>
                </a:moveTo>
                <a:lnTo>
                  <a:pt x="23944" y="23432"/>
                </a:lnTo>
                <a:lnTo>
                  <a:pt x="20153" y="23432"/>
                </a:lnTo>
                <a:lnTo>
                  <a:pt x="20153" y="19673"/>
                </a:lnTo>
                <a:close/>
                <a:moveTo>
                  <a:pt x="27919" y="19673"/>
                </a:moveTo>
                <a:lnTo>
                  <a:pt x="27919" y="23432"/>
                </a:lnTo>
                <a:lnTo>
                  <a:pt x="24129" y="23432"/>
                </a:lnTo>
                <a:lnTo>
                  <a:pt x="24129" y="19673"/>
                </a:lnTo>
                <a:close/>
                <a:moveTo>
                  <a:pt x="31895" y="19673"/>
                </a:moveTo>
                <a:lnTo>
                  <a:pt x="31895" y="23432"/>
                </a:lnTo>
                <a:lnTo>
                  <a:pt x="28104" y="23432"/>
                </a:lnTo>
                <a:lnTo>
                  <a:pt x="28104" y="19673"/>
                </a:lnTo>
                <a:close/>
                <a:moveTo>
                  <a:pt x="35870" y="19673"/>
                </a:moveTo>
                <a:lnTo>
                  <a:pt x="35870" y="23432"/>
                </a:lnTo>
                <a:lnTo>
                  <a:pt x="32079" y="23432"/>
                </a:lnTo>
                <a:lnTo>
                  <a:pt x="32079" y="19673"/>
                </a:lnTo>
                <a:close/>
                <a:moveTo>
                  <a:pt x="39845" y="19673"/>
                </a:moveTo>
                <a:lnTo>
                  <a:pt x="39845" y="23432"/>
                </a:lnTo>
                <a:lnTo>
                  <a:pt x="36054" y="23432"/>
                </a:lnTo>
                <a:lnTo>
                  <a:pt x="36054" y="19673"/>
                </a:lnTo>
                <a:close/>
                <a:moveTo>
                  <a:pt x="43821" y="19673"/>
                </a:moveTo>
                <a:lnTo>
                  <a:pt x="43821" y="23432"/>
                </a:lnTo>
                <a:lnTo>
                  <a:pt x="40029" y="23432"/>
                </a:lnTo>
                <a:lnTo>
                  <a:pt x="40029" y="19673"/>
                </a:lnTo>
                <a:close/>
                <a:moveTo>
                  <a:pt x="47796" y="19673"/>
                </a:moveTo>
                <a:lnTo>
                  <a:pt x="47796" y="23432"/>
                </a:lnTo>
                <a:lnTo>
                  <a:pt x="44005" y="23432"/>
                </a:lnTo>
                <a:lnTo>
                  <a:pt x="44005" y="19673"/>
                </a:lnTo>
                <a:close/>
                <a:moveTo>
                  <a:pt x="51771" y="19673"/>
                </a:moveTo>
                <a:lnTo>
                  <a:pt x="51771" y="23432"/>
                </a:lnTo>
                <a:lnTo>
                  <a:pt x="47980" y="23432"/>
                </a:lnTo>
                <a:lnTo>
                  <a:pt x="47980" y="19673"/>
                </a:lnTo>
                <a:close/>
                <a:moveTo>
                  <a:pt x="55746" y="19673"/>
                </a:moveTo>
                <a:lnTo>
                  <a:pt x="55746" y="23432"/>
                </a:lnTo>
                <a:lnTo>
                  <a:pt x="51956" y="23432"/>
                </a:lnTo>
                <a:lnTo>
                  <a:pt x="51956" y="19673"/>
                </a:lnTo>
                <a:close/>
                <a:moveTo>
                  <a:pt x="59721" y="19673"/>
                </a:moveTo>
                <a:lnTo>
                  <a:pt x="59721" y="23432"/>
                </a:lnTo>
                <a:lnTo>
                  <a:pt x="55931" y="23432"/>
                </a:lnTo>
                <a:lnTo>
                  <a:pt x="55931" y="19673"/>
                </a:lnTo>
                <a:close/>
                <a:moveTo>
                  <a:pt x="63696" y="19673"/>
                </a:moveTo>
                <a:lnTo>
                  <a:pt x="63696" y="23432"/>
                </a:lnTo>
                <a:lnTo>
                  <a:pt x="59906" y="23432"/>
                </a:lnTo>
                <a:lnTo>
                  <a:pt x="59906" y="19673"/>
                </a:lnTo>
                <a:close/>
                <a:moveTo>
                  <a:pt x="67672" y="19673"/>
                </a:moveTo>
                <a:lnTo>
                  <a:pt x="67672" y="23432"/>
                </a:lnTo>
                <a:lnTo>
                  <a:pt x="63881" y="23432"/>
                </a:lnTo>
                <a:lnTo>
                  <a:pt x="63881" y="19673"/>
                </a:lnTo>
                <a:close/>
                <a:moveTo>
                  <a:pt x="71648" y="19673"/>
                </a:moveTo>
                <a:lnTo>
                  <a:pt x="71648" y="23432"/>
                </a:lnTo>
                <a:lnTo>
                  <a:pt x="67857" y="23432"/>
                </a:lnTo>
                <a:lnTo>
                  <a:pt x="67857" y="19673"/>
                </a:lnTo>
                <a:close/>
                <a:moveTo>
                  <a:pt x="75623" y="19673"/>
                </a:moveTo>
                <a:lnTo>
                  <a:pt x="75623" y="23432"/>
                </a:lnTo>
                <a:lnTo>
                  <a:pt x="71832" y="23432"/>
                </a:lnTo>
                <a:lnTo>
                  <a:pt x="71832" y="19673"/>
                </a:lnTo>
                <a:close/>
                <a:moveTo>
                  <a:pt x="79598" y="19673"/>
                </a:moveTo>
                <a:lnTo>
                  <a:pt x="79598" y="23432"/>
                </a:lnTo>
                <a:lnTo>
                  <a:pt x="75807" y="23432"/>
                </a:lnTo>
                <a:lnTo>
                  <a:pt x="75807" y="19673"/>
                </a:lnTo>
                <a:close/>
                <a:moveTo>
                  <a:pt x="83573" y="19673"/>
                </a:moveTo>
                <a:lnTo>
                  <a:pt x="83573" y="23432"/>
                </a:lnTo>
                <a:lnTo>
                  <a:pt x="79782" y="23432"/>
                </a:lnTo>
                <a:lnTo>
                  <a:pt x="79782" y="19673"/>
                </a:lnTo>
                <a:close/>
                <a:moveTo>
                  <a:pt x="87549" y="19673"/>
                </a:moveTo>
                <a:lnTo>
                  <a:pt x="87549" y="23432"/>
                </a:lnTo>
                <a:lnTo>
                  <a:pt x="83757" y="23432"/>
                </a:lnTo>
                <a:lnTo>
                  <a:pt x="83757" y="19673"/>
                </a:lnTo>
                <a:close/>
                <a:moveTo>
                  <a:pt x="91524" y="19673"/>
                </a:moveTo>
                <a:lnTo>
                  <a:pt x="91524" y="23432"/>
                </a:lnTo>
                <a:lnTo>
                  <a:pt x="87733" y="23432"/>
                </a:lnTo>
                <a:lnTo>
                  <a:pt x="87733" y="19673"/>
                </a:lnTo>
                <a:close/>
                <a:moveTo>
                  <a:pt x="95499" y="19673"/>
                </a:moveTo>
                <a:lnTo>
                  <a:pt x="95499" y="23432"/>
                </a:lnTo>
                <a:lnTo>
                  <a:pt x="91708" y="23432"/>
                </a:lnTo>
                <a:lnTo>
                  <a:pt x="91708" y="19673"/>
                </a:lnTo>
                <a:close/>
                <a:moveTo>
                  <a:pt x="99474" y="19673"/>
                </a:moveTo>
                <a:lnTo>
                  <a:pt x="99474" y="23432"/>
                </a:lnTo>
                <a:lnTo>
                  <a:pt x="95684" y="23432"/>
                </a:lnTo>
                <a:lnTo>
                  <a:pt x="95684" y="19673"/>
                </a:lnTo>
                <a:close/>
                <a:moveTo>
                  <a:pt x="103449" y="19673"/>
                </a:moveTo>
                <a:lnTo>
                  <a:pt x="103449" y="23432"/>
                </a:lnTo>
                <a:lnTo>
                  <a:pt x="99659" y="23432"/>
                </a:lnTo>
                <a:lnTo>
                  <a:pt x="99659" y="19673"/>
                </a:lnTo>
                <a:close/>
                <a:moveTo>
                  <a:pt x="107424" y="19673"/>
                </a:moveTo>
                <a:lnTo>
                  <a:pt x="107424" y="23432"/>
                </a:lnTo>
                <a:lnTo>
                  <a:pt x="103634" y="23432"/>
                </a:lnTo>
                <a:lnTo>
                  <a:pt x="103634" y="19673"/>
                </a:lnTo>
                <a:close/>
                <a:moveTo>
                  <a:pt x="111400" y="19673"/>
                </a:moveTo>
                <a:lnTo>
                  <a:pt x="111400" y="23432"/>
                </a:lnTo>
                <a:lnTo>
                  <a:pt x="107609" y="23432"/>
                </a:lnTo>
                <a:lnTo>
                  <a:pt x="107609" y="19673"/>
                </a:lnTo>
                <a:close/>
                <a:moveTo>
                  <a:pt x="115376" y="19673"/>
                </a:moveTo>
                <a:lnTo>
                  <a:pt x="115376" y="23432"/>
                </a:lnTo>
                <a:lnTo>
                  <a:pt x="111585" y="23432"/>
                </a:lnTo>
                <a:lnTo>
                  <a:pt x="111585" y="19673"/>
                </a:lnTo>
                <a:close/>
                <a:moveTo>
                  <a:pt x="119351" y="19673"/>
                </a:moveTo>
                <a:lnTo>
                  <a:pt x="119351" y="23432"/>
                </a:lnTo>
                <a:lnTo>
                  <a:pt x="115560" y="23432"/>
                </a:lnTo>
                <a:lnTo>
                  <a:pt x="115560" y="19673"/>
                </a:lnTo>
                <a:close/>
                <a:moveTo>
                  <a:pt x="123326" y="19673"/>
                </a:moveTo>
                <a:lnTo>
                  <a:pt x="123326" y="23432"/>
                </a:lnTo>
                <a:lnTo>
                  <a:pt x="119535" y="23432"/>
                </a:lnTo>
                <a:lnTo>
                  <a:pt x="119535" y="19673"/>
                </a:lnTo>
                <a:close/>
                <a:moveTo>
                  <a:pt x="127301" y="19673"/>
                </a:moveTo>
                <a:lnTo>
                  <a:pt x="127301" y="23432"/>
                </a:lnTo>
                <a:lnTo>
                  <a:pt x="123510" y="23432"/>
                </a:lnTo>
                <a:lnTo>
                  <a:pt x="123510" y="19673"/>
                </a:lnTo>
                <a:close/>
                <a:moveTo>
                  <a:pt x="131277" y="19673"/>
                </a:moveTo>
                <a:lnTo>
                  <a:pt x="131277" y="23432"/>
                </a:lnTo>
                <a:lnTo>
                  <a:pt x="127485" y="23432"/>
                </a:lnTo>
                <a:lnTo>
                  <a:pt x="127485" y="19673"/>
                </a:lnTo>
                <a:close/>
                <a:moveTo>
                  <a:pt x="135252" y="19673"/>
                </a:moveTo>
                <a:lnTo>
                  <a:pt x="135252" y="23432"/>
                </a:lnTo>
                <a:lnTo>
                  <a:pt x="131461" y="23432"/>
                </a:lnTo>
                <a:lnTo>
                  <a:pt x="131461" y="19673"/>
                </a:lnTo>
                <a:close/>
                <a:moveTo>
                  <a:pt x="139227" y="19673"/>
                </a:moveTo>
                <a:lnTo>
                  <a:pt x="139227" y="23432"/>
                </a:lnTo>
                <a:lnTo>
                  <a:pt x="135436" y="23432"/>
                </a:lnTo>
                <a:lnTo>
                  <a:pt x="135436" y="19673"/>
                </a:lnTo>
                <a:close/>
                <a:moveTo>
                  <a:pt x="143202" y="19673"/>
                </a:moveTo>
                <a:lnTo>
                  <a:pt x="143202" y="23432"/>
                </a:lnTo>
                <a:lnTo>
                  <a:pt x="139411" y="23432"/>
                </a:lnTo>
                <a:lnTo>
                  <a:pt x="139411" y="19673"/>
                </a:lnTo>
                <a:close/>
                <a:moveTo>
                  <a:pt x="147177" y="19673"/>
                </a:moveTo>
                <a:lnTo>
                  <a:pt x="147177" y="23432"/>
                </a:lnTo>
                <a:lnTo>
                  <a:pt x="143387" y="23432"/>
                </a:lnTo>
                <a:lnTo>
                  <a:pt x="143387" y="19673"/>
                </a:lnTo>
                <a:close/>
                <a:moveTo>
                  <a:pt x="151224" y="19673"/>
                </a:moveTo>
                <a:lnTo>
                  <a:pt x="151224" y="23432"/>
                </a:lnTo>
                <a:lnTo>
                  <a:pt x="147362" y="23432"/>
                </a:lnTo>
                <a:lnTo>
                  <a:pt x="147362" y="19673"/>
                </a:lnTo>
                <a:close/>
                <a:moveTo>
                  <a:pt x="4068" y="23615"/>
                </a:moveTo>
                <a:lnTo>
                  <a:pt x="4068" y="27376"/>
                </a:lnTo>
                <a:lnTo>
                  <a:pt x="184" y="27376"/>
                </a:lnTo>
                <a:lnTo>
                  <a:pt x="184" y="23615"/>
                </a:lnTo>
                <a:close/>
                <a:moveTo>
                  <a:pt x="8043" y="23615"/>
                </a:moveTo>
                <a:lnTo>
                  <a:pt x="8043" y="27376"/>
                </a:lnTo>
                <a:lnTo>
                  <a:pt x="4252" y="27376"/>
                </a:lnTo>
                <a:lnTo>
                  <a:pt x="4252" y="23615"/>
                </a:lnTo>
                <a:close/>
                <a:moveTo>
                  <a:pt x="12018" y="23615"/>
                </a:moveTo>
                <a:lnTo>
                  <a:pt x="12018" y="27376"/>
                </a:lnTo>
                <a:lnTo>
                  <a:pt x="8227" y="27376"/>
                </a:lnTo>
                <a:lnTo>
                  <a:pt x="8227" y="23615"/>
                </a:lnTo>
                <a:close/>
                <a:moveTo>
                  <a:pt x="15993" y="23615"/>
                </a:moveTo>
                <a:lnTo>
                  <a:pt x="15993" y="27376"/>
                </a:lnTo>
                <a:lnTo>
                  <a:pt x="12202" y="27376"/>
                </a:lnTo>
                <a:lnTo>
                  <a:pt x="12202" y="23615"/>
                </a:lnTo>
                <a:close/>
                <a:moveTo>
                  <a:pt x="19968" y="23615"/>
                </a:moveTo>
                <a:lnTo>
                  <a:pt x="19968" y="27376"/>
                </a:lnTo>
                <a:lnTo>
                  <a:pt x="16177" y="27376"/>
                </a:lnTo>
                <a:lnTo>
                  <a:pt x="16177" y="23615"/>
                </a:lnTo>
                <a:close/>
                <a:moveTo>
                  <a:pt x="23944" y="23615"/>
                </a:moveTo>
                <a:lnTo>
                  <a:pt x="23944" y="27376"/>
                </a:lnTo>
                <a:lnTo>
                  <a:pt x="20153" y="27376"/>
                </a:lnTo>
                <a:lnTo>
                  <a:pt x="20153" y="23615"/>
                </a:lnTo>
                <a:close/>
                <a:moveTo>
                  <a:pt x="27919" y="23615"/>
                </a:moveTo>
                <a:lnTo>
                  <a:pt x="27919" y="27376"/>
                </a:lnTo>
                <a:lnTo>
                  <a:pt x="24129" y="27376"/>
                </a:lnTo>
                <a:lnTo>
                  <a:pt x="24129" y="23615"/>
                </a:lnTo>
                <a:close/>
                <a:moveTo>
                  <a:pt x="31895" y="23615"/>
                </a:moveTo>
                <a:lnTo>
                  <a:pt x="31895" y="27376"/>
                </a:lnTo>
                <a:lnTo>
                  <a:pt x="28104" y="27376"/>
                </a:lnTo>
                <a:lnTo>
                  <a:pt x="28104" y="23615"/>
                </a:lnTo>
                <a:close/>
                <a:moveTo>
                  <a:pt x="35870" y="23615"/>
                </a:moveTo>
                <a:lnTo>
                  <a:pt x="35870" y="27376"/>
                </a:lnTo>
                <a:lnTo>
                  <a:pt x="32079" y="27376"/>
                </a:lnTo>
                <a:lnTo>
                  <a:pt x="32079" y="23615"/>
                </a:lnTo>
                <a:close/>
                <a:moveTo>
                  <a:pt x="39845" y="23615"/>
                </a:moveTo>
                <a:lnTo>
                  <a:pt x="39845" y="27376"/>
                </a:lnTo>
                <a:lnTo>
                  <a:pt x="36054" y="27376"/>
                </a:lnTo>
                <a:lnTo>
                  <a:pt x="36054" y="23615"/>
                </a:lnTo>
                <a:close/>
                <a:moveTo>
                  <a:pt x="43821" y="23615"/>
                </a:moveTo>
                <a:lnTo>
                  <a:pt x="43821" y="27376"/>
                </a:lnTo>
                <a:lnTo>
                  <a:pt x="40029" y="27376"/>
                </a:lnTo>
                <a:lnTo>
                  <a:pt x="40029" y="23615"/>
                </a:lnTo>
                <a:close/>
                <a:moveTo>
                  <a:pt x="47796" y="23615"/>
                </a:moveTo>
                <a:lnTo>
                  <a:pt x="47796" y="27376"/>
                </a:lnTo>
                <a:lnTo>
                  <a:pt x="44005" y="27376"/>
                </a:lnTo>
                <a:lnTo>
                  <a:pt x="44005" y="23615"/>
                </a:lnTo>
                <a:close/>
                <a:moveTo>
                  <a:pt x="51771" y="23615"/>
                </a:moveTo>
                <a:lnTo>
                  <a:pt x="51771" y="27376"/>
                </a:lnTo>
                <a:lnTo>
                  <a:pt x="47980" y="27376"/>
                </a:lnTo>
                <a:lnTo>
                  <a:pt x="47980" y="23615"/>
                </a:lnTo>
                <a:close/>
                <a:moveTo>
                  <a:pt x="55746" y="23615"/>
                </a:moveTo>
                <a:lnTo>
                  <a:pt x="55746" y="27376"/>
                </a:lnTo>
                <a:lnTo>
                  <a:pt x="51956" y="27376"/>
                </a:lnTo>
                <a:lnTo>
                  <a:pt x="51956" y="23615"/>
                </a:lnTo>
                <a:close/>
                <a:moveTo>
                  <a:pt x="59721" y="23615"/>
                </a:moveTo>
                <a:lnTo>
                  <a:pt x="59721" y="27376"/>
                </a:lnTo>
                <a:lnTo>
                  <a:pt x="55931" y="27376"/>
                </a:lnTo>
                <a:lnTo>
                  <a:pt x="55931" y="23615"/>
                </a:lnTo>
                <a:close/>
                <a:moveTo>
                  <a:pt x="63696" y="23615"/>
                </a:moveTo>
                <a:lnTo>
                  <a:pt x="63696" y="27376"/>
                </a:lnTo>
                <a:lnTo>
                  <a:pt x="59906" y="27376"/>
                </a:lnTo>
                <a:lnTo>
                  <a:pt x="59906" y="23615"/>
                </a:lnTo>
                <a:close/>
                <a:moveTo>
                  <a:pt x="67672" y="23615"/>
                </a:moveTo>
                <a:lnTo>
                  <a:pt x="67672" y="27376"/>
                </a:lnTo>
                <a:lnTo>
                  <a:pt x="63881" y="27376"/>
                </a:lnTo>
                <a:lnTo>
                  <a:pt x="63881" y="23615"/>
                </a:lnTo>
                <a:close/>
                <a:moveTo>
                  <a:pt x="71648" y="23615"/>
                </a:moveTo>
                <a:lnTo>
                  <a:pt x="71648" y="27376"/>
                </a:lnTo>
                <a:lnTo>
                  <a:pt x="67857" y="27376"/>
                </a:lnTo>
                <a:lnTo>
                  <a:pt x="67857" y="23615"/>
                </a:lnTo>
                <a:close/>
                <a:moveTo>
                  <a:pt x="75623" y="23615"/>
                </a:moveTo>
                <a:lnTo>
                  <a:pt x="75623" y="27376"/>
                </a:lnTo>
                <a:lnTo>
                  <a:pt x="71832" y="27376"/>
                </a:lnTo>
                <a:lnTo>
                  <a:pt x="71832" y="23615"/>
                </a:lnTo>
                <a:close/>
                <a:moveTo>
                  <a:pt x="79598" y="23615"/>
                </a:moveTo>
                <a:lnTo>
                  <a:pt x="79598" y="27376"/>
                </a:lnTo>
                <a:lnTo>
                  <a:pt x="75807" y="27376"/>
                </a:lnTo>
                <a:lnTo>
                  <a:pt x="75807" y="23615"/>
                </a:lnTo>
                <a:close/>
                <a:moveTo>
                  <a:pt x="83573" y="23615"/>
                </a:moveTo>
                <a:lnTo>
                  <a:pt x="83573" y="27376"/>
                </a:lnTo>
                <a:lnTo>
                  <a:pt x="79782" y="27376"/>
                </a:lnTo>
                <a:lnTo>
                  <a:pt x="79782" y="23615"/>
                </a:lnTo>
                <a:close/>
                <a:moveTo>
                  <a:pt x="87549" y="23615"/>
                </a:moveTo>
                <a:lnTo>
                  <a:pt x="87549" y="27376"/>
                </a:lnTo>
                <a:lnTo>
                  <a:pt x="83757" y="27376"/>
                </a:lnTo>
                <a:lnTo>
                  <a:pt x="83757" y="23615"/>
                </a:lnTo>
                <a:close/>
                <a:moveTo>
                  <a:pt x="91524" y="23615"/>
                </a:moveTo>
                <a:lnTo>
                  <a:pt x="91524" y="27376"/>
                </a:lnTo>
                <a:lnTo>
                  <a:pt x="87733" y="27376"/>
                </a:lnTo>
                <a:lnTo>
                  <a:pt x="87733" y="23615"/>
                </a:lnTo>
                <a:close/>
                <a:moveTo>
                  <a:pt x="95499" y="23615"/>
                </a:moveTo>
                <a:lnTo>
                  <a:pt x="95499" y="27376"/>
                </a:lnTo>
                <a:lnTo>
                  <a:pt x="91708" y="27376"/>
                </a:lnTo>
                <a:lnTo>
                  <a:pt x="91708" y="23615"/>
                </a:lnTo>
                <a:close/>
                <a:moveTo>
                  <a:pt x="99474" y="23615"/>
                </a:moveTo>
                <a:lnTo>
                  <a:pt x="99474" y="27376"/>
                </a:lnTo>
                <a:lnTo>
                  <a:pt x="95684" y="27376"/>
                </a:lnTo>
                <a:lnTo>
                  <a:pt x="95684" y="23615"/>
                </a:lnTo>
                <a:close/>
                <a:moveTo>
                  <a:pt x="103449" y="23615"/>
                </a:moveTo>
                <a:lnTo>
                  <a:pt x="103449" y="27376"/>
                </a:lnTo>
                <a:lnTo>
                  <a:pt x="99659" y="27376"/>
                </a:lnTo>
                <a:lnTo>
                  <a:pt x="99659" y="23615"/>
                </a:lnTo>
                <a:close/>
                <a:moveTo>
                  <a:pt x="107424" y="23615"/>
                </a:moveTo>
                <a:lnTo>
                  <a:pt x="107424" y="27376"/>
                </a:lnTo>
                <a:lnTo>
                  <a:pt x="103634" y="27376"/>
                </a:lnTo>
                <a:lnTo>
                  <a:pt x="103634" y="23615"/>
                </a:lnTo>
                <a:close/>
                <a:moveTo>
                  <a:pt x="111400" y="23615"/>
                </a:moveTo>
                <a:lnTo>
                  <a:pt x="111400" y="27376"/>
                </a:lnTo>
                <a:lnTo>
                  <a:pt x="107609" y="27376"/>
                </a:lnTo>
                <a:lnTo>
                  <a:pt x="107609" y="23615"/>
                </a:lnTo>
                <a:close/>
                <a:moveTo>
                  <a:pt x="115376" y="23615"/>
                </a:moveTo>
                <a:lnTo>
                  <a:pt x="115376" y="27376"/>
                </a:lnTo>
                <a:lnTo>
                  <a:pt x="111585" y="27376"/>
                </a:lnTo>
                <a:lnTo>
                  <a:pt x="111585" y="23615"/>
                </a:lnTo>
                <a:close/>
                <a:moveTo>
                  <a:pt x="119351" y="23615"/>
                </a:moveTo>
                <a:lnTo>
                  <a:pt x="119351" y="27376"/>
                </a:lnTo>
                <a:lnTo>
                  <a:pt x="115560" y="27376"/>
                </a:lnTo>
                <a:lnTo>
                  <a:pt x="115560" y="23615"/>
                </a:lnTo>
                <a:close/>
                <a:moveTo>
                  <a:pt x="123326" y="23615"/>
                </a:moveTo>
                <a:lnTo>
                  <a:pt x="123326" y="27376"/>
                </a:lnTo>
                <a:lnTo>
                  <a:pt x="119535" y="27376"/>
                </a:lnTo>
                <a:lnTo>
                  <a:pt x="119535" y="23615"/>
                </a:lnTo>
                <a:close/>
                <a:moveTo>
                  <a:pt x="127301" y="23615"/>
                </a:moveTo>
                <a:lnTo>
                  <a:pt x="127301" y="27376"/>
                </a:lnTo>
                <a:lnTo>
                  <a:pt x="123510" y="27376"/>
                </a:lnTo>
                <a:lnTo>
                  <a:pt x="123510" y="23615"/>
                </a:lnTo>
                <a:close/>
                <a:moveTo>
                  <a:pt x="131277" y="23615"/>
                </a:moveTo>
                <a:lnTo>
                  <a:pt x="131277" y="27376"/>
                </a:lnTo>
                <a:lnTo>
                  <a:pt x="127485" y="27376"/>
                </a:lnTo>
                <a:lnTo>
                  <a:pt x="127485" y="23615"/>
                </a:lnTo>
                <a:close/>
                <a:moveTo>
                  <a:pt x="135252" y="23615"/>
                </a:moveTo>
                <a:lnTo>
                  <a:pt x="135252" y="27376"/>
                </a:lnTo>
                <a:lnTo>
                  <a:pt x="131461" y="27376"/>
                </a:lnTo>
                <a:lnTo>
                  <a:pt x="131461" y="23615"/>
                </a:lnTo>
                <a:close/>
                <a:moveTo>
                  <a:pt x="139227" y="23615"/>
                </a:moveTo>
                <a:lnTo>
                  <a:pt x="139227" y="27376"/>
                </a:lnTo>
                <a:lnTo>
                  <a:pt x="135436" y="27376"/>
                </a:lnTo>
                <a:lnTo>
                  <a:pt x="135436" y="23615"/>
                </a:lnTo>
                <a:close/>
                <a:moveTo>
                  <a:pt x="143202" y="23615"/>
                </a:moveTo>
                <a:lnTo>
                  <a:pt x="143202" y="27376"/>
                </a:lnTo>
                <a:lnTo>
                  <a:pt x="139411" y="27376"/>
                </a:lnTo>
                <a:lnTo>
                  <a:pt x="139411" y="23615"/>
                </a:lnTo>
                <a:close/>
                <a:moveTo>
                  <a:pt x="147177" y="23615"/>
                </a:moveTo>
                <a:lnTo>
                  <a:pt x="147177" y="27376"/>
                </a:lnTo>
                <a:lnTo>
                  <a:pt x="143387" y="27376"/>
                </a:lnTo>
                <a:lnTo>
                  <a:pt x="143387" y="23615"/>
                </a:lnTo>
                <a:close/>
                <a:moveTo>
                  <a:pt x="151224" y="23615"/>
                </a:moveTo>
                <a:lnTo>
                  <a:pt x="151224" y="27376"/>
                </a:lnTo>
                <a:lnTo>
                  <a:pt x="147362" y="27376"/>
                </a:lnTo>
                <a:lnTo>
                  <a:pt x="147362" y="23615"/>
                </a:lnTo>
                <a:close/>
                <a:moveTo>
                  <a:pt x="4068" y="27559"/>
                </a:moveTo>
                <a:lnTo>
                  <a:pt x="4068" y="31318"/>
                </a:lnTo>
                <a:lnTo>
                  <a:pt x="184" y="31318"/>
                </a:lnTo>
                <a:lnTo>
                  <a:pt x="184" y="27559"/>
                </a:lnTo>
                <a:close/>
                <a:moveTo>
                  <a:pt x="8043" y="27559"/>
                </a:moveTo>
                <a:lnTo>
                  <a:pt x="8043" y="31318"/>
                </a:lnTo>
                <a:lnTo>
                  <a:pt x="4252" y="31318"/>
                </a:lnTo>
                <a:lnTo>
                  <a:pt x="4252" y="27559"/>
                </a:lnTo>
                <a:close/>
                <a:moveTo>
                  <a:pt x="12018" y="27559"/>
                </a:moveTo>
                <a:lnTo>
                  <a:pt x="12018" y="31318"/>
                </a:lnTo>
                <a:lnTo>
                  <a:pt x="8227" y="31318"/>
                </a:lnTo>
                <a:lnTo>
                  <a:pt x="8227" y="27559"/>
                </a:lnTo>
                <a:close/>
                <a:moveTo>
                  <a:pt x="15993" y="27559"/>
                </a:moveTo>
                <a:lnTo>
                  <a:pt x="15993" y="31318"/>
                </a:lnTo>
                <a:lnTo>
                  <a:pt x="12202" y="31318"/>
                </a:lnTo>
                <a:lnTo>
                  <a:pt x="12202" y="27559"/>
                </a:lnTo>
                <a:close/>
                <a:moveTo>
                  <a:pt x="19968" y="27559"/>
                </a:moveTo>
                <a:lnTo>
                  <a:pt x="19968" y="31318"/>
                </a:lnTo>
                <a:lnTo>
                  <a:pt x="16177" y="31318"/>
                </a:lnTo>
                <a:lnTo>
                  <a:pt x="16177" y="27559"/>
                </a:lnTo>
                <a:close/>
                <a:moveTo>
                  <a:pt x="23944" y="27559"/>
                </a:moveTo>
                <a:lnTo>
                  <a:pt x="23944" y="31318"/>
                </a:lnTo>
                <a:lnTo>
                  <a:pt x="20153" y="31318"/>
                </a:lnTo>
                <a:lnTo>
                  <a:pt x="20153" y="27559"/>
                </a:lnTo>
                <a:close/>
                <a:moveTo>
                  <a:pt x="27919" y="27559"/>
                </a:moveTo>
                <a:lnTo>
                  <a:pt x="27919" y="31318"/>
                </a:lnTo>
                <a:lnTo>
                  <a:pt x="24129" y="31318"/>
                </a:lnTo>
                <a:lnTo>
                  <a:pt x="24129" y="27559"/>
                </a:lnTo>
                <a:close/>
                <a:moveTo>
                  <a:pt x="31895" y="27559"/>
                </a:moveTo>
                <a:lnTo>
                  <a:pt x="31895" y="31318"/>
                </a:lnTo>
                <a:lnTo>
                  <a:pt x="28104" y="31318"/>
                </a:lnTo>
                <a:lnTo>
                  <a:pt x="28104" y="27559"/>
                </a:lnTo>
                <a:close/>
                <a:moveTo>
                  <a:pt x="35870" y="27559"/>
                </a:moveTo>
                <a:lnTo>
                  <a:pt x="35870" y="31318"/>
                </a:lnTo>
                <a:lnTo>
                  <a:pt x="32079" y="31318"/>
                </a:lnTo>
                <a:lnTo>
                  <a:pt x="32079" y="27559"/>
                </a:lnTo>
                <a:close/>
                <a:moveTo>
                  <a:pt x="39845" y="27559"/>
                </a:moveTo>
                <a:lnTo>
                  <a:pt x="39845" y="31318"/>
                </a:lnTo>
                <a:lnTo>
                  <a:pt x="36054" y="31318"/>
                </a:lnTo>
                <a:lnTo>
                  <a:pt x="36054" y="27559"/>
                </a:lnTo>
                <a:close/>
                <a:moveTo>
                  <a:pt x="43821" y="27559"/>
                </a:moveTo>
                <a:lnTo>
                  <a:pt x="43821" y="31318"/>
                </a:lnTo>
                <a:lnTo>
                  <a:pt x="40029" y="31318"/>
                </a:lnTo>
                <a:lnTo>
                  <a:pt x="40029" y="27559"/>
                </a:lnTo>
                <a:close/>
                <a:moveTo>
                  <a:pt x="47796" y="27559"/>
                </a:moveTo>
                <a:lnTo>
                  <a:pt x="47796" y="31318"/>
                </a:lnTo>
                <a:lnTo>
                  <a:pt x="44005" y="31318"/>
                </a:lnTo>
                <a:lnTo>
                  <a:pt x="44005" y="27559"/>
                </a:lnTo>
                <a:close/>
                <a:moveTo>
                  <a:pt x="51771" y="27559"/>
                </a:moveTo>
                <a:lnTo>
                  <a:pt x="51771" y="31318"/>
                </a:lnTo>
                <a:lnTo>
                  <a:pt x="47980" y="31318"/>
                </a:lnTo>
                <a:lnTo>
                  <a:pt x="47980" y="27559"/>
                </a:lnTo>
                <a:close/>
                <a:moveTo>
                  <a:pt x="55746" y="27559"/>
                </a:moveTo>
                <a:lnTo>
                  <a:pt x="55746" y="31318"/>
                </a:lnTo>
                <a:lnTo>
                  <a:pt x="51956" y="31318"/>
                </a:lnTo>
                <a:lnTo>
                  <a:pt x="51956" y="27559"/>
                </a:lnTo>
                <a:close/>
                <a:moveTo>
                  <a:pt x="59721" y="27559"/>
                </a:moveTo>
                <a:lnTo>
                  <a:pt x="59721" y="31318"/>
                </a:lnTo>
                <a:lnTo>
                  <a:pt x="55931" y="31318"/>
                </a:lnTo>
                <a:lnTo>
                  <a:pt x="55931" y="27559"/>
                </a:lnTo>
                <a:close/>
                <a:moveTo>
                  <a:pt x="63696" y="27559"/>
                </a:moveTo>
                <a:lnTo>
                  <a:pt x="63696" y="31318"/>
                </a:lnTo>
                <a:lnTo>
                  <a:pt x="59906" y="31318"/>
                </a:lnTo>
                <a:lnTo>
                  <a:pt x="59906" y="27559"/>
                </a:lnTo>
                <a:close/>
                <a:moveTo>
                  <a:pt x="67672" y="27559"/>
                </a:moveTo>
                <a:lnTo>
                  <a:pt x="67672" y="31318"/>
                </a:lnTo>
                <a:lnTo>
                  <a:pt x="63881" y="31318"/>
                </a:lnTo>
                <a:lnTo>
                  <a:pt x="63881" y="27559"/>
                </a:lnTo>
                <a:close/>
                <a:moveTo>
                  <a:pt x="71648" y="27559"/>
                </a:moveTo>
                <a:lnTo>
                  <a:pt x="71648" y="31318"/>
                </a:lnTo>
                <a:lnTo>
                  <a:pt x="67857" y="31318"/>
                </a:lnTo>
                <a:lnTo>
                  <a:pt x="67857" y="27559"/>
                </a:lnTo>
                <a:close/>
                <a:moveTo>
                  <a:pt x="75623" y="27559"/>
                </a:moveTo>
                <a:lnTo>
                  <a:pt x="75623" y="31318"/>
                </a:lnTo>
                <a:lnTo>
                  <a:pt x="71832" y="31318"/>
                </a:lnTo>
                <a:lnTo>
                  <a:pt x="71832" y="27559"/>
                </a:lnTo>
                <a:close/>
                <a:moveTo>
                  <a:pt x="79598" y="27559"/>
                </a:moveTo>
                <a:lnTo>
                  <a:pt x="79598" y="31318"/>
                </a:lnTo>
                <a:lnTo>
                  <a:pt x="75807" y="31318"/>
                </a:lnTo>
                <a:lnTo>
                  <a:pt x="75807" y="27559"/>
                </a:lnTo>
                <a:close/>
                <a:moveTo>
                  <a:pt x="83573" y="27559"/>
                </a:moveTo>
                <a:lnTo>
                  <a:pt x="83573" y="31318"/>
                </a:lnTo>
                <a:lnTo>
                  <a:pt x="79782" y="31318"/>
                </a:lnTo>
                <a:lnTo>
                  <a:pt x="79782" y="27559"/>
                </a:lnTo>
                <a:close/>
                <a:moveTo>
                  <a:pt x="87549" y="27559"/>
                </a:moveTo>
                <a:lnTo>
                  <a:pt x="87549" y="31318"/>
                </a:lnTo>
                <a:lnTo>
                  <a:pt x="83757" y="31318"/>
                </a:lnTo>
                <a:lnTo>
                  <a:pt x="83757" y="27559"/>
                </a:lnTo>
                <a:close/>
                <a:moveTo>
                  <a:pt x="91524" y="27559"/>
                </a:moveTo>
                <a:lnTo>
                  <a:pt x="91524" y="31318"/>
                </a:lnTo>
                <a:lnTo>
                  <a:pt x="87733" y="31318"/>
                </a:lnTo>
                <a:lnTo>
                  <a:pt x="87733" y="27559"/>
                </a:lnTo>
                <a:close/>
                <a:moveTo>
                  <a:pt x="95499" y="27559"/>
                </a:moveTo>
                <a:lnTo>
                  <a:pt x="95499" y="31318"/>
                </a:lnTo>
                <a:lnTo>
                  <a:pt x="91708" y="31318"/>
                </a:lnTo>
                <a:lnTo>
                  <a:pt x="91708" y="27559"/>
                </a:lnTo>
                <a:close/>
                <a:moveTo>
                  <a:pt x="99474" y="27559"/>
                </a:moveTo>
                <a:lnTo>
                  <a:pt x="99474" y="31318"/>
                </a:lnTo>
                <a:lnTo>
                  <a:pt x="95684" y="31318"/>
                </a:lnTo>
                <a:lnTo>
                  <a:pt x="95684" y="27559"/>
                </a:lnTo>
                <a:close/>
                <a:moveTo>
                  <a:pt x="103449" y="27559"/>
                </a:moveTo>
                <a:lnTo>
                  <a:pt x="103449" y="31318"/>
                </a:lnTo>
                <a:lnTo>
                  <a:pt x="99659" y="31318"/>
                </a:lnTo>
                <a:lnTo>
                  <a:pt x="99659" y="27559"/>
                </a:lnTo>
                <a:close/>
                <a:moveTo>
                  <a:pt x="107424" y="27559"/>
                </a:moveTo>
                <a:lnTo>
                  <a:pt x="107424" y="31318"/>
                </a:lnTo>
                <a:lnTo>
                  <a:pt x="103634" y="31318"/>
                </a:lnTo>
                <a:lnTo>
                  <a:pt x="103634" y="27559"/>
                </a:lnTo>
                <a:close/>
                <a:moveTo>
                  <a:pt x="111400" y="27559"/>
                </a:moveTo>
                <a:lnTo>
                  <a:pt x="111400" y="31318"/>
                </a:lnTo>
                <a:lnTo>
                  <a:pt x="107609" y="31318"/>
                </a:lnTo>
                <a:lnTo>
                  <a:pt x="107609" y="27559"/>
                </a:lnTo>
                <a:close/>
                <a:moveTo>
                  <a:pt x="115376" y="27559"/>
                </a:moveTo>
                <a:lnTo>
                  <a:pt x="115376" y="31318"/>
                </a:lnTo>
                <a:lnTo>
                  <a:pt x="111585" y="31318"/>
                </a:lnTo>
                <a:lnTo>
                  <a:pt x="111585" y="27559"/>
                </a:lnTo>
                <a:close/>
                <a:moveTo>
                  <a:pt x="119351" y="27559"/>
                </a:moveTo>
                <a:lnTo>
                  <a:pt x="119351" y="31318"/>
                </a:lnTo>
                <a:lnTo>
                  <a:pt x="115560" y="31318"/>
                </a:lnTo>
                <a:lnTo>
                  <a:pt x="115560" y="27559"/>
                </a:lnTo>
                <a:close/>
                <a:moveTo>
                  <a:pt x="123326" y="27559"/>
                </a:moveTo>
                <a:lnTo>
                  <a:pt x="123326" y="31318"/>
                </a:lnTo>
                <a:lnTo>
                  <a:pt x="119535" y="31318"/>
                </a:lnTo>
                <a:lnTo>
                  <a:pt x="119535" y="27559"/>
                </a:lnTo>
                <a:close/>
                <a:moveTo>
                  <a:pt x="127301" y="27559"/>
                </a:moveTo>
                <a:lnTo>
                  <a:pt x="127301" y="31318"/>
                </a:lnTo>
                <a:lnTo>
                  <a:pt x="123510" y="31318"/>
                </a:lnTo>
                <a:lnTo>
                  <a:pt x="123510" y="27559"/>
                </a:lnTo>
                <a:close/>
                <a:moveTo>
                  <a:pt x="131277" y="27559"/>
                </a:moveTo>
                <a:lnTo>
                  <a:pt x="131277" y="31318"/>
                </a:lnTo>
                <a:lnTo>
                  <a:pt x="127485" y="31318"/>
                </a:lnTo>
                <a:lnTo>
                  <a:pt x="127485" y="27559"/>
                </a:lnTo>
                <a:close/>
                <a:moveTo>
                  <a:pt x="135252" y="27559"/>
                </a:moveTo>
                <a:lnTo>
                  <a:pt x="135252" y="31318"/>
                </a:lnTo>
                <a:lnTo>
                  <a:pt x="131461" y="31318"/>
                </a:lnTo>
                <a:lnTo>
                  <a:pt x="131461" y="27559"/>
                </a:lnTo>
                <a:close/>
                <a:moveTo>
                  <a:pt x="139227" y="27559"/>
                </a:moveTo>
                <a:lnTo>
                  <a:pt x="139227" y="31318"/>
                </a:lnTo>
                <a:lnTo>
                  <a:pt x="135436" y="31318"/>
                </a:lnTo>
                <a:lnTo>
                  <a:pt x="135436" y="27559"/>
                </a:lnTo>
                <a:close/>
                <a:moveTo>
                  <a:pt x="143202" y="27559"/>
                </a:moveTo>
                <a:lnTo>
                  <a:pt x="143202" y="31318"/>
                </a:lnTo>
                <a:lnTo>
                  <a:pt x="139411" y="31318"/>
                </a:lnTo>
                <a:lnTo>
                  <a:pt x="139411" y="27559"/>
                </a:lnTo>
                <a:close/>
                <a:moveTo>
                  <a:pt x="147177" y="27559"/>
                </a:moveTo>
                <a:lnTo>
                  <a:pt x="147177" y="31318"/>
                </a:lnTo>
                <a:lnTo>
                  <a:pt x="143387" y="31318"/>
                </a:lnTo>
                <a:lnTo>
                  <a:pt x="143387" y="27559"/>
                </a:lnTo>
                <a:close/>
                <a:moveTo>
                  <a:pt x="151224" y="27559"/>
                </a:moveTo>
                <a:lnTo>
                  <a:pt x="151224" y="31318"/>
                </a:lnTo>
                <a:lnTo>
                  <a:pt x="147362" y="31318"/>
                </a:lnTo>
                <a:lnTo>
                  <a:pt x="147362" y="27559"/>
                </a:lnTo>
                <a:close/>
                <a:moveTo>
                  <a:pt x="4068" y="31501"/>
                </a:moveTo>
                <a:lnTo>
                  <a:pt x="4068" y="35261"/>
                </a:lnTo>
                <a:lnTo>
                  <a:pt x="184" y="35261"/>
                </a:lnTo>
                <a:lnTo>
                  <a:pt x="184" y="31501"/>
                </a:lnTo>
                <a:close/>
                <a:moveTo>
                  <a:pt x="8043" y="31501"/>
                </a:moveTo>
                <a:lnTo>
                  <a:pt x="8043" y="35261"/>
                </a:lnTo>
                <a:lnTo>
                  <a:pt x="4252" y="35261"/>
                </a:lnTo>
                <a:lnTo>
                  <a:pt x="4252" y="31501"/>
                </a:lnTo>
                <a:close/>
                <a:moveTo>
                  <a:pt x="12018" y="31501"/>
                </a:moveTo>
                <a:lnTo>
                  <a:pt x="12018" y="35261"/>
                </a:lnTo>
                <a:lnTo>
                  <a:pt x="8227" y="35261"/>
                </a:lnTo>
                <a:lnTo>
                  <a:pt x="8227" y="31501"/>
                </a:lnTo>
                <a:close/>
                <a:moveTo>
                  <a:pt x="15993" y="31501"/>
                </a:moveTo>
                <a:lnTo>
                  <a:pt x="15993" y="35261"/>
                </a:lnTo>
                <a:lnTo>
                  <a:pt x="12202" y="35261"/>
                </a:lnTo>
                <a:lnTo>
                  <a:pt x="12202" y="31501"/>
                </a:lnTo>
                <a:close/>
                <a:moveTo>
                  <a:pt x="19968" y="31501"/>
                </a:moveTo>
                <a:lnTo>
                  <a:pt x="19968" y="35261"/>
                </a:lnTo>
                <a:lnTo>
                  <a:pt x="16177" y="35261"/>
                </a:lnTo>
                <a:lnTo>
                  <a:pt x="16177" y="31501"/>
                </a:lnTo>
                <a:close/>
                <a:moveTo>
                  <a:pt x="23944" y="31501"/>
                </a:moveTo>
                <a:lnTo>
                  <a:pt x="23944" y="35261"/>
                </a:lnTo>
                <a:lnTo>
                  <a:pt x="20153" y="35261"/>
                </a:lnTo>
                <a:lnTo>
                  <a:pt x="20153" y="31501"/>
                </a:lnTo>
                <a:close/>
                <a:moveTo>
                  <a:pt x="27919" y="31501"/>
                </a:moveTo>
                <a:lnTo>
                  <a:pt x="27919" y="35261"/>
                </a:lnTo>
                <a:lnTo>
                  <a:pt x="24129" y="35261"/>
                </a:lnTo>
                <a:lnTo>
                  <a:pt x="24129" y="31501"/>
                </a:lnTo>
                <a:close/>
                <a:moveTo>
                  <a:pt x="31895" y="31501"/>
                </a:moveTo>
                <a:lnTo>
                  <a:pt x="31895" y="35261"/>
                </a:lnTo>
                <a:lnTo>
                  <a:pt x="28104" y="35261"/>
                </a:lnTo>
                <a:lnTo>
                  <a:pt x="28104" y="31501"/>
                </a:lnTo>
                <a:close/>
                <a:moveTo>
                  <a:pt x="35870" y="31501"/>
                </a:moveTo>
                <a:lnTo>
                  <a:pt x="35870" y="35261"/>
                </a:lnTo>
                <a:lnTo>
                  <a:pt x="32079" y="35261"/>
                </a:lnTo>
                <a:lnTo>
                  <a:pt x="32079" y="31501"/>
                </a:lnTo>
                <a:close/>
                <a:moveTo>
                  <a:pt x="39845" y="31501"/>
                </a:moveTo>
                <a:lnTo>
                  <a:pt x="39845" y="35261"/>
                </a:lnTo>
                <a:lnTo>
                  <a:pt x="36054" y="35261"/>
                </a:lnTo>
                <a:lnTo>
                  <a:pt x="36054" y="31501"/>
                </a:lnTo>
                <a:close/>
                <a:moveTo>
                  <a:pt x="43821" y="31501"/>
                </a:moveTo>
                <a:lnTo>
                  <a:pt x="43821" y="35261"/>
                </a:lnTo>
                <a:lnTo>
                  <a:pt x="40029" y="35261"/>
                </a:lnTo>
                <a:lnTo>
                  <a:pt x="40029" y="31501"/>
                </a:lnTo>
                <a:close/>
                <a:moveTo>
                  <a:pt x="47796" y="31501"/>
                </a:moveTo>
                <a:lnTo>
                  <a:pt x="47796" y="35261"/>
                </a:lnTo>
                <a:lnTo>
                  <a:pt x="44005" y="35261"/>
                </a:lnTo>
                <a:lnTo>
                  <a:pt x="44005" y="31501"/>
                </a:lnTo>
                <a:close/>
                <a:moveTo>
                  <a:pt x="51771" y="31501"/>
                </a:moveTo>
                <a:lnTo>
                  <a:pt x="51771" y="35261"/>
                </a:lnTo>
                <a:lnTo>
                  <a:pt x="47980" y="35261"/>
                </a:lnTo>
                <a:lnTo>
                  <a:pt x="47980" y="31501"/>
                </a:lnTo>
                <a:close/>
                <a:moveTo>
                  <a:pt x="55746" y="31501"/>
                </a:moveTo>
                <a:lnTo>
                  <a:pt x="55746" y="35261"/>
                </a:lnTo>
                <a:lnTo>
                  <a:pt x="51956" y="35261"/>
                </a:lnTo>
                <a:lnTo>
                  <a:pt x="51956" y="31501"/>
                </a:lnTo>
                <a:close/>
                <a:moveTo>
                  <a:pt x="59721" y="31501"/>
                </a:moveTo>
                <a:lnTo>
                  <a:pt x="59721" y="35261"/>
                </a:lnTo>
                <a:lnTo>
                  <a:pt x="55931" y="35261"/>
                </a:lnTo>
                <a:lnTo>
                  <a:pt x="55931" y="31501"/>
                </a:lnTo>
                <a:close/>
                <a:moveTo>
                  <a:pt x="63696" y="31501"/>
                </a:moveTo>
                <a:lnTo>
                  <a:pt x="63696" y="35261"/>
                </a:lnTo>
                <a:lnTo>
                  <a:pt x="59906" y="35261"/>
                </a:lnTo>
                <a:lnTo>
                  <a:pt x="59906" y="31501"/>
                </a:lnTo>
                <a:close/>
                <a:moveTo>
                  <a:pt x="67672" y="31501"/>
                </a:moveTo>
                <a:lnTo>
                  <a:pt x="67672" y="35261"/>
                </a:lnTo>
                <a:lnTo>
                  <a:pt x="63881" y="35261"/>
                </a:lnTo>
                <a:lnTo>
                  <a:pt x="63881" y="31501"/>
                </a:lnTo>
                <a:close/>
                <a:moveTo>
                  <a:pt x="71648" y="31501"/>
                </a:moveTo>
                <a:lnTo>
                  <a:pt x="71648" y="35261"/>
                </a:lnTo>
                <a:lnTo>
                  <a:pt x="67857" y="35261"/>
                </a:lnTo>
                <a:lnTo>
                  <a:pt x="67857" y="31501"/>
                </a:lnTo>
                <a:close/>
                <a:moveTo>
                  <a:pt x="75623" y="31501"/>
                </a:moveTo>
                <a:lnTo>
                  <a:pt x="75623" y="35261"/>
                </a:lnTo>
                <a:lnTo>
                  <a:pt x="71832" y="35261"/>
                </a:lnTo>
                <a:lnTo>
                  <a:pt x="71832" y="31501"/>
                </a:lnTo>
                <a:close/>
                <a:moveTo>
                  <a:pt x="79598" y="31501"/>
                </a:moveTo>
                <a:lnTo>
                  <a:pt x="79598" y="35261"/>
                </a:lnTo>
                <a:lnTo>
                  <a:pt x="75807" y="35261"/>
                </a:lnTo>
                <a:lnTo>
                  <a:pt x="75807" y="31501"/>
                </a:lnTo>
                <a:close/>
                <a:moveTo>
                  <a:pt x="83573" y="31501"/>
                </a:moveTo>
                <a:lnTo>
                  <a:pt x="83573" y="35261"/>
                </a:lnTo>
                <a:lnTo>
                  <a:pt x="79782" y="35261"/>
                </a:lnTo>
                <a:lnTo>
                  <a:pt x="79782" y="31501"/>
                </a:lnTo>
                <a:close/>
                <a:moveTo>
                  <a:pt x="87549" y="31501"/>
                </a:moveTo>
                <a:lnTo>
                  <a:pt x="87549" y="35261"/>
                </a:lnTo>
                <a:lnTo>
                  <a:pt x="83757" y="35261"/>
                </a:lnTo>
                <a:lnTo>
                  <a:pt x="83757" y="31501"/>
                </a:lnTo>
                <a:close/>
                <a:moveTo>
                  <a:pt x="91524" y="31501"/>
                </a:moveTo>
                <a:lnTo>
                  <a:pt x="91524" y="35261"/>
                </a:lnTo>
                <a:lnTo>
                  <a:pt x="87733" y="35261"/>
                </a:lnTo>
                <a:lnTo>
                  <a:pt x="87733" y="31501"/>
                </a:lnTo>
                <a:close/>
                <a:moveTo>
                  <a:pt x="95499" y="31501"/>
                </a:moveTo>
                <a:lnTo>
                  <a:pt x="95499" y="35261"/>
                </a:lnTo>
                <a:lnTo>
                  <a:pt x="91708" y="35261"/>
                </a:lnTo>
                <a:lnTo>
                  <a:pt x="91708" y="31501"/>
                </a:lnTo>
                <a:close/>
                <a:moveTo>
                  <a:pt x="99474" y="31501"/>
                </a:moveTo>
                <a:lnTo>
                  <a:pt x="99474" y="35261"/>
                </a:lnTo>
                <a:lnTo>
                  <a:pt x="95684" y="35261"/>
                </a:lnTo>
                <a:lnTo>
                  <a:pt x="95684" y="31501"/>
                </a:lnTo>
                <a:close/>
                <a:moveTo>
                  <a:pt x="103449" y="31501"/>
                </a:moveTo>
                <a:lnTo>
                  <a:pt x="103449" y="35261"/>
                </a:lnTo>
                <a:lnTo>
                  <a:pt x="99659" y="35261"/>
                </a:lnTo>
                <a:lnTo>
                  <a:pt x="99659" y="31501"/>
                </a:lnTo>
                <a:close/>
                <a:moveTo>
                  <a:pt x="107424" y="31501"/>
                </a:moveTo>
                <a:lnTo>
                  <a:pt x="107424" y="35261"/>
                </a:lnTo>
                <a:lnTo>
                  <a:pt x="103634" y="35261"/>
                </a:lnTo>
                <a:lnTo>
                  <a:pt x="103634" y="31501"/>
                </a:lnTo>
                <a:close/>
                <a:moveTo>
                  <a:pt x="111400" y="31501"/>
                </a:moveTo>
                <a:lnTo>
                  <a:pt x="111400" y="35261"/>
                </a:lnTo>
                <a:lnTo>
                  <a:pt x="107609" y="35261"/>
                </a:lnTo>
                <a:lnTo>
                  <a:pt x="107609" y="31501"/>
                </a:lnTo>
                <a:close/>
                <a:moveTo>
                  <a:pt x="115376" y="31501"/>
                </a:moveTo>
                <a:lnTo>
                  <a:pt x="115376" y="35261"/>
                </a:lnTo>
                <a:lnTo>
                  <a:pt x="111585" y="35261"/>
                </a:lnTo>
                <a:lnTo>
                  <a:pt x="111585" y="31501"/>
                </a:lnTo>
                <a:close/>
                <a:moveTo>
                  <a:pt x="119351" y="31501"/>
                </a:moveTo>
                <a:lnTo>
                  <a:pt x="119351" y="35261"/>
                </a:lnTo>
                <a:lnTo>
                  <a:pt x="115560" y="35261"/>
                </a:lnTo>
                <a:lnTo>
                  <a:pt x="115560" y="31501"/>
                </a:lnTo>
                <a:close/>
                <a:moveTo>
                  <a:pt x="123326" y="31501"/>
                </a:moveTo>
                <a:lnTo>
                  <a:pt x="123326" y="35261"/>
                </a:lnTo>
                <a:lnTo>
                  <a:pt x="119535" y="35261"/>
                </a:lnTo>
                <a:lnTo>
                  <a:pt x="119535" y="31501"/>
                </a:lnTo>
                <a:close/>
                <a:moveTo>
                  <a:pt x="127301" y="31501"/>
                </a:moveTo>
                <a:lnTo>
                  <a:pt x="127301" y="35261"/>
                </a:lnTo>
                <a:lnTo>
                  <a:pt x="123510" y="35261"/>
                </a:lnTo>
                <a:lnTo>
                  <a:pt x="123510" y="31501"/>
                </a:lnTo>
                <a:close/>
                <a:moveTo>
                  <a:pt x="131277" y="31501"/>
                </a:moveTo>
                <a:lnTo>
                  <a:pt x="131277" y="35261"/>
                </a:lnTo>
                <a:lnTo>
                  <a:pt x="127485" y="35261"/>
                </a:lnTo>
                <a:lnTo>
                  <a:pt x="127485" y="31501"/>
                </a:lnTo>
                <a:close/>
                <a:moveTo>
                  <a:pt x="135252" y="31501"/>
                </a:moveTo>
                <a:lnTo>
                  <a:pt x="135252" y="35261"/>
                </a:lnTo>
                <a:lnTo>
                  <a:pt x="131461" y="35261"/>
                </a:lnTo>
                <a:lnTo>
                  <a:pt x="131461" y="31501"/>
                </a:lnTo>
                <a:close/>
                <a:moveTo>
                  <a:pt x="139227" y="31501"/>
                </a:moveTo>
                <a:lnTo>
                  <a:pt x="139227" y="35261"/>
                </a:lnTo>
                <a:lnTo>
                  <a:pt x="135436" y="35261"/>
                </a:lnTo>
                <a:lnTo>
                  <a:pt x="135436" y="31501"/>
                </a:lnTo>
                <a:close/>
                <a:moveTo>
                  <a:pt x="143202" y="31501"/>
                </a:moveTo>
                <a:lnTo>
                  <a:pt x="143202" y="35261"/>
                </a:lnTo>
                <a:lnTo>
                  <a:pt x="139411" y="35261"/>
                </a:lnTo>
                <a:lnTo>
                  <a:pt x="139411" y="31501"/>
                </a:lnTo>
                <a:close/>
                <a:moveTo>
                  <a:pt x="147177" y="31501"/>
                </a:moveTo>
                <a:lnTo>
                  <a:pt x="147177" y="35261"/>
                </a:lnTo>
                <a:lnTo>
                  <a:pt x="143387" y="35261"/>
                </a:lnTo>
                <a:lnTo>
                  <a:pt x="143387" y="31501"/>
                </a:lnTo>
                <a:close/>
                <a:moveTo>
                  <a:pt x="151224" y="31501"/>
                </a:moveTo>
                <a:lnTo>
                  <a:pt x="151224" y="35261"/>
                </a:lnTo>
                <a:lnTo>
                  <a:pt x="147362" y="35261"/>
                </a:lnTo>
                <a:lnTo>
                  <a:pt x="147362" y="31501"/>
                </a:lnTo>
                <a:close/>
                <a:moveTo>
                  <a:pt x="4068" y="35444"/>
                </a:moveTo>
                <a:lnTo>
                  <a:pt x="4068" y="39203"/>
                </a:lnTo>
                <a:lnTo>
                  <a:pt x="184" y="39203"/>
                </a:lnTo>
                <a:lnTo>
                  <a:pt x="184" y="35444"/>
                </a:lnTo>
                <a:close/>
                <a:moveTo>
                  <a:pt x="8043" y="35444"/>
                </a:moveTo>
                <a:lnTo>
                  <a:pt x="8043" y="39203"/>
                </a:lnTo>
                <a:lnTo>
                  <a:pt x="4252" y="39203"/>
                </a:lnTo>
                <a:lnTo>
                  <a:pt x="4252" y="35444"/>
                </a:lnTo>
                <a:close/>
                <a:moveTo>
                  <a:pt x="12018" y="35444"/>
                </a:moveTo>
                <a:lnTo>
                  <a:pt x="12018" y="39203"/>
                </a:lnTo>
                <a:lnTo>
                  <a:pt x="8227" y="39203"/>
                </a:lnTo>
                <a:lnTo>
                  <a:pt x="8227" y="35444"/>
                </a:lnTo>
                <a:close/>
                <a:moveTo>
                  <a:pt x="15993" y="35444"/>
                </a:moveTo>
                <a:lnTo>
                  <a:pt x="15993" y="39203"/>
                </a:lnTo>
                <a:lnTo>
                  <a:pt x="12202" y="39203"/>
                </a:lnTo>
                <a:lnTo>
                  <a:pt x="12202" y="35444"/>
                </a:lnTo>
                <a:close/>
                <a:moveTo>
                  <a:pt x="19968" y="35444"/>
                </a:moveTo>
                <a:lnTo>
                  <a:pt x="19968" y="39203"/>
                </a:lnTo>
                <a:lnTo>
                  <a:pt x="16177" y="39203"/>
                </a:lnTo>
                <a:lnTo>
                  <a:pt x="16177" y="35444"/>
                </a:lnTo>
                <a:close/>
                <a:moveTo>
                  <a:pt x="23944" y="35444"/>
                </a:moveTo>
                <a:lnTo>
                  <a:pt x="23944" y="39203"/>
                </a:lnTo>
                <a:lnTo>
                  <a:pt x="20153" y="39203"/>
                </a:lnTo>
                <a:lnTo>
                  <a:pt x="20153" y="35444"/>
                </a:lnTo>
                <a:close/>
                <a:moveTo>
                  <a:pt x="27919" y="35444"/>
                </a:moveTo>
                <a:lnTo>
                  <a:pt x="27919" y="39203"/>
                </a:lnTo>
                <a:lnTo>
                  <a:pt x="24129" y="39203"/>
                </a:lnTo>
                <a:lnTo>
                  <a:pt x="24129" y="35444"/>
                </a:lnTo>
                <a:close/>
                <a:moveTo>
                  <a:pt x="31895" y="35444"/>
                </a:moveTo>
                <a:lnTo>
                  <a:pt x="31895" y="39203"/>
                </a:lnTo>
                <a:lnTo>
                  <a:pt x="28104" y="39203"/>
                </a:lnTo>
                <a:lnTo>
                  <a:pt x="28104" y="35444"/>
                </a:lnTo>
                <a:close/>
                <a:moveTo>
                  <a:pt x="35870" y="35444"/>
                </a:moveTo>
                <a:lnTo>
                  <a:pt x="35870" y="39203"/>
                </a:lnTo>
                <a:lnTo>
                  <a:pt x="32079" y="39203"/>
                </a:lnTo>
                <a:lnTo>
                  <a:pt x="32079" y="35444"/>
                </a:lnTo>
                <a:close/>
                <a:moveTo>
                  <a:pt x="39845" y="35444"/>
                </a:moveTo>
                <a:lnTo>
                  <a:pt x="39845" y="39203"/>
                </a:lnTo>
                <a:lnTo>
                  <a:pt x="36054" y="39203"/>
                </a:lnTo>
                <a:lnTo>
                  <a:pt x="36054" y="35444"/>
                </a:lnTo>
                <a:close/>
                <a:moveTo>
                  <a:pt x="43821" y="35444"/>
                </a:moveTo>
                <a:lnTo>
                  <a:pt x="43821" y="39203"/>
                </a:lnTo>
                <a:lnTo>
                  <a:pt x="40029" y="39203"/>
                </a:lnTo>
                <a:lnTo>
                  <a:pt x="40029" y="35444"/>
                </a:lnTo>
                <a:close/>
                <a:moveTo>
                  <a:pt x="47796" y="35444"/>
                </a:moveTo>
                <a:lnTo>
                  <a:pt x="47796" y="39203"/>
                </a:lnTo>
                <a:lnTo>
                  <a:pt x="44005" y="39203"/>
                </a:lnTo>
                <a:lnTo>
                  <a:pt x="44005" y="35444"/>
                </a:lnTo>
                <a:close/>
                <a:moveTo>
                  <a:pt x="51771" y="35444"/>
                </a:moveTo>
                <a:lnTo>
                  <a:pt x="51771" y="39203"/>
                </a:lnTo>
                <a:lnTo>
                  <a:pt x="47980" y="39203"/>
                </a:lnTo>
                <a:lnTo>
                  <a:pt x="47980" y="35444"/>
                </a:lnTo>
                <a:close/>
                <a:moveTo>
                  <a:pt x="55746" y="35444"/>
                </a:moveTo>
                <a:lnTo>
                  <a:pt x="55746" y="39203"/>
                </a:lnTo>
                <a:lnTo>
                  <a:pt x="51956" y="39203"/>
                </a:lnTo>
                <a:lnTo>
                  <a:pt x="51956" y="35444"/>
                </a:lnTo>
                <a:close/>
                <a:moveTo>
                  <a:pt x="59721" y="35444"/>
                </a:moveTo>
                <a:lnTo>
                  <a:pt x="59721" y="39203"/>
                </a:lnTo>
                <a:lnTo>
                  <a:pt x="55931" y="39203"/>
                </a:lnTo>
                <a:lnTo>
                  <a:pt x="55931" y="35444"/>
                </a:lnTo>
                <a:close/>
                <a:moveTo>
                  <a:pt x="63696" y="35444"/>
                </a:moveTo>
                <a:lnTo>
                  <a:pt x="63696" y="39203"/>
                </a:lnTo>
                <a:lnTo>
                  <a:pt x="59906" y="39203"/>
                </a:lnTo>
                <a:lnTo>
                  <a:pt x="59906" y="35444"/>
                </a:lnTo>
                <a:close/>
                <a:moveTo>
                  <a:pt x="67672" y="35444"/>
                </a:moveTo>
                <a:lnTo>
                  <a:pt x="67672" y="39203"/>
                </a:lnTo>
                <a:lnTo>
                  <a:pt x="63881" y="39203"/>
                </a:lnTo>
                <a:lnTo>
                  <a:pt x="63881" y="35444"/>
                </a:lnTo>
                <a:close/>
                <a:moveTo>
                  <a:pt x="71648" y="35444"/>
                </a:moveTo>
                <a:lnTo>
                  <a:pt x="71648" y="39203"/>
                </a:lnTo>
                <a:lnTo>
                  <a:pt x="67857" y="39203"/>
                </a:lnTo>
                <a:lnTo>
                  <a:pt x="67857" y="35444"/>
                </a:lnTo>
                <a:close/>
                <a:moveTo>
                  <a:pt x="75623" y="35444"/>
                </a:moveTo>
                <a:lnTo>
                  <a:pt x="75623" y="39203"/>
                </a:lnTo>
                <a:lnTo>
                  <a:pt x="71832" y="39203"/>
                </a:lnTo>
                <a:lnTo>
                  <a:pt x="71832" y="35444"/>
                </a:lnTo>
                <a:close/>
                <a:moveTo>
                  <a:pt x="79598" y="35444"/>
                </a:moveTo>
                <a:lnTo>
                  <a:pt x="79598" y="39203"/>
                </a:lnTo>
                <a:lnTo>
                  <a:pt x="75807" y="39203"/>
                </a:lnTo>
                <a:lnTo>
                  <a:pt x="75807" y="35444"/>
                </a:lnTo>
                <a:close/>
                <a:moveTo>
                  <a:pt x="83573" y="35444"/>
                </a:moveTo>
                <a:lnTo>
                  <a:pt x="83573" y="39203"/>
                </a:lnTo>
                <a:lnTo>
                  <a:pt x="79782" y="39203"/>
                </a:lnTo>
                <a:lnTo>
                  <a:pt x="79782" y="35444"/>
                </a:lnTo>
                <a:close/>
                <a:moveTo>
                  <a:pt x="87549" y="35444"/>
                </a:moveTo>
                <a:lnTo>
                  <a:pt x="87549" y="39203"/>
                </a:lnTo>
                <a:lnTo>
                  <a:pt x="83757" y="39203"/>
                </a:lnTo>
                <a:lnTo>
                  <a:pt x="83757" y="35444"/>
                </a:lnTo>
                <a:close/>
                <a:moveTo>
                  <a:pt x="91524" y="35444"/>
                </a:moveTo>
                <a:lnTo>
                  <a:pt x="91524" y="39203"/>
                </a:lnTo>
                <a:lnTo>
                  <a:pt x="87733" y="39203"/>
                </a:lnTo>
                <a:lnTo>
                  <a:pt x="87733" y="35444"/>
                </a:lnTo>
                <a:close/>
                <a:moveTo>
                  <a:pt x="95499" y="35444"/>
                </a:moveTo>
                <a:lnTo>
                  <a:pt x="95499" y="39203"/>
                </a:lnTo>
                <a:lnTo>
                  <a:pt x="91708" y="39203"/>
                </a:lnTo>
                <a:lnTo>
                  <a:pt x="91708" y="35444"/>
                </a:lnTo>
                <a:close/>
                <a:moveTo>
                  <a:pt x="99474" y="35444"/>
                </a:moveTo>
                <a:lnTo>
                  <a:pt x="99474" y="39203"/>
                </a:lnTo>
                <a:lnTo>
                  <a:pt x="95684" y="39203"/>
                </a:lnTo>
                <a:lnTo>
                  <a:pt x="95684" y="35444"/>
                </a:lnTo>
                <a:close/>
                <a:moveTo>
                  <a:pt x="103449" y="35444"/>
                </a:moveTo>
                <a:lnTo>
                  <a:pt x="103449" y="39203"/>
                </a:lnTo>
                <a:lnTo>
                  <a:pt x="99659" y="39203"/>
                </a:lnTo>
                <a:lnTo>
                  <a:pt x="99659" y="35444"/>
                </a:lnTo>
                <a:close/>
                <a:moveTo>
                  <a:pt x="107424" y="35444"/>
                </a:moveTo>
                <a:lnTo>
                  <a:pt x="107424" y="39203"/>
                </a:lnTo>
                <a:lnTo>
                  <a:pt x="103634" y="39203"/>
                </a:lnTo>
                <a:lnTo>
                  <a:pt x="103634" y="35444"/>
                </a:lnTo>
                <a:close/>
                <a:moveTo>
                  <a:pt x="111400" y="35444"/>
                </a:moveTo>
                <a:lnTo>
                  <a:pt x="111400" y="39203"/>
                </a:lnTo>
                <a:lnTo>
                  <a:pt x="107609" y="39203"/>
                </a:lnTo>
                <a:lnTo>
                  <a:pt x="107609" y="35444"/>
                </a:lnTo>
                <a:close/>
                <a:moveTo>
                  <a:pt x="115376" y="35444"/>
                </a:moveTo>
                <a:lnTo>
                  <a:pt x="115376" y="39203"/>
                </a:lnTo>
                <a:lnTo>
                  <a:pt x="111585" y="39203"/>
                </a:lnTo>
                <a:lnTo>
                  <a:pt x="111585" y="35444"/>
                </a:lnTo>
                <a:close/>
                <a:moveTo>
                  <a:pt x="119351" y="35444"/>
                </a:moveTo>
                <a:lnTo>
                  <a:pt x="119351" y="39203"/>
                </a:lnTo>
                <a:lnTo>
                  <a:pt x="115560" y="39203"/>
                </a:lnTo>
                <a:lnTo>
                  <a:pt x="115560" y="35444"/>
                </a:lnTo>
                <a:close/>
                <a:moveTo>
                  <a:pt x="123326" y="35444"/>
                </a:moveTo>
                <a:lnTo>
                  <a:pt x="123326" y="39203"/>
                </a:lnTo>
                <a:lnTo>
                  <a:pt x="119535" y="39203"/>
                </a:lnTo>
                <a:lnTo>
                  <a:pt x="119535" y="35444"/>
                </a:lnTo>
                <a:close/>
                <a:moveTo>
                  <a:pt x="127301" y="35444"/>
                </a:moveTo>
                <a:lnTo>
                  <a:pt x="127301" y="39203"/>
                </a:lnTo>
                <a:lnTo>
                  <a:pt x="123510" y="39203"/>
                </a:lnTo>
                <a:lnTo>
                  <a:pt x="123510" y="35444"/>
                </a:lnTo>
                <a:close/>
                <a:moveTo>
                  <a:pt x="131277" y="35444"/>
                </a:moveTo>
                <a:lnTo>
                  <a:pt x="131277" y="39203"/>
                </a:lnTo>
                <a:lnTo>
                  <a:pt x="127485" y="39203"/>
                </a:lnTo>
                <a:lnTo>
                  <a:pt x="127485" y="35444"/>
                </a:lnTo>
                <a:close/>
                <a:moveTo>
                  <a:pt x="135252" y="35444"/>
                </a:moveTo>
                <a:lnTo>
                  <a:pt x="135252" y="39203"/>
                </a:lnTo>
                <a:lnTo>
                  <a:pt x="131461" y="39203"/>
                </a:lnTo>
                <a:lnTo>
                  <a:pt x="131461" y="35444"/>
                </a:lnTo>
                <a:close/>
                <a:moveTo>
                  <a:pt x="139227" y="35444"/>
                </a:moveTo>
                <a:lnTo>
                  <a:pt x="139227" y="39203"/>
                </a:lnTo>
                <a:lnTo>
                  <a:pt x="135436" y="39203"/>
                </a:lnTo>
                <a:lnTo>
                  <a:pt x="135436" y="35444"/>
                </a:lnTo>
                <a:close/>
                <a:moveTo>
                  <a:pt x="143202" y="35444"/>
                </a:moveTo>
                <a:lnTo>
                  <a:pt x="143202" y="39203"/>
                </a:lnTo>
                <a:lnTo>
                  <a:pt x="139411" y="39203"/>
                </a:lnTo>
                <a:lnTo>
                  <a:pt x="139411" y="35444"/>
                </a:lnTo>
                <a:close/>
                <a:moveTo>
                  <a:pt x="147177" y="35444"/>
                </a:moveTo>
                <a:lnTo>
                  <a:pt x="147177" y="39203"/>
                </a:lnTo>
                <a:lnTo>
                  <a:pt x="143387" y="39203"/>
                </a:lnTo>
                <a:lnTo>
                  <a:pt x="143387" y="35444"/>
                </a:lnTo>
                <a:close/>
                <a:moveTo>
                  <a:pt x="151224" y="35444"/>
                </a:moveTo>
                <a:lnTo>
                  <a:pt x="151224" y="39203"/>
                </a:lnTo>
                <a:lnTo>
                  <a:pt x="147362" y="39203"/>
                </a:lnTo>
                <a:lnTo>
                  <a:pt x="147362" y="35444"/>
                </a:lnTo>
                <a:close/>
                <a:moveTo>
                  <a:pt x="4068" y="39386"/>
                </a:moveTo>
                <a:lnTo>
                  <a:pt x="4068" y="43147"/>
                </a:lnTo>
                <a:lnTo>
                  <a:pt x="184" y="43147"/>
                </a:lnTo>
                <a:lnTo>
                  <a:pt x="184" y="39386"/>
                </a:lnTo>
                <a:close/>
                <a:moveTo>
                  <a:pt x="8043" y="39386"/>
                </a:moveTo>
                <a:lnTo>
                  <a:pt x="8043" y="43147"/>
                </a:lnTo>
                <a:lnTo>
                  <a:pt x="4252" y="43147"/>
                </a:lnTo>
                <a:lnTo>
                  <a:pt x="4252" y="39386"/>
                </a:lnTo>
                <a:close/>
                <a:moveTo>
                  <a:pt x="12018" y="39386"/>
                </a:moveTo>
                <a:lnTo>
                  <a:pt x="12018" y="43147"/>
                </a:lnTo>
                <a:lnTo>
                  <a:pt x="8227" y="43147"/>
                </a:lnTo>
                <a:lnTo>
                  <a:pt x="8227" y="39386"/>
                </a:lnTo>
                <a:close/>
                <a:moveTo>
                  <a:pt x="15993" y="39386"/>
                </a:moveTo>
                <a:lnTo>
                  <a:pt x="15993" y="43147"/>
                </a:lnTo>
                <a:lnTo>
                  <a:pt x="12202" y="43147"/>
                </a:lnTo>
                <a:lnTo>
                  <a:pt x="12202" y="39386"/>
                </a:lnTo>
                <a:close/>
                <a:moveTo>
                  <a:pt x="19968" y="39386"/>
                </a:moveTo>
                <a:lnTo>
                  <a:pt x="19968" y="43147"/>
                </a:lnTo>
                <a:lnTo>
                  <a:pt x="16177" y="43147"/>
                </a:lnTo>
                <a:lnTo>
                  <a:pt x="16177" y="39386"/>
                </a:lnTo>
                <a:close/>
                <a:moveTo>
                  <a:pt x="23944" y="39386"/>
                </a:moveTo>
                <a:lnTo>
                  <a:pt x="23944" y="43147"/>
                </a:lnTo>
                <a:lnTo>
                  <a:pt x="20153" y="43147"/>
                </a:lnTo>
                <a:lnTo>
                  <a:pt x="20153" y="39386"/>
                </a:lnTo>
                <a:close/>
                <a:moveTo>
                  <a:pt x="27919" y="39386"/>
                </a:moveTo>
                <a:lnTo>
                  <a:pt x="27919" y="43147"/>
                </a:lnTo>
                <a:lnTo>
                  <a:pt x="24129" y="43147"/>
                </a:lnTo>
                <a:lnTo>
                  <a:pt x="24129" y="39386"/>
                </a:lnTo>
                <a:close/>
                <a:moveTo>
                  <a:pt x="31895" y="39386"/>
                </a:moveTo>
                <a:lnTo>
                  <a:pt x="31895" y="43147"/>
                </a:lnTo>
                <a:lnTo>
                  <a:pt x="28104" y="43147"/>
                </a:lnTo>
                <a:lnTo>
                  <a:pt x="28104" y="39386"/>
                </a:lnTo>
                <a:close/>
                <a:moveTo>
                  <a:pt x="35870" y="39386"/>
                </a:moveTo>
                <a:lnTo>
                  <a:pt x="35870" y="43147"/>
                </a:lnTo>
                <a:lnTo>
                  <a:pt x="32079" y="43147"/>
                </a:lnTo>
                <a:lnTo>
                  <a:pt x="32079" y="39386"/>
                </a:lnTo>
                <a:close/>
                <a:moveTo>
                  <a:pt x="39845" y="39386"/>
                </a:moveTo>
                <a:lnTo>
                  <a:pt x="39845" y="43147"/>
                </a:lnTo>
                <a:lnTo>
                  <a:pt x="36054" y="43147"/>
                </a:lnTo>
                <a:lnTo>
                  <a:pt x="36054" y="39386"/>
                </a:lnTo>
                <a:close/>
                <a:moveTo>
                  <a:pt x="43821" y="39386"/>
                </a:moveTo>
                <a:lnTo>
                  <a:pt x="43821" y="43147"/>
                </a:lnTo>
                <a:lnTo>
                  <a:pt x="40029" y="43147"/>
                </a:lnTo>
                <a:lnTo>
                  <a:pt x="40029" y="39386"/>
                </a:lnTo>
                <a:close/>
                <a:moveTo>
                  <a:pt x="47796" y="39386"/>
                </a:moveTo>
                <a:lnTo>
                  <a:pt x="47796" y="43147"/>
                </a:lnTo>
                <a:lnTo>
                  <a:pt x="44005" y="43147"/>
                </a:lnTo>
                <a:lnTo>
                  <a:pt x="44005" y="39386"/>
                </a:lnTo>
                <a:close/>
                <a:moveTo>
                  <a:pt x="51771" y="39386"/>
                </a:moveTo>
                <a:lnTo>
                  <a:pt x="51771" y="43147"/>
                </a:lnTo>
                <a:lnTo>
                  <a:pt x="47980" y="43147"/>
                </a:lnTo>
                <a:lnTo>
                  <a:pt x="47980" y="39386"/>
                </a:lnTo>
                <a:close/>
                <a:moveTo>
                  <a:pt x="55746" y="39386"/>
                </a:moveTo>
                <a:lnTo>
                  <a:pt x="55746" y="43147"/>
                </a:lnTo>
                <a:lnTo>
                  <a:pt x="51956" y="43147"/>
                </a:lnTo>
                <a:lnTo>
                  <a:pt x="51956" y="39386"/>
                </a:lnTo>
                <a:close/>
                <a:moveTo>
                  <a:pt x="59721" y="39386"/>
                </a:moveTo>
                <a:lnTo>
                  <a:pt x="59721" y="43147"/>
                </a:lnTo>
                <a:lnTo>
                  <a:pt x="55931" y="43147"/>
                </a:lnTo>
                <a:lnTo>
                  <a:pt x="55931" y="39386"/>
                </a:lnTo>
                <a:close/>
                <a:moveTo>
                  <a:pt x="63696" y="39386"/>
                </a:moveTo>
                <a:lnTo>
                  <a:pt x="63696" y="43147"/>
                </a:lnTo>
                <a:lnTo>
                  <a:pt x="59906" y="43147"/>
                </a:lnTo>
                <a:lnTo>
                  <a:pt x="59906" y="39386"/>
                </a:lnTo>
                <a:close/>
                <a:moveTo>
                  <a:pt x="67672" y="39386"/>
                </a:moveTo>
                <a:lnTo>
                  <a:pt x="67672" y="43147"/>
                </a:lnTo>
                <a:lnTo>
                  <a:pt x="63881" y="43147"/>
                </a:lnTo>
                <a:lnTo>
                  <a:pt x="63881" y="39386"/>
                </a:lnTo>
                <a:close/>
                <a:moveTo>
                  <a:pt x="71648" y="39386"/>
                </a:moveTo>
                <a:lnTo>
                  <a:pt x="71648" y="43147"/>
                </a:lnTo>
                <a:lnTo>
                  <a:pt x="67857" y="43147"/>
                </a:lnTo>
                <a:lnTo>
                  <a:pt x="67857" y="39386"/>
                </a:lnTo>
                <a:close/>
                <a:moveTo>
                  <a:pt x="75623" y="39386"/>
                </a:moveTo>
                <a:lnTo>
                  <a:pt x="75623" y="43147"/>
                </a:lnTo>
                <a:lnTo>
                  <a:pt x="71832" y="43147"/>
                </a:lnTo>
                <a:lnTo>
                  <a:pt x="71832" y="39386"/>
                </a:lnTo>
                <a:close/>
                <a:moveTo>
                  <a:pt x="79598" y="39386"/>
                </a:moveTo>
                <a:lnTo>
                  <a:pt x="79598" y="43147"/>
                </a:lnTo>
                <a:lnTo>
                  <a:pt x="75807" y="43147"/>
                </a:lnTo>
                <a:lnTo>
                  <a:pt x="75807" y="39386"/>
                </a:lnTo>
                <a:close/>
                <a:moveTo>
                  <a:pt x="83573" y="39386"/>
                </a:moveTo>
                <a:lnTo>
                  <a:pt x="83573" y="43147"/>
                </a:lnTo>
                <a:lnTo>
                  <a:pt x="79782" y="43147"/>
                </a:lnTo>
                <a:lnTo>
                  <a:pt x="79782" y="39386"/>
                </a:lnTo>
                <a:close/>
                <a:moveTo>
                  <a:pt x="87549" y="39386"/>
                </a:moveTo>
                <a:lnTo>
                  <a:pt x="87549" y="43147"/>
                </a:lnTo>
                <a:lnTo>
                  <a:pt x="83757" y="43147"/>
                </a:lnTo>
                <a:lnTo>
                  <a:pt x="83757" y="39386"/>
                </a:lnTo>
                <a:close/>
                <a:moveTo>
                  <a:pt x="91524" y="39386"/>
                </a:moveTo>
                <a:lnTo>
                  <a:pt x="91524" y="43147"/>
                </a:lnTo>
                <a:lnTo>
                  <a:pt x="87733" y="43147"/>
                </a:lnTo>
                <a:lnTo>
                  <a:pt x="87733" y="39386"/>
                </a:lnTo>
                <a:close/>
                <a:moveTo>
                  <a:pt x="95499" y="39386"/>
                </a:moveTo>
                <a:lnTo>
                  <a:pt x="95499" y="43147"/>
                </a:lnTo>
                <a:lnTo>
                  <a:pt x="91708" y="43147"/>
                </a:lnTo>
                <a:lnTo>
                  <a:pt x="91708" y="39386"/>
                </a:lnTo>
                <a:close/>
                <a:moveTo>
                  <a:pt x="99474" y="39386"/>
                </a:moveTo>
                <a:lnTo>
                  <a:pt x="99474" y="43147"/>
                </a:lnTo>
                <a:lnTo>
                  <a:pt x="95684" y="43147"/>
                </a:lnTo>
                <a:lnTo>
                  <a:pt x="95684" y="39386"/>
                </a:lnTo>
                <a:close/>
                <a:moveTo>
                  <a:pt x="103449" y="39386"/>
                </a:moveTo>
                <a:lnTo>
                  <a:pt x="103449" y="43147"/>
                </a:lnTo>
                <a:lnTo>
                  <a:pt x="99659" y="43147"/>
                </a:lnTo>
                <a:lnTo>
                  <a:pt x="99659" y="39386"/>
                </a:lnTo>
                <a:close/>
                <a:moveTo>
                  <a:pt x="107424" y="39386"/>
                </a:moveTo>
                <a:lnTo>
                  <a:pt x="107424" y="43147"/>
                </a:lnTo>
                <a:lnTo>
                  <a:pt x="103634" y="43147"/>
                </a:lnTo>
                <a:lnTo>
                  <a:pt x="103634" y="39386"/>
                </a:lnTo>
                <a:close/>
                <a:moveTo>
                  <a:pt x="111400" y="39386"/>
                </a:moveTo>
                <a:lnTo>
                  <a:pt x="111400" y="43147"/>
                </a:lnTo>
                <a:lnTo>
                  <a:pt x="107609" y="43147"/>
                </a:lnTo>
                <a:lnTo>
                  <a:pt x="107609" y="39386"/>
                </a:lnTo>
                <a:close/>
                <a:moveTo>
                  <a:pt x="115376" y="39386"/>
                </a:moveTo>
                <a:lnTo>
                  <a:pt x="115376" y="43147"/>
                </a:lnTo>
                <a:lnTo>
                  <a:pt x="111585" y="43147"/>
                </a:lnTo>
                <a:lnTo>
                  <a:pt x="111585" y="39386"/>
                </a:lnTo>
                <a:close/>
                <a:moveTo>
                  <a:pt x="119351" y="39386"/>
                </a:moveTo>
                <a:lnTo>
                  <a:pt x="119351" y="43147"/>
                </a:lnTo>
                <a:lnTo>
                  <a:pt x="115560" y="43147"/>
                </a:lnTo>
                <a:lnTo>
                  <a:pt x="115560" y="39386"/>
                </a:lnTo>
                <a:close/>
                <a:moveTo>
                  <a:pt x="123326" y="39386"/>
                </a:moveTo>
                <a:lnTo>
                  <a:pt x="123326" y="43147"/>
                </a:lnTo>
                <a:lnTo>
                  <a:pt x="119535" y="43147"/>
                </a:lnTo>
                <a:lnTo>
                  <a:pt x="119535" y="39386"/>
                </a:lnTo>
                <a:close/>
                <a:moveTo>
                  <a:pt x="127301" y="39386"/>
                </a:moveTo>
                <a:lnTo>
                  <a:pt x="127301" y="43147"/>
                </a:lnTo>
                <a:lnTo>
                  <a:pt x="123510" y="43147"/>
                </a:lnTo>
                <a:lnTo>
                  <a:pt x="123510" y="39386"/>
                </a:lnTo>
                <a:close/>
                <a:moveTo>
                  <a:pt x="131277" y="39386"/>
                </a:moveTo>
                <a:lnTo>
                  <a:pt x="131277" y="43147"/>
                </a:lnTo>
                <a:lnTo>
                  <a:pt x="127485" y="43147"/>
                </a:lnTo>
                <a:lnTo>
                  <a:pt x="127485" y="39386"/>
                </a:lnTo>
                <a:close/>
                <a:moveTo>
                  <a:pt x="135252" y="39386"/>
                </a:moveTo>
                <a:lnTo>
                  <a:pt x="135252" y="43147"/>
                </a:lnTo>
                <a:lnTo>
                  <a:pt x="131461" y="43147"/>
                </a:lnTo>
                <a:lnTo>
                  <a:pt x="131461" y="39386"/>
                </a:lnTo>
                <a:close/>
                <a:moveTo>
                  <a:pt x="139227" y="39386"/>
                </a:moveTo>
                <a:lnTo>
                  <a:pt x="139227" y="43147"/>
                </a:lnTo>
                <a:lnTo>
                  <a:pt x="135436" y="43147"/>
                </a:lnTo>
                <a:lnTo>
                  <a:pt x="135436" y="39386"/>
                </a:lnTo>
                <a:close/>
                <a:moveTo>
                  <a:pt x="143202" y="39386"/>
                </a:moveTo>
                <a:lnTo>
                  <a:pt x="143202" y="43147"/>
                </a:lnTo>
                <a:lnTo>
                  <a:pt x="139411" y="43147"/>
                </a:lnTo>
                <a:lnTo>
                  <a:pt x="139411" y="39386"/>
                </a:lnTo>
                <a:close/>
                <a:moveTo>
                  <a:pt x="147177" y="39386"/>
                </a:moveTo>
                <a:lnTo>
                  <a:pt x="147177" y="43147"/>
                </a:lnTo>
                <a:lnTo>
                  <a:pt x="143387" y="43147"/>
                </a:lnTo>
                <a:lnTo>
                  <a:pt x="143387" y="39386"/>
                </a:lnTo>
                <a:close/>
                <a:moveTo>
                  <a:pt x="151224" y="39386"/>
                </a:moveTo>
                <a:lnTo>
                  <a:pt x="151224" y="43147"/>
                </a:lnTo>
                <a:lnTo>
                  <a:pt x="147362" y="43147"/>
                </a:lnTo>
                <a:lnTo>
                  <a:pt x="147362" y="39386"/>
                </a:lnTo>
                <a:close/>
                <a:moveTo>
                  <a:pt x="4068" y="43330"/>
                </a:moveTo>
                <a:lnTo>
                  <a:pt x="4068" y="47089"/>
                </a:lnTo>
                <a:lnTo>
                  <a:pt x="184" y="47089"/>
                </a:lnTo>
                <a:lnTo>
                  <a:pt x="184" y="43330"/>
                </a:lnTo>
                <a:close/>
                <a:moveTo>
                  <a:pt x="8043" y="43330"/>
                </a:moveTo>
                <a:lnTo>
                  <a:pt x="8043" y="47089"/>
                </a:lnTo>
                <a:lnTo>
                  <a:pt x="4252" y="47089"/>
                </a:lnTo>
                <a:lnTo>
                  <a:pt x="4252" y="43330"/>
                </a:lnTo>
                <a:close/>
                <a:moveTo>
                  <a:pt x="12018" y="43330"/>
                </a:moveTo>
                <a:lnTo>
                  <a:pt x="12018" y="47089"/>
                </a:lnTo>
                <a:lnTo>
                  <a:pt x="8227" y="47089"/>
                </a:lnTo>
                <a:lnTo>
                  <a:pt x="8227" y="43330"/>
                </a:lnTo>
                <a:close/>
                <a:moveTo>
                  <a:pt x="15993" y="43330"/>
                </a:moveTo>
                <a:lnTo>
                  <a:pt x="15993" y="47089"/>
                </a:lnTo>
                <a:lnTo>
                  <a:pt x="12202" y="47089"/>
                </a:lnTo>
                <a:lnTo>
                  <a:pt x="12202" y="43330"/>
                </a:lnTo>
                <a:close/>
                <a:moveTo>
                  <a:pt x="19968" y="43330"/>
                </a:moveTo>
                <a:lnTo>
                  <a:pt x="19968" y="47089"/>
                </a:lnTo>
                <a:lnTo>
                  <a:pt x="16177" y="47089"/>
                </a:lnTo>
                <a:lnTo>
                  <a:pt x="16177" y="43330"/>
                </a:lnTo>
                <a:close/>
                <a:moveTo>
                  <a:pt x="23944" y="43330"/>
                </a:moveTo>
                <a:lnTo>
                  <a:pt x="23944" y="47089"/>
                </a:lnTo>
                <a:lnTo>
                  <a:pt x="20153" y="47089"/>
                </a:lnTo>
                <a:lnTo>
                  <a:pt x="20153" y="43330"/>
                </a:lnTo>
                <a:close/>
                <a:moveTo>
                  <a:pt x="27919" y="43330"/>
                </a:moveTo>
                <a:lnTo>
                  <a:pt x="27919" y="47089"/>
                </a:lnTo>
                <a:lnTo>
                  <a:pt x="24129" y="47089"/>
                </a:lnTo>
                <a:lnTo>
                  <a:pt x="24129" y="43330"/>
                </a:lnTo>
                <a:close/>
                <a:moveTo>
                  <a:pt x="31895" y="43330"/>
                </a:moveTo>
                <a:lnTo>
                  <a:pt x="31895" y="47089"/>
                </a:lnTo>
                <a:lnTo>
                  <a:pt x="28104" y="47089"/>
                </a:lnTo>
                <a:lnTo>
                  <a:pt x="28104" y="43330"/>
                </a:lnTo>
                <a:close/>
                <a:moveTo>
                  <a:pt x="35870" y="43330"/>
                </a:moveTo>
                <a:lnTo>
                  <a:pt x="35870" y="47089"/>
                </a:lnTo>
                <a:lnTo>
                  <a:pt x="32079" y="47089"/>
                </a:lnTo>
                <a:lnTo>
                  <a:pt x="32079" y="43330"/>
                </a:lnTo>
                <a:close/>
                <a:moveTo>
                  <a:pt x="39845" y="43330"/>
                </a:moveTo>
                <a:lnTo>
                  <a:pt x="39845" y="47089"/>
                </a:lnTo>
                <a:lnTo>
                  <a:pt x="36054" y="47089"/>
                </a:lnTo>
                <a:lnTo>
                  <a:pt x="36054" y="43330"/>
                </a:lnTo>
                <a:close/>
                <a:moveTo>
                  <a:pt x="43821" y="43330"/>
                </a:moveTo>
                <a:lnTo>
                  <a:pt x="43821" y="47089"/>
                </a:lnTo>
                <a:lnTo>
                  <a:pt x="40029" y="47089"/>
                </a:lnTo>
                <a:lnTo>
                  <a:pt x="40029" y="43330"/>
                </a:lnTo>
                <a:close/>
                <a:moveTo>
                  <a:pt x="47796" y="43330"/>
                </a:moveTo>
                <a:lnTo>
                  <a:pt x="47796" y="47089"/>
                </a:lnTo>
                <a:lnTo>
                  <a:pt x="44005" y="47089"/>
                </a:lnTo>
                <a:lnTo>
                  <a:pt x="44005" y="43330"/>
                </a:lnTo>
                <a:close/>
                <a:moveTo>
                  <a:pt x="51771" y="43330"/>
                </a:moveTo>
                <a:lnTo>
                  <a:pt x="51771" y="47089"/>
                </a:lnTo>
                <a:lnTo>
                  <a:pt x="47980" y="47089"/>
                </a:lnTo>
                <a:lnTo>
                  <a:pt x="47980" y="43330"/>
                </a:lnTo>
                <a:close/>
                <a:moveTo>
                  <a:pt x="55746" y="43330"/>
                </a:moveTo>
                <a:lnTo>
                  <a:pt x="55746" y="47089"/>
                </a:lnTo>
                <a:lnTo>
                  <a:pt x="51956" y="47089"/>
                </a:lnTo>
                <a:lnTo>
                  <a:pt x="51956" y="43330"/>
                </a:lnTo>
                <a:close/>
                <a:moveTo>
                  <a:pt x="59721" y="43330"/>
                </a:moveTo>
                <a:lnTo>
                  <a:pt x="59721" y="47089"/>
                </a:lnTo>
                <a:lnTo>
                  <a:pt x="55931" y="47089"/>
                </a:lnTo>
                <a:lnTo>
                  <a:pt x="55931" y="43330"/>
                </a:lnTo>
                <a:close/>
                <a:moveTo>
                  <a:pt x="63696" y="43330"/>
                </a:moveTo>
                <a:lnTo>
                  <a:pt x="63696" y="47089"/>
                </a:lnTo>
                <a:lnTo>
                  <a:pt x="59906" y="47089"/>
                </a:lnTo>
                <a:lnTo>
                  <a:pt x="59906" y="43330"/>
                </a:lnTo>
                <a:close/>
                <a:moveTo>
                  <a:pt x="67672" y="43330"/>
                </a:moveTo>
                <a:lnTo>
                  <a:pt x="67672" y="47089"/>
                </a:lnTo>
                <a:lnTo>
                  <a:pt x="63881" y="47089"/>
                </a:lnTo>
                <a:lnTo>
                  <a:pt x="63881" y="43330"/>
                </a:lnTo>
                <a:close/>
                <a:moveTo>
                  <a:pt x="71648" y="43330"/>
                </a:moveTo>
                <a:lnTo>
                  <a:pt x="71648" y="47089"/>
                </a:lnTo>
                <a:lnTo>
                  <a:pt x="67857" y="47089"/>
                </a:lnTo>
                <a:lnTo>
                  <a:pt x="67857" y="43330"/>
                </a:lnTo>
                <a:close/>
                <a:moveTo>
                  <a:pt x="75623" y="43330"/>
                </a:moveTo>
                <a:lnTo>
                  <a:pt x="75623" y="47089"/>
                </a:lnTo>
                <a:lnTo>
                  <a:pt x="71832" y="47089"/>
                </a:lnTo>
                <a:lnTo>
                  <a:pt x="71832" y="43330"/>
                </a:lnTo>
                <a:close/>
                <a:moveTo>
                  <a:pt x="79598" y="43330"/>
                </a:moveTo>
                <a:lnTo>
                  <a:pt x="79598" y="47089"/>
                </a:lnTo>
                <a:lnTo>
                  <a:pt x="75807" y="47089"/>
                </a:lnTo>
                <a:lnTo>
                  <a:pt x="75807" y="43330"/>
                </a:lnTo>
                <a:close/>
                <a:moveTo>
                  <a:pt x="83573" y="43330"/>
                </a:moveTo>
                <a:lnTo>
                  <a:pt x="83573" y="47089"/>
                </a:lnTo>
                <a:lnTo>
                  <a:pt x="79782" y="47089"/>
                </a:lnTo>
                <a:lnTo>
                  <a:pt x="79782" y="43330"/>
                </a:lnTo>
                <a:close/>
                <a:moveTo>
                  <a:pt x="87549" y="43330"/>
                </a:moveTo>
                <a:lnTo>
                  <a:pt x="87549" y="47089"/>
                </a:lnTo>
                <a:lnTo>
                  <a:pt x="83757" y="47089"/>
                </a:lnTo>
                <a:lnTo>
                  <a:pt x="83757" y="43330"/>
                </a:lnTo>
                <a:close/>
                <a:moveTo>
                  <a:pt x="91524" y="43330"/>
                </a:moveTo>
                <a:lnTo>
                  <a:pt x="91524" y="47089"/>
                </a:lnTo>
                <a:lnTo>
                  <a:pt x="87733" y="47089"/>
                </a:lnTo>
                <a:lnTo>
                  <a:pt x="87733" y="43330"/>
                </a:lnTo>
                <a:close/>
                <a:moveTo>
                  <a:pt x="95499" y="43330"/>
                </a:moveTo>
                <a:lnTo>
                  <a:pt x="95499" y="47089"/>
                </a:lnTo>
                <a:lnTo>
                  <a:pt x="91708" y="47089"/>
                </a:lnTo>
                <a:lnTo>
                  <a:pt x="91708" y="43330"/>
                </a:lnTo>
                <a:close/>
                <a:moveTo>
                  <a:pt x="99474" y="43330"/>
                </a:moveTo>
                <a:lnTo>
                  <a:pt x="99474" y="47089"/>
                </a:lnTo>
                <a:lnTo>
                  <a:pt x="95684" y="47089"/>
                </a:lnTo>
                <a:lnTo>
                  <a:pt x="95684" y="43330"/>
                </a:lnTo>
                <a:close/>
                <a:moveTo>
                  <a:pt x="103449" y="43330"/>
                </a:moveTo>
                <a:lnTo>
                  <a:pt x="103449" y="47089"/>
                </a:lnTo>
                <a:lnTo>
                  <a:pt x="99659" y="47089"/>
                </a:lnTo>
                <a:lnTo>
                  <a:pt x="99659" y="43330"/>
                </a:lnTo>
                <a:close/>
                <a:moveTo>
                  <a:pt x="107424" y="43330"/>
                </a:moveTo>
                <a:lnTo>
                  <a:pt x="107424" y="47089"/>
                </a:lnTo>
                <a:lnTo>
                  <a:pt x="103634" y="47089"/>
                </a:lnTo>
                <a:lnTo>
                  <a:pt x="103634" y="43330"/>
                </a:lnTo>
                <a:close/>
                <a:moveTo>
                  <a:pt x="111400" y="43330"/>
                </a:moveTo>
                <a:lnTo>
                  <a:pt x="111400" y="47089"/>
                </a:lnTo>
                <a:lnTo>
                  <a:pt x="107609" y="47089"/>
                </a:lnTo>
                <a:lnTo>
                  <a:pt x="107609" y="43330"/>
                </a:lnTo>
                <a:close/>
                <a:moveTo>
                  <a:pt x="115376" y="43330"/>
                </a:moveTo>
                <a:lnTo>
                  <a:pt x="115376" y="47089"/>
                </a:lnTo>
                <a:lnTo>
                  <a:pt x="111585" y="47089"/>
                </a:lnTo>
                <a:lnTo>
                  <a:pt x="111585" y="43330"/>
                </a:lnTo>
                <a:close/>
                <a:moveTo>
                  <a:pt x="119351" y="43330"/>
                </a:moveTo>
                <a:lnTo>
                  <a:pt x="119351" y="47089"/>
                </a:lnTo>
                <a:lnTo>
                  <a:pt x="115560" y="47089"/>
                </a:lnTo>
                <a:lnTo>
                  <a:pt x="115560" y="43330"/>
                </a:lnTo>
                <a:close/>
                <a:moveTo>
                  <a:pt x="123326" y="43330"/>
                </a:moveTo>
                <a:lnTo>
                  <a:pt x="123326" y="47089"/>
                </a:lnTo>
                <a:lnTo>
                  <a:pt x="119535" y="47089"/>
                </a:lnTo>
                <a:lnTo>
                  <a:pt x="119535" y="43330"/>
                </a:lnTo>
                <a:close/>
                <a:moveTo>
                  <a:pt x="127301" y="43330"/>
                </a:moveTo>
                <a:lnTo>
                  <a:pt x="127301" y="47089"/>
                </a:lnTo>
                <a:lnTo>
                  <a:pt x="123510" y="47089"/>
                </a:lnTo>
                <a:lnTo>
                  <a:pt x="123510" y="43330"/>
                </a:lnTo>
                <a:close/>
                <a:moveTo>
                  <a:pt x="131277" y="43330"/>
                </a:moveTo>
                <a:lnTo>
                  <a:pt x="131277" y="47089"/>
                </a:lnTo>
                <a:lnTo>
                  <a:pt x="127485" y="47089"/>
                </a:lnTo>
                <a:lnTo>
                  <a:pt x="127485" y="43330"/>
                </a:lnTo>
                <a:close/>
                <a:moveTo>
                  <a:pt x="135252" y="43330"/>
                </a:moveTo>
                <a:lnTo>
                  <a:pt x="135252" y="47089"/>
                </a:lnTo>
                <a:lnTo>
                  <a:pt x="131461" y="47089"/>
                </a:lnTo>
                <a:lnTo>
                  <a:pt x="131461" y="43330"/>
                </a:lnTo>
                <a:close/>
                <a:moveTo>
                  <a:pt x="139227" y="43330"/>
                </a:moveTo>
                <a:lnTo>
                  <a:pt x="139227" y="47089"/>
                </a:lnTo>
                <a:lnTo>
                  <a:pt x="135436" y="47089"/>
                </a:lnTo>
                <a:lnTo>
                  <a:pt x="135436" y="43330"/>
                </a:lnTo>
                <a:close/>
                <a:moveTo>
                  <a:pt x="143202" y="43330"/>
                </a:moveTo>
                <a:lnTo>
                  <a:pt x="143202" y="47089"/>
                </a:lnTo>
                <a:lnTo>
                  <a:pt x="139411" y="47089"/>
                </a:lnTo>
                <a:lnTo>
                  <a:pt x="139411" y="43330"/>
                </a:lnTo>
                <a:close/>
                <a:moveTo>
                  <a:pt x="147177" y="43330"/>
                </a:moveTo>
                <a:lnTo>
                  <a:pt x="147177" y="47089"/>
                </a:lnTo>
                <a:lnTo>
                  <a:pt x="143387" y="47089"/>
                </a:lnTo>
                <a:lnTo>
                  <a:pt x="143387" y="43330"/>
                </a:lnTo>
                <a:close/>
                <a:moveTo>
                  <a:pt x="151224" y="43330"/>
                </a:moveTo>
                <a:lnTo>
                  <a:pt x="151224" y="47089"/>
                </a:lnTo>
                <a:lnTo>
                  <a:pt x="147362" y="47089"/>
                </a:lnTo>
                <a:lnTo>
                  <a:pt x="147362" y="43330"/>
                </a:lnTo>
                <a:close/>
                <a:moveTo>
                  <a:pt x="4068" y="47272"/>
                </a:moveTo>
                <a:lnTo>
                  <a:pt x="4068" y="51032"/>
                </a:lnTo>
                <a:lnTo>
                  <a:pt x="184" y="51032"/>
                </a:lnTo>
                <a:lnTo>
                  <a:pt x="184" y="47272"/>
                </a:lnTo>
                <a:close/>
                <a:moveTo>
                  <a:pt x="8043" y="47272"/>
                </a:moveTo>
                <a:lnTo>
                  <a:pt x="8043" y="51032"/>
                </a:lnTo>
                <a:lnTo>
                  <a:pt x="4252" y="51032"/>
                </a:lnTo>
                <a:lnTo>
                  <a:pt x="4252" y="47272"/>
                </a:lnTo>
                <a:close/>
                <a:moveTo>
                  <a:pt x="12018" y="47272"/>
                </a:moveTo>
                <a:lnTo>
                  <a:pt x="12018" y="51032"/>
                </a:lnTo>
                <a:lnTo>
                  <a:pt x="8227" y="51032"/>
                </a:lnTo>
                <a:lnTo>
                  <a:pt x="8227" y="47272"/>
                </a:lnTo>
                <a:close/>
                <a:moveTo>
                  <a:pt x="15993" y="47272"/>
                </a:moveTo>
                <a:lnTo>
                  <a:pt x="15993" y="51032"/>
                </a:lnTo>
                <a:lnTo>
                  <a:pt x="12202" y="51032"/>
                </a:lnTo>
                <a:lnTo>
                  <a:pt x="12202" y="47272"/>
                </a:lnTo>
                <a:close/>
                <a:moveTo>
                  <a:pt x="19968" y="47272"/>
                </a:moveTo>
                <a:lnTo>
                  <a:pt x="19968" y="51032"/>
                </a:lnTo>
                <a:lnTo>
                  <a:pt x="16177" y="51032"/>
                </a:lnTo>
                <a:lnTo>
                  <a:pt x="16177" y="47272"/>
                </a:lnTo>
                <a:close/>
                <a:moveTo>
                  <a:pt x="23944" y="47272"/>
                </a:moveTo>
                <a:lnTo>
                  <a:pt x="23944" y="51032"/>
                </a:lnTo>
                <a:lnTo>
                  <a:pt x="20153" y="51032"/>
                </a:lnTo>
                <a:lnTo>
                  <a:pt x="20153" y="47272"/>
                </a:lnTo>
                <a:close/>
                <a:moveTo>
                  <a:pt x="27919" y="47272"/>
                </a:moveTo>
                <a:lnTo>
                  <a:pt x="27919" y="51032"/>
                </a:lnTo>
                <a:lnTo>
                  <a:pt x="24129" y="51032"/>
                </a:lnTo>
                <a:lnTo>
                  <a:pt x="24129" y="47272"/>
                </a:lnTo>
                <a:close/>
                <a:moveTo>
                  <a:pt x="31895" y="47272"/>
                </a:moveTo>
                <a:lnTo>
                  <a:pt x="31895" y="51032"/>
                </a:lnTo>
                <a:lnTo>
                  <a:pt x="28104" y="51032"/>
                </a:lnTo>
                <a:lnTo>
                  <a:pt x="28104" y="47272"/>
                </a:lnTo>
                <a:close/>
                <a:moveTo>
                  <a:pt x="35870" y="47272"/>
                </a:moveTo>
                <a:lnTo>
                  <a:pt x="35870" y="51032"/>
                </a:lnTo>
                <a:lnTo>
                  <a:pt x="32079" y="51032"/>
                </a:lnTo>
                <a:lnTo>
                  <a:pt x="32079" y="47272"/>
                </a:lnTo>
                <a:close/>
                <a:moveTo>
                  <a:pt x="39845" y="47272"/>
                </a:moveTo>
                <a:lnTo>
                  <a:pt x="39845" y="51032"/>
                </a:lnTo>
                <a:lnTo>
                  <a:pt x="36054" y="51032"/>
                </a:lnTo>
                <a:lnTo>
                  <a:pt x="36054" y="47272"/>
                </a:lnTo>
                <a:close/>
                <a:moveTo>
                  <a:pt x="43821" y="47272"/>
                </a:moveTo>
                <a:lnTo>
                  <a:pt x="43821" y="51032"/>
                </a:lnTo>
                <a:lnTo>
                  <a:pt x="40029" y="51032"/>
                </a:lnTo>
                <a:lnTo>
                  <a:pt x="40029" y="47272"/>
                </a:lnTo>
                <a:close/>
                <a:moveTo>
                  <a:pt x="47796" y="47272"/>
                </a:moveTo>
                <a:lnTo>
                  <a:pt x="47796" y="51032"/>
                </a:lnTo>
                <a:lnTo>
                  <a:pt x="44005" y="51032"/>
                </a:lnTo>
                <a:lnTo>
                  <a:pt x="44005" y="47272"/>
                </a:lnTo>
                <a:close/>
                <a:moveTo>
                  <a:pt x="51771" y="47272"/>
                </a:moveTo>
                <a:lnTo>
                  <a:pt x="51771" y="51032"/>
                </a:lnTo>
                <a:lnTo>
                  <a:pt x="47980" y="51032"/>
                </a:lnTo>
                <a:lnTo>
                  <a:pt x="47980" y="47272"/>
                </a:lnTo>
                <a:close/>
                <a:moveTo>
                  <a:pt x="55746" y="47272"/>
                </a:moveTo>
                <a:lnTo>
                  <a:pt x="55746" y="51032"/>
                </a:lnTo>
                <a:lnTo>
                  <a:pt x="51955" y="51032"/>
                </a:lnTo>
                <a:lnTo>
                  <a:pt x="51955" y="47272"/>
                </a:lnTo>
                <a:close/>
                <a:moveTo>
                  <a:pt x="59721" y="47272"/>
                </a:moveTo>
                <a:lnTo>
                  <a:pt x="59721" y="51032"/>
                </a:lnTo>
                <a:lnTo>
                  <a:pt x="55931" y="51032"/>
                </a:lnTo>
                <a:lnTo>
                  <a:pt x="55931" y="47272"/>
                </a:lnTo>
                <a:close/>
                <a:moveTo>
                  <a:pt x="63696" y="47272"/>
                </a:moveTo>
                <a:lnTo>
                  <a:pt x="63696" y="51032"/>
                </a:lnTo>
                <a:lnTo>
                  <a:pt x="59906" y="51032"/>
                </a:lnTo>
                <a:lnTo>
                  <a:pt x="59906" y="47272"/>
                </a:lnTo>
                <a:close/>
                <a:moveTo>
                  <a:pt x="67672" y="47272"/>
                </a:moveTo>
                <a:lnTo>
                  <a:pt x="67672" y="51032"/>
                </a:lnTo>
                <a:lnTo>
                  <a:pt x="63881" y="51032"/>
                </a:lnTo>
                <a:lnTo>
                  <a:pt x="63881" y="47272"/>
                </a:lnTo>
                <a:close/>
                <a:moveTo>
                  <a:pt x="71648" y="47272"/>
                </a:moveTo>
                <a:lnTo>
                  <a:pt x="71648" y="51032"/>
                </a:lnTo>
                <a:lnTo>
                  <a:pt x="67857" y="51032"/>
                </a:lnTo>
                <a:lnTo>
                  <a:pt x="67857" y="47272"/>
                </a:lnTo>
                <a:close/>
                <a:moveTo>
                  <a:pt x="75623" y="47272"/>
                </a:moveTo>
                <a:lnTo>
                  <a:pt x="75623" y="51032"/>
                </a:lnTo>
                <a:lnTo>
                  <a:pt x="71832" y="51032"/>
                </a:lnTo>
                <a:lnTo>
                  <a:pt x="71832" y="47272"/>
                </a:lnTo>
                <a:close/>
                <a:moveTo>
                  <a:pt x="79598" y="47272"/>
                </a:moveTo>
                <a:lnTo>
                  <a:pt x="79598" y="51032"/>
                </a:lnTo>
                <a:lnTo>
                  <a:pt x="75807" y="51032"/>
                </a:lnTo>
                <a:lnTo>
                  <a:pt x="75807" y="47272"/>
                </a:lnTo>
                <a:close/>
                <a:moveTo>
                  <a:pt x="83573" y="47272"/>
                </a:moveTo>
                <a:lnTo>
                  <a:pt x="83573" y="51032"/>
                </a:lnTo>
                <a:lnTo>
                  <a:pt x="79782" y="51032"/>
                </a:lnTo>
                <a:lnTo>
                  <a:pt x="79782" y="47272"/>
                </a:lnTo>
                <a:close/>
                <a:moveTo>
                  <a:pt x="87549" y="47272"/>
                </a:moveTo>
                <a:lnTo>
                  <a:pt x="87549" y="51032"/>
                </a:lnTo>
                <a:lnTo>
                  <a:pt x="83757" y="51032"/>
                </a:lnTo>
                <a:lnTo>
                  <a:pt x="83757" y="47272"/>
                </a:lnTo>
                <a:close/>
                <a:moveTo>
                  <a:pt x="91524" y="47272"/>
                </a:moveTo>
                <a:lnTo>
                  <a:pt x="91524" y="51032"/>
                </a:lnTo>
                <a:lnTo>
                  <a:pt x="87733" y="51032"/>
                </a:lnTo>
                <a:lnTo>
                  <a:pt x="87733" y="47272"/>
                </a:lnTo>
                <a:close/>
                <a:moveTo>
                  <a:pt x="95499" y="47272"/>
                </a:moveTo>
                <a:lnTo>
                  <a:pt x="95499" y="51032"/>
                </a:lnTo>
                <a:lnTo>
                  <a:pt x="91708" y="51032"/>
                </a:lnTo>
                <a:lnTo>
                  <a:pt x="91708" y="47272"/>
                </a:lnTo>
                <a:close/>
                <a:moveTo>
                  <a:pt x="99474" y="47272"/>
                </a:moveTo>
                <a:lnTo>
                  <a:pt x="99474" y="51032"/>
                </a:lnTo>
                <a:lnTo>
                  <a:pt x="95684" y="51032"/>
                </a:lnTo>
                <a:lnTo>
                  <a:pt x="95684" y="47272"/>
                </a:lnTo>
                <a:close/>
                <a:moveTo>
                  <a:pt x="103449" y="47272"/>
                </a:moveTo>
                <a:lnTo>
                  <a:pt x="103449" y="51032"/>
                </a:lnTo>
                <a:lnTo>
                  <a:pt x="99659" y="51032"/>
                </a:lnTo>
                <a:lnTo>
                  <a:pt x="99659" y="47272"/>
                </a:lnTo>
                <a:close/>
                <a:moveTo>
                  <a:pt x="107424" y="47272"/>
                </a:moveTo>
                <a:lnTo>
                  <a:pt x="107424" y="51032"/>
                </a:lnTo>
                <a:lnTo>
                  <a:pt x="103634" y="51032"/>
                </a:lnTo>
                <a:lnTo>
                  <a:pt x="103634" y="47272"/>
                </a:lnTo>
                <a:close/>
                <a:moveTo>
                  <a:pt x="111400" y="47272"/>
                </a:moveTo>
                <a:lnTo>
                  <a:pt x="111400" y="51032"/>
                </a:lnTo>
                <a:lnTo>
                  <a:pt x="107609" y="51032"/>
                </a:lnTo>
                <a:lnTo>
                  <a:pt x="107609" y="47272"/>
                </a:lnTo>
                <a:close/>
                <a:moveTo>
                  <a:pt x="115376" y="47272"/>
                </a:moveTo>
                <a:lnTo>
                  <a:pt x="115376" y="51032"/>
                </a:lnTo>
                <a:lnTo>
                  <a:pt x="111585" y="51032"/>
                </a:lnTo>
                <a:lnTo>
                  <a:pt x="111585" y="47272"/>
                </a:lnTo>
                <a:close/>
                <a:moveTo>
                  <a:pt x="119351" y="47272"/>
                </a:moveTo>
                <a:lnTo>
                  <a:pt x="119351" y="51032"/>
                </a:lnTo>
                <a:lnTo>
                  <a:pt x="115560" y="51032"/>
                </a:lnTo>
                <a:lnTo>
                  <a:pt x="115560" y="47272"/>
                </a:lnTo>
                <a:close/>
                <a:moveTo>
                  <a:pt x="123326" y="47272"/>
                </a:moveTo>
                <a:lnTo>
                  <a:pt x="123326" y="51032"/>
                </a:lnTo>
                <a:lnTo>
                  <a:pt x="119535" y="51032"/>
                </a:lnTo>
                <a:lnTo>
                  <a:pt x="119535" y="47272"/>
                </a:lnTo>
                <a:close/>
                <a:moveTo>
                  <a:pt x="127301" y="47272"/>
                </a:moveTo>
                <a:lnTo>
                  <a:pt x="127301" y="51032"/>
                </a:lnTo>
                <a:lnTo>
                  <a:pt x="123510" y="51032"/>
                </a:lnTo>
                <a:lnTo>
                  <a:pt x="123510" y="47272"/>
                </a:lnTo>
                <a:close/>
                <a:moveTo>
                  <a:pt x="131277" y="47272"/>
                </a:moveTo>
                <a:lnTo>
                  <a:pt x="131277" y="51032"/>
                </a:lnTo>
                <a:lnTo>
                  <a:pt x="127485" y="51032"/>
                </a:lnTo>
                <a:lnTo>
                  <a:pt x="127485" y="47272"/>
                </a:lnTo>
                <a:close/>
                <a:moveTo>
                  <a:pt x="135252" y="47272"/>
                </a:moveTo>
                <a:lnTo>
                  <a:pt x="135252" y="51032"/>
                </a:lnTo>
                <a:lnTo>
                  <a:pt x="131461" y="51032"/>
                </a:lnTo>
                <a:lnTo>
                  <a:pt x="131461" y="47272"/>
                </a:lnTo>
                <a:close/>
                <a:moveTo>
                  <a:pt x="139227" y="47272"/>
                </a:moveTo>
                <a:lnTo>
                  <a:pt x="139227" y="51032"/>
                </a:lnTo>
                <a:lnTo>
                  <a:pt x="135436" y="51032"/>
                </a:lnTo>
                <a:lnTo>
                  <a:pt x="135436" y="47272"/>
                </a:lnTo>
                <a:close/>
                <a:moveTo>
                  <a:pt x="143202" y="47272"/>
                </a:moveTo>
                <a:lnTo>
                  <a:pt x="143202" y="51032"/>
                </a:lnTo>
                <a:lnTo>
                  <a:pt x="139411" y="51032"/>
                </a:lnTo>
                <a:lnTo>
                  <a:pt x="139411" y="47272"/>
                </a:lnTo>
                <a:close/>
                <a:moveTo>
                  <a:pt x="147177" y="47272"/>
                </a:moveTo>
                <a:lnTo>
                  <a:pt x="147177" y="51032"/>
                </a:lnTo>
                <a:lnTo>
                  <a:pt x="143387" y="51032"/>
                </a:lnTo>
                <a:lnTo>
                  <a:pt x="143387" y="47272"/>
                </a:lnTo>
                <a:close/>
                <a:moveTo>
                  <a:pt x="151224" y="47272"/>
                </a:moveTo>
                <a:lnTo>
                  <a:pt x="151224" y="51032"/>
                </a:lnTo>
                <a:lnTo>
                  <a:pt x="147362" y="51032"/>
                </a:lnTo>
                <a:lnTo>
                  <a:pt x="147362" y="47272"/>
                </a:lnTo>
                <a:close/>
                <a:moveTo>
                  <a:pt x="4068" y="51215"/>
                </a:moveTo>
                <a:lnTo>
                  <a:pt x="4068" y="54974"/>
                </a:lnTo>
                <a:lnTo>
                  <a:pt x="184" y="54974"/>
                </a:lnTo>
                <a:lnTo>
                  <a:pt x="184" y="51215"/>
                </a:lnTo>
                <a:close/>
                <a:moveTo>
                  <a:pt x="8043" y="51215"/>
                </a:moveTo>
                <a:lnTo>
                  <a:pt x="8043" y="54974"/>
                </a:lnTo>
                <a:lnTo>
                  <a:pt x="4252" y="54974"/>
                </a:lnTo>
                <a:lnTo>
                  <a:pt x="4252" y="51215"/>
                </a:lnTo>
                <a:close/>
                <a:moveTo>
                  <a:pt x="12018" y="51215"/>
                </a:moveTo>
                <a:lnTo>
                  <a:pt x="12018" y="54974"/>
                </a:lnTo>
                <a:lnTo>
                  <a:pt x="8227" y="54974"/>
                </a:lnTo>
                <a:lnTo>
                  <a:pt x="8227" y="51215"/>
                </a:lnTo>
                <a:close/>
                <a:moveTo>
                  <a:pt x="15993" y="51215"/>
                </a:moveTo>
                <a:lnTo>
                  <a:pt x="15993" y="54974"/>
                </a:lnTo>
                <a:lnTo>
                  <a:pt x="12202" y="54974"/>
                </a:lnTo>
                <a:lnTo>
                  <a:pt x="12202" y="51215"/>
                </a:lnTo>
                <a:close/>
                <a:moveTo>
                  <a:pt x="19968" y="51215"/>
                </a:moveTo>
                <a:lnTo>
                  <a:pt x="19968" y="54974"/>
                </a:lnTo>
                <a:lnTo>
                  <a:pt x="16177" y="54974"/>
                </a:lnTo>
                <a:lnTo>
                  <a:pt x="16177" y="51215"/>
                </a:lnTo>
                <a:close/>
                <a:moveTo>
                  <a:pt x="23944" y="51215"/>
                </a:moveTo>
                <a:lnTo>
                  <a:pt x="23944" y="54974"/>
                </a:lnTo>
                <a:lnTo>
                  <a:pt x="20153" y="54974"/>
                </a:lnTo>
                <a:lnTo>
                  <a:pt x="20153" y="51215"/>
                </a:lnTo>
                <a:close/>
                <a:moveTo>
                  <a:pt x="27919" y="51215"/>
                </a:moveTo>
                <a:lnTo>
                  <a:pt x="27919" y="54974"/>
                </a:lnTo>
                <a:lnTo>
                  <a:pt x="24129" y="54974"/>
                </a:lnTo>
                <a:lnTo>
                  <a:pt x="24129" y="51215"/>
                </a:lnTo>
                <a:close/>
                <a:moveTo>
                  <a:pt x="31895" y="51215"/>
                </a:moveTo>
                <a:lnTo>
                  <a:pt x="31895" y="54974"/>
                </a:lnTo>
                <a:lnTo>
                  <a:pt x="28104" y="54974"/>
                </a:lnTo>
                <a:lnTo>
                  <a:pt x="28104" y="51215"/>
                </a:lnTo>
                <a:close/>
                <a:moveTo>
                  <a:pt x="35870" y="51215"/>
                </a:moveTo>
                <a:lnTo>
                  <a:pt x="35870" y="54974"/>
                </a:lnTo>
                <a:lnTo>
                  <a:pt x="32079" y="54974"/>
                </a:lnTo>
                <a:lnTo>
                  <a:pt x="32079" y="51215"/>
                </a:lnTo>
                <a:close/>
                <a:moveTo>
                  <a:pt x="39845" y="51215"/>
                </a:moveTo>
                <a:lnTo>
                  <a:pt x="39845" y="54974"/>
                </a:lnTo>
                <a:lnTo>
                  <a:pt x="36054" y="54974"/>
                </a:lnTo>
                <a:lnTo>
                  <a:pt x="36054" y="51215"/>
                </a:lnTo>
                <a:close/>
                <a:moveTo>
                  <a:pt x="43821" y="51215"/>
                </a:moveTo>
                <a:lnTo>
                  <a:pt x="43821" y="54974"/>
                </a:lnTo>
                <a:lnTo>
                  <a:pt x="40029" y="54974"/>
                </a:lnTo>
                <a:lnTo>
                  <a:pt x="40029" y="51215"/>
                </a:lnTo>
                <a:close/>
                <a:moveTo>
                  <a:pt x="47796" y="51215"/>
                </a:moveTo>
                <a:lnTo>
                  <a:pt x="47796" y="54974"/>
                </a:lnTo>
                <a:lnTo>
                  <a:pt x="44005" y="54974"/>
                </a:lnTo>
                <a:lnTo>
                  <a:pt x="44005" y="51215"/>
                </a:lnTo>
                <a:close/>
                <a:moveTo>
                  <a:pt x="51771" y="51215"/>
                </a:moveTo>
                <a:lnTo>
                  <a:pt x="51771" y="54974"/>
                </a:lnTo>
                <a:lnTo>
                  <a:pt x="47980" y="54974"/>
                </a:lnTo>
                <a:lnTo>
                  <a:pt x="47980" y="51215"/>
                </a:lnTo>
                <a:close/>
                <a:moveTo>
                  <a:pt x="55746" y="51215"/>
                </a:moveTo>
                <a:lnTo>
                  <a:pt x="55746" y="54974"/>
                </a:lnTo>
                <a:lnTo>
                  <a:pt x="51955" y="54974"/>
                </a:lnTo>
                <a:lnTo>
                  <a:pt x="51955" y="51215"/>
                </a:lnTo>
                <a:close/>
                <a:moveTo>
                  <a:pt x="59721" y="51215"/>
                </a:moveTo>
                <a:lnTo>
                  <a:pt x="59721" y="54974"/>
                </a:lnTo>
                <a:lnTo>
                  <a:pt x="55931" y="54974"/>
                </a:lnTo>
                <a:lnTo>
                  <a:pt x="55931" y="51215"/>
                </a:lnTo>
                <a:close/>
                <a:moveTo>
                  <a:pt x="63696" y="51215"/>
                </a:moveTo>
                <a:lnTo>
                  <a:pt x="63696" y="54974"/>
                </a:lnTo>
                <a:lnTo>
                  <a:pt x="59906" y="54974"/>
                </a:lnTo>
                <a:lnTo>
                  <a:pt x="59906" y="51215"/>
                </a:lnTo>
                <a:close/>
                <a:moveTo>
                  <a:pt x="67672" y="51215"/>
                </a:moveTo>
                <a:lnTo>
                  <a:pt x="67672" y="54974"/>
                </a:lnTo>
                <a:lnTo>
                  <a:pt x="63881" y="54974"/>
                </a:lnTo>
                <a:lnTo>
                  <a:pt x="63881" y="51215"/>
                </a:lnTo>
                <a:close/>
                <a:moveTo>
                  <a:pt x="71648" y="51215"/>
                </a:moveTo>
                <a:lnTo>
                  <a:pt x="71648" y="54974"/>
                </a:lnTo>
                <a:lnTo>
                  <a:pt x="67857" y="54974"/>
                </a:lnTo>
                <a:lnTo>
                  <a:pt x="67857" y="51215"/>
                </a:lnTo>
                <a:close/>
                <a:moveTo>
                  <a:pt x="75623" y="51215"/>
                </a:moveTo>
                <a:lnTo>
                  <a:pt x="75623" y="54974"/>
                </a:lnTo>
                <a:lnTo>
                  <a:pt x="71832" y="54974"/>
                </a:lnTo>
                <a:lnTo>
                  <a:pt x="71832" y="51215"/>
                </a:lnTo>
                <a:close/>
                <a:moveTo>
                  <a:pt x="79598" y="51215"/>
                </a:moveTo>
                <a:lnTo>
                  <a:pt x="79598" y="54974"/>
                </a:lnTo>
                <a:lnTo>
                  <a:pt x="75807" y="54974"/>
                </a:lnTo>
                <a:lnTo>
                  <a:pt x="75807" y="51215"/>
                </a:lnTo>
                <a:close/>
                <a:moveTo>
                  <a:pt x="83573" y="51215"/>
                </a:moveTo>
                <a:lnTo>
                  <a:pt x="83573" y="54974"/>
                </a:lnTo>
                <a:lnTo>
                  <a:pt x="79782" y="54974"/>
                </a:lnTo>
                <a:lnTo>
                  <a:pt x="79782" y="51215"/>
                </a:lnTo>
                <a:close/>
                <a:moveTo>
                  <a:pt x="87549" y="51215"/>
                </a:moveTo>
                <a:lnTo>
                  <a:pt x="87549" y="54974"/>
                </a:lnTo>
                <a:lnTo>
                  <a:pt x="83757" y="54974"/>
                </a:lnTo>
                <a:lnTo>
                  <a:pt x="83757" y="51215"/>
                </a:lnTo>
                <a:close/>
                <a:moveTo>
                  <a:pt x="91524" y="51215"/>
                </a:moveTo>
                <a:lnTo>
                  <a:pt x="91524" y="54974"/>
                </a:lnTo>
                <a:lnTo>
                  <a:pt x="87733" y="54974"/>
                </a:lnTo>
                <a:lnTo>
                  <a:pt x="87733" y="51215"/>
                </a:lnTo>
                <a:close/>
                <a:moveTo>
                  <a:pt x="95499" y="51215"/>
                </a:moveTo>
                <a:lnTo>
                  <a:pt x="95499" y="54974"/>
                </a:lnTo>
                <a:lnTo>
                  <a:pt x="91708" y="54974"/>
                </a:lnTo>
                <a:lnTo>
                  <a:pt x="91708" y="51215"/>
                </a:lnTo>
                <a:close/>
                <a:moveTo>
                  <a:pt x="99474" y="51215"/>
                </a:moveTo>
                <a:lnTo>
                  <a:pt x="99474" y="54974"/>
                </a:lnTo>
                <a:lnTo>
                  <a:pt x="95684" y="54974"/>
                </a:lnTo>
                <a:lnTo>
                  <a:pt x="95684" y="51215"/>
                </a:lnTo>
                <a:close/>
                <a:moveTo>
                  <a:pt x="103449" y="51215"/>
                </a:moveTo>
                <a:lnTo>
                  <a:pt x="103449" y="54974"/>
                </a:lnTo>
                <a:lnTo>
                  <a:pt x="99659" y="54974"/>
                </a:lnTo>
                <a:lnTo>
                  <a:pt x="99659" y="51215"/>
                </a:lnTo>
                <a:close/>
                <a:moveTo>
                  <a:pt x="107424" y="51215"/>
                </a:moveTo>
                <a:lnTo>
                  <a:pt x="107424" y="54974"/>
                </a:lnTo>
                <a:lnTo>
                  <a:pt x="103634" y="54974"/>
                </a:lnTo>
                <a:lnTo>
                  <a:pt x="103634" y="51215"/>
                </a:lnTo>
                <a:close/>
                <a:moveTo>
                  <a:pt x="111400" y="51215"/>
                </a:moveTo>
                <a:lnTo>
                  <a:pt x="111400" y="54974"/>
                </a:lnTo>
                <a:lnTo>
                  <a:pt x="107609" y="54974"/>
                </a:lnTo>
                <a:lnTo>
                  <a:pt x="107609" y="51215"/>
                </a:lnTo>
                <a:close/>
                <a:moveTo>
                  <a:pt x="115376" y="51215"/>
                </a:moveTo>
                <a:lnTo>
                  <a:pt x="115376" y="54974"/>
                </a:lnTo>
                <a:lnTo>
                  <a:pt x="111585" y="54974"/>
                </a:lnTo>
                <a:lnTo>
                  <a:pt x="111585" y="51215"/>
                </a:lnTo>
                <a:close/>
                <a:moveTo>
                  <a:pt x="119351" y="51215"/>
                </a:moveTo>
                <a:lnTo>
                  <a:pt x="119351" y="54974"/>
                </a:lnTo>
                <a:lnTo>
                  <a:pt x="115560" y="54974"/>
                </a:lnTo>
                <a:lnTo>
                  <a:pt x="115560" y="51215"/>
                </a:lnTo>
                <a:close/>
                <a:moveTo>
                  <a:pt x="123326" y="51215"/>
                </a:moveTo>
                <a:lnTo>
                  <a:pt x="123326" y="54974"/>
                </a:lnTo>
                <a:lnTo>
                  <a:pt x="119535" y="54974"/>
                </a:lnTo>
                <a:lnTo>
                  <a:pt x="119535" y="51215"/>
                </a:lnTo>
                <a:close/>
                <a:moveTo>
                  <a:pt x="127301" y="51215"/>
                </a:moveTo>
                <a:lnTo>
                  <a:pt x="127301" y="54974"/>
                </a:lnTo>
                <a:lnTo>
                  <a:pt x="123510" y="54974"/>
                </a:lnTo>
                <a:lnTo>
                  <a:pt x="123510" y="51215"/>
                </a:lnTo>
                <a:close/>
                <a:moveTo>
                  <a:pt x="131277" y="51215"/>
                </a:moveTo>
                <a:lnTo>
                  <a:pt x="131277" y="54974"/>
                </a:lnTo>
                <a:lnTo>
                  <a:pt x="127485" y="54974"/>
                </a:lnTo>
                <a:lnTo>
                  <a:pt x="127485" y="51215"/>
                </a:lnTo>
                <a:close/>
                <a:moveTo>
                  <a:pt x="135252" y="51215"/>
                </a:moveTo>
                <a:lnTo>
                  <a:pt x="135252" y="54974"/>
                </a:lnTo>
                <a:lnTo>
                  <a:pt x="131461" y="54974"/>
                </a:lnTo>
                <a:lnTo>
                  <a:pt x="131461" y="51215"/>
                </a:lnTo>
                <a:close/>
                <a:moveTo>
                  <a:pt x="139227" y="51215"/>
                </a:moveTo>
                <a:lnTo>
                  <a:pt x="139227" y="54974"/>
                </a:lnTo>
                <a:lnTo>
                  <a:pt x="135436" y="54974"/>
                </a:lnTo>
                <a:lnTo>
                  <a:pt x="135436" y="51215"/>
                </a:lnTo>
                <a:close/>
                <a:moveTo>
                  <a:pt x="143202" y="51215"/>
                </a:moveTo>
                <a:lnTo>
                  <a:pt x="143202" y="54974"/>
                </a:lnTo>
                <a:lnTo>
                  <a:pt x="139411" y="54974"/>
                </a:lnTo>
                <a:lnTo>
                  <a:pt x="139411" y="51215"/>
                </a:lnTo>
                <a:close/>
                <a:moveTo>
                  <a:pt x="147177" y="51215"/>
                </a:moveTo>
                <a:lnTo>
                  <a:pt x="147177" y="54974"/>
                </a:lnTo>
                <a:lnTo>
                  <a:pt x="143387" y="54974"/>
                </a:lnTo>
                <a:lnTo>
                  <a:pt x="143387" y="51215"/>
                </a:lnTo>
                <a:close/>
                <a:moveTo>
                  <a:pt x="151224" y="51215"/>
                </a:moveTo>
                <a:lnTo>
                  <a:pt x="151224" y="54974"/>
                </a:lnTo>
                <a:lnTo>
                  <a:pt x="147362" y="54974"/>
                </a:lnTo>
                <a:lnTo>
                  <a:pt x="147362" y="51215"/>
                </a:lnTo>
                <a:close/>
                <a:moveTo>
                  <a:pt x="4068" y="55157"/>
                </a:moveTo>
                <a:lnTo>
                  <a:pt x="4068" y="58918"/>
                </a:lnTo>
                <a:lnTo>
                  <a:pt x="184" y="58918"/>
                </a:lnTo>
                <a:lnTo>
                  <a:pt x="184" y="55157"/>
                </a:lnTo>
                <a:close/>
                <a:moveTo>
                  <a:pt x="8043" y="55157"/>
                </a:moveTo>
                <a:lnTo>
                  <a:pt x="8043" y="58918"/>
                </a:lnTo>
                <a:lnTo>
                  <a:pt x="4252" y="58918"/>
                </a:lnTo>
                <a:lnTo>
                  <a:pt x="4252" y="55157"/>
                </a:lnTo>
                <a:close/>
                <a:moveTo>
                  <a:pt x="12018" y="55157"/>
                </a:moveTo>
                <a:lnTo>
                  <a:pt x="12018" y="58918"/>
                </a:lnTo>
                <a:lnTo>
                  <a:pt x="8227" y="58918"/>
                </a:lnTo>
                <a:lnTo>
                  <a:pt x="8227" y="55157"/>
                </a:lnTo>
                <a:close/>
                <a:moveTo>
                  <a:pt x="15993" y="55157"/>
                </a:moveTo>
                <a:lnTo>
                  <a:pt x="15993" y="58918"/>
                </a:lnTo>
                <a:lnTo>
                  <a:pt x="12202" y="58918"/>
                </a:lnTo>
                <a:lnTo>
                  <a:pt x="12202" y="55157"/>
                </a:lnTo>
                <a:close/>
                <a:moveTo>
                  <a:pt x="19968" y="55157"/>
                </a:moveTo>
                <a:lnTo>
                  <a:pt x="19968" y="58918"/>
                </a:lnTo>
                <a:lnTo>
                  <a:pt x="16177" y="58918"/>
                </a:lnTo>
                <a:lnTo>
                  <a:pt x="16177" y="55157"/>
                </a:lnTo>
                <a:close/>
                <a:moveTo>
                  <a:pt x="23944" y="55157"/>
                </a:moveTo>
                <a:lnTo>
                  <a:pt x="23944" y="58918"/>
                </a:lnTo>
                <a:lnTo>
                  <a:pt x="20153" y="58918"/>
                </a:lnTo>
                <a:lnTo>
                  <a:pt x="20153" y="55157"/>
                </a:lnTo>
                <a:close/>
                <a:moveTo>
                  <a:pt x="27919" y="55157"/>
                </a:moveTo>
                <a:lnTo>
                  <a:pt x="27919" y="58918"/>
                </a:lnTo>
                <a:lnTo>
                  <a:pt x="24129" y="58918"/>
                </a:lnTo>
                <a:lnTo>
                  <a:pt x="24129" y="55157"/>
                </a:lnTo>
                <a:close/>
                <a:moveTo>
                  <a:pt x="31895" y="55157"/>
                </a:moveTo>
                <a:lnTo>
                  <a:pt x="31895" y="58918"/>
                </a:lnTo>
                <a:lnTo>
                  <a:pt x="28104" y="58918"/>
                </a:lnTo>
                <a:lnTo>
                  <a:pt x="28104" y="55157"/>
                </a:lnTo>
                <a:close/>
                <a:moveTo>
                  <a:pt x="35870" y="55157"/>
                </a:moveTo>
                <a:lnTo>
                  <a:pt x="35870" y="58918"/>
                </a:lnTo>
                <a:lnTo>
                  <a:pt x="32079" y="58918"/>
                </a:lnTo>
                <a:lnTo>
                  <a:pt x="32079" y="55157"/>
                </a:lnTo>
                <a:close/>
                <a:moveTo>
                  <a:pt x="39845" y="55157"/>
                </a:moveTo>
                <a:lnTo>
                  <a:pt x="39845" y="58918"/>
                </a:lnTo>
                <a:lnTo>
                  <a:pt x="36054" y="58918"/>
                </a:lnTo>
                <a:lnTo>
                  <a:pt x="36054" y="55157"/>
                </a:lnTo>
                <a:close/>
                <a:moveTo>
                  <a:pt x="43821" y="55157"/>
                </a:moveTo>
                <a:lnTo>
                  <a:pt x="43821" y="58918"/>
                </a:lnTo>
                <a:lnTo>
                  <a:pt x="40029" y="58918"/>
                </a:lnTo>
                <a:lnTo>
                  <a:pt x="40029" y="55157"/>
                </a:lnTo>
                <a:close/>
                <a:moveTo>
                  <a:pt x="47796" y="55157"/>
                </a:moveTo>
                <a:lnTo>
                  <a:pt x="47796" y="58918"/>
                </a:lnTo>
                <a:lnTo>
                  <a:pt x="44005" y="58918"/>
                </a:lnTo>
                <a:lnTo>
                  <a:pt x="44005" y="55157"/>
                </a:lnTo>
                <a:close/>
                <a:moveTo>
                  <a:pt x="51771" y="55157"/>
                </a:moveTo>
                <a:lnTo>
                  <a:pt x="51771" y="58918"/>
                </a:lnTo>
                <a:lnTo>
                  <a:pt x="47980" y="58918"/>
                </a:lnTo>
                <a:lnTo>
                  <a:pt x="47980" y="55157"/>
                </a:lnTo>
                <a:close/>
                <a:moveTo>
                  <a:pt x="55746" y="55157"/>
                </a:moveTo>
                <a:lnTo>
                  <a:pt x="55746" y="58918"/>
                </a:lnTo>
                <a:lnTo>
                  <a:pt x="51955" y="58918"/>
                </a:lnTo>
                <a:lnTo>
                  <a:pt x="51955" y="55157"/>
                </a:lnTo>
                <a:close/>
                <a:moveTo>
                  <a:pt x="59721" y="55157"/>
                </a:moveTo>
                <a:lnTo>
                  <a:pt x="59721" y="58918"/>
                </a:lnTo>
                <a:lnTo>
                  <a:pt x="55931" y="58918"/>
                </a:lnTo>
                <a:lnTo>
                  <a:pt x="55931" y="55157"/>
                </a:lnTo>
                <a:close/>
                <a:moveTo>
                  <a:pt x="63696" y="55157"/>
                </a:moveTo>
                <a:lnTo>
                  <a:pt x="63696" y="58918"/>
                </a:lnTo>
                <a:lnTo>
                  <a:pt x="59906" y="58918"/>
                </a:lnTo>
                <a:lnTo>
                  <a:pt x="59906" y="55157"/>
                </a:lnTo>
                <a:close/>
                <a:moveTo>
                  <a:pt x="67672" y="55157"/>
                </a:moveTo>
                <a:lnTo>
                  <a:pt x="67672" y="58918"/>
                </a:lnTo>
                <a:lnTo>
                  <a:pt x="63881" y="58918"/>
                </a:lnTo>
                <a:lnTo>
                  <a:pt x="63881" y="55157"/>
                </a:lnTo>
                <a:close/>
                <a:moveTo>
                  <a:pt x="71648" y="55157"/>
                </a:moveTo>
                <a:lnTo>
                  <a:pt x="71648" y="58918"/>
                </a:lnTo>
                <a:lnTo>
                  <a:pt x="67857" y="58918"/>
                </a:lnTo>
                <a:lnTo>
                  <a:pt x="67857" y="55157"/>
                </a:lnTo>
                <a:close/>
                <a:moveTo>
                  <a:pt x="75623" y="55157"/>
                </a:moveTo>
                <a:lnTo>
                  <a:pt x="75623" y="58918"/>
                </a:lnTo>
                <a:lnTo>
                  <a:pt x="71832" y="58918"/>
                </a:lnTo>
                <a:lnTo>
                  <a:pt x="71832" y="55157"/>
                </a:lnTo>
                <a:close/>
                <a:moveTo>
                  <a:pt x="79598" y="55157"/>
                </a:moveTo>
                <a:lnTo>
                  <a:pt x="79598" y="58918"/>
                </a:lnTo>
                <a:lnTo>
                  <a:pt x="75807" y="58918"/>
                </a:lnTo>
                <a:lnTo>
                  <a:pt x="75807" y="55157"/>
                </a:lnTo>
                <a:close/>
                <a:moveTo>
                  <a:pt x="83573" y="55157"/>
                </a:moveTo>
                <a:lnTo>
                  <a:pt x="83573" y="58918"/>
                </a:lnTo>
                <a:lnTo>
                  <a:pt x="79782" y="58918"/>
                </a:lnTo>
                <a:lnTo>
                  <a:pt x="79782" y="55157"/>
                </a:lnTo>
                <a:close/>
                <a:moveTo>
                  <a:pt x="87549" y="55157"/>
                </a:moveTo>
                <a:lnTo>
                  <a:pt x="87549" y="58918"/>
                </a:lnTo>
                <a:lnTo>
                  <a:pt x="83757" y="58918"/>
                </a:lnTo>
                <a:lnTo>
                  <a:pt x="83757" y="55157"/>
                </a:lnTo>
                <a:close/>
                <a:moveTo>
                  <a:pt x="91524" y="55157"/>
                </a:moveTo>
                <a:lnTo>
                  <a:pt x="91524" y="58918"/>
                </a:lnTo>
                <a:lnTo>
                  <a:pt x="87733" y="58918"/>
                </a:lnTo>
                <a:lnTo>
                  <a:pt x="87733" y="55157"/>
                </a:lnTo>
                <a:close/>
                <a:moveTo>
                  <a:pt x="95499" y="55157"/>
                </a:moveTo>
                <a:lnTo>
                  <a:pt x="95499" y="58918"/>
                </a:lnTo>
                <a:lnTo>
                  <a:pt x="91708" y="58918"/>
                </a:lnTo>
                <a:lnTo>
                  <a:pt x="91708" y="55157"/>
                </a:lnTo>
                <a:close/>
                <a:moveTo>
                  <a:pt x="99474" y="55157"/>
                </a:moveTo>
                <a:lnTo>
                  <a:pt x="99474" y="58918"/>
                </a:lnTo>
                <a:lnTo>
                  <a:pt x="95684" y="58918"/>
                </a:lnTo>
                <a:lnTo>
                  <a:pt x="95684" y="55157"/>
                </a:lnTo>
                <a:close/>
                <a:moveTo>
                  <a:pt x="103449" y="55157"/>
                </a:moveTo>
                <a:lnTo>
                  <a:pt x="103449" y="58918"/>
                </a:lnTo>
                <a:lnTo>
                  <a:pt x="99659" y="58918"/>
                </a:lnTo>
                <a:lnTo>
                  <a:pt x="99659" y="55157"/>
                </a:lnTo>
                <a:close/>
                <a:moveTo>
                  <a:pt x="107424" y="55157"/>
                </a:moveTo>
                <a:lnTo>
                  <a:pt x="107424" y="58918"/>
                </a:lnTo>
                <a:lnTo>
                  <a:pt x="103634" y="58918"/>
                </a:lnTo>
                <a:lnTo>
                  <a:pt x="103634" y="55157"/>
                </a:lnTo>
                <a:close/>
                <a:moveTo>
                  <a:pt x="111400" y="55157"/>
                </a:moveTo>
                <a:lnTo>
                  <a:pt x="111400" y="58918"/>
                </a:lnTo>
                <a:lnTo>
                  <a:pt x="107609" y="58918"/>
                </a:lnTo>
                <a:lnTo>
                  <a:pt x="107609" y="55157"/>
                </a:lnTo>
                <a:close/>
                <a:moveTo>
                  <a:pt x="115376" y="55157"/>
                </a:moveTo>
                <a:lnTo>
                  <a:pt x="115376" y="58918"/>
                </a:lnTo>
                <a:lnTo>
                  <a:pt x="111585" y="58918"/>
                </a:lnTo>
                <a:lnTo>
                  <a:pt x="111585" y="55157"/>
                </a:lnTo>
                <a:close/>
                <a:moveTo>
                  <a:pt x="119351" y="55157"/>
                </a:moveTo>
                <a:lnTo>
                  <a:pt x="119351" y="58918"/>
                </a:lnTo>
                <a:lnTo>
                  <a:pt x="115560" y="58918"/>
                </a:lnTo>
                <a:lnTo>
                  <a:pt x="115560" y="55157"/>
                </a:lnTo>
                <a:close/>
                <a:moveTo>
                  <a:pt x="123326" y="55157"/>
                </a:moveTo>
                <a:lnTo>
                  <a:pt x="123326" y="58918"/>
                </a:lnTo>
                <a:lnTo>
                  <a:pt x="119535" y="58918"/>
                </a:lnTo>
                <a:lnTo>
                  <a:pt x="119535" y="55157"/>
                </a:lnTo>
                <a:close/>
                <a:moveTo>
                  <a:pt x="127301" y="55157"/>
                </a:moveTo>
                <a:lnTo>
                  <a:pt x="127301" y="58918"/>
                </a:lnTo>
                <a:lnTo>
                  <a:pt x="123510" y="58918"/>
                </a:lnTo>
                <a:lnTo>
                  <a:pt x="123510" y="55157"/>
                </a:lnTo>
                <a:close/>
                <a:moveTo>
                  <a:pt x="131277" y="55157"/>
                </a:moveTo>
                <a:lnTo>
                  <a:pt x="131277" y="58918"/>
                </a:lnTo>
                <a:lnTo>
                  <a:pt x="127485" y="58918"/>
                </a:lnTo>
                <a:lnTo>
                  <a:pt x="127485" y="55157"/>
                </a:lnTo>
                <a:close/>
                <a:moveTo>
                  <a:pt x="135252" y="55157"/>
                </a:moveTo>
                <a:lnTo>
                  <a:pt x="135252" y="58918"/>
                </a:lnTo>
                <a:lnTo>
                  <a:pt x="131461" y="58918"/>
                </a:lnTo>
                <a:lnTo>
                  <a:pt x="131461" y="55157"/>
                </a:lnTo>
                <a:close/>
                <a:moveTo>
                  <a:pt x="139227" y="55157"/>
                </a:moveTo>
                <a:lnTo>
                  <a:pt x="139227" y="58918"/>
                </a:lnTo>
                <a:lnTo>
                  <a:pt x="135436" y="58918"/>
                </a:lnTo>
                <a:lnTo>
                  <a:pt x="135436" y="55157"/>
                </a:lnTo>
                <a:close/>
                <a:moveTo>
                  <a:pt x="143202" y="55157"/>
                </a:moveTo>
                <a:lnTo>
                  <a:pt x="143202" y="58918"/>
                </a:lnTo>
                <a:lnTo>
                  <a:pt x="139411" y="58918"/>
                </a:lnTo>
                <a:lnTo>
                  <a:pt x="139411" y="55157"/>
                </a:lnTo>
                <a:close/>
                <a:moveTo>
                  <a:pt x="147177" y="55157"/>
                </a:moveTo>
                <a:lnTo>
                  <a:pt x="147177" y="58918"/>
                </a:lnTo>
                <a:lnTo>
                  <a:pt x="143387" y="58918"/>
                </a:lnTo>
                <a:lnTo>
                  <a:pt x="143387" y="55157"/>
                </a:lnTo>
                <a:close/>
                <a:moveTo>
                  <a:pt x="151224" y="55157"/>
                </a:moveTo>
                <a:lnTo>
                  <a:pt x="151224" y="58918"/>
                </a:lnTo>
                <a:lnTo>
                  <a:pt x="147362" y="58918"/>
                </a:lnTo>
                <a:lnTo>
                  <a:pt x="147362" y="55157"/>
                </a:lnTo>
                <a:close/>
                <a:moveTo>
                  <a:pt x="4068" y="59101"/>
                </a:moveTo>
                <a:lnTo>
                  <a:pt x="4068" y="62861"/>
                </a:lnTo>
                <a:lnTo>
                  <a:pt x="184" y="62861"/>
                </a:lnTo>
                <a:lnTo>
                  <a:pt x="184" y="59101"/>
                </a:lnTo>
                <a:close/>
                <a:moveTo>
                  <a:pt x="8043" y="59101"/>
                </a:moveTo>
                <a:lnTo>
                  <a:pt x="8043" y="62861"/>
                </a:lnTo>
                <a:lnTo>
                  <a:pt x="4252" y="62861"/>
                </a:lnTo>
                <a:lnTo>
                  <a:pt x="4252" y="59101"/>
                </a:lnTo>
                <a:close/>
                <a:moveTo>
                  <a:pt x="12018" y="59101"/>
                </a:moveTo>
                <a:lnTo>
                  <a:pt x="12018" y="62861"/>
                </a:lnTo>
                <a:lnTo>
                  <a:pt x="8227" y="62861"/>
                </a:lnTo>
                <a:lnTo>
                  <a:pt x="8227" y="59101"/>
                </a:lnTo>
                <a:close/>
                <a:moveTo>
                  <a:pt x="15993" y="59101"/>
                </a:moveTo>
                <a:lnTo>
                  <a:pt x="15993" y="62861"/>
                </a:lnTo>
                <a:lnTo>
                  <a:pt x="12202" y="62861"/>
                </a:lnTo>
                <a:lnTo>
                  <a:pt x="12202" y="59101"/>
                </a:lnTo>
                <a:close/>
                <a:moveTo>
                  <a:pt x="19968" y="59101"/>
                </a:moveTo>
                <a:lnTo>
                  <a:pt x="19968" y="62861"/>
                </a:lnTo>
                <a:lnTo>
                  <a:pt x="16177" y="62861"/>
                </a:lnTo>
                <a:lnTo>
                  <a:pt x="16177" y="59101"/>
                </a:lnTo>
                <a:close/>
                <a:moveTo>
                  <a:pt x="23944" y="59101"/>
                </a:moveTo>
                <a:lnTo>
                  <a:pt x="23944" y="62861"/>
                </a:lnTo>
                <a:lnTo>
                  <a:pt x="20153" y="62861"/>
                </a:lnTo>
                <a:lnTo>
                  <a:pt x="20153" y="59101"/>
                </a:lnTo>
                <a:close/>
                <a:moveTo>
                  <a:pt x="27919" y="59101"/>
                </a:moveTo>
                <a:lnTo>
                  <a:pt x="27919" y="62861"/>
                </a:lnTo>
                <a:lnTo>
                  <a:pt x="24129" y="62861"/>
                </a:lnTo>
                <a:lnTo>
                  <a:pt x="24129" y="59101"/>
                </a:lnTo>
                <a:close/>
                <a:moveTo>
                  <a:pt x="31895" y="59101"/>
                </a:moveTo>
                <a:lnTo>
                  <a:pt x="31895" y="62861"/>
                </a:lnTo>
                <a:lnTo>
                  <a:pt x="28104" y="62861"/>
                </a:lnTo>
                <a:lnTo>
                  <a:pt x="28104" y="59101"/>
                </a:lnTo>
                <a:close/>
                <a:moveTo>
                  <a:pt x="35870" y="59101"/>
                </a:moveTo>
                <a:lnTo>
                  <a:pt x="35870" y="62861"/>
                </a:lnTo>
                <a:lnTo>
                  <a:pt x="32079" y="62861"/>
                </a:lnTo>
                <a:lnTo>
                  <a:pt x="32079" y="59101"/>
                </a:lnTo>
                <a:close/>
                <a:moveTo>
                  <a:pt x="39845" y="59101"/>
                </a:moveTo>
                <a:lnTo>
                  <a:pt x="39845" y="62861"/>
                </a:lnTo>
                <a:lnTo>
                  <a:pt x="36054" y="62861"/>
                </a:lnTo>
                <a:lnTo>
                  <a:pt x="36054" y="59101"/>
                </a:lnTo>
                <a:close/>
                <a:moveTo>
                  <a:pt x="43821" y="59101"/>
                </a:moveTo>
                <a:lnTo>
                  <a:pt x="43821" y="62861"/>
                </a:lnTo>
                <a:lnTo>
                  <a:pt x="40029" y="62861"/>
                </a:lnTo>
                <a:lnTo>
                  <a:pt x="40029" y="59101"/>
                </a:lnTo>
                <a:close/>
                <a:moveTo>
                  <a:pt x="47796" y="59101"/>
                </a:moveTo>
                <a:lnTo>
                  <a:pt x="47796" y="62861"/>
                </a:lnTo>
                <a:lnTo>
                  <a:pt x="44005" y="62861"/>
                </a:lnTo>
                <a:lnTo>
                  <a:pt x="44005" y="59101"/>
                </a:lnTo>
                <a:close/>
                <a:moveTo>
                  <a:pt x="51771" y="59101"/>
                </a:moveTo>
                <a:lnTo>
                  <a:pt x="51771" y="62861"/>
                </a:lnTo>
                <a:lnTo>
                  <a:pt x="47980" y="62861"/>
                </a:lnTo>
                <a:lnTo>
                  <a:pt x="47980" y="59101"/>
                </a:lnTo>
                <a:close/>
                <a:moveTo>
                  <a:pt x="55746" y="59101"/>
                </a:moveTo>
                <a:lnTo>
                  <a:pt x="55746" y="62861"/>
                </a:lnTo>
                <a:lnTo>
                  <a:pt x="51955" y="62861"/>
                </a:lnTo>
                <a:lnTo>
                  <a:pt x="51955" y="59101"/>
                </a:lnTo>
                <a:close/>
                <a:moveTo>
                  <a:pt x="59721" y="59101"/>
                </a:moveTo>
                <a:lnTo>
                  <a:pt x="59721" y="62861"/>
                </a:lnTo>
                <a:lnTo>
                  <a:pt x="55931" y="62861"/>
                </a:lnTo>
                <a:lnTo>
                  <a:pt x="55931" y="59101"/>
                </a:lnTo>
                <a:close/>
                <a:moveTo>
                  <a:pt x="63696" y="59101"/>
                </a:moveTo>
                <a:lnTo>
                  <a:pt x="63696" y="62861"/>
                </a:lnTo>
                <a:lnTo>
                  <a:pt x="59906" y="62861"/>
                </a:lnTo>
                <a:lnTo>
                  <a:pt x="59906" y="59101"/>
                </a:lnTo>
                <a:close/>
                <a:moveTo>
                  <a:pt x="67672" y="59101"/>
                </a:moveTo>
                <a:lnTo>
                  <a:pt x="67672" y="62861"/>
                </a:lnTo>
                <a:lnTo>
                  <a:pt x="63881" y="62861"/>
                </a:lnTo>
                <a:lnTo>
                  <a:pt x="63881" y="59101"/>
                </a:lnTo>
                <a:close/>
                <a:moveTo>
                  <a:pt x="71648" y="59101"/>
                </a:moveTo>
                <a:lnTo>
                  <a:pt x="71648" y="62861"/>
                </a:lnTo>
                <a:lnTo>
                  <a:pt x="67857" y="62861"/>
                </a:lnTo>
                <a:lnTo>
                  <a:pt x="67857" y="59101"/>
                </a:lnTo>
                <a:close/>
                <a:moveTo>
                  <a:pt x="75623" y="59101"/>
                </a:moveTo>
                <a:lnTo>
                  <a:pt x="75623" y="62861"/>
                </a:lnTo>
                <a:lnTo>
                  <a:pt x="71832" y="62861"/>
                </a:lnTo>
                <a:lnTo>
                  <a:pt x="71832" y="59101"/>
                </a:lnTo>
                <a:close/>
                <a:moveTo>
                  <a:pt x="79598" y="59101"/>
                </a:moveTo>
                <a:lnTo>
                  <a:pt x="79598" y="62861"/>
                </a:lnTo>
                <a:lnTo>
                  <a:pt x="75807" y="62861"/>
                </a:lnTo>
                <a:lnTo>
                  <a:pt x="75807" y="59101"/>
                </a:lnTo>
                <a:close/>
                <a:moveTo>
                  <a:pt x="83573" y="59101"/>
                </a:moveTo>
                <a:lnTo>
                  <a:pt x="83573" y="62861"/>
                </a:lnTo>
                <a:lnTo>
                  <a:pt x="79782" y="62861"/>
                </a:lnTo>
                <a:lnTo>
                  <a:pt x="79782" y="59101"/>
                </a:lnTo>
                <a:close/>
                <a:moveTo>
                  <a:pt x="87549" y="59101"/>
                </a:moveTo>
                <a:lnTo>
                  <a:pt x="87549" y="62861"/>
                </a:lnTo>
                <a:lnTo>
                  <a:pt x="83757" y="62861"/>
                </a:lnTo>
                <a:lnTo>
                  <a:pt x="83757" y="59101"/>
                </a:lnTo>
                <a:close/>
                <a:moveTo>
                  <a:pt x="91524" y="59101"/>
                </a:moveTo>
                <a:lnTo>
                  <a:pt x="91524" y="62861"/>
                </a:lnTo>
                <a:lnTo>
                  <a:pt x="87733" y="62861"/>
                </a:lnTo>
                <a:lnTo>
                  <a:pt x="87733" y="59101"/>
                </a:lnTo>
                <a:close/>
                <a:moveTo>
                  <a:pt x="95499" y="59101"/>
                </a:moveTo>
                <a:lnTo>
                  <a:pt x="95499" y="62861"/>
                </a:lnTo>
                <a:lnTo>
                  <a:pt x="91708" y="62861"/>
                </a:lnTo>
                <a:lnTo>
                  <a:pt x="91708" y="59101"/>
                </a:lnTo>
                <a:close/>
                <a:moveTo>
                  <a:pt x="99474" y="59101"/>
                </a:moveTo>
                <a:lnTo>
                  <a:pt x="99474" y="62861"/>
                </a:lnTo>
                <a:lnTo>
                  <a:pt x="95684" y="62861"/>
                </a:lnTo>
                <a:lnTo>
                  <a:pt x="95684" y="59101"/>
                </a:lnTo>
                <a:close/>
                <a:moveTo>
                  <a:pt x="103449" y="59101"/>
                </a:moveTo>
                <a:lnTo>
                  <a:pt x="103449" y="62861"/>
                </a:lnTo>
                <a:lnTo>
                  <a:pt x="99659" y="62861"/>
                </a:lnTo>
                <a:lnTo>
                  <a:pt x="99659" y="59101"/>
                </a:lnTo>
                <a:close/>
                <a:moveTo>
                  <a:pt x="107424" y="59101"/>
                </a:moveTo>
                <a:lnTo>
                  <a:pt x="107424" y="62861"/>
                </a:lnTo>
                <a:lnTo>
                  <a:pt x="103634" y="62861"/>
                </a:lnTo>
                <a:lnTo>
                  <a:pt x="103634" y="59101"/>
                </a:lnTo>
                <a:close/>
                <a:moveTo>
                  <a:pt x="111400" y="59101"/>
                </a:moveTo>
                <a:lnTo>
                  <a:pt x="111400" y="62861"/>
                </a:lnTo>
                <a:lnTo>
                  <a:pt x="107609" y="62861"/>
                </a:lnTo>
                <a:lnTo>
                  <a:pt x="107609" y="59101"/>
                </a:lnTo>
                <a:close/>
                <a:moveTo>
                  <a:pt x="115376" y="59101"/>
                </a:moveTo>
                <a:lnTo>
                  <a:pt x="115376" y="62861"/>
                </a:lnTo>
                <a:lnTo>
                  <a:pt x="111585" y="62861"/>
                </a:lnTo>
                <a:lnTo>
                  <a:pt x="111585" y="59101"/>
                </a:lnTo>
                <a:close/>
                <a:moveTo>
                  <a:pt x="119351" y="59101"/>
                </a:moveTo>
                <a:lnTo>
                  <a:pt x="119351" y="62861"/>
                </a:lnTo>
                <a:lnTo>
                  <a:pt x="115560" y="62861"/>
                </a:lnTo>
                <a:lnTo>
                  <a:pt x="115560" y="59101"/>
                </a:lnTo>
                <a:close/>
                <a:moveTo>
                  <a:pt x="123326" y="59101"/>
                </a:moveTo>
                <a:lnTo>
                  <a:pt x="123326" y="62861"/>
                </a:lnTo>
                <a:lnTo>
                  <a:pt x="119535" y="62861"/>
                </a:lnTo>
                <a:lnTo>
                  <a:pt x="119535" y="59101"/>
                </a:lnTo>
                <a:close/>
                <a:moveTo>
                  <a:pt x="127301" y="59101"/>
                </a:moveTo>
                <a:lnTo>
                  <a:pt x="127301" y="62861"/>
                </a:lnTo>
                <a:lnTo>
                  <a:pt x="123510" y="62861"/>
                </a:lnTo>
                <a:lnTo>
                  <a:pt x="123510" y="59101"/>
                </a:lnTo>
                <a:close/>
                <a:moveTo>
                  <a:pt x="131277" y="59101"/>
                </a:moveTo>
                <a:lnTo>
                  <a:pt x="131277" y="62861"/>
                </a:lnTo>
                <a:lnTo>
                  <a:pt x="127485" y="62861"/>
                </a:lnTo>
                <a:lnTo>
                  <a:pt x="127485" y="59101"/>
                </a:lnTo>
                <a:close/>
                <a:moveTo>
                  <a:pt x="135252" y="59101"/>
                </a:moveTo>
                <a:lnTo>
                  <a:pt x="135252" y="62861"/>
                </a:lnTo>
                <a:lnTo>
                  <a:pt x="131461" y="62861"/>
                </a:lnTo>
                <a:lnTo>
                  <a:pt x="131461" y="59101"/>
                </a:lnTo>
                <a:close/>
                <a:moveTo>
                  <a:pt x="139227" y="59101"/>
                </a:moveTo>
                <a:lnTo>
                  <a:pt x="139227" y="62861"/>
                </a:lnTo>
                <a:lnTo>
                  <a:pt x="135436" y="62861"/>
                </a:lnTo>
                <a:lnTo>
                  <a:pt x="135436" y="59101"/>
                </a:lnTo>
                <a:close/>
                <a:moveTo>
                  <a:pt x="143202" y="59101"/>
                </a:moveTo>
                <a:lnTo>
                  <a:pt x="143202" y="62861"/>
                </a:lnTo>
                <a:lnTo>
                  <a:pt x="139411" y="62861"/>
                </a:lnTo>
                <a:lnTo>
                  <a:pt x="139411" y="59101"/>
                </a:lnTo>
                <a:close/>
                <a:moveTo>
                  <a:pt x="147177" y="59101"/>
                </a:moveTo>
                <a:lnTo>
                  <a:pt x="147177" y="62861"/>
                </a:lnTo>
                <a:lnTo>
                  <a:pt x="143387" y="62861"/>
                </a:lnTo>
                <a:lnTo>
                  <a:pt x="143387" y="59101"/>
                </a:lnTo>
                <a:close/>
                <a:moveTo>
                  <a:pt x="151224" y="59101"/>
                </a:moveTo>
                <a:lnTo>
                  <a:pt x="151224" y="62861"/>
                </a:lnTo>
                <a:lnTo>
                  <a:pt x="147362" y="62861"/>
                </a:lnTo>
                <a:lnTo>
                  <a:pt x="147362" y="59101"/>
                </a:lnTo>
                <a:close/>
                <a:moveTo>
                  <a:pt x="4068" y="63043"/>
                </a:moveTo>
                <a:lnTo>
                  <a:pt x="4068" y="66803"/>
                </a:lnTo>
                <a:lnTo>
                  <a:pt x="184" y="66803"/>
                </a:lnTo>
                <a:lnTo>
                  <a:pt x="184" y="63043"/>
                </a:lnTo>
                <a:close/>
                <a:moveTo>
                  <a:pt x="8043" y="63043"/>
                </a:moveTo>
                <a:lnTo>
                  <a:pt x="8043" y="66803"/>
                </a:lnTo>
                <a:lnTo>
                  <a:pt x="4252" y="66803"/>
                </a:lnTo>
                <a:lnTo>
                  <a:pt x="4252" y="63043"/>
                </a:lnTo>
                <a:close/>
                <a:moveTo>
                  <a:pt x="12018" y="63043"/>
                </a:moveTo>
                <a:lnTo>
                  <a:pt x="12018" y="66803"/>
                </a:lnTo>
                <a:lnTo>
                  <a:pt x="8227" y="66803"/>
                </a:lnTo>
                <a:lnTo>
                  <a:pt x="8227" y="63043"/>
                </a:lnTo>
                <a:close/>
                <a:moveTo>
                  <a:pt x="15993" y="63043"/>
                </a:moveTo>
                <a:lnTo>
                  <a:pt x="15993" y="66803"/>
                </a:lnTo>
                <a:lnTo>
                  <a:pt x="12202" y="66803"/>
                </a:lnTo>
                <a:lnTo>
                  <a:pt x="12202" y="63043"/>
                </a:lnTo>
                <a:close/>
                <a:moveTo>
                  <a:pt x="19968" y="63043"/>
                </a:moveTo>
                <a:lnTo>
                  <a:pt x="19968" y="66803"/>
                </a:lnTo>
                <a:lnTo>
                  <a:pt x="16177" y="66803"/>
                </a:lnTo>
                <a:lnTo>
                  <a:pt x="16177" y="63043"/>
                </a:lnTo>
                <a:close/>
                <a:moveTo>
                  <a:pt x="23944" y="63043"/>
                </a:moveTo>
                <a:lnTo>
                  <a:pt x="23944" y="66803"/>
                </a:lnTo>
                <a:lnTo>
                  <a:pt x="20153" y="66803"/>
                </a:lnTo>
                <a:lnTo>
                  <a:pt x="20153" y="63043"/>
                </a:lnTo>
                <a:close/>
                <a:moveTo>
                  <a:pt x="27919" y="63043"/>
                </a:moveTo>
                <a:lnTo>
                  <a:pt x="27919" y="66803"/>
                </a:lnTo>
                <a:lnTo>
                  <a:pt x="24129" y="66803"/>
                </a:lnTo>
                <a:lnTo>
                  <a:pt x="24129" y="63043"/>
                </a:lnTo>
                <a:close/>
                <a:moveTo>
                  <a:pt x="31895" y="63043"/>
                </a:moveTo>
                <a:lnTo>
                  <a:pt x="31895" y="66803"/>
                </a:lnTo>
                <a:lnTo>
                  <a:pt x="28104" y="66803"/>
                </a:lnTo>
                <a:lnTo>
                  <a:pt x="28104" y="63043"/>
                </a:lnTo>
                <a:close/>
                <a:moveTo>
                  <a:pt x="35870" y="63043"/>
                </a:moveTo>
                <a:lnTo>
                  <a:pt x="35870" y="66803"/>
                </a:lnTo>
                <a:lnTo>
                  <a:pt x="32079" y="66803"/>
                </a:lnTo>
                <a:lnTo>
                  <a:pt x="32079" y="63043"/>
                </a:lnTo>
                <a:close/>
                <a:moveTo>
                  <a:pt x="39845" y="63043"/>
                </a:moveTo>
                <a:lnTo>
                  <a:pt x="39845" y="66803"/>
                </a:lnTo>
                <a:lnTo>
                  <a:pt x="36054" y="66803"/>
                </a:lnTo>
                <a:lnTo>
                  <a:pt x="36054" y="63043"/>
                </a:lnTo>
                <a:close/>
                <a:moveTo>
                  <a:pt x="43821" y="63043"/>
                </a:moveTo>
                <a:lnTo>
                  <a:pt x="43821" y="66803"/>
                </a:lnTo>
                <a:lnTo>
                  <a:pt x="40029" y="66803"/>
                </a:lnTo>
                <a:lnTo>
                  <a:pt x="40029" y="63043"/>
                </a:lnTo>
                <a:close/>
                <a:moveTo>
                  <a:pt x="47796" y="63043"/>
                </a:moveTo>
                <a:lnTo>
                  <a:pt x="47796" y="66803"/>
                </a:lnTo>
                <a:lnTo>
                  <a:pt x="44005" y="66803"/>
                </a:lnTo>
                <a:lnTo>
                  <a:pt x="44005" y="63043"/>
                </a:lnTo>
                <a:close/>
                <a:moveTo>
                  <a:pt x="51771" y="63043"/>
                </a:moveTo>
                <a:lnTo>
                  <a:pt x="51771" y="66803"/>
                </a:lnTo>
                <a:lnTo>
                  <a:pt x="47980" y="66803"/>
                </a:lnTo>
                <a:lnTo>
                  <a:pt x="47980" y="63043"/>
                </a:lnTo>
                <a:close/>
                <a:moveTo>
                  <a:pt x="55746" y="63043"/>
                </a:moveTo>
                <a:lnTo>
                  <a:pt x="55746" y="66803"/>
                </a:lnTo>
                <a:lnTo>
                  <a:pt x="51955" y="66803"/>
                </a:lnTo>
                <a:lnTo>
                  <a:pt x="51955" y="63043"/>
                </a:lnTo>
                <a:close/>
                <a:moveTo>
                  <a:pt x="59721" y="63043"/>
                </a:moveTo>
                <a:lnTo>
                  <a:pt x="59721" y="66803"/>
                </a:lnTo>
                <a:lnTo>
                  <a:pt x="55931" y="66803"/>
                </a:lnTo>
                <a:lnTo>
                  <a:pt x="55931" y="63043"/>
                </a:lnTo>
                <a:close/>
                <a:moveTo>
                  <a:pt x="63696" y="63043"/>
                </a:moveTo>
                <a:lnTo>
                  <a:pt x="63696" y="66803"/>
                </a:lnTo>
                <a:lnTo>
                  <a:pt x="59906" y="66803"/>
                </a:lnTo>
                <a:lnTo>
                  <a:pt x="59906" y="63043"/>
                </a:lnTo>
                <a:close/>
                <a:moveTo>
                  <a:pt x="67672" y="63043"/>
                </a:moveTo>
                <a:lnTo>
                  <a:pt x="67672" y="66803"/>
                </a:lnTo>
                <a:lnTo>
                  <a:pt x="63881" y="66803"/>
                </a:lnTo>
                <a:lnTo>
                  <a:pt x="63881" y="63043"/>
                </a:lnTo>
                <a:close/>
                <a:moveTo>
                  <a:pt x="71648" y="63043"/>
                </a:moveTo>
                <a:lnTo>
                  <a:pt x="71648" y="66803"/>
                </a:lnTo>
                <a:lnTo>
                  <a:pt x="67857" y="66803"/>
                </a:lnTo>
                <a:lnTo>
                  <a:pt x="67857" y="63043"/>
                </a:lnTo>
                <a:close/>
                <a:moveTo>
                  <a:pt x="75623" y="63043"/>
                </a:moveTo>
                <a:lnTo>
                  <a:pt x="75623" y="66803"/>
                </a:lnTo>
                <a:lnTo>
                  <a:pt x="71832" y="66803"/>
                </a:lnTo>
                <a:lnTo>
                  <a:pt x="71832" y="63043"/>
                </a:lnTo>
                <a:close/>
                <a:moveTo>
                  <a:pt x="79598" y="63043"/>
                </a:moveTo>
                <a:lnTo>
                  <a:pt x="79598" y="66803"/>
                </a:lnTo>
                <a:lnTo>
                  <a:pt x="75807" y="66803"/>
                </a:lnTo>
                <a:lnTo>
                  <a:pt x="75807" y="63043"/>
                </a:lnTo>
                <a:close/>
                <a:moveTo>
                  <a:pt x="83573" y="63043"/>
                </a:moveTo>
                <a:lnTo>
                  <a:pt x="83573" y="66803"/>
                </a:lnTo>
                <a:lnTo>
                  <a:pt x="79782" y="66803"/>
                </a:lnTo>
                <a:lnTo>
                  <a:pt x="79782" y="63043"/>
                </a:lnTo>
                <a:close/>
                <a:moveTo>
                  <a:pt x="87549" y="63043"/>
                </a:moveTo>
                <a:lnTo>
                  <a:pt x="87549" y="66803"/>
                </a:lnTo>
                <a:lnTo>
                  <a:pt x="83757" y="66803"/>
                </a:lnTo>
                <a:lnTo>
                  <a:pt x="83757" y="63043"/>
                </a:lnTo>
                <a:close/>
                <a:moveTo>
                  <a:pt x="91524" y="63043"/>
                </a:moveTo>
                <a:lnTo>
                  <a:pt x="91524" y="66803"/>
                </a:lnTo>
                <a:lnTo>
                  <a:pt x="87733" y="66803"/>
                </a:lnTo>
                <a:lnTo>
                  <a:pt x="87733" y="63043"/>
                </a:lnTo>
                <a:close/>
                <a:moveTo>
                  <a:pt x="95499" y="63043"/>
                </a:moveTo>
                <a:lnTo>
                  <a:pt x="95499" y="66803"/>
                </a:lnTo>
                <a:lnTo>
                  <a:pt x="91708" y="66803"/>
                </a:lnTo>
                <a:lnTo>
                  <a:pt x="91708" y="63043"/>
                </a:lnTo>
                <a:close/>
                <a:moveTo>
                  <a:pt x="99474" y="63043"/>
                </a:moveTo>
                <a:lnTo>
                  <a:pt x="99474" y="66803"/>
                </a:lnTo>
                <a:lnTo>
                  <a:pt x="95684" y="66803"/>
                </a:lnTo>
                <a:lnTo>
                  <a:pt x="95684" y="63043"/>
                </a:lnTo>
                <a:close/>
                <a:moveTo>
                  <a:pt x="103449" y="63043"/>
                </a:moveTo>
                <a:lnTo>
                  <a:pt x="103449" y="66803"/>
                </a:lnTo>
                <a:lnTo>
                  <a:pt x="99659" y="66803"/>
                </a:lnTo>
                <a:lnTo>
                  <a:pt x="99659" y="63043"/>
                </a:lnTo>
                <a:close/>
                <a:moveTo>
                  <a:pt x="107424" y="63043"/>
                </a:moveTo>
                <a:lnTo>
                  <a:pt x="107424" y="66803"/>
                </a:lnTo>
                <a:lnTo>
                  <a:pt x="103634" y="66803"/>
                </a:lnTo>
                <a:lnTo>
                  <a:pt x="103634" y="63043"/>
                </a:lnTo>
                <a:close/>
                <a:moveTo>
                  <a:pt x="111400" y="63043"/>
                </a:moveTo>
                <a:lnTo>
                  <a:pt x="111400" y="66803"/>
                </a:lnTo>
                <a:lnTo>
                  <a:pt x="107609" y="66803"/>
                </a:lnTo>
                <a:lnTo>
                  <a:pt x="107609" y="63043"/>
                </a:lnTo>
                <a:close/>
                <a:moveTo>
                  <a:pt x="115376" y="63043"/>
                </a:moveTo>
                <a:lnTo>
                  <a:pt x="115376" y="66803"/>
                </a:lnTo>
                <a:lnTo>
                  <a:pt x="111585" y="66803"/>
                </a:lnTo>
                <a:lnTo>
                  <a:pt x="111585" y="63043"/>
                </a:lnTo>
                <a:close/>
                <a:moveTo>
                  <a:pt x="119351" y="63044"/>
                </a:moveTo>
                <a:lnTo>
                  <a:pt x="119351" y="66803"/>
                </a:lnTo>
                <a:lnTo>
                  <a:pt x="115560" y="66803"/>
                </a:lnTo>
                <a:lnTo>
                  <a:pt x="115560" y="63044"/>
                </a:lnTo>
                <a:close/>
                <a:moveTo>
                  <a:pt x="123326" y="63044"/>
                </a:moveTo>
                <a:lnTo>
                  <a:pt x="123326" y="66803"/>
                </a:lnTo>
                <a:lnTo>
                  <a:pt x="119535" y="66803"/>
                </a:lnTo>
                <a:lnTo>
                  <a:pt x="119535" y="63044"/>
                </a:lnTo>
                <a:close/>
                <a:moveTo>
                  <a:pt x="127301" y="63044"/>
                </a:moveTo>
                <a:lnTo>
                  <a:pt x="127301" y="66803"/>
                </a:lnTo>
                <a:lnTo>
                  <a:pt x="123510" y="66803"/>
                </a:lnTo>
                <a:lnTo>
                  <a:pt x="123510" y="63044"/>
                </a:lnTo>
                <a:close/>
                <a:moveTo>
                  <a:pt x="131277" y="63044"/>
                </a:moveTo>
                <a:lnTo>
                  <a:pt x="131277" y="66803"/>
                </a:lnTo>
                <a:lnTo>
                  <a:pt x="127485" y="66803"/>
                </a:lnTo>
                <a:lnTo>
                  <a:pt x="127485" y="63044"/>
                </a:lnTo>
                <a:close/>
                <a:moveTo>
                  <a:pt x="135252" y="63044"/>
                </a:moveTo>
                <a:lnTo>
                  <a:pt x="135252" y="66803"/>
                </a:lnTo>
                <a:lnTo>
                  <a:pt x="131461" y="66803"/>
                </a:lnTo>
                <a:lnTo>
                  <a:pt x="131461" y="63044"/>
                </a:lnTo>
                <a:close/>
                <a:moveTo>
                  <a:pt x="139227" y="63044"/>
                </a:moveTo>
                <a:lnTo>
                  <a:pt x="139227" y="66803"/>
                </a:lnTo>
                <a:lnTo>
                  <a:pt x="135436" y="66803"/>
                </a:lnTo>
                <a:lnTo>
                  <a:pt x="135436" y="63044"/>
                </a:lnTo>
                <a:close/>
                <a:moveTo>
                  <a:pt x="143202" y="63044"/>
                </a:moveTo>
                <a:lnTo>
                  <a:pt x="143202" y="66803"/>
                </a:lnTo>
                <a:lnTo>
                  <a:pt x="139411" y="66803"/>
                </a:lnTo>
                <a:lnTo>
                  <a:pt x="139411" y="63044"/>
                </a:lnTo>
                <a:close/>
                <a:moveTo>
                  <a:pt x="147177" y="63044"/>
                </a:moveTo>
                <a:lnTo>
                  <a:pt x="147177" y="66803"/>
                </a:lnTo>
                <a:lnTo>
                  <a:pt x="143387" y="66803"/>
                </a:lnTo>
                <a:lnTo>
                  <a:pt x="143387" y="63044"/>
                </a:lnTo>
                <a:close/>
                <a:moveTo>
                  <a:pt x="151224" y="63044"/>
                </a:moveTo>
                <a:lnTo>
                  <a:pt x="151224" y="66803"/>
                </a:lnTo>
                <a:lnTo>
                  <a:pt x="147362" y="66803"/>
                </a:lnTo>
                <a:lnTo>
                  <a:pt x="147362" y="63044"/>
                </a:lnTo>
                <a:close/>
                <a:moveTo>
                  <a:pt x="4068" y="66986"/>
                </a:moveTo>
                <a:lnTo>
                  <a:pt x="4068" y="70746"/>
                </a:lnTo>
                <a:lnTo>
                  <a:pt x="184" y="70746"/>
                </a:lnTo>
                <a:lnTo>
                  <a:pt x="184" y="66986"/>
                </a:lnTo>
                <a:close/>
                <a:moveTo>
                  <a:pt x="8043" y="66986"/>
                </a:moveTo>
                <a:lnTo>
                  <a:pt x="8043" y="70746"/>
                </a:lnTo>
                <a:lnTo>
                  <a:pt x="4252" y="70746"/>
                </a:lnTo>
                <a:lnTo>
                  <a:pt x="4252" y="66986"/>
                </a:lnTo>
                <a:close/>
                <a:moveTo>
                  <a:pt x="12018" y="66986"/>
                </a:moveTo>
                <a:lnTo>
                  <a:pt x="12018" y="70746"/>
                </a:lnTo>
                <a:lnTo>
                  <a:pt x="8227" y="70746"/>
                </a:lnTo>
                <a:lnTo>
                  <a:pt x="8227" y="66986"/>
                </a:lnTo>
                <a:close/>
                <a:moveTo>
                  <a:pt x="15993" y="66986"/>
                </a:moveTo>
                <a:lnTo>
                  <a:pt x="15993" y="70746"/>
                </a:lnTo>
                <a:lnTo>
                  <a:pt x="12202" y="70746"/>
                </a:lnTo>
                <a:lnTo>
                  <a:pt x="12202" y="66986"/>
                </a:lnTo>
                <a:close/>
                <a:moveTo>
                  <a:pt x="19968" y="66986"/>
                </a:moveTo>
                <a:lnTo>
                  <a:pt x="19968" y="70746"/>
                </a:lnTo>
                <a:lnTo>
                  <a:pt x="16177" y="70746"/>
                </a:lnTo>
                <a:lnTo>
                  <a:pt x="16177" y="66986"/>
                </a:lnTo>
                <a:close/>
                <a:moveTo>
                  <a:pt x="23944" y="66986"/>
                </a:moveTo>
                <a:lnTo>
                  <a:pt x="23944" y="70746"/>
                </a:lnTo>
                <a:lnTo>
                  <a:pt x="20153" y="70746"/>
                </a:lnTo>
                <a:lnTo>
                  <a:pt x="20153" y="66986"/>
                </a:lnTo>
                <a:close/>
                <a:moveTo>
                  <a:pt x="27919" y="66986"/>
                </a:moveTo>
                <a:lnTo>
                  <a:pt x="27919" y="70746"/>
                </a:lnTo>
                <a:lnTo>
                  <a:pt x="24129" y="70746"/>
                </a:lnTo>
                <a:lnTo>
                  <a:pt x="24129" y="66986"/>
                </a:lnTo>
                <a:close/>
                <a:moveTo>
                  <a:pt x="31895" y="66986"/>
                </a:moveTo>
                <a:lnTo>
                  <a:pt x="31895" y="70746"/>
                </a:lnTo>
                <a:lnTo>
                  <a:pt x="28104" y="70746"/>
                </a:lnTo>
                <a:lnTo>
                  <a:pt x="28104" y="66986"/>
                </a:lnTo>
                <a:close/>
                <a:moveTo>
                  <a:pt x="35870" y="66986"/>
                </a:moveTo>
                <a:lnTo>
                  <a:pt x="35870" y="70746"/>
                </a:lnTo>
                <a:lnTo>
                  <a:pt x="32079" y="70746"/>
                </a:lnTo>
                <a:lnTo>
                  <a:pt x="32079" y="66986"/>
                </a:lnTo>
                <a:close/>
                <a:moveTo>
                  <a:pt x="39845" y="66986"/>
                </a:moveTo>
                <a:lnTo>
                  <a:pt x="39845" y="70746"/>
                </a:lnTo>
                <a:lnTo>
                  <a:pt x="36054" y="70746"/>
                </a:lnTo>
                <a:lnTo>
                  <a:pt x="36054" y="66986"/>
                </a:lnTo>
                <a:close/>
                <a:moveTo>
                  <a:pt x="43821" y="66986"/>
                </a:moveTo>
                <a:lnTo>
                  <a:pt x="43821" y="70746"/>
                </a:lnTo>
                <a:lnTo>
                  <a:pt x="40029" y="70746"/>
                </a:lnTo>
                <a:lnTo>
                  <a:pt x="40029" y="66986"/>
                </a:lnTo>
                <a:close/>
                <a:moveTo>
                  <a:pt x="47796" y="66986"/>
                </a:moveTo>
                <a:lnTo>
                  <a:pt x="47796" y="70746"/>
                </a:lnTo>
                <a:lnTo>
                  <a:pt x="44005" y="70746"/>
                </a:lnTo>
                <a:lnTo>
                  <a:pt x="44005" y="66986"/>
                </a:lnTo>
                <a:close/>
                <a:moveTo>
                  <a:pt x="51771" y="66986"/>
                </a:moveTo>
                <a:lnTo>
                  <a:pt x="51771" y="70746"/>
                </a:lnTo>
                <a:lnTo>
                  <a:pt x="47980" y="70746"/>
                </a:lnTo>
                <a:lnTo>
                  <a:pt x="47980" y="66986"/>
                </a:lnTo>
                <a:close/>
                <a:moveTo>
                  <a:pt x="55746" y="66986"/>
                </a:moveTo>
                <a:lnTo>
                  <a:pt x="55746" y="70746"/>
                </a:lnTo>
                <a:lnTo>
                  <a:pt x="51955" y="70746"/>
                </a:lnTo>
                <a:lnTo>
                  <a:pt x="51955" y="66986"/>
                </a:lnTo>
                <a:close/>
                <a:moveTo>
                  <a:pt x="59721" y="66986"/>
                </a:moveTo>
                <a:lnTo>
                  <a:pt x="59721" y="70746"/>
                </a:lnTo>
                <a:lnTo>
                  <a:pt x="55931" y="70746"/>
                </a:lnTo>
                <a:lnTo>
                  <a:pt x="55931" y="66986"/>
                </a:lnTo>
                <a:close/>
                <a:moveTo>
                  <a:pt x="63696" y="66986"/>
                </a:moveTo>
                <a:lnTo>
                  <a:pt x="63696" y="70746"/>
                </a:lnTo>
                <a:lnTo>
                  <a:pt x="59906" y="70746"/>
                </a:lnTo>
                <a:lnTo>
                  <a:pt x="59906" y="66986"/>
                </a:lnTo>
                <a:close/>
                <a:moveTo>
                  <a:pt x="67672" y="66986"/>
                </a:moveTo>
                <a:lnTo>
                  <a:pt x="67672" y="70746"/>
                </a:lnTo>
                <a:lnTo>
                  <a:pt x="63881" y="70746"/>
                </a:lnTo>
                <a:lnTo>
                  <a:pt x="63881" y="66986"/>
                </a:lnTo>
                <a:close/>
                <a:moveTo>
                  <a:pt x="71648" y="66986"/>
                </a:moveTo>
                <a:lnTo>
                  <a:pt x="71648" y="70746"/>
                </a:lnTo>
                <a:lnTo>
                  <a:pt x="67857" y="70746"/>
                </a:lnTo>
                <a:lnTo>
                  <a:pt x="67857" y="66986"/>
                </a:lnTo>
                <a:close/>
                <a:moveTo>
                  <a:pt x="75623" y="66986"/>
                </a:moveTo>
                <a:lnTo>
                  <a:pt x="75623" y="70746"/>
                </a:lnTo>
                <a:lnTo>
                  <a:pt x="71832" y="70746"/>
                </a:lnTo>
                <a:lnTo>
                  <a:pt x="71832" y="66986"/>
                </a:lnTo>
                <a:close/>
                <a:moveTo>
                  <a:pt x="79598" y="66986"/>
                </a:moveTo>
                <a:lnTo>
                  <a:pt x="79598" y="70746"/>
                </a:lnTo>
                <a:lnTo>
                  <a:pt x="75807" y="70746"/>
                </a:lnTo>
                <a:lnTo>
                  <a:pt x="75807" y="66986"/>
                </a:lnTo>
                <a:close/>
                <a:moveTo>
                  <a:pt x="83573" y="66986"/>
                </a:moveTo>
                <a:lnTo>
                  <a:pt x="83573" y="70746"/>
                </a:lnTo>
                <a:lnTo>
                  <a:pt x="79782" y="70746"/>
                </a:lnTo>
                <a:lnTo>
                  <a:pt x="79782" y="66986"/>
                </a:lnTo>
                <a:close/>
                <a:moveTo>
                  <a:pt x="87549" y="66986"/>
                </a:moveTo>
                <a:lnTo>
                  <a:pt x="87549" y="70746"/>
                </a:lnTo>
                <a:lnTo>
                  <a:pt x="83757" y="70746"/>
                </a:lnTo>
                <a:lnTo>
                  <a:pt x="83757" y="66986"/>
                </a:lnTo>
                <a:close/>
                <a:moveTo>
                  <a:pt x="91524" y="66986"/>
                </a:moveTo>
                <a:lnTo>
                  <a:pt x="91524" y="70746"/>
                </a:lnTo>
                <a:lnTo>
                  <a:pt x="87733" y="70746"/>
                </a:lnTo>
                <a:lnTo>
                  <a:pt x="87733" y="66986"/>
                </a:lnTo>
                <a:close/>
                <a:moveTo>
                  <a:pt x="95499" y="66986"/>
                </a:moveTo>
                <a:lnTo>
                  <a:pt x="95499" y="70746"/>
                </a:lnTo>
                <a:lnTo>
                  <a:pt x="91708" y="70746"/>
                </a:lnTo>
                <a:lnTo>
                  <a:pt x="91708" y="66986"/>
                </a:lnTo>
                <a:close/>
                <a:moveTo>
                  <a:pt x="99474" y="66986"/>
                </a:moveTo>
                <a:lnTo>
                  <a:pt x="99474" y="70746"/>
                </a:lnTo>
                <a:lnTo>
                  <a:pt x="95684" y="70746"/>
                </a:lnTo>
                <a:lnTo>
                  <a:pt x="95684" y="66986"/>
                </a:lnTo>
                <a:close/>
                <a:moveTo>
                  <a:pt x="103449" y="66986"/>
                </a:moveTo>
                <a:lnTo>
                  <a:pt x="103449" y="70746"/>
                </a:lnTo>
                <a:lnTo>
                  <a:pt x="99659" y="70746"/>
                </a:lnTo>
                <a:lnTo>
                  <a:pt x="99659" y="66986"/>
                </a:lnTo>
                <a:close/>
                <a:moveTo>
                  <a:pt x="107424" y="66986"/>
                </a:moveTo>
                <a:lnTo>
                  <a:pt x="107424" y="70746"/>
                </a:lnTo>
                <a:lnTo>
                  <a:pt x="103634" y="70746"/>
                </a:lnTo>
                <a:lnTo>
                  <a:pt x="103634" y="66986"/>
                </a:lnTo>
                <a:close/>
                <a:moveTo>
                  <a:pt x="111400" y="66986"/>
                </a:moveTo>
                <a:lnTo>
                  <a:pt x="111400" y="70746"/>
                </a:lnTo>
                <a:lnTo>
                  <a:pt x="107609" y="70746"/>
                </a:lnTo>
                <a:lnTo>
                  <a:pt x="107609" y="66986"/>
                </a:lnTo>
                <a:close/>
                <a:moveTo>
                  <a:pt x="115376" y="66986"/>
                </a:moveTo>
                <a:lnTo>
                  <a:pt x="115376" y="70746"/>
                </a:lnTo>
                <a:lnTo>
                  <a:pt x="111585" y="70746"/>
                </a:lnTo>
                <a:lnTo>
                  <a:pt x="111585" y="66986"/>
                </a:lnTo>
                <a:close/>
                <a:moveTo>
                  <a:pt x="119351" y="66986"/>
                </a:moveTo>
                <a:lnTo>
                  <a:pt x="119351" y="70746"/>
                </a:lnTo>
                <a:lnTo>
                  <a:pt x="115560" y="70746"/>
                </a:lnTo>
                <a:lnTo>
                  <a:pt x="115560" y="66986"/>
                </a:lnTo>
                <a:close/>
                <a:moveTo>
                  <a:pt x="123326" y="66986"/>
                </a:moveTo>
                <a:lnTo>
                  <a:pt x="123326" y="70746"/>
                </a:lnTo>
                <a:lnTo>
                  <a:pt x="119535" y="70746"/>
                </a:lnTo>
                <a:lnTo>
                  <a:pt x="119535" y="66986"/>
                </a:lnTo>
                <a:close/>
                <a:moveTo>
                  <a:pt x="127301" y="66986"/>
                </a:moveTo>
                <a:lnTo>
                  <a:pt x="127301" y="70746"/>
                </a:lnTo>
                <a:lnTo>
                  <a:pt x="123510" y="70746"/>
                </a:lnTo>
                <a:lnTo>
                  <a:pt x="123510" y="66986"/>
                </a:lnTo>
                <a:close/>
                <a:moveTo>
                  <a:pt x="131277" y="66986"/>
                </a:moveTo>
                <a:lnTo>
                  <a:pt x="131277" y="70746"/>
                </a:lnTo>
                <a:lnTo>
                  <a:pt x="127485" y="70746"/>
                </a:lnTo>
                <a:lnTo>
                  <a:pt x="127485" y="66986"/>
                </a:lnTo>
                <a:close/>
                <a:moveTo>
                  <a:pt x="135252" y="66986"/>
                </a:moveTo>
                <a:lnTo>
                  <a:pt x="135252" y="70746"/>
                </a:lnTo>
                <a:lnTo>
                  <a:pt x="131461" y="70746"/>
                </a:lnTo>
                <a:lnTo>
                  <a:pt x="131461" y="66986"/>
                </a:lnTo>
                <a:close/>
                <a:moveTo>
                  <a:pt x="139227" y="66986"/>
                </a:moveTo>
                <a:lnTo>
                  <a:pt x="139227" y="70746"/>
                </a:lnTo>
                <a:lnTo>
                  <a:pt x="135436" y="70746"/>
                </a:lnTo>
                <a:lnTo>
                  <a:pt x="135436" y="66986"/>
                </a:lnTo>
                <a:close/>
                <a:moveTo>
                  <a:pt x="143202" y="66986"/>
                </a:moveTo>
                <a:lnTo>
                  <a:pt x="143202" y="70746"/>
                </a:lnTo>
                <a:lnTo>
                  <a:pt x="139411" y="70746"/>
                </a:lnTo>
                <a:lnTo>
                  <a:pt x="139411" y="66986"/>
                </a:lnTo>
                <a:close/>
                <a:moveTo>
                  <a:pt x="147177" y="66986"/>
                </a:moveTo>
                <a:lnTo>
                  <a:pt x="147177" y="70746"/>
                </a:lnTo>
                <a:lnTo>
                  <a:pt x="143387" y="70746"/>
                </a:lnTo>
                <a:lnTo>
                  <a:pt x="143387" y="66986"/>
                </a:lnTo>
                <a:close/>
                <a:moveTo>
                  <a:pt x="151224" y="66986"/>
                </a:moveTo>
                <a:lnTo>
                  <a:pt x="151224" y="70746"/>
                </a:lnTo>
                <a:lnTo>
                  <a:pt x="147362" y="70746"/>
                </a:lnTo>
                <a:lnTo>
                  <a:pt x="147362" y="66986"/>
                </a:lnTo>
                <a:close/>
                <a:moveTo>
                  <a:pt x="4068" y="70929"/>
                </a:moveTo>
                <a:lnTo>
                  <a:pt x="4068" y="74689"/>
                </a:lnTo>
                <a:lnTo>
                  <a:pt x="184" y="74689"/>
                </a:lnTo>
                <a:lnTo>
                  <a:pt x="184" y="70929"/>
                </a:lnTo>
                <a:close/>
                <a:moveTo>
                  <a:pt x="8043" y="70929"/>
                </a:moveTo>
                <a:lnTo>
                  <a:pt x="8043" y="74689"/>
                </a:lnTo>
                <a:lnTo>
                  <a:pt x="4252" y="74689"/>
                </a:lnTo>
                <a:lnTo>
                  <a:pt x="4252" y="70929"/>
                </a:lnTo>
                <a:close/>
                <a:moveTo>
                  <a:pt x="12018" y="70929"/>
                </a:moveTo>
                <a:lnTo>
                  <a:pt x="12018" y="74689"/>
                </a:lnTo>
                <a:lnTo>
                  <a:pt x="8227" y="74689"/>
                </a:lnTo>
                <a:lnTo>
                  <a:pt x="8227" y="70929"/>
                </a:lnTo>
                <a:close/>
                <a:moveTo>
                  <a:pt x="15993" y="70929"/>
                </a:moveTo>
                <a:lnTo>
                  <a:pt x="15993" y="74689"/>
                </a:lnTo>
                <a:lnTo>
                  <a:pt x="12202" y="74689"/>
                </a:lnTo>
                <a:lnTo>
                  <a:pt x="12202" y="70929"/>
                </a:lnTo>
                <a:close/>
                <a:moveTo>
                  <a:pt x="19968" y="70929"/>
                </a:moveTo>
                <a:lnTo>
                  <a:pt x="19968" y="74689"/>
                </a:lnTo>
                <a:lnTo>
                  <a:pt x="16177" y="74689"/>
                </a:lnTo>
                <a:lnTo>
                  <a:pt x="16177" y="70929"/>
                </a:lnTo>
                <a:close/>
                <a:moveTo>
                  <a:pt x="23944" y="70929"/>
                </a:moveTo>
                <a:lnTo>
                  <a:pt x="23944" y="74689"/>
                </a:lnTo>
                <a:lnTo>
                  <a:pt x="20153" y="74689"/>
                </a:lnTo>
                <a:lnTo>
                  <a:pt x="20153" y="70929"/>
                </a:lnTo>
                <a:close/>
                <a:moveTo>
                  <a:pt x="27919" y="70929"/>
                </a:moveTo>
                <a:lnTo>
                  <a:pt x="27919" y="74689"/>
                </a:lnTo>
                <a:lnTo>
                  <a:pt x="24129" y="74689"/>
                </a:lnTo>
                <a:lnTo>
                  <a:pt x="24129" y="70929"/>
                </a:lnTo>
                <a:close/>
                <a:moveTo>
                  <a:pt x="31895" y="70929"/>
                </a:moveTo>
                <a:lnTo>
                  <a:pt x="31895" y="74689"/>
                </a:lnTo>
                <a:lnTo>
                  <a:pt x="28104" y="74689"/>
                </a:lnTo>
                <a:lnTo>
                  <a:pt x="28104" y="70929"/>
                </a:lnTo>
                <a:close/>
                <a:moveTo>
                  <a:pt x="35870" y="70929"/>
                </a:moveTo>
                <a:lnTo>
                  <a:pt x="35870" y="74689"/>
                </a:lnTo>
                <a:lnTo>
                  <a:pt x="32079" y="74689"/>
                </a:lnTo>
                <a:lnTo>
                  <a:pt x="32079" y="70929"/>
                </a:lnTo>
                <a:close/>
                <a:moveTo>
                  <a:pt x="39845" y="70929"/>
                </a:moveTo>
                <a:lnTo>
                  <a:pt x="39845" y="74689"/>
                </a:lnTo>
                <a:lnTo>
                  <a:pt x="36054" y="74689"/>
                </a:lnTo>
                <a:lnTo>
                  <a:pt x="36054" y="70929"/>
                </a:lnTo>
                <a:close/>
                <a:moveTo>
                  <a:pt x="43821" y="70929"/>
                </a:moveTo>
                <a:lnTo>
                  <a:pt x="43821" y="74689"/>
                </a:lnTo>
                <a:lnTo>
                  <a:pt x="40029" y="74689"/>
                </a:lnTo>
                <a:lnTo>
                  <a:pt x="40029" y="70929"/>
                </a:lnTo>
                <a:close/>
                <a:moveTo>
                  <a:pt x="47796" y="70929"/>
                </a:moveTo>
                <a:lnTo>
                  <a:pt x="47796" y="74689"/>
                </a:lnTo>
                <a:lnTo>
                  <a:pt x="44005" y="74689"/>
                </a:lnTo>
                <a:lnTo>
                  <a:pt x="44005" y="70929"/>
                </a:lnTo>
                <a:close/>
                <a:moveTo>
                  <a:pt x="51771" y="70929"/>
                </a:moveTo>
                <a:lnTo>
                  <a:pt x="51771" y="74689"/>
                </a:lnTo>
                <a:lnTo>
                  <a:pt x="47980" y="74689"/>
                </a:lnTo>
                <a:lnTo>
                  <a:pt x="47980" y="70929"/>
                </a:lnTo>
                <a:close/>
                <a:moveTo>
                  <a:pt x="55746" y="70929"/>
                </a:moveTo>
                <a:lnTo>
                  <a:pt x="55746" y="74689"/>
                </a:lnTo>
                <a:lnTo>
                  <a:pt x="51955" y="74689"/>
                </a:lnTo>
                <a:lnTo>
                  <a:pt x="51955" y="70929"/>
                </a:lnTo>
                <a:close/>
                <a:moveTo>
                  <a:pt x="59721" y="70929"/>
                </a:moveTo>
                <a:lnTo>
                  <a:pt x="59721" y="74689"/>
                </a:lnTo>
                <a:lnTo>
                  <a:pt x="55931" y="74689"/>
                </a:lnTo>
                <a:lnTo>
                  <a:pt x="55931" y="70929"/>
                </a:lnTo>
                <a:close/>
                <a:moveTo>
                  <a:pt x="63696" y="70929"/>
                </a:moveTo>
                <a:lnTo>
                  <a:pt x="63696" y="74689"/>
                </a:lnTo>
                <a:lnTo>
                  <a:pt x="59906" y="74689"/>
                </a:lnTo>
                <a:lnTo>
                  <a:pt x="59906" y="70929"/>
                </a:lnTo>
                <a:close/>
                <a:moveTo>
                  <a:pt x="67672" y="70929"/>
                </a:moveTo>
                <a:lnTo>
                  <a:pt x="67672" y="74689"/>
                </a:lnTo>
                <a:lnTo>
                  <a:pt x="63881" y="74689"/>
                </a:lnTo>
                <a:lnTo>
                  <a:pt x="63881" y="70929"/>
                </a:lnTo>
                <a:close/>
                <a:moveTo>
                  <a:pt x="71648" y="70929"/>
                </a:moveTo>
                <a:lnTo>
                  <a:pt x="71648" y="74689"/>
                </a:lnTo>
                <a:lnTo>
                  <a:pt x="67857" y="74689"/>
                </a:lnTo>
                <a:lnTo>
                  <a:pt x="67857" y="70929"/>
                </a:lnTo>
                <a:close/>
                <a:moveTo>
                  <a:pt x="75623" y="70929"/>
                </a:moveTo>
                <a:lnTo>
                  <a:pt x="75623" y="74689"/>
                </a:lnTo>
                <a:lnTo>
                  <a:pt x="71832" y="74689"/>
                </a:lnTo>
                <a:lnTo>
                  <a:pt x="71832" y="70929"/>
                </a:lnTo>
                <a:close/>
                <a:moveTo>
                  <a:pt x="79598" y="70929"/>
                </a:moveTo>
                <a:lnTo>
                  <a:pt x="79598" y="74689"/>
                </a:lnTo>
                <a:lnTo>
                  <a:pt x="75807" y="74689"/>
                </a:lnTo>
                <a:lnTo>
                  <a:pt x="75807" y="70929"/>
                </a:lnTo>
                <a:close/>
                <a:moveTo>
                  <a:pt x="83573" y="70929"/>
                </a:moveTo>
                <a:lnTo>
                  <a:pt x="83573" y="74689"/>
                </a:lnTo>
                <a:lnTo>
                  <a:pt x="79782" y="74689"/>
                </a:lnTo>
                <a:lnTo>
                  <a:pt x="79782" y="70929"/>
                </a:lnTo>
                <a:close/>
                <a:moveTo>
                  <a:pt x="87549" y="70929"/>
                </a:moveTo>
                <a:lnTo>
                  <a:pt x="87549" y="74689"/>
                </a:lnTo>
                <a:lnTo>
                  <a:pt x="83757" y="74689"/>
                </a:lnTo>
                <a:lnTo>
                  <a:pt x="83757" y="70929"/>
                </a:lnTo>
                <a:close/>
                <a:moveTo>
                  <a:pt x="91524" y="70929"/>
                </a:moveTo>
                <a:lnTo>
                  <a:pt x="91524" y="74689"/>
                </a:lnTo>
                <a:lnTo>
                  <a:pt x="87733" y="74689"/>
                </a:lnTo>
                <a:lnTo>
                  <a:pt x="87733" y="70929"/>
                </a:lnTo>
                <a:close/>
                <a:moveTo>
                  <a:pt x="95499" y="70929"/>
                </a:moveTo>
                <a:lnTo>
                  <a:pt x="95499" y="74689"/>
                </a:lnTo>
                <a:lnTo>
                  <a:pt x="91708" y="74689"/>
                </a:lnTo>
                <a:lnTo>
                  <a:pt x="91708" y="70929"/>
                </a:lnTo>
                <a:close/>
                <a:moveTo>
                  <a:pt x="99474" y="70929"/>
                </a:moveTo>
                <a:lnTo>
                  <a:pt x="99474" y="74689"/>
                </a:lnTo>
                <a:lnTo>
                  <a:pt x="95684" y="74689"/>
                </a:lnTo>
                <a:lnTo>
                  <a:pt x="95684" y="70929"/>
                </a:lnTo>
                <a:close/>
                <a:moveTo>
                  <a:pt x="103449" y="70929"/>
                </a:moveTo>
                <a:lnTo>
                  <a:pt x="103449" y="74689"/>
                </a:lnTo>
                <a:lnTo>
                  <a:pt x="99659" y="74689"/>
                </a:lnTo>
                <a:lnTo>
                  <a:pt x="99659" y="70929"/>
                </a:lnTo>
                <a:close/>
                <a:moveTo>
                  <a:pt x="107424" y="70929"/>
                </a:moveTo>
                <a:lnTo>
                  <a:pt x="107424" y="74689"/>
                </a:lnTo>
                <a:lnTo>
                  <a:pt x="103634" y="74689"/>
                </a:lnTo>
                <a:lnTo>
                  <a:pt x="103634" y="70929"/>
                </a:lnTo>
                <a:close/>
                <a:moveTo>
                  <a:pt x="111400" y="70929"/>
                </a:moveTo>
                <a:lnTo>
                  <a:pt x="111400" y="74689"/>
                </a:lnTo>
                <a:lnTo>
                  <a:pt x="107609" y="74689"/>
                </a:lnTo>
                <a:lnTo>
                  <a:pt x="107609" y="70929"/>
                </a:lnTo>
                <a:close/>
                <a:moveTo>
                  <a:pt x="115376" y="70929"/>
                </a:moveTo>
                <a:lnTo>
                  <a:pt x="115376" y="74689"/>
                </a:lnTo>
                <a:lnTo>
                  <a:pt x="111585" y="74689"/>
                </a:lnTo>
                <a:lnTo>
                  <a:pt x="111585" y="70929"/>
                </a:lnTo>
                <a:close/>
                <a:moveTo>
                  <a:pt x="119351" y="70929"/>
                </a:moveTo>
                <a:lnTo>
                  <a:pt x="119351" y="74689"/>
                </a:lnTo>
                <a:lnTo>
                  <a:pt x="115560" y="74689"/>
                </a:lnTo>
                <a:lnTo>
                  <a:pt x="115560" y="70929"/>
                </a:lnTo>
                <a:close/>
                <a:moveTo>
                  <a:pt x="123326" y="70929"/>
                </a:moveTo>
                <a:lnTo>
                  <a:pt x="123326" y="74689"/>
                </a:lnTo>
                <a:lnTo>
                  <a:pt x="119535" y="74689"/>
                </a:lnTo>
                <a:lnTo>
                  <a:pt x="119535" y="70929"/>
                </a:lnTo>
                <a:close/>
                <a:moveTo>
                  <a:pt x="127301" y="70929"/>
                </a:moveTo>
                <a:lnTo>
                  <a:pt x="127301" y="74689"/>
                </a:lnTo>
                <a:lnTo>
                  <a:pt x="123510" y="74689"/>
                </a:lnTo>
                <a:lnTo>
                  <a:pt x="123510" y="70929"/>
                </a:lnTo>
                <a:close/>
                <a:moveTo>
                  <a:pt x="131277" y="70929"/>
                </a:moveTo>
                <a:lnTo>
                  <a:pt x="131277" y="74689"/>
                </a:lnTo>
                <a:lnTo>
                  <a:pt x="127485" y="74689"/>
                </a:lnTo>
                <a:lnTo>
                  <a:pt x="127485" y="70929"/>
                </a:lnTo>
                <a:close/>
                <a:moveTo>
                  <a:pt x="135252" y="70929"/>
                </a:moveTo>
                <a:lnTo>
                  <a:pt x="135252" y="74689"/>
                </a:lnTo>
                <a:lnTo>
                  <a:pt x="131461" y="74689"/>
                </a:lnTo>
                <a:lnTo>
                  <a:pt x="131461" y="70929"/>
                </a:lnTo>
                <a:close/>
                <a:moveTo>
                  <a:pt x="139227" y="70929"/>
                </a:moveTo>
                <a:lnTo>
                  <a:pt x="139227" y="74689"/>
                </a:lnTo>
                <a:lnTo>
                  <a:pt x="135436" y="74689"/>
                </a:lnTo>
                <a:lnTo>
                  <a:pt x="135436" y="70929"/>
                </a:lnTo>
                <a:close/>
                <a:moveTo>
                  <a:pt x="143202" y="70929"/>
                </a:moveTo>
                <a:lnTo>
                  <a:pt x="143202" y="74689"/>
                </a:lnTo>
                <a:lnTo>
                  <a:pt x="139411" y="74689"/>
                </a:lnTo>
                <a:lnTo>
                  <a:pt x="139411" y="70929"/>
                </a:lnTo>
                <a:close/>
                <a:moveTo>
                  <a:pt x="147177" y="70929"/>
                </a:moveTo>
                <a:lnTo>
                  <a:pt x="147177" y="74689"/>
                </a:lnTo>
                <a:lnTo>
                  <a:pt x="143387" y="74689"/>
                </a:lnTo>
                <a:lnTo>
                  <a:pt x="143387" y="70929"/>
                </a:lnTo>
                <a:close/>
                <a:moveTo>
                  <a:pt x="151224" y="70929"/>
                </a:moveTo>
                <a:lnTo>
                  <a:pt x="151224" y="74689"/>
                </a:lnTo>
                <a:lnTo>
                  <a:pt x="147362" y="74689"/>
                </a:lnTo>
                <a:lnTo>
                  <a:pt x="147362" y="70929"/>
                </a:lnTo>
                <a:close/>
                <a:moveTo>
                  <a:pt x="4068" y="74872"/>
                </a:moveTo>
                <a:lnTo>
                  <a:pt x="4068" y="78632"/>
                </a:lnTo>
                <a:lnTo>
                  <a:pt x="184" y="78632"/>
                </a:lnTo>
                <a:lnTo>
                  <a:pt x="184" y="74872"/>
                </a:lnTo>
                <a:close/>
                <a:moveTo>
                  <a:pt x="8043" y="74872"/>
                </a:moveTo>
                <a:lnTo>
                  <a:pt x="8043" y="78632"/>
                </a:lnTo>
                <a:lnTo>
                  <a:pt x="4252" y="78632"/>
                </a:lnTo>
                <a:lnTo>
                  <a:pt x="4252" y="74872"/>
                </a:lnTo>
                <a:close/>
                <a:moveTo>
                  <a:pt x="12018" y="74872"/>
                </a:moveTo>
                <a:lnTo>
                  <a:pt x="12018" y="78632"/>
                </a:lnTo>
                <a:lnTo>
                  <a:pt x="8227" y="78632"/>
                </a:lnTo>
                <a:lnTo>
                  <a:pt x="8227" y="74872"/>
                </a:lnTo>
                <a:close/>
                <a:moveTo>
                  <a:pt x="15993" y="74872"/>
                </a:moveTo>
                <a:lnTo>
                  <a:pt x="15993" y="78632"/>
                </a:lnTo>
                <a:lnTo>
                  <a:pt x="12202" y="78632"/>
                </a:lnTo>
                <a:lnTo>
                  <a:pt x="12202" y="74872"/>
                </a:lnTo>
                <a:close/>
                <a:moveTo>
                  <a:pt x="19968" y="74872"/>
                </a:moveTo>
                <a:lnTo>
                  <a:pt x="19968" y="78632"/>
                </a:lnTo>
                <a:lnTo>
                  <a:pt x="16177" y="78632"/>
                </a:lnTo>
                <a:lnTo>
                  <a:pt x="16177" y="74872"/>
                </a:lnTo>
                <a:close/>
                <a:moveTo>
                  <a:pt x="23944" y="74872"/>
                </a:moveTo>
                <a:lnTo>
                  <a:pt x="23944" y="78632"/>
                </a:lnTo>
                <a:lnTo>
                  <a:pt x="20153" y="78632"/>
                </a:lnTo>
                <a:lnTo>
                  <a:pt x="20153" y="74872"/>
                </a:lnTo>
                <a:close/>
                <a:moveTo>
                  <a:pt x="27919" y="74872"/>
                </a:moveTo>
                <a:lnTo>
                  <a:pt x="27919" y="78632"/>
                </a:lnTo>
                <a:lnTo>
                  <a:pt x="24129" y="78632"/>
                </a:lnTo>
                <a:lnTo>
                  <a:pt x="24129" y="74872"/>
                </a:lnTo>
                <a:close/>
                <a:moveTo>
                  <a:pt x="31895" y="74872"/>
                </a:moveTo>
                <a:lnTo>
                  <a:pt x="31895" y="78632"/>
                </a:lnTo>
                <a:lnTo>
                  <a:pt x="28104" y="78632"/>
                </a:lnTo>
                <a:lnTo>
                  <a:pt x="28104" y="74872"/>
                </a:lnTo>
                <a:close/>
                <a:moveTo>
                  <a:pt x="35870" y="74872"/>
                </a:moveTo>
                <a:lnTo>
                  <a:pt x="35870" y="78632"/>
                </a:lnTo>
                <a:lnTo>
                  <a:pt x="32079" y="78632"/>
                </a:lnTo>
                <a:lnTo>
                  <a:pt x="32079" y="74872"/>
                </a:lnTo>
                <a:close/>
                <a:moveTo>
                  <a:pt x="39845" y="74872"/>
                </a:moveTo>
                <a:lnTo>
                  <a:pt x="39845" y="78632"/>
                </a:lnTo>
                <a:lnTo>
                  <a:pt x="36054" y="78632"/>
                </a:lnTo>
                <a:lnTo>
                  <a:pt x="36054" y="74872"/>
                </a:lnTo>
                <a:close/>
                <a:moveTo>
                  <a:pt x="43821" y="74872"/>
                </a:moveTo>
                <a:lnTo>
                  <a:pt x="43821" y="78632"/>
                </a:lnTo>
                <a:lnTo>
                  <a:pt x="40029" y="78632"/>
                </a:lnTo>
                <a:lnTo>
                  <a:pt x="40029" y="74872"/>
                </a:lnTo>
                <a:close/>
                <a:moveTo>
                  <a:pt x="47796" y="74872"/>
                </a:moveTo>
                <a:lnTo>
                  <a:pt x="47796" y="78632"/>
                </a:lnTo>
                <a:lnTo>
                  <a:pt x="44005" y="78632"/>
                </a:lnTo>
                <a:lnTo>
                  <a:pt x="44005" y="74872"/>
                </a:lnTo>
                <a:close/>
                <a:moveTo>
                  <a:pt x="51771" y="74872"/>
                </a:moveTo>
                <a:lnTo>
                  <a:pt x="51771" y="78632"/>
                </a:lnTo>
                <a:lnTo>
                  <a:pt x="47980" y="78632"/>
                </a:lnTo>
                <a:lnTo>
                  <a:pt x="47980" y="74872"/>
                </a:lnTo>
                <a:close/>
                <a:moveTo>
                  <a:pt x="55746" y="74872"/>
                </a:moveTo>
                <a:lnTo>
                  <a:pt x="55746" y="78632"/>
                </a:lnTo>
                <a:lnTo>
                  <a:pt x="51955" y="78632"/>
                </a:lnTo>
                <a:lnTo>
                  <a:pt x="51955" y="74872"/>
                </a:lnTo>
                <a:close/>
                <a:moveTo>
                  <a:pt x="59721" y="74872"/>
                </a:moveTo>
                <a:lnTo>
                  <a:pt x="59721" y="78632"/>
                </a:lnTo>
                <a:lnTo>
                  <a:pt x="55931" y="78632"/>
                </a:lnTo>
                <a:lnTo>
                  <a:pt x="55931" y="74872"/>
                </a:lnTo>
                <a:close/>
                <a:moveTo>
                  <a:pt x="63696" y="74872"/>
                </a:moveTo>
                <a:lnTo>
                  <a:pt x="63696" y="78632"/>
                </a:lnTo>
                <a:lnTo>
                  <a:pt x="59906" y="78632"/>
                </a:lnTo>
                <a:lnTo>
                  <a:pt x="59906" y="74872"/>
                </a:lnTo>
                <a:close/>
                <a:moveTo>
                  <a:pt x="67672" y="74872"/>
                </a:moveTo>
                <a:lnTo>
                  <a:pt x="67672" y="78632"/>
                </a:lnTo>
                <a:lnTo>
                  <a:pt x="63881" y="78632"/>
                </a:lnTo>
                <a:lnTo>
                  <a:pt x="63881" y="74872"/>
                </a:lnTo>
                <a:close/>
                <a:moveTo>
                  <a:pt x="71648" y="74872"/>
                </a:moveTo>
                <a:lnTo>
                  <a:pt x="71648" y="78632"/>
                </a:lnTo>
                <a:lnTo>
                  <a:pt x="67857" y="78632"/>
                </a:lnTo>
                <a:lnTo>
                  <a:pt x="67857" y="74872"/>
                </a:lnTo>
                <a:close/>
                <a:moveTo>
                  <a:pt x="75623" y="74872"/>
                </a:moveTo>
                <a:lnTo>
                  <a:pt x="75623" y="78632"/>
                </a:lnTo>
                <a:lnTo>
                  <a:pt x="71832" y="78632"/>
                </a:lnTo>
                <a:lnTo>
                  <a:pt x="71832" y="74872"/>
                </a:lnTo>
                <a:close/>
                <a:moveTo>
                  <a:pt x="79598" y="74872"/>
                </a:moveTo>
                <a:lnTo>
                  <a:pt x="79598" y="78632"/>
                </a:lnTo>
                <a:lnTo>
                  <a:pt x="75807" y="78632"/>
                </a:lnTo>
                <a:lnTo>
                  <a:pt x="75807" y="74872"/>
                </a:lnTo>
                <a:close/>
                <a:moveTo>
                  <a:pt x="83573" y="74872"/>
                </a:moveTo>
                <a:lnTo>
                  <a:pt x="83573" y="78632"/>
                </a:lnTo>
                <a:lnTo>
                  <a:pt x="79782" y="78632"/>
                </a:lnTo>
                <a:lnTo>
                  <a:pt x="79782" y="74872"/>
                </a:lnTo>
                <a:close/>
                <a:moveTo>
                  <a:pt x="87549" y="74872"/>
                </a:moveTo>
                <a:lnTo>
                  <a:pt x="87549" y="78632"/>
                </a:lnTo>
                <a:lnTo>
                  <a:pt x="83757" y="78632"/>
                </a:lnTo>
                <a:lnTo>
                  <a:pt x="83757" y="74872"/>
                </a:lnTo>
                <a:close/>
                <a:moveTo>
                  <a:pt x="91524" y="74872"/>
                </a:moveTo>
                <a:lnTo>
                  <a:pt x="91524" y="78632"/>
                </a:lnTo>
                <a:lnTo>
                  <a:pt x="87733" y="78632"/>
                </a:lnTo>
                <a:lnTo>
                  <a:pt x="87733" y="74872"/>
                </a:lnTo>
                <a:close/>
                <a:moveTo>
                  <a:pt x="95499" y="74872"/>
                </a:moveTo>
                <a:lnTo>
                  <a:pt x="95499" y="78632"/>
                </a:lnTo>
                <a:lnTo>
                  <a:pt x="91708" y="78632"/>
                </a:lnTo>
                <a:lnTo>
                  <a:pt x="91708" y="74872"/>
                </a:lnTo>
                <a:close/>
                <a:moveTo>
                  <a:pt x="99474" y="74872"/>
                </a:moveTo>
                <a:lnTo>
                  <a:pt x="99474" y="78632"/>
                </a:lnTo>
                <a:lnTo>
                  <a:pt x="95684" y="78632"/>
                </a:lnTo>
                <a:lnTo>
                  <a:pt x="95684" y="74872"/>
                </a:lnTo>
                <a:close/>
                <a:moveTo>
                  <a:pt x="103449" y="74872"/>
                </a:moveTo>
                <a:lnTo>
                  <a:pt x="103449" y="78632"/>
                </a:lnTo>
                <a:lnTo>
                  <a:pt x="99659" y="78632"/>
                </a:lnTo>
                <a:lnTo>
                  <a:pt x="99659" y="74872"/>
                </a:lnTo>
                <a:close/>
                <a:moveTo>
                  <a:pt x="107424" y="74872"/>
                </a:moveTo>
                <a:lnTo>
                  <a:pt x="107424" y="78632"/>
                </a:lnTo>
                <a:lnTo>
                  <a:pt x="103634" y="78632"/>
                </a:lnTo>
                <a:lnTo>
                  <a:pt x="103634" y="74872"/>
                </a:lnTo>
                <a:close/>
                <a:moveTo>
                  <a:pt x="111400" y="74872"/>
                </a:moveTo>
                <a:lnTo>
                  <a:pt x="111400" y="78632"/>
                </a:lnTo>
                <a:lnTo>
                  <a:pt x="107609" y="78632"/>
                </a:lnTo>
                <a:lnTo>
                  <a:pt x="107609" y="74872"/>
                </a:lnTo>
                <a:close/>
                <a:moveTo>
                  <a:pt x="115376" y="74872"/>
                </a:moveTo>
                <a:lnTo>
                  <a:pt x="115376" y="78632"/>
                </a:lnTo>
                <a:lnTo>
                  <a:pt x="111585" y="78632"/>
                </a:lnTo>
                <a:lnTo>
                  <a:pt x="111585" y="74872"/>
                </a:lnTo>
                <a:close/>
                <a:moveTo>
                  <a:pt x="119351" y="74872"/>
                </a:moveTo>
                <a:lnTo>
                  <a:pt x="119351" y="78632"/>
                </a:lnTo>
                <a:lnTo>
                  <a:pt x="115560" y="78632"/>
                </a:lnTo>
                <a:lnTo>
                  <a:pt x="115560" y="74872"/>
                </a:lnTo>
                <a:close/>
                <a:moveTo>
                  <a:pt x="123326" y="74872"/>
                </a:moveTo>
                <a:lnTo>
                  <a:pt x="123326" y="78632"/>
                </a:lnTo>
                <a:lnTo>
                  <a:pt x="119535" y="78632"/>
                </a:lnTo>
                <a:lnTo>
                  <a:pt x="119535" y="74872"/>
                </a:lnTo>
                <a:close/>
                <a:moveTo>
                  <a:pt x="127301" y="74872"/>
                </a:moveTo>
                <a:lnTo>
                  <a:pt x="127301" y="78632"/>
                </a:lnTo>
                <a:lnTo>
                  <a:pt x="123510" y="78632"/>
                </a:lnTo>
                <a:lnTo>
                  <a:pt x="123510" y="74872"/>
                </a:lnTo>
                <a:close/>
                <a:moveTo>
                  <a:pt x="131277" y="74872"/>
                </a:moveTo>
                <a:lnTo>
                  <a:pt x="131277" y="78632"/>
                </a:lnTo>
                <a:lnTo>
                  <a:pt x="127485" y="78632"/>
                </a:lnTo>
                <a:lnTo>
                  <a:pt x="127485" y="74872"/>
                </a:lnTo>
                <a:close/>
                <a:moveTo>
                  <a:pt x="135252" y="74872"/>
                </a:moveTo>
                <a:lnTo>
                  <a:pt x="135252" y="78632"/>
                </a:lnTo>
                <a:lnTo>
                  <a:pt x="131461" y="78632"/>
                </a:lnTo>
                <a:lnTo>
                  <a:pt x="131461" y="74872"/>
                </a:lnTo>
                <a:close/>
                <a:moveTo>
                  <a:pt x="139227" y="74872"/>
                </a:moveTo>
                <a:lnTo>
                  <a:pt x="139227" y="78632"/>
                </a:lnTo>
                <a:lnTo>
                  <a:pt x="135436" y="78632"/>
                </a:lnTo>
                <a:lnTo>
                  <a:pt x="135436" y="74872"/>
                </a:lnTo>
                <a:close/>
                <a:moveTo>
                  <a:pt x="143202" y="74872"/>
                </a:moveTo>
                <a:lnTo>
                  <a:pt x="143202" y="78632"/>
                </a:lnTo>
                <a:lnTo>
                  <a:pt x="139411" y="78632"/>
                </a:lnTo>
                <a:lnTo>
                  <a:pt x="139411" y="74872"/>
                </a:lnTo>
                <a:close/>
                <a:moveTo>
                  <a:pt x="147177" y="74872"/>
                </a:moveTo>
                <a:lnTo>
                  <a:pt x="147177" y="78632"/>
                </a:lnTo>
                <a:lnTo>
                  <a:pt x="143387" y="78632"/>
                </a:lnTo>
                <a:lnTo>
                  <a:pt x="143387" y="74872"/>
                </a:lnTo>
                <a:close/>
                <a:moveTo>
                  <a:pt x="151224" y="74872"/>
                </a:moveTo>
                <a:lnTo>
                  <a:pt x="151224" y="78632"/>
                </a:lnTo>
                <a:lnTo>
                  <a:pt x="147362" y="78632"/>
                </a:lnTo>
                <a:lnTo>
                  <a:pt x="147362" y="74872"/>
                </a:lnTo>
                <a:close/>
                <a:moveTo>
                  <a:pt x="4068" y="78815"/>
                </a:moveTo>
                <a:lnTo>
                  <a:pt x="4068" y="82574"/>
                </a:lnTo>
                <a:lnTo>
                  <a:pt x="184" y="82574"/>
                </a:lnTo>
                <a:lnTo>
                  <a:pt x="184" y="78815"/>
                </a:lnTo>
                <a:close/>
                <a:moveTo>
                  <a:pt x="8043" y="78815"/>
                </a:moveTo>
                <a:lnTo>
                  <a:pt x="8043" y="82574"/>
                </a:lnTo>
                <a:lnTo>
                  <a:pt x="4252" y="82574"/>
                </a:lnTo>
                <a:lnTo>
                  <a:pt x="4252" y="78815"/>
                </a:lnTo>
                <a:close/>
                <a:moveTo>
                  <a:pt x="12018" y="78815"/>
                </a:moveTo>
                <a:lnTo>
                  <a:pt x="12018" y="82574"/>
                </a:lnTo>
                <a:lnTo>
                  <a:pt x="8227" y="82574"/>
                </a:lnTo>
                <a:lnTo>
                  <a:pt x="8227" y="78815"/>
                </a:lnTo>
                <a:close/>
                <a:moveTo>
                  <a:pt x="15993" y="78815"/>
                </a:moveTo>
                <a:lnTo>
                  <a:pt x="15993" y="82574"/>
                </a:lnTo>
                <a:lnTo>
                  <a:pt x="12202" y="82574"/>
                </a:lnTo>
                <a:lnTo>
                  <a:pt x="12202" y="78815"/>
                </a:lnTo>
                <a:close/>
                <a:moveTo>
                  <a:pt x="19968" y="78815"/>
                </a:moveTo>
                <a:lnTo>
                  <a:pt x="19968" y="82574"/>
                </a:lnTo>
                <a:lnTo>
                  <a:pt x="16177" y="82574"/>
                </a:lnTo>
                <a:lnTo>
                  <a:pt x="16177" y="78815"/>
                </a:lnTo>
                <a:close/>
                <a:moveTo>
                  <a:pt x="23944" y="78815"/>
                </a:moveTo>
                <a:lnTo>
                  <a:pt x="23944" y="82574"/>
                </a:lnTo>
                <a:lnTo>
                  <a:pt x="20152" y="82574"/>
                </a:lnTo>
                <a:lnTo>
                  <a:pt x="20152" y="78815"/>
                </a:lnTo>
                <a:close/>
                <a:moveTo>
                  <a:pt x="27919" y="78815"/>
                </a:moveTo>
                <a:lnTo>
                  <a:pt x="27919" y="82574"/>
                </a:lnTo>
                <a:lnTo>
                  <a:pt x="24129" y="82574"/>
                </a:lnTo>
                <a:lnTo>
                  <a:pt x="24129" y="78815"/>
                </a:lnTo>
                <a:close/>
                <a:moveTo>
                  <a:pt x="31895" y="78815"/>
                </a:moveTo>
                <a:lnTo>
                  <a:pt x="31895" y="82574"/>
                </a:lnTo>
                <a:lnTo>
                  <a:pt x="28104" y="82574"/>
                </a:lnTo>
                <a:lnTo>
                  <a:pt x="28104" y="78815"/>
                </a:lnTo>
                <a:close/>
                <a:moveTo>
                  <a:pt x="35870" y="78815"/>
                </a:moveTo>
                <a:lnTo>
                  <a:pt x="35870" y="82574"/>
                </a:lnTo>
                <a:lnTo>
                  <a:pt x="32079" y="82574"/>
                </a:lnTo>
                <a:lnTo>
                  <a:pt x="32079" y="78815"/>
                </a:lnTo>
                <a:close/>
                <a:moveTo>
                  <a:pt x="39845" y="78815"/>
                </a:moveTo>
                <a:lnTo>
                  <a:pt x="39845" y="82574"/>
                </a:lnTo>
                <a:lnTo>
                  <a:pt x="36054" y="82574"/>
                </a:lnTo>
                <a:lnTo>
                  <a:pt x="36054" y="78815"/>
                </a:lnTo>
                <a:close/>
                <a:moveTo>
                  <a:pt x="43821" y="78815"/>
                </a:moveTo>
                <a:lnTo>
                  <a:pt x="43821" y="82574"/>
                </a:lnTo>
                <a:lnTo>
                  <a:pt x="40029" y="82574"/>
                </a:lnTo>
                <a:lnTo>
                  <a:pt x="40029" y="78815"/>
                </a:lnTo>
                <a:close/>
                <a:moveTo>
                  <a:pt x="47796" y="78815"/>
                </a:moveTo>
                <a:lnTo>
                  <a:pt x="47796" y="82574"/>
                </a:lnTo>
                <a:lnTo>
                  <a:pt x="44005" y="82574"/>
                </a:lnTo>
                <a:lnTo>
                  <a:pt x="44005" y="78815"/>
                </a:lnTo>
                <a:close/>
                <a:moveTo>
                  <a:pt x="51771" y="78815"/>
                </a:moveTo>
                <a:lnTo>
                  <a:pt x="51771" y="82574"/>
                </a:lnTo>
                <a:lnTo>
                  <a:pt x="47980" y="82574"/>
                </a:lnTo>
                <a:lnTo>
                  <a:pt x="47980" y="78815"/>
                </a:lnTo>
                <a:close/>
                <a:moveTo>
                  <a:pt x="55746" y="78815"/>
                </a:moveTo>
                <a:lnTo>
                  <a:pt x="55746" y="82574"/>
                </a:lnTo>
                <a:lnTo>
                  <a:pt x="51955" y="82574"/>
                </a:lnTo>
                <a:lnTo>
                  <a:pt x="51955" y="78815"/>
                </a:lnTo>
                <a:close/>
                <a:moveTo>
                  <a:pt x="59721" y="78815"/>
                </a:moveTo>
                <a:lnTo>
                  <a:pt x="59721" y="82574"/>
                </a:lnTo>
                <a:lnTo>
                  <a:pt x="55931" y="82574"/>
                </a:lnTo>
                <a:lnTo>
                  <a:pt x="55931" y="78815"/>
                </a:lnTo>
                <a:close/>
                <a:moveTo>
                  <a:pt x="63696" y="78815"/>
                </a:moveTo>
                <a:lnTo>
                  <a:pt x="63696" y="82574"/>
                </a:lnTo>
                <a:lnTo>
                  <a:pt x="59906" y="82574"/>
                </a:lnTo>
                <a:lnTo>
                  <a:pt x="59906" y="78815"/>
                </a:lnTo>
                <a:close/>
                <a:moveTo>
                  <a:pt x="67672" y="78815"/>
                </a:moveTo>
                <a:lnTo>
                  <a:pt x="67672" y="82574"/>
                </a:lnTo>
                <a:lnTo>
                  <a:pt x="63881" y="82574"/>
                </a:lnTo>
                <a:lnTo>
                  <a:pt x="63881" y="78815"/>
                </a:lnTo>
                <a:close/>
                <a:moveTo>
                  <a:pt x="71648" y="78815"/>
                </a:moveTo>
                <a:lnTo>
                  <a:pt x="71648" y="82574"/>
                </a:lnTo>
                <a:lnTo>
                  <a:pt x="67857" y="82574"/>
                </a:lnTo>
                <a:lnTo>
                  <a:pt x="67857" y="78815"/>
                </a:lnTo>
                <a:close/>
                <a:moveTo>
                  <a:pt x="75623" y="78815"/>
                </a:moveTo>
                <a:lnTo>
                  <a:pt x="75623" y="82574"/>
                </a:lnTo>
                <a:lnTo>
                  <a:pt x="71832" y="82574"/>
                </a:lnTo>
                <a:lnTo>
                  <a:pt x="71832" y="78815"/>
                </a:lnTo>
                <a:close/>
                <a:moveTo>
                  <a:pt x="79598" y="78815"/>
                </a:moveTo>
                <a:lnTo>
                  <a:pt x="79598" y="82574"/>
                </a:lnTo>
                <a:lnTo>
                  <a:pt x="75807" y="82574"/>
                </a:lnTo>
                <a:lnTo>
                  <a:pt x="75807" y="78815"/>
                </a:lnTo>
                <a:close/>
                <a:moveTo>
                  <a:pt x="83573" y="78815"/>
                </a:moveTo>
                <a:lnTo>
                  <a:pt x="83573" y="82574"/>
                </a:lnTo>
                <a:lnTo>
                  <a:pt x="79782" y="82574"/>
                </a:lnTo>
                <a:lnTo>
                  <a:pt x="79782" y="78815"/>
                </a:lnTo>
                <a:close/>
                <a:moveTo>
                  <a:pt x="87549" y="78815"/>
                </a:moveTo>
                <a:lnTo>
                  <a:pt x="87549" y="82574"/>
                </a:lnTo>
                <a:lnTo>
                  <a:pt x="83757" y="82574"/>
                </a:lnTo>
                <a:lnTo>
                  <a:pt x="83757" y="78815"/>
                </a:lnTo>
                <a:close/>
                <a:moveTo>
                  <a:pt x="91524" y="78815"/>
                </a:moveTo>
                <a:lnTo>
                  <a:pt x="91524" y="82574"/>
                </a:lnTo>
                <a:lnTo>
                  <a:pt x="87733" y="82574"/>
                </a:lnTo>
                <a:lnTo>
                  <a:pt x="87733" y="78815"/>
                </a:lnTo>
                <a:close/>
                <a:moveTo>
                  <a:pt x="95499" y="78815"/>
                </a:moveTo>
                <a:lnTo>
                  <a:pt x="95499" y="82574"/>
                </a:lnTo>
                <a:lnTo>
                  <a:pt x="91708" y="82574"/>
                </a:lnTo>
                <a:lnTo>
                  <a:pt x="91708" y="78815"/>
                </a:lnTo>
                <a:close/>
                <a:moveTo>
                  <a:pt x="99474" y="78815"/>
                </a:moveTo>
                <a:lnTo>
                  <a:pt x="99474" y="82574"/>
                </a:lnTo>
                <a:lnTo>
                  <a:pt x="95684" y="82574"/>
                </a:lnTo>
                <a:lnTo>
                  <a:pt x="95684" y="78815"/>
                </a:lnTo>
                <a:close/>
                <a:moveTo>
                  <a:pt x="103449" y="78815"/>
                </a:moveTo>
                <a:lnTo>
                  <a:pt x="103449" y="82574"/>
                </a:lnTo>
                <a:lnTo>
                  <a:pt x="99659" y="82574"/>
                </a:lnTo>
                <a:lnTo>
                  <a:pt x="99659" y="78815"/>
                </a:lnTo>
                <a:close/>
                <a:moveTo>
                  <a:pt x="107424" y="78815"/>
                </a:moveTo>
                <a:lnTo>
                  <a:pt x="107424" y="82574"/>
                </a:lnTo>
                <a:lnTo>
                  <a:pt x="103634" y="82574"/>
                </a:lnTo>
                <a:lnTo>
                  <a:pt x="103634" y="78815"/>
                </a:lnTo>
                <a:close/>
                <a:moveTo>
                  <a:pt x="111400" y="78815"/>
                </a:moveTo>
                <a:lnTo>
                  <a:pt x="111400" y="82574"/>
                </a:lnTo>
                <a:lnTo>
                  <a:pt x="107609" y="82574"/>
                </a:lnTo>
                <a:lnTo>
                  <a:pt x="107609" y="78815"/>
                </a:lnTo>
                <a:close/>
                <a:moveTo>
                  <a:pt x="115376" y="78815"/>
                </a:moveTo>
                <a:lnTo>
                  <a:pt x="115376" y="82574"/>
                </a:lnTo>
                <a:lnTo>
                  <a:pt x="111585" y="82574"/>
                </a:lnTo>
                <a:lnTo>
                  <a:pt x="111585" y="78815"/>
                </a:lnTo>
                <a:close/>
                <a:moveTo>
                  <a:pt x="119351" y="78815"/>
                </a:moveTo>
                <a:lnTo>
                  <a:pt x="119351" y="82574"/>
                </a:lnTo>
                <a:lnTo>
                  <a:pt x="115560" y="82574"/>
                </a:lnTo>
                <a:lnTo>
                  <a:pt x="115560" y="78815"/>
                </a:lnTo>
                <a:close/>
                <a:moveTo>
                  <a:pt x="123326" y="78815"/>
                </a:moveTo>
                <a:lnTo>
                  <a:pt x="123326" y="82574"/>
                </a:lnTo>
                <a:lnTo>
                  <a:pt x="119535" y="82574"/>
                </a:lnTo>
                <a:lnTo>
                  <a:pt x="119535" y="78815"/>
                </a:lnTo>
                <a:close/>
                <a:moveTo>
                  <a:pt x="127301" y="78815"/>
                </a:moveTo>
                <a:lnTo>
                  <a:pt x="127301" y="82574"/>
                </a:lnTo>
                <a:lnTo>
                  <a:pt x="123510" y="82574"/>
                </a:lnTo>
                <a:lnTo>
                  <a:pt x="123510" y="78815"/>
                </a:lnTo>
                <a:close/>
                <a:moveTo>
                  <a:pt x="131277" y="78815"/>
                </a:moveTo>
                <a:lnTo>
                  <a:pt x="131277" y="82574"/>
                </a:lnTo>
                <a:lnTo>
                  <a:pt x="127485" y="82574"/>
                </a:lnTo>
                <a:lnTo>
                  <a:pt x="127485" y="78815"/>
                </a:lnTo>
                <a:close/>
                <a:moveTo>
                  <a:pt x="135252" y="78815"/>
                </a:moveTo>
                <a:lnTo>
                  <a:pt x="135252" y="82574"/>
                </a:lnTo>
                <a:lnTo>
                  <a:pt x="131461" y="82574"/>
                </a:lnTo>
                <a:lnTo>
                  <a:pt x="131461" y="78815"/>
                </a:lnTo>
                <a:close/>
                <a:moveTo>
                  <a:pt x="139227" y="78815"/>
                </a:moveTo>
                <a:lnTo>
                  <a:pt x="139227" y="82574"/>
                </a:lnTo>
                <a:lnTo>
                  <a:pt x="135436" y="82574"/>
                </a:lnTo>
                <a:lnTo>
                  <a:pt x="135436" y="78815"/>
                </a:lnTo>
                <a:close/>
                <a:moveTo>
                  <a:pt x="143202" y="78815"/>
                </a:moveTo>
                <a:lnTo>
                  <a:pt x="143202" y="82574"/>
                </a:lnTo>
                <a:lnTo>
                  <a:pt x="139411" y="82574"/>
                </a:lnTo>
                <a:lnTo>
                  <a:pt x="139411" y="78815"/>
                </a:lnTo>
                <a:close/>
                <a:moveTo>
                  <a:pt x="147177" y="78815"/>
                </a:moveTo>
                <a:lnTo>
                  <a:pt x="147177" y="82574"/>
                </a:lnTo>
                <a:lnTo>
                  <a:pt x="143387" y="82574"/>
                </a:lnTo>
                <a:lnTo>
                  <a:pt x="143387" y="78815"/>
                </a:lnTo>
                <a:close/>
                <a:moveTo>
                  <a:pt x="151224" y="78815"/>
                </a:moveTo>
                <a:lnTo>
                  <a:pt x="151224" y="82574"/>
                </a:lnTo>
                <a:lnTo>
                  <a:pt x="147362" y="82574"/>
                </a:lnTo>
                <a:lnTo>
                  <a:pt x="147362" y="78815"/>
                </a:lnTo>
                <a:close/>
                <a:moveTo>
                  <a:pt x="4068" y="82757"/>
                </a:moveTo>
                <a:lnTo>
                  <a:pt x="4068" y="86517"/>
                </a:lnTo>
                <a:lnTo>
                  <a:pt x="184" y="86517"/>
                </a:lnTo>
                <a:lnTo>
                  <a:pt x="184" y="82757"/>
                </a:lnTo>
                <a:close/>
                <a:moveTo>
                  <a:pt x="8043" y="82757"/>
                </a:moveTo>
                <a:lnTo>
                  <a:pt x="8043" y="86517"/>
                </a:lnTo>
                <a:lnTo>
                  <a:pt x="4252" y="86517"/>
                </a:lnTo>
                <a:lnTo>
                  <a:pt x="4252" y="82757"/>
                </a:lnTo>
                <a:close/>
                <a:moveTo>
                  <a:pt x="12018" y="82757"/>
                </a:moveTo>
                <a:lnTo>
                  <a:pt x="12018" y="86517"/>
                </a:lnTo>
                <a:lnTo>
                  <a:pt x="8227" y="86517"/>
                </a:lnTo>
                <a:lnTo>
                  <a:pt x="8227" y="82757"/>
                </a:lnTo>
                <a:close/>
                <a:moveTo>
                  <a:pt x="15993" y="82757"/>
                </a:moveTo>
                <a:lnTo>
                  <a:pt x="15993" y="86517"/>
                </a:lnTo>
                <a:lnTo>
                  <a:pt x="12202" y="86517"/>
                </a:lnTo>
                <a:lnTo>
                  <a:pt x="12202" y="82757"/>
                </a:lnTo>
                <a:close/>
                <a:moveTo>
                  <a:pt x="19968" y="82757"/>
                </a:moveTo>
                <a:lnTo>
                  <a:pt x="19968" y="86517"/>
                </a:lnTo>
                <a:lnTo>
                  <a:pt x="16177" y="86517"/>
                </a:lnTo>
                <a:lnTo>
                  <a:pt x="16177" y="82757"/>
                </a:lnTo>
                <a:close/>
                <a:moveTo>
                  <a:pt x="23944" y="82757"/>
                </a:moveTo>
                <a:lnTo>
                  <a:pt x="23944" y="86517"/>
                </a:lnTo>
                <a:lnTo>
                  <a:pt x="20152" y="86517"/>
                </a:lnTo>
                <a:lnTo>
                  <a:pt x="20152" y="82757"/>
                </a:lnTo>
                <a:close/>
                <a:moveTo>
                  <a:pt x="27919" y="82757"/>
                </a:moveTo>
                <a:lnTo>
                  <a:pt x="27919" y="86517"/>
                </a:lnTo>
                <a:lnTo>
                  <a:pt x="24129" y="86517"/>
                </a:lnTo>
                <a:lnTo>
                  <a:pt x="24129" y="82757"/>
                </a:lnTo>
                <a:close/>
                <a:moveTo>
                  <a:pt x="31895" y="82757"/>
                </a:moveTo>
                <a:lnTo>
                  <a:pt x="31895" y="86517"/>
                </a:lnTo>
                <a:lnTo>
                  <a:pt x="28104" y="86517"/>
                </a:lnTo>
                <a:lnTo>
                  <a:pt x="28104" y="82757"/>
                </a:lnTo>
                <a:close/>
                <a:moveTo>
                  <a:pt x="35870" y="82757"/>
                </a:moveTo>
                <a:lnTo>
                  <a:pt x="35870" y="86517"/>
                </a:lnTo>
                <a:lnTo>
                  <a:pt x="32079" y="86517"/>
                </a:lnTo>
                <a:lnTo>
                  <a:pt x="32079" y="82757"/>
                </a:lnTo>
                <a:close/>
                <a:moveTo>
                  <a:pt x="39845" y="82757"/>
                </a:moveTo>
                <a:lnTo>
                  <a:pt x="39845" y="86517"/>
                </a:lnTo>
                <a:lnTo>
                  <a:pt x="36054" y="86517"/>
                </a:lnTo>
                <a:lnTo>
                  <a:pt x="36054" y="82757"/>
                </a:lnTo>
                <a:close/>
                <a:moveTo>
                  <a:pt x="43821" y="82757"/>
                </a:moveTo>
                <a:lnTo>
                  <a:pt x="43821" y="86517"/>
                </a:lnTo>
                <a:lnTo>
                  <a:pt x="40029" y="86517"/>
                </a:lnTo>
                <a:lnTo>
                  <a:pt x="40029" y="82757"/>
                </a:lnTo>
                <a:close/>
                <a:moveTo>
                  <a:pt x="47796" y="82757"/>
                </a:moveTo>
                <a:lnTo>
                  <a:pt x="47796" y="86517"/>
                </a:lnTo>
                <a:lnTo>
                  <a:pt x="44005" y="86517"/>
                </a:lnTo>
                <a:lnTo>
                  <a:pt x="44005" y="82757"/>
                </a:lnTo>
                <a:close/>
                <a:moveTo>
                  <a:pt x="51771" y="82757"/>
                </a:moveTo>
                <a:lnTo>
                  <a:pt x="51771" y="86517"/>
                </a:lnTo>
                <a:lnTo>
                  <a:pt x="47980" y="86517"/>
                </a:lnTo>
                <a:lnTo>
                  <a:pt x="47980" y="82757"/>
                </a:lnTo>
                <a:close/>
                <a:moveTo>
                  <a:pt x="55746" y="82757"/>
                </a:moveTo>
                <a:lnTo>
                  <a:pt x="55746" y="86517"/>
                </a:lnTo>
                <a:lnTo>
                  <a:pt x="51955" y="86517"/>
                </a:lnTo>
                <a:lnTo>
                  <a:pt x="51955" y="82757"/>
                </a:lnTo>
                <a:close/>
                <a:moveTo>
                  <a:pt x="59721" y="82757"/>
                </a:moveTo>
                <a:lnTo>
                  <a:pt x="59721" y="86517"/>
                </a:lnTo>
                <a:lnTo>
                  <a:pt x="55931" y="86517"/>
                </a:lnTo>
                <a:lnTo>
                  <a:pt x="55931" y="82757"/>
                </a:lnTo>
                <a:close/>
                <a:moveTo>
                  <a:pt x="63696" y="82757"/>
                </a:moveTo>
                <a:lnTo>
                  <a:pt x="63696" y="86517"/>
                </a:lnTo>
                <a:lnTo>
                  <a:pt x="59906" y="86517"/>
                </a:lnTo>
                <a:lnTo>
                  <a:pt x="59906" y="82757"/>
                </a:lnTo>
                <a:close/>
                <a:moveTo>
                  <a:pt x="67672" y="82757"/>
                </a:moveTo>
                <a:lnTo>
                  <a:pt x="67672" y="86517"/>
                </a:lnTo>
                <a:lnTo>
                  <a:pt x="63881" y="86517"/>
                </a:lnTo>
                <a:lnTo>
                  <a:pt x="63881" y="82757"/>
                </a:lnTo>
                <a:close/>
                <a:moveTo>
                  <a:pt x="71648" y="82757"/>
                </a:moveTo>
                <a:lnTo>
                  <a:pt x="71648" y="86517"/>
                </a:lnTo>
                <a:lnTo>
                  <a:pt x="67857" y="86517"/>
                </a:lnTo>
                <a:lnTo>
                  <a:pt x="67857" y="82757"/>
                </a:lnTo>
                <a:close/>
                <a:moveTo>
                  <a:pt x="75623" y="82757"/>
                </a:moveTo>
                <a:lnTo>
                  <a:pt x="75623" y="86517"/>
                </a:lnTo>
                <a:lnTo>
                  <a:pt x="71832" y="86517"/>
                </a:lnTo>
                <a:lnTo>
                  <a:pt x="71832" y="82757"/>
                </a:lnTo>
                <a:close/>
                <a:moveTo>
                  <a:pt x="79598" y="82757"/>
                </a:moveTo>
                <a:lnTo>
                  <a:pt x="79598" y="86517"/>
                </a:lnTo>
                <a:lnTo>
                  <a:pt x="75807" y="86517"/>
                </a:lnTo>
                <a:lnTo>
                  <a:pt x="75807" y="82757"/>
                </a:lnTo>
                <a:close/>
                <a:moveTo>
                  <a:pt x="83573" y="82757"/>
                </a:moveTo>
                <a:lnTo>
                  <a:pt x="83573" y="86517"/>
                </a:lnTo>
                <a:lnTo>
                  <a:pt x="79782" y="86517"/>
                </a:lnTo>
                <a:lnTo>
                  <a:pt x="79782" y="82757"/>
                </a:lnTo>
                <a:close/>
                <a:moveTo>
                  <a:pt x="87549" y="82757"/>
                </a:moveTo>
                <a:lnTo>
                  <a:pt x="87549" y="86517"/>
                </a:lnTo>
                <a:lnTo>
                  <a:pt x="83757" y="86517"/>
                </a:lnTo>
                <a:lnTo>
                  <a:pt x="83757" y="82757"/>
                </a:lnTo>
                <a:close/>
                <a:moveTo>
                  <a:pt x="91524" y="82757"/>
                </a:moveTo>
                <a:lnTo>
                  <a:pt x="91524" y="86517"/>
                </a:lnTo>
                <a:lnTo>
                  <a:pt x="87733" y="86517"/>
                </a:lnTo>
                <a:lnTo>
                  <a:pt x="87733" y="82757"/>
                </a:lnTo>
                <a:close/>
                <a:moveTo>
                  <a:pt x="95499" y="82757"/>
                </a:moveTo>
                <a:lnTo>
                  <a:pt x="95499" y="86517"/>
                </a:lnTo>
                <a:lnTo>
                  <a:pt x="91708" y="86517"/>
                </a:lnTo>
                <a:lnTo>
                  <a:pt x="91708" y="82757"/>
                </a:lnTo>
                <a:close/>
                <a:moveTo>
                  <a:pt x="99474" y="82757"/>
                </a:moveTo>
                <a:lnTo>
                  <a:pt x="99474" y="86517"/>
                </a:lnTo>
                <a:lnTo>
                  <a:pt x="95684" y="86517"/>
                </a:lnTo>
                <a:lnTo>
                  <a:pt x="95684" y="82757"/>
                </a:lnTo>
                <a:close/>
                <a:moveTo>
                  <a:pt x="103449" y="82757"/>
                </a:moveTo>
                <a:lnTo>
                  <a:pt x="103449" y="86517"/>
                </a:lnTo>
                <a:lnTo>
                  <a:pt x="99659" y="86517"/>
                </a:lnTo>
                <a:lnTo>
                  <a:pt x="99659" y="82757"/>
                </a:lnTo>
                <a:close/>
                <a:moveTo>
                  <a:pt x="107424" y="82757"/>
                </a:moveTo>
                <a:lnTo>
                  <a:pt x="107424" y="86517"/>
                </a:lnTo>
                <a:lnTo>
                  <a:pt x="103634" y="86517"/>
                </a:lnTo>
                <a:lnTo>
                  <a:pt x="103634" y="82757"/>
                </a:lnTo>
                <a:close/>
                <a:moveTo>
                  <a:pt x="111400" y="82757"/>
                </a:moveTo>
                <a:lnTo>
                  <a:pt x="111400" y="86517"/>
                </a:lnTo>
                <a:lnTo>
                  <a:pt x="107609" y="86517"/>
                </a:lnTo>
                <a:lnTo>
                  <a:pt x="107609" y="82757"/>
                </a:lnTo>
                <a:close/>
                <a:moveTo>
                  <a:pt x="115376" y="82757"/>
                </a:moveTo>
                <a:lnTo>
                  <a:pt x="115376" y="86517"/>
                </a:lnTo>
                <a:lnTo>
                  <a:pt x="111585" y="86517"/>
                </a:lnTo>
                <a:lnTo>
                  <a:pt x="111585" y="82757"/>
                </a:lnTo>
                <a:close/>
                <a:moveTo>
                  <a:pt x="119351" y="82757"/>
                </a:moveTo>
                <a:lnTo>
                  <a:pt x="119351" y="86517"/>
                </a:lnTo>
                <a:lnTo>
                  <a:pt x="115560" y="86517"/>
                </a:lnTo>
                <a:lnTo>
                  <a:pt x="115560" y="82757"/>
                </a:lnTo>
                <a:close/>
                <a:moveTo>
                  <a:pt x="123326" y="82757"/>
                </a:moveTo>
                <a:lnTo>
                  <a:pt x="123326" y="86517"/>
                </a:lnTo>
                <a:lnTo>
                  <a:pt x="119535" y="86517"/>
                </a:lnTo>
                <a:lnTo>
                  <a:pt x="119535" y="82757"/>
                </a:lnTo>
                <a:close/>
                <a:moveTo>
                  <a:pt x="127301" y="82757"/>
                </a:moveTo>
                <a:lnTo>
                  <a:pt x="127301" y="86517"/>
                </a:lnTo>
                <a:lnTo>
                  <a:pt x="123510" y="86517"/>
                </a:lnTo>
                <a:lnTo>
                  <a:pt x="123510" y="82757"/>
                </a:lnTo>
                <a:close/>
                <a:moveTo>
                  <a:pt x="131277" y="82757"/>
                </a:moveTo>
                <a:lnTo>
                  <a:pt x="131277" y="86517"/>
                </a:lnTo>
                <a:lnTo>
                  <a:pt x="127485" y="86517"/>
                </a:lnTo>
                <a:lnTo>
                  <a:pt x="127485" y="82757"/>
                </a:lnTo>
                <a:close/>
                <a:moveTo>
                  <a:pt x="135252" y="82757"/>
                </a:moveTo>
                <a:lnTo>
                  <a:pt x="135252" y="86517"/>
                </a:lnTo>
                <a:lnTo>
                  <a:pt x="131461" y="86517"/>
                </a:lnTo>
                <a:lnTo>
                  <a:pt x="131461" y="82757"/>
                </a:lnTo>
                <a:close/>
                <a:moveTo>
                  <a:pt x="139227" y="82757"/>
                </a:moveTo>
                <a:lnTo>
                  <a:pt x="139227" y="86517"/>
                </a:lnTo>
                <a:lnTo>
                  <a:pt x="135436" y="86517"/>
                </a:lnTo>
                <a:lnTo>
                  <a:pt x="135436" y="82757"/>
                </a:lnTo>
                <a:close/>
                <a:moveTo>
                  <a:pt x="143202" y="82757"/>
                </a:moveTo>
                <a:lnTo>
                  <a:pt x="143202" y="86517"/>
                </a:lnTo>
                <a:lnTo>
                  <a:pt x="139411" y="86517"/>
                </a:lnTo>
                <a:lnTo>
                  <a:pt x="139411" y="82757"/>
                </a:lnTo>
                <a:close/>
                <a:moveTo>
                  <a:pt x="147177" y="82757"/>
                </a:moveTo>
                <a:lnTo>
                  <a:pt x="147177" y="86517"/>
                </a:lnTo>
                <a:lnTo>
                  <a:pt x="143387" y="86517"/>
                </a:lnTo>
                <a:lnTo>
                  <a:pt x="143387" y="82757"/>
                </a:lnTo>
                <a:close/>
                <a:moveTo>
                  <a:pt x="151224" y="82757"/>
                </a:moveTo>
                <a:lnTo>
                  <a:pt x="151224" y="86517"/>
                </a:lnTo>
                <a:lnTo>
                  <a:pt x="147362" y="86517"/>
                </a:lnTo>
                <a:lnTo>
                  <a:pt x="147362" y="82757"/>
                </a:lnTo>
                <a:close/>
                <a:moveTo>
                  <a:pt x="4068" y="86700"/>
                </a:moveTo>
                <a:lnTo>
                  <a:pt x="4068" y="90460"/>
                </a:lnTo>
                <a:lnTo>
                  <a:pt x="184" y="90460"/>
                </a:lnTo>
                <a:lnTo>
                  <a:pt x="184" y="86700"/>
                </a:lnTo>
                <a:close/>
                <a:moveTo>
                  <a:pt x="8043" y="86700"/>
                </a:moveTo>
                <a:lnTo>
                  <a:pt x="8043" y="90460"/>
                </a:lnTo>
                <a:lnTo>
                  <a:pt x="4252" y="90460"/>
                </a:lnTo>
                <a:lnTo>
                  <a:pt x="4252" y="86700"/>
                </a:lnTo>
                <a:close/>
                <a:moveTo>
                  <a:pt x="12018" y="86700"/>
                </a:moveTo>
                <a:lnTo>
                  <a:pt x="12018" y="90460"/>
                </a:lnTo>
                <a:lnTo>
                  <a:pt x="8227" y="90460"/>
                </a:lnTo>
                <a:lnTo>
                  <a:pt x="8227" y="86700"/>
                </a:lnTo>
                <a:close/>
                <a:moveTo>
                  <a:pt x="15993" y="86700"/>
                </a:moveTo>
                <a:lnTo>
                  <a:pt x="15993" y="90460"/>
                </a:lnTo>
                <a:lnTo>
                  <a:pt x="12202" y="90460"/>
                </a:lnTo>
                <a:lnTo>
                  <a:pt x="12202" y="86700"/>
                </a:lnTo>
                <a:close/>
                <a:moveTo>
                  <a:pt x="19968" y="86700"/>
                </a:moveTo>
                <a:lnTo>
                  <a:pt x="19968" y="90460"/>
                </a:lnTo>
                <a:lnTo>
                  <a:pt x="16177" y="90460"/>
                </a:lnTo>
                <a:lnTo>
                  <a:pt x="16177" y="86700"/>
                </a:lnTo>
                <a:close/>
                <a:moveTo>
                  <a:pt x="23944" y="86700"/>
                </a:moveTo>
                <a:lnTo>
                  <a:pt x="23944" y="90460"/>
                </a:lnTo>
                <a:lnTo>
                  <a:pt x="20152" y="90460"/>
                </a:lnTo>
                <a:lnTo>
                  <a:pt x="20152" y="86700"/>
                </a:lnTo>
                <a:close/>
                <a:moveTo>
                  <a:pt x="27919" y="86700"/>
                </a:moveTo>
                <a:lnTo>
                  <a:pt x="27919" y="90460"/>
                </a:lnTo>
                <a:lnTo>
                  <a:pt x="24129" y="90460"/>
                </a:lnTo>
                <a:lnTo>
                  <a:pt x="24129" y="86700"/>
                </a:lnTo>
                <a:close/>
                <a:moveTo>
                  <a:pt x="31895" y="86700"/>
                </a:moveTo>
                <a:lnTo>
                  <a:pt x="31895" y="90460"/>
                </a:lnTo>
                <a:lnTo>
                  <a:pt x="28104" y="90460"/>
                </a:lnTo>
                <a:lnTo>
                  <a:pt x="28104" y="86700"/>
                </a:lnTo>
                <a:close/>
                <a:moveTo>
                  <a:pt x="35870" y="86700"/>
                </a:moveTo>
                <a:lnTo>
                  <a:pt x="35870" y="90460"/>
                </a:lnTo>
                <a:lnTo>
                  <a:pt x="32079" y="90460"/>
                </a:lnTo>
                <a:lnTo>
                  <a:pt x="32079" y="86700"/>
                </a:lnTo>
                <a:close/>
                <a:moveTo>
                  <a:pt x="39845" y="86700"/>
                </a:moveTo>
                <a:lnTo>
                  <a:pt x="39845" y="90460"/>
                </a:lnTo>
                <a:lnTo>
                  <a:pt x="36054" y="90460"/>
                </a:lnTo>
                <a:lnTo>
                  <a:pt x="36054" y="86700"/>
                </a:lnTo>
                <a:close/>
                <a:moveTo>
                  <a:pt x="43821" y="86700"/>
                </a:moveTo>
                <a:lnTo>
                  <a:pt x="43821" y="90460"/>
                </a:lnTo>
                <a:lnTo>
                  <a:pt x="40029" y="90460"/>
                </a:lnTo>
                <a:lnTo>
                  <a:pt x="40029" y="86700"/>
                </a:lnTo>
                <a:close/>
                <a:moveTo>
                  <a:pt x="47796" y="86700"/>
                </a:moveTo>
                <a:lnTo>
                  <a:pt x="47796" y="90460"/>
                </a:lnTo>
                <a:lnTo>
                  <a:pt x="44005" y="90460"/>
                </a:lnTo>
                <a:lnTo>
                  <a:pt x="44005" y="86700"/>
                </a:lnTo>
                <a:close/>
                <a:moveTo>
                  <a:pt x="51771" y="86700"/>
                </a:moveTo>
                <a:lnTo>
                  <a:pt x="51771" y="90460"/>
                </a:lnTo>
                <a:lnTo>
                  <a:pt x="47980" y="90460"/>
                </a:lnTo>
                <a:lnTo>
                  <a:pt x="47980" y="86700"/>
                </a:lnTo>
                <a:close/>
                <a:moveTo>
                  <a:pt x="55746" y="86700"/>
                </a:moveTo>
                <a:lnTo>
                  <a:pt x="55746" y="90460"/>
                </a:lnTo>
                <a:lnTo>
                  <a:pt x="51955" y="90460"/>
                </a:lnTo>
                <a:lnTo>
                  <a:pt x="51955" y="86700"/>
                </a:lnTo>
                <a:close/>
                <a:moveTo>
                  <a:pt x="59721" y="86700"/>
                </a:moveTo>
                <a:lnTo>
                  <a:pt x="59721" y="90460"/>
                </a:lnTo>
                <a:lnTo>
                  <a:pt x="55931" y="90460"/>
                </a:lnTo>
                <a:lnTo>
                  <a:pt x="55931" y="86700"/>
                </a:lnTo>
                <a:close/>
                <a:moveTo>
                  <a:pt x="63696" y="86700"/>
                </a:moveTo>
                <a:lnTo>
                  <a:pt x="63696" y="90460"/>
                </a:lnTo>
                <a:lnTo>
                  <a:pt x="59906" y="90460"/>
                </a:lnTo>
                <a:lnTo>
                  <a:pt x="59906" y="86700"/>
                </a:lnTo>
                <a:close/>
                <a:moveTo>
                  <a:pt x="67672" y="86700"/>
                </a:moveTo>
                <a:lnTo>
                  <a:pt x="67672" y="90460"/>
                </a:lnTo>
                <a:lnTo>
                  <a:pt x="63881" y="90460"/>
                </a:lnTo>
                <a:lnTo>
                  <a:pt x="63881" y="86700"/>
                </a:lnTo>
                <a:close/>
                <a:moveTo>
                  <a:pt x="71648" y="86700"/>
                </a:moveTo>
                <a:lnTo>
                  <a:pt x="71648" y="90460"/>
                </a:lnTo>
                <a:lnTo>
                  <a:pt x="67857" y="90460"/>
                </a:lnTo>
                <a:lnTo>
                  <a:pt x="67857" y="86700"/>
                </a:lnTo>
                <a:close/>
                <a:moveTo>
                  <a:pt x="75623" y="86700"/>
                </a:moveTo>
                <a:lnTo>
                  <a:pt x="75623" y="90460"/>
                </a:lnTo>
                <a:lnTo>
                  <a:pt x="71832" y="90460"/>
                </a:lnTo>
                <a:lnTo>
                  <a:pt x="71832" y="86700"/>
                </a:lnTo>
                <a:close/>
                <a:moveTo>
                  <a:pt x="79598" y="86700"/>
                </a:moveTo>
                <a:lnTo>
                  <a:pt x="79598" y="90460"/>
                </a:lnTo>
                <a:lnTo>
                  <a:pt x="75807" y="90460"/>
                </a:lnTo>
                <a:lnTo>
                  <a:pt x="75807" y="86700"/>
                </a:lnTo>
                <a:close/>
                <a:moveTo>
                  <a:pt x="83573" y="86700"/>
                </a:moveTo>
                <a:lnTo>
                  <a:pt x="83573" y="90460"/>
                </a:lnTo>
                <a:lnTo>
                  <a:pt x="79782" y="90460"/>
                </a:lnTo>
                <a:lnTo>
                  <a:pt x="79782" y="86700"/>
                </a:lnTo>
                <a:close/>
                <a:moveTo>
                  <a:pt x="87549" y="86700"/>
                </a:moveTo>
                <a:lnTo>
                  <a:pt x="87549" y="90460"/>
                </a:lnTo>
                <a:lnTo>
                  <a:pt x="83757" y="90460"/>
                </a:lnTo>
                <a:lnTo>
                  <a:pt x="83757" y="86700"/>
                </a:lnTo>
                <a:close/>
                <a:moveTo>
                  <a:pt x="91524" y="86700"/>
                </a:moveTo>
                <a:lnTo>
                  <a:pt x="91524" y="90460"/>
                </a:lnTo>
                <a:lnTo>
                  <a:pt x="87733" y="90460"/>
                </a:lnTo>
                <a:lnTo>
                  <a:pt x="87733" y="86700"/>
                </a:lnTo>
                <a:close/>
                <a:moveTo>
                  <a:pt x="95499" y="86700"/>
                </a:moveTo>
                <a:lnTo>
                  <a:pt x="95499" y="90460"/>
                </a:lnTo>
                <a:lnTo>
                  <a:pt x="91708" y="90460"/>
                </a:lnTo>
                <a:lnTo>
                  <a:pt x="91708" y="86700"/>
                </a:lnTo>
                <a:close/>
                <a:moveTo>
                  <a:pt x="99474" y="86700"/>
                </a:moveTo>
                <a:lnTo>
                  <a:pt x="99474" y="90460"/>
                </a:lnTo>
                <a:lnTo>
                  <a:pt x="95684" y="90460"/>
                </a:lnTo>
                <a:lnTo>
                  <a:pt x="95684" y="86700"/>
                </a:lnTo>
                <a:close/>
                <a:moveTo>
                  <a:pt x="103449" y="86700"/>
                </a:moveTo>
                <a:lnTo>
                  <a:pt x="103449" y="90460"/>
                </a:lnTo>
                <a:lnTo>
                  <a:pt x="99659" y="90460"/>
                </a:lnTo>
                <a:lnTo>
                  <a:pt x="99659" y="86700"/>
                </a:lnTo>
                <a:close/>
                <a:moveTo>
                  <a:pt x="107424" y="86700"/>
                </a:moveTo>
                <a:lnTo>
                  <a:pt x="107424" y="90460"/>
                </a:lnTo>
                <a:lnTo>
                  <a:pt x="103634" y="90460"/>
                </a:lnTo>
                <a:lnTo>
                  <a:pt x="103634" y="86700"/>
                </a:lnTo>
                <a:close/>
                <a:moveTo>
                  <a:pt x="111400" y="86700"/>
                </a:moveTo>
                <a:lnTo>
                  <a:pt x="111400" y="90460"/>
                </a:lnTo>
                <a:lnTo>
                  <a:pt x="107609" y="90460"/>
                </a:lnTo>
                <a:lnTo>
                  <a:pt x="107609" y="86700"/>
                </a:lnTo>
                <a:close/>
                <a:moveTo>
                  <a:pt x="115376" y="86700"/>
                </a:moveTo>
                <a:lnTo>
                  <a:pt x="115376" y="90460"/>
                </a:lnTo>
                <a:lnTo>
                  <a:pt x="111585" y="90460"/>
                </a:lnTo>
                <a:lnTo>
                  <a:pt x="111585" y="86700"/>
                </a:lnTo>
                <a:close/>
                <a:moveTo>
                  <a:pt x="119351" y="86700"/>
                </a:moveTo>
                <a:lnTo>
                  <a:pt x="119351" y="90460"/>
                </a:lnTo>
                <a:lnTo>
                  <a:pt x="115560" y="90460"/>
                </a:lnTo>
                <a:lnTo>
                  <a:pt x="115560" y="86700"/>
                </a:lnTo>
                <a:close/>
                <a:moveTo>
                  <a:pt x="123326" y="86700"/>
                </a:moveTo>
                <a:lnTo>
                  <a:pt x="123326" y="90460"/>
                </a:lnTo>
                <a:lnTo>
                  <a:pt x="119535" y="90460"/>
                </a:lnTo>
                <a:lnTo>
                  <a:pt x="119535" y="86700"/>
                </a:lnTo>
                <a:close/>
                <a:moveTo>
                  <a:pt x="127301" y="86700"/>
                </a:moveTo>
                <a:lnTo>
                  <a:pt x="127301" y="90460"/>
                </a:lnTo>
                <a:lnTo>
                  <a:pt x="123510" y="90460"/>
                </a:lnTo>
                <a:lnTo>
                  <a:pt x="123510" y="86700"/>
                </a:lnTo>
                <a:close/>
                <a:moveTo>
                  <a:pt x="131277" y="86700"/>
                </a:moveTo>
                <a:lnTo>
                  <a:pt x="131277" y="90460"/>
                </a:lnTo>
                <a:lnTo>
                  <a:pt x="127485" y="90460"/>
                </a:lnTo>
                <a:lnTo>
                  <a:pt x="127485" y="86700"/>
                </a:lnTo>
                <a:close/>
                <a:moveTo>
                  <a:pt x="135252" y="86700"/>
                </a:moveTo>
                <a:lnTo>
                  <a:pt x="135252" y="90460"/>
                </a:lnTo>
                <a:lnTo>
                  <a:pt x="131461" y="90460"/>
                </a:lnTo>
                <a:lnTo>
                  <a:pt x="131461" y="86700"/>
                </a:lnTo>
                <a:close/>
                <a:moveTo>
                  <a:pt x="139227" y="86700"/>
                </a:moveTo>
                <a:lnTo>
                  <a:pt x="139227" y="90460"/>
                </a:lnTo>
                <a:lnTo>
                  <a:pt x="135436" y="90460"/>
                </a:lnTo>
                <a:lnTo>
                  <a:pt x="135436" y="86700"/>
                </a:lnTo>
                <a:close/>
                <a:moveTo>
                  <a:pt x="143202" y="86700"/>
                </a:moveTo>
                <a:lnTo>
                  <a:pt x="143202" y="90460"/>
                </a:lnTo>
                <a:lnTo>
                  <a:pt x="139411" y="90460"/>
                </a:lnTo>
                <a:lnTo>
                  <a:pt x="139411" y="86700"/>
                </a:lnTo>
                <a:close/>
                <a:moveTo>
                  <a:pt x="147177" y="86700"/>
                </a:moveTo>
                <a:lnTo>
                  <a:pt x="147177" y="90460"/>
                </a:lnTo>
                <a:lnTo>
                  <a:pt x="143387" y="90460"/>
                </a:lnTo>
                <a:lnTo>
                  <a:pt x="143387" y="86700"/>
                </a:lnTo>
                <a:close/>
                <a:moveTo>
                  <a:pt x="151224" y="86700"/>
                </a:moveTo>
                <a:lnTo>
                  <a:pt x="151224" y="90460"/>
                </a:lnTo>
                <a:lnTo>
                  <a:pt x="147362" y="90460"/>
                </a:lnTo>
                <a:lnTo>
                  <a:pt x="147362" y="86700"/>
                </a:lnTo>
                <a:close/>
                <a:moveTo>
                  <a:pt x="4068" y="90643"/>
                </a:moveTo>
                <a:lnTo>
                  <a:pt x="4068" y="94403"/>
                </a:lnTo>
                <a:lnTo>
                  <a:pt x="184" y="94403"/>
                </a:lnTo>
                <a:lnTo>
                  <a:pt x="184" y="90643"/>
                </a:lnTo>
                <a:close/>
                <a:moveTo>
                  <a:pt x="8043" y="90643"/>
                </a:moveTo>
                <a:lnTo>
                  <a:pt x="8043" y="94403"/>
                </a:lnTo>
                <a:lnTo>
                  <a:pt x="4252" y="94403"/>
                </a:lnTo>
                <a:lnTo>
                  <a:pt x="4252" y="90643"/>
                </a:lnTo>
                <a:close/>
                <a:moveTo>
                  <a:pt x="12018" y="90643"/>
                </a:moveTo>
                <a:lnTo>
                  <a:pt x="12018" y="94403"/>
                </a:lnTo>
                <a:lnTo>
                  <a:pt x="8227" y="94403"/>
                </a:lnTo>
                <a:lnTo>
                  <a:pt x="8227" y="90643"/>
                </a:lnTo>
                <a:close/>
                <a:moveTo>
                  <a:pt x="15993" y="90643"/>
                </a:moveTo>
                <a:lnTo>
                  <a:pt x="15993" y="94403"/>
                </a:lnTo>
                <a:lnTo>
                  <a:pt x="12202" y="94403"/>
                </a:lnTo>
                <a:lnTo>
                  <a:pt x="12202" y="90643"/>
                </a:lnTo>
                <a:close/>
                <a:moveTo>
                  <a:pt x="19968" y="90643"/>
                </a:moveTo>
                <a:lnTo>
                  <a:pt x="19968" y="94403"/>
                </a:lnTo>
                <a:lnTo>
                  <a:pt x="16177" y="94403"/>
                </a:lnTo>
                <a:lnTo>
                  <a:pt x="16177" y="90643"/>
                </a:lnTo>
                <a:close/>
                <a:moveTo>
                  <a:pt x="23944" y="90643"/>
                </a:moveTo>
                <a:lnTo>
                  <a:pt x="23944" y="94403"/>
                </a:lnTo>
                <a:lnTo>
                  <a:pt x="20152" y="94403"/>
                </a:lnTo>
                <a:lnTo>
                  <a:pt x="20152" y="90643"/>
                </a:lnTo>
                <a:close/>
                <a:moveTo>
                  <a:pt x="27919" y="90643"/>
                </a:moveTo>
                <a:lnTo>
                  <a:pt x="27919" y="94403"/>
                </a:lnTo>
                <a:lnTo>
                  <a:pt x="24129" y="94403"/>
                </a:lnTo>
                <a:lnTo>
                  <a:pt x="24129" y="90643"/>
                </a:lnTo>
                <a:close/>
                <a:moveTo>
                  <a:pt x="31895" y="90643"/>
                </a:moveTo>
                <a:lnTo>
                  <a:pt x="31895" y="94403"/>
                </a:lnTo>
                <a:lnTo>
                  <a:pt x="28104" y="94403"/>
                </a:lnTo>
                <a:lnTo>
                  <a:pt x="28104" y="90643"/>
                </a:lnTo>
                <a:close/>
                <a:moveTo>
                  <a:pt x="35870" y="90643"/>
                </a:moveTo>
                <a:lnTo>
                  <a:pt x="35870" y="94403"/>
                </a:lnTo>
                <a:lnTo>
                  <a:pt x="32079" y="94403"/>
                </a:lnTo>
                <a:lnTo>
                  <a:pt x="32079" y="90643"/>
                </a:lnTo>
                <a:close/>
                <a:moveTo>
                  <a:pt x="39845" y="90643"/>
                </a:moveTo>
                <a:lnTo>
                  <a:pt x="39845" y="94403"/>
                </a:lnTo>
                <a:lnTo>
                  <a:pt x="36054" y="94403"/>
                </a:lnTo>
                <a:lnTo>
                  <a:pt x="36054" y="90643"/>
                </a:lnTo>
                <a:close/>
                <a:moveTo>
                  <a:pt x="43821" y="90643"/>
                </a:moveTo>
                <a:lnTo>
                  <a:pt x="43821" y="94403"/>
                </a:lnTo>
                <a:lnTo>
                  <a:pt x="40029" y="94403"/>
                </a:lnTo>
                <a:lnTo>
                  <a:pt x="40029" y="90643"/>
                </a:lnTo>
                <a:close/>
                <a:moveTo>
                  <a:pt x="47796" y="90643"/>
                </a:moveTo>
                <a:lnTo>
                  <a:pt x="47796" y="94403"/>
                </a:lnTo>
                <a:lnTo>
                  <a:pt x="44005" y="94403"/>
                </a:lnTo>
                <a:lnTo>
                  <a:pt x="44005" y="90643"/>
                </a:lnTo>
                <a:close/>
                <a:moveTo>
                  <a:pt x="51771" y="90643"/>
                </a:moveTo>
                <a:lnTo>
                  <a:pt x="51771" y="94403"/>
                </a:lnTo>
                <a:lnTo>
                  <a:pt x="47980" y="94403"/>
                </a:lnTo>
                <a:lnTo>
                  <a:pt x="47980" y="90643"/>
                </a:lnTo>
                <a:close/>
                <a:moveTo>
                  <a:pt x="55746" y="90643"/>
                </a:moveTo>
                <a:lnTo>
                  <a:pt x="55746" y="94403"/>
                </a:lnTo>
                <a:lnTo>
                  <a:pt x="51955" y="94403"/>
                </a:lnTo>
                <a:lnTo>
                  <a:pt x="51955" y="90643"/>
                </a:lnTo>
                <a:close/>
                <a:moveTo>
                  <a:pt x="59721" y="90643"/>
                </a:moveTo>
                <a:lnTo>
                  <a:pt x="59721" y="94403"/>
                </a:lnTo>
                <a:lnTo>
                  <a:pt x="55931" y="94403"/>
                </a:lnTo>
                <a:lnTo>
                  <a:pt x="55931" y="90643"/>
                </a:lnTo>
                <a:close/>
                <a:moveTo>
                  <a:pt x="63696" y="90643"/>
                </a:moveTo>
                <a:lnTo>
                  <a:pt x="63696" y="94403"/>
                </a:lnTo>
                <a:lnTo>
                  <a:pt x="59906" y="94403"/>
                </a:lnTo>
                <a:lnTo>
                  <a:pt x="59906" y="90643"/>
                </a:lnTo>
                <a:close/>
                <a:moveTo>
                  <a:pt x="67672" y="90643"/>
                </a:moveTo>
                <a:lnTo>
                  <a:pt x="67672" y="94403"/>
                </a:lnTo>
                <a:lnTo>
                  <a:pt x="63881" y="94403"/>
                </a:lnTo>
                <a:lnTo>
                  <a:pt x="63881" y="90643"/>
                </a:lnTo>
                <a:close/>
                <a:moveTo>
                  <a:pt x="71648" y="90643"/>
                </a:moveTo>
                <a:lnTo>
                  <a:pt x="71648" y="94403"/>
                </a:lnTo>
                <a:lnTo>
                  <a:pt x="67857" y="94403"/>
                </a:lnTo>
                <a:lnTo>
                  <a:pt x="67857" y="90643"/>
                </a:lnTo>
                <a:close/>
                <a:moveTo>
                  <a:pt x="75623" y="90643"/>
                </a:moveTo>
                <a:lnTo>
                  <a:pt x="75623" y="94403"/>
                </a:lnTo>
                <a:lnTo>
                  <a:pt x="71832" y="94403"/>
                </a:lnTo>
                <a:lnTo>
                  <a:pt x="71832" y="90643"/>
                </a:lnTo>
                <a:close/>
                <a:moveTo>
                  <a:pt x="79598" y="90643"/>
                </a:moveTo>
                <a:lnTo>
                  <a:pt x="79598" y="94403"/>
                </a:lnTo>
                <a:lnTo>
                  <a:pt x="75807" y="94403"/>
                </a:lnTo>
                <a:lnTo>
                  <a:pt x="75807" y="90643"/>
                </a:lnTo>
                <a:close/>
                <a:moveTo>
                  <a:pt x="83573" y="90643"/>
                </a:moveTo>
                <a:lnTo>
                  <a:pt x="83573" y="94403"/>
                </a:lnTo>
                <a:lnTo>
                  <a:pt x="79782" y="94403"/>
                </a:lnTo>
                <a:lnTo>
                  <a:pt x="79782" y="90643"/>
                </a:lnTo>
                <a:close/>
                <a:moveTo>
                  <a:pt x="87549" y="90643"/>
                </a:moveTo>
                <a:lnTo>
                  <a:pt x="87549" y="94403"/>
                </a:lnTo>
                <a:lnTo>
                  <a:pt x="83757" y="94403"/>
                </a:lnTo>
                <a:lnTo>
                  <a:pt x="83757" y="90643"/>
                </a:lnTo>
                <a:close/>
                <a:moveTo>
                  <a:pt x="91524" y="90643"/>
                </a:moveTo>
                <a:lnTo>
                  <a:pt x="91524" y="94403"/>
                </a:lnTo>
                <a:lnTo>
                  <a:pt x="87733" y="94403"/>
                </a:lnTo>
                <a:lnTo>
                  <a:pt x="87733" y="90643"/>
                </a:lnTo>
                <a:close/>
                <a:moveTo>
                  <a:pt x="95499" y="90643"/>
                </a:moveTo>
                <a:lnTo>
                  <a:pt x="95499" y="94403"/>
                </a:lnTo>
                <a:lnTo>
                  <a:pt x="91708" y="94403"/>
                </a:lnTo>
                <a:lnTo>
                  <a:pt x="91708" y="90643"/>
                </a:lnTo>
                <a:close/>
                <a:moveTo>
                  <a:pt x="99474" y="90643"/>
                </a:moveTo>
                <a:lnTo>
                  <a:pt x="99474" y="94403"/>
                </a:lnTo>
                <a:lnTo>
                  <a:pt x="95684" y="94403"/>
                </a:lnTo>
                <a:lnTo>
                  <a:pt x="95684" y="90643"/>
                </a:lnTo>
                <a:close/>
                <a:moveTo>
                  <a:pt x="103449" y="90643"/>
                </a:moveTo>
                <a:lnTo>
                  <a:pt x="103449" y="94403"/>
                </a:lnTo>
                <a:lnTo>
                  <a:pt x="99659" y="94403"/>
                </a:lnTo>
                <a:lnTo>
                  <a:pt x="99659" y="90643"/>
                </a:lnTo>
                <a:close/>
                <a:moveTo>
                  <a:pt x="107424" y="90643"/>
                </a:moveTo>
                <a:lnTo>
                  <a:pt x="107424" y="94403"/>
                </a:lnTo>
                <a:lnTo>
                  <a:pt x="103634" y="94403"/>
                </a:lnTo>
                <a:lnTo>
                  <a:pt x="103634" y="90643"/>
                </a:lnTo>
                <a:close/>
                <a:moveTo>
                  <a:pt x="111400" y="90643"/>
                </a:moveTo>
                <a:lnTo>
                  <a:pt x="111400" y="94403"/>
                </a:lnTo>
                <a:lnTo>
                  <a:pt x="107609" y="94403"/>
                </a:lnTo>
                <a:lnTo>
                  <a:pt x="107609" y="90643"/>
                </a:lnTo>
                <a:close/>
                <a:moveTo>
                  <a:pt x="115376" y="90643"/>
                </a:moveTo>
                <a:lnTo>
                  <a:pt x="115376" y="94403"/>
                </a:lnTo>
                <a:lnTo>
                  <a:pt x="111585" y="94403"/>
                </a:lnTo>
                <a:lnTo>
                  <a:pt x="111585" y="90643"/>
                </a:lnTo>
                <a:close/>
                <a:moveTo>
                  <a:pt x="119351" y="90643"/>
                </a:moveTo>
                <a:lnTo>
                  <a:pt x="119351" y="94403"/>
                </a:lnTo>
                <a:lnTo>
                  <a:pt x="115560" y="94403"/>
                </a:lnTo>
                <a:lnTo>
                  <a:pt x="115560" y="90643"/>
                </a:lnTo>
                <a:close/>
                <a:moveTo>
                  <a:pt x="123326" y="90643"/>
                </a:moveTo>
                <a:lnTo>
                  <a:pt x="123326" y="94403"/>
                </a:lnTo>
                <a:lnTo>
                  <a:pt x="119535" y="94403"/>
                </a:lnTo>
                <a:lnTo>
                  <a:pt x="119535" y="90643"/>
                </a:lnTo>
                <a:close/>
                <a:moveTo>
                  <a:pt x="127301" y="90643"/>
                </a:moveTo>
                <a:lnTo>
                  <a:pt x="127301" y="94403"/>
                </a:lnTo>
                <a:lnTo>
                  <a:pt x="123510" y="94403"/>
                </a:lnTo>
                <a:lnTo>
                  <a:pt x="123510" y="90643"/>
                </a:lnTo>
                <a:close/>
                <a:moveTo>
                  <a:pt x="131277" y="90643"/>
                </a:moveTo>
                <a:lnTo>
                  <a:pt x="131277" y="94403"/>
                </a:lnTo>
                <a:lnTo>
                  <a:pt x="127485" y="94403"/>
                </a:lnTo>
                <a:lnTo>
                  <a:pt x="127485" y="90643"/>
                </a:lnTo>
                <a:close/>
                <a:moveTo>
                  <a:pt x="135252" y="90643"/>
                </a:moveTo>
                <a:lnTo>
                  <a:pt x="135252" y="94403"/>
                </a:lnTo>
                <a:lnTo>
                  <a:pt x="131461" y="94403"/>
                </a:lnTo>
                <a:lnTo>
                  <a:pt x="131461" y="90643"/>
                </a:lnTo>
                <a:close/>
                <a:moveTo>
                  <a:pt x="139227" y="90643"/>
                </a:moveTo>
                <a:lnTo>
                  <a:pt x="139227" y="94403"/>
                </a:lnTo>
                <a:lnTo>
                  <a:pt x="135436" y="94403"/>
                </a:lnTo>
                <a:lnTo>
                  <a:pt x="135436" y="90643"/>
                </a:lnTo>
                <a:close/>
                <a:moveTo>
                  <a:pt x="143202" y="90643"/>
                </a:moveTo>
                <a:lnTo>
                  <a:pt x="143202" y="94403"/>
                </a:lnTo>
                <a:lnTo>
                  <a:pt x="139411" y="94403"/>
                </a:lnTo>
                <a:lnTo>
                  <a:pt x="139411" y="90643"/>
                </a:lnTo>
                <a:close/>
                <a:moveTo>
                  <a:pt x="147177" y="90643"/>
                </a:moveTo>
                <a:lnTo>
                  <a:pt x="147177" y="94403"/>
                </a:lnTo>
                <a:lnTo>
                  <a:pt x="143387" y="94403"/>
                </a:lnTo>
                <a:lnTo>
                  <a:pt x="143387" y="90643"/>
                </a:lnTo>
                <a:close/>
                <a:moveTo>
                  <a:pt x="151224" y="90643"/>
                </a:moveTo>
                <a:lnTo>
                  <a:pt x="151224" y="94403"/>
                </a:lnTo>
                <a:lnTo>
                  <a:pt x="147362" y="94403"/>
                </a:lnTo>
                <a:lnTo>
                  <a:pt x="147362" y="90643"/>
                </a:lnTo>
                <a:close/>
                <a:moveTo>
                  <a:pt x="4068" y="94586"/>
                </a:moveTo>
                <a:lnTo>
                  <a:pt x="4068" y="98345"/>
                </a:lnTo>
                <a:lnTo>
                  <a:pt x="184" y="98345"/>
                </a:lnTo>
                <a:lnTo>
                  <a:pt x="184" y="94586"/>
                </a:lnTo>
                <a:close/>
                <a:moveTo>
                  <a:pt x="8043" y="94586"/>
                </a:moveTo>
                <a:lnTo>
                  <a:pt x="8043" y="98345"/>
                </a:lnTo>
                <a:lnTo>
                  <a:pt x="4252" y="98345"/>
                </a:lnTo>
                <a:lnTo>
                  <a:pt x="4252" y="94586"/>
                </a:lnTo>
                <a:close/>
                <a:moveTo>
                  <a:pt x="12018" y="94586"/>
                </a:moveTo>
                <a:lnTo>
                  <a:pt x="12018" y="98345"/>
                </a:lnTo>
                <a:lnTo>
                  <a:pt x="8227" y="98345"/>
                </a:lnTo>
                <a:lnTo>
                  <a:pt x="8227" y="94586"/>
                </a:lnTo>
                <a:close/>
                <a:moveTo>
                  <a:pt x="15993" y="94586"/>
                </a:moveTo>
                <a:lnTo>
                  <a:pt x="15993" y="98345"/>
                </a:lnTo>
                <a:lnTo>
                  <a:pt x="12202" y="98345"/>
                </a:lnTo>
                <a:lnTo>
                  <a:pt x="12202" y="94586"/>
                </a:lnTo>
                <a:close/>
                <a:moveTo>
                  <a:pt x="19968" y="94586"/>
                </a:moveTo>
                <a:lnTo>
                  <a:pt x="19968" y="98345"/>
                </a:lnTo>
                <a:lnTo>
                  <a:pt x="16177" y="98345"/>
                </a:lnTo>
                <a:lnTo>
                  <a:pt x="16177" y="94586"/>
                </a:lnTo>
                <a:close/>
                <a:moveTo>
                  <a:pt x="23944" y="94586"/>
                </a:moveTo>
                <a:lnTo>
                  <a:pt x="23944" y="98345"/>
                </a:lnTo>
                <a:lnTo>
                  <a:pt x="20152" y="98345"/>
                </a:lnTo>
                <a:lnTo>
                  <a:pt x="20152" y="94586"/>
                </a:lnTo>
                <a:close/>
                <a:moveTo>
                  <a:pt x="27919" y="94586"/>
                </a:moveTo>
                <a:lnTo>
                  <a:pt x="27919" y="98345"/>
                </a:lnTo>
                <a:lnTo>
                  <a:pt x="24129" y="98345"/>
                </a:lnTo>
                <a:lnTo>
                  <a:pt x="24129" y="94586"/>
                </a:lnTo>
                <a:close/>
                <a:moveTo>
                  <a:pt x="31895" y="94586"/>
                </a:moveTo>
                <a:lnTo>
                  <a:pt x="31895" y="98345"/>
                </a:lnTo>
                <a:lnTo>
                  <a:pt x="28104" y="98345"/>
                </a:lnTo>
                <a:lnTo>
                  <a:pt x="28104" y="94586"/>
                </a:lnTo>
                <a:close/>
                <a:moveTo>
                  <a:pt x="35870" y="94586"/>
                </a:moveTo>
                <a:lnTo>
                  <a:pt x="35870" y="98345"/>
                </a:lnTo>
                <a:lnTo>
                  <a:pt x="32079" y="98345"/>
                </a:lnTo>
                <a:lnTo>
                  <a:pt x="32079" y="94586"/>
                </a:lnTo>
                <a:close/>
                <a:moveTo>
                  <a:pt x="39845" y="94586"/>
                </a:moveTo>
                <a:lnTo>
                  <a:pt x="39845" y="98345"/>
                </a:lnTo>
                <a:lnTo>
                  <a:pt x="36054" y="98345"/>
                </a:lnTo>
                <a:lnTo>
                  <a:pt x="36054" y="94586"/>
                </a:lnTo>
                <a:close/>
                <a:moveTo>
                  <a:pt x="43821" y="94586"/>
                </a:moveTo>
                <a:lnTo>
                  <a:pt x="43821" y="98345"/>
                </a:lnTo>
                <a:lnTo>
                  <a:pt x="40029" y="98345"/>
                </a:lnTo>
                <a:lnTo>
                  <a:pt x="40029" y="94586"/>
                </a:lnTo>
                <a:close/>
                <a:moveTo>
                  <a:pt x="47796" y="94586"/>
                </a:moveTo>
                <a:lnTo>
                  <a:pt x="47796" y="98345"/>
                </a:lnTo>
                <a:lnTo>
                  <a:pt x="44005" y="98345"/>
                </a:lnTo>
                <a:lnTo>
                  <a:pt x="44005" y="94586"/>
                </a:lnTo>
                <a:close/>
                <a:moveTo>
                  <a:pt x="51771" y="94586"/>
                </a:moveTo>
                <a:lnTo>
                  <a:pt x="51771" y="98345"/>
                </a:lnTo>
                <a:lnTo>
                  <a:pt x="47980" y="98345"/>
                </a:lnTo>
                <a:lnTo>
                  <a:pt x="47980" y="94586"/>
                </a:lnTo>
                <a:close/>
                <a:moveTo>
                  <a:pt x="55746" y="94586"/>
                </a:moveTo>
                <a:lnTo>
                  <a:pt x="55746" y="98345"/>
                </a:lnTo>
                <a:lnTo>
                  <a:pt x="51955" y="98345"/>
                </a:lnTo>
                <a:lnTo>
                  <a:pt x="51955" y="94586"/>
                </a:lnTo>
                <a:close/>
                <a:moveTo>
                  <a:pt x="59721" y="94586"/>
                </a:moveTo>
                <a:lnTo>
                  <a:pt x="59721" y="98345"/>
                </a:lnTo>
                <a:lnTo>
                  <a:pt x="55931" y="98345"/>
                </a:lnTo>
                <a:lnTo>
                  <a:pt x="55931" y="94586"/>
                </a:lnTo>
                <a:close/>
                <a:moveTo>
                  <a:pt x="63696" y="94586"/>
                </a:moveTo>
                <a:lnTo>
                  <a:pt x="63696" y="98345"/>
                </a:lnTo>
                <a:lnTo>
                  <a:pt x="59906" y="98345"/>
                </a:lnTo>
                <a:lnTo>
                  <a:pt x="59906" y="94586"/>
                </a:lnTo>
                <a:close/>
                <a:moveTo>
                  <a:pt x="67672" y="94586"/>
                </a:moveTo>
                <a:lnTo>
                  <a:pt x="67672" y="98345"/>
                </a:lnTo>
                <a:lnTo>
                  <a:pt x="63881" y="98345"/>
                </a:lnTo>
                <a:lnTo>
                  <a:pt x="63881" y="94586"/>
                </a:lnTo>
                <a:close/>
                <a:moveTo>
                  <a:pt x="71648" y="94586"/>
                </a:moveTo>
                <a:lnTo>
                  <a:pt x="71648" y="98345"/>
                </a:lnTo>
                <a:lnTo>
                  <a:pt x="67857" y="98345"/>
                </a:lnTo>
                <a:lnTo>
                  <a:pt x="67857" y="94586"/>
                </a:lnTo>
                <a:close/>
                <a:moveTo>
                  <a:pt x="75623" y="94586"/>
                </a:moveTo>
                <a:lnTo>
                  <a:pt x="75623" y="98345"/>
                </a:lnTo>
                <a:lnTo>
                  <a:pt x="71832" y="98345"/>
                </a:lnTo>
                <a:lnTo>
                  <a:pt x="71832" y="94586"/>
                </a:lnTo>
                <a:close/>
                <a:moveTo>
                  <a:pt x="79598" y="94586"/>
                </a:moveTo>
                <a:lnTo>
                  <a:pt x="79598" y="98345"/>
                </a:lnTo>
                <a:lnTo>
                  <a:pt x="75807" y="98345"/>
                </a:lnTo>
                <a:lnTo>
                  <a:pt x="75807" y="94586"/>
                </a:lnTo>
                <a:close/>
                <a:moveTo>
                  <a:pt x="83573" y="94586"/>
                </a:moveTo>
                <a:lnTo>
                  <a:pt x="83573" y="98345"/>
                </a:lnTo>
                <a:lnTo>
                  <a:pt x="79782" y="98345"/>
                </a:lnTo>
                <a:lnTo>
                  <a:pt x="79782" y="94586"/>
                </a:lnTo>
                <a:close/>
                <a:moveTo>
                  <a:pt x="87549" y="94586"/>
                </a:moveTo>
                <a:lnTo>
                  <a:pt x="87549" y="98345"/>
                </a:lnTo>
                <a:lnTo>
                  <a:pt x="83757" y="98345"/>
                </a:lnTo>
                <a:lnTo>
                  <a:pt x="83757" y="94586"/>
                </a:lnTo>
                <a:close/>
                <a:moveTo>
                  <a:pt x="91524" y="94586"/>
                </a:moveTo>
                <a:lnTo>
                  <a:pt x="91524" y="98345"/>
                </a:lnTo>
                <a:lnTo>
                  <a:pt x="87733" y="98345"/>
                </a:lnTo>
                <a:lnTo>
                  <a:pt x="87733" y="94586"/>
                </a:lnTo>
                <a:close/>
                <a:moveTo>
                  <a:pt x="95499" y="94586"/>
                </a:moveTo>
                <a:lnTo>
                  <a:pt x="95499" y="98345"/>
                </a:lnTo>
                <a:lnTo>
                  <a:pt x="91708" y="98345"/>
                </a:lnTo>
                <a:lnTo>
                  <a:pt x="91708" y="94586"/>
                </a:lnTo>
                <a:close/>
                <a:moveTo>
                  <a:pt x="99474" y="94586"/>
                </a:moveTo>
                <a:lnTo>
                  <a:pt x="99474" y="98345"/>
                </a:lnTo>
                <a:lnTo>
                  <a:pt x="95684" y="98345"/>
                </a:lnTo>
                <a:lnTo>
                  <a:pt x="95684" y="94586"/>
                </a:lnTo>
                <a:close/>
                <a:moveTo>
                  <a:pt x="103449" y="94586"/>
                </a:moveTo>
                <a:lnTo>
                  <a:pt x="103449" y="98345"/>
                </a:lnTo>
                <a:lnTo>
                  <a:pt x="99659" y="98345"/>
                </a:lnTo>
                <a:lnTo>
                  <a:pt x="99659" y="94586"/>
                </a:lnTo>
                <a:close/>
                <a:moveTo>
                  <a:pt x="107424" y="94586"/>
                </a:moveTo>
                <a:lnTo>
                  <a:pt x="107424" y="98345"/>
                </a:lnTo>
                <a:lnTo>
                  <a:pt x="103634" y="98345"/>
                </a:lnTo>
                <a:lnTo>
                  <a:pt x="103634" y="94586"/>
                </a:lnTo>
                <a:close/>
                <a:moveTo>
                  <a:pt x="111400" y="94586"/>
                </a:moveTo>
                <a:lnTo>
                  <a:pt x="111400" y="98345"/>
                </a:lnTo>
                <a:lnTo>
                  <a:pt x="107609" y="98345"/>
                </a:lnTo>
                <a:lnTo>
                  <a:pt x="107609" y="94586"/>
                </a:lnTo>
                <a:close/>
                <a:moveTo>
                  <a:pt x="115376" y="94586"/>
                </a:moveTo>
                <a:lnTo>
                  <a:pt x="115376" y="98345"/>
                </a:lnTo>
                <a:lnTo>
                  <a:pt x="111585" y="98345"/>
                </a:lnTo>
                <a:lnTo>
                  <a:pt x="111585" y="94586"/>
                </a:lnTo>
                <a:close/>
                <a:moveTo>
                  <a:pt x="119351" y="94586"/>
                </a:moveTo>
                <a:lnTo>
                  <a:pt x="119351" y="98345"/>
                </a:lnTo>
                <a:lnTo>
                  <a:pt x="115560" y="98345"/>
                </a:lnTo>
                <a:lnTo>
                  <a:pt x="115560" y="94586"/>
                </a:lnTo>
                <a:close/>
                <a:moveTo>
                  <a:pt x="123326" y="94586"/>
                </a:moveTo>
                <a:lnTo>
                  <a:pt x="123326" y="98345"/>
                </a:lnTo>
                <a:lnTo>
                  <a:pt x="119535" y="98345"/>
                </a:lnTo>
                <a:lnTo>
                  <a:pt x="119535" y="94586"/>
                </a:lnTo>
                <a:close/>
                <a:moveTo>
                  <a:pt x="127301" y="94586"/>
                </a:moveTo>
                <a:lnTo>
                  <a:pt x="127301" y="98345"/>
                </a:lnTo>
                <a:lnTo>
                  <a:pt x="123510" y="98345"/>
                </a:lnTo>
                <a:lnTo>
                  <a:pt x="123510" y="94586"/>
                </a:lnTo>
                <a:close/>
                <a:moveTo>
                  <a:pt x="131277" y="94586"/>
                </a:moveTo>
                <a:lnTo>
                  <a:pt x="131277" y="98345"/>
                </a:lnTo>
                <a:lnTo>
                  <a:pt x="127485" y="98345"/>
                </a:lnTo>
                <a:lnTo>
                  <a:pt x="127485" y="94586"/>
                </a:lnTo>
                <a:close/>
                <a:moveTo>
                  <a:pt x="135252" y="94586"/>
                </a:moveTo>
                <a:lnTo>
                  <a:pt x="135252" y="98345"/>
                </a:lnTo>
                <a:lnTo>
                  <a:pt x="131461" y="98345"/>
                </a:lnTo>
                <a:lnTo>
                  <a:pt x="131461" y="94586"/>
                </a:lnTo>
                <a:close/>
                <a:moveTo>
                  <a:pt x="139227" y="94586"/>
                </a:moveTo>
                <a:lnTo>
                  <a:pt x="139227" y="98345"/>
                </a:lnTo>
                <a:lnTo>
                  <a:pt x="135436" y="98345"/>
                </a:lnTo>
                <a:lnTo>
                  <a:pt x="135436" y="94586"/>
                </a:lnTo>
                <a:close/>
                <a:moveTo>
                  <a:pt x="143202" y="94586"/>
                </a:moveTo>
                <a:lnTo>
                  <a:pt x="143202" y="98345"/>
                </a:lnTo>
                <a:lnTo>
                  <a:pt x="139411" y="98345"/>
                </a:lnTo>
                <a:lnTo>
                  <a:pt x="139411" y="94586"/>
                </a:lnTo>
                <a:close/>
                <a:moveTo>
                  <a:pt x="147177" y="94586"/>
                </a:moveTo>
                <a:lnTo>
                  <a:pt x="147177" y="98345"/>
                </a:lnTo>
                <a:lnTo>
                  <a:pt x="143387" y="98345"/>
                </a:lnTo>
                <a:lnTo>
                  <a:pt x="143387" y="94586"/>
                </a:lnTo>
                <a:close/>
                <a:moveTo>
                  <a:pt x="151224" y="94586"/>
                </a:moveTo>
                <a:lnTo>
                  <a:pt x="151224" y="98345"/>
                </a:lnTo>
                <a:lnTo>
                  <a:pt x="147362" y="98345"/>
                </a:lnTo>
                <a:lnTo>
                  <a:pt x="147362" y="94586"/>
                </a:lnTo>
                <a:close/>
                <a:moveTo>
                  <a:pt x="4068" y="98528"/>
                </a:moveTo>
                <a:lnTo>
                  <a:pt x="4068" y="102167"/>
                </a:lnTo>
                <a:lnTo>
                  <a:pt x="184" y="102167"/>
                </a:lnTo>
                <a:lnTo>
                  <a:pt x="184" y="98528"/>
                </a:lnTo>
                <a:close/>
                <a:moveTo>
                  <a:pt x="8043" y="98528"/>
                </a:moveTo>
                <a:lnTo>
                  <a:pt x="8043" y="102167"/>
                </a:lnTo>
                <a:lnTo>
                  <a:pt x="4252" y="102167"/>
                </a:lnTo>
                <a:lnTo>
                  <a:pt x="4252" y="98528"/>
                </a:lnTo>
                <a:close/>
                <a:moveTo>
                  <a:pt x="12018" y="98528"/>
                </a:moveTo>
                <a:lnTo>
                  <a:pt x="12018" y="102167"/>
                </a:lnTo>
                <a:lnTo>
                  <a:pt x="8227" y="102167"/>
                </a:lnTo>
                <a:lnTo>
                  <a:pt x="8227" y="98528"/>
                </a:lnTo>
                <a:close/>
                <a:moveTo>
                  <a:pt x="15993" y="98528"/>
                </a:moveTo>
                <a:lnTo>
                  <a:pt x="15993" y="102167"/>
                </a:lnTo>
                <a:lnTo>
                  <a:pt x="12202" y="102167"/>
                </a:lnTo>
                <a:lnTo>
                  <a:pt x="12202" y="98528"/>
                </a:lnTo>
                <a:close/>
                <a:moveTo>
                  <a:pt x="19968" y="98528"/>
                </a:moveTo>
                <a:lnTo>
                  <a:pt x="19968" y="102167"/>
                </a:lnTo>
                <a:lnTo>
                  <a:pt x="16178" y="102167"/>
                </a:lnTo>
                <a:lnTo>
                  <a:pt x="16178" y="98528"/>
                </a:lnTo>
                <a:close/>
                <a:moveTo>
                  <a:pt x="23944" y="98528"/>
                </a:moveTo>
                <a:lnTo>
                  <a:pt x="23944" y="102167"/>
                </a:lnTo>
                <a:lnTo>
                  <a:pt x="20153" y="102167"/>
                </a:lnTo>
                <a:lnTo>
                  <a:pt x="20153" y="98528"/>
                </a:lnTo>
                <a:close/>
                <a:moveTo>
                  <a:pt x="27919" y="98528"/>
                </a:moveTo>
                <a:lnTo>
                  <a:pt x="27919" y="102167"/>
                </a:lnTo>
                <a:lnTo>
                  <a:pt x="24129" y="102167"/>
                </a:lnTo>
                <a:lnTo>
                  <a:pt x="24129" y="98528"/>
                </a:lnTo>
                <a:close/>
                <a:moveTo>
                  <a:pt x="31895" y="98528"/>
                </a:moveTo>
                <a:lnTo>
                  <a:pt x="31895" y="102167"/>
                </a:lnTo>
                <a:lnTo>
                  <a:pt x="28104" y="102167"/>
                </a:lnTo>
                <a:lnTo>
                  <a:pt x="28104" y="98528"/>
                </a:lnTo>
                <a:close/>
                <a:moveTo>
                  <a:pt x="35870" y="98528"/>
                </a:moveTo>
                <a:lnTo>
                  <a:pt x="35870" y="102167"/>
                </a:lnTo>
                <a:lnTo>
                  <a:pt x="32079" y="102167"/>
                </a:lnTo>
                <a:lnTo>
                  <a:pt x="32079" y="98528"/>
                </a:lnTo>
                <a:close/>
                <a:moveTo>
                  <a:pt x="39845" y="98528"/>
                </a:moveTo>
                <a:lnTo>
                  <a:pt x="39845" y="102167"/>
                </a:lnTo>
                <a:lnTo>
                  <a:pt x="36054" y="102167"/>
                </a:lnTo>
                <a:lnTo>
                  <a:pt x="36054" y="98528"/>
                </a:lnTo>
                <a:close/>
                <a:moveTo>
                  <a:pt x="43821" y="98528"/>
                </a:moveTo>
                <a:lnTo>
                  <a:pt x="43821" y="102167"/>
                </a:lnTo>
                <a:lnTo>
                  <a:pt x="40029" y="102167"/>
                </a:lnTo>
                <a:lnTo>
                  <a:pt x="40029" y="98528"/>
                </a:lnTo>
                <a:close/>
                <a:moveTo>
                  <a:pt x="47796" y="98528"/>
                </a:moveTo>
                <a:lnTo>
                  <a:pt x="47796" y="102167"/>
                </a:lnTo>
                <a:lnTo>
                  <a:pt x="44005" y="102167"/>
                </a:lnTo>
                <a:lnTo>
                  <a:pt x="44005" y="98528"/>
                </a:lnTo>
                <a:close/>
                <a:moveTo>
                  <a:pt x="51771" y="98528"/>
                </a:moveTo>
                <a:lnTo>
                  <a:pt x="51771" y="102167"/>
                </a:lnTo>
                <a:lnTo>
                  <a:pt x="47980" y="102167"/>
                </a:lnTo>
                <a:lnTo>
                  <a:pt x="47980" y="98528"/>
                </a:lnTo>
                <a:close/>
                <a:moveTo>
                  <a:pt x="55746" y="98528"/>
                </a:moveTo>
                <a:lnTo>
                  <a:pt x="55746" y="102167"/>
                </a:lnTo>
                <a:lnTo>
                  <a:pt x="51955" y="102167"/>
                </a:lnTo>
                <a:lnTo>
                  <a:pt x="51955" y="98528"/>
                </a:lnTo>
                <a:close/>
                <a:moveTo>
                  <a:pt x="59721" y="98528"/>
                </a:moveTo>
                <a:lnTo>
                  <a:pt x="59721" y="102167"/>
                </a:lnTo>
                <a:lnTo>
                  <a:pt x="55931" y="102167"/>
                </a:lnTo>
                <a:lnTo>
                  <a:pt x="55931" y="98528"/>
                </a:lnTo>
                <a:close/>
                <a:moveTo>
                  <a:pt x="63696" y="98528"/>
                </a:moveTo>
                <a:lnTo>
                  <a:pt x="63696" y="102167"/>
                </a:lnTo>
                <a:lnTo>
                  <a:pt x="59906" y="102167"/>
                </a:lnTo>
                <a:lnTo>
                  <a:pt x="59906" y="98528"/>
                </a:lnTo>
                <a:close/>
                <a:moveTo>
                  <a:pt x="67672" y="98528"/>
                </a:moveTo>
                <a:lnTo>
                  <a:pt x="67672" y="102167"/>
                </a:lnTo>
                <a:lnTo>
                  <a:pt x="63881" y="102167"/>
                </a:lnTo>
                <a:lnTo>
                  <a:pt x="63881" y="98528"/>
                </a:lnTo>
                <a:close/>
                <a:moveTo>
                  <a:pt x="71648" y="98528"/>
                </a:moveTo>
                <a:lnTo>
                  <a:pt x="71648" y="102167"/>
                </a:lnTo>
                <a:lnTo>
                  <a:pt x="67857" y="102167"/>
                </a:lnTo>
                <a:lnTo>
                  <a:pt x="67857" y="98528"/>
                </a:lnTo>
                <a:close/>
                <a:moveTo>
                  <a:pt x="75623" y="98528"/>
                </a:moveTo>
                <a:lnTo>
                  <a:pt x="75623" y="102167"/>
                </a:lnTo>
                <a:lnTo>
                  <a:pt x="71832" y="102167"/>
                </a:lnTo>
                <a:lnTo>
                  <a:pt x="71832" y="98528"/>
                </a:lnTo>
                <a:close/>
                <a:moveTo>
                  <a:pt x="79598" y="98528"/>
                </a:moveTo>
                <a:lnTo>
                  <a:pt x="79598" y="102167"/>
                </a:lnTo>
                <a:lnTo>
                  <a:pt x="75807" y="102167"/>
                </a:lnTo>
                <a:lnTo>
                  <a:pt x="75807" y="98528"/>
                </a:lnTo>
                <a:close/>
                <a:moveTo>
                  <a:pt x="83573" y="98528"/>
                </a:moveTo>
                <a:lnTo>
                  <a:pt x="83573" y="102167"/>
                </a:lnTo>
                <a:lnTo>
                  <a:pt x="79782" y="102167"/>
                </a:lnTo>
                <a:lnTo>
                  <a:pt x="79782" y="98528"/>
                </a:lnTo>
                <a:close/>
                <a:moveTo>
                  <a:pt x="87549" y="98528"/>
                </a:moveTo>
                <a:lnTo>
                  <a:pt x="87549" y="102167"/>
                </a:lnTo>
                <a:lnTo>
                  <a:pt x="83757" y="102167"/>
                </a:lnTo>
                <a:lnTo>
                  <a:pt x="83757" y="98528"/>
                </a:lnTo>
                <a:close/>
                <a:moveTo>
                  <a:pt x="91524" y="98528"/>
                </a:moveTo>
                <a:lnTo>
                  <a:pt x="91524" y="102167"/>
                </a:lnTo>
                <a:lnTo>
                  <a:pt x="87733" y="102167"/>
                </a:lnTo>
                <a:lnTo>
                  <a:pt x="87733" y="98528"/>
                </a:lnTo>
                <a:close/>
                <a:moveTo>
                  <a:pt x="95499" y="98528"/>
                </a:moveTo>
                <a:lnTo>
                  <a:pt x="95499" y="102167"/>
                </a:lnTo>
                <a:lnTo>
                  <a:pt x="91708" y="102167"/>
                </a:lnTo>
                <a:lnTo>
                  <a:pt x="91708" y="98528"/>
                </a:lnTo>
                <a:close/>
                <a:moveTo>
                  <a:pt x="99474" y="98528"/>
                </a:moveTo>
                <a:lnTo>
                  <a:pt x="99474" y="102167"/>
                </a:lnTo>
                <a:lnTo>
                  <a:pt x="95684" y="102167"/>
                </a:lnTo>
                <a:lnTo>
                  <a:pt x="95684" y="98528"/>
                </a:lnTo>
                <a:close/>
                <a:moveTo>
                  <a:pt x="103449" y="98528"/>
                </a:moveTo>
                <a:lnTo>
                  <a:pt x="103449" y="102167"/>
                </a:lnTo>
                <a:lnTo>
                  <a:pt x="99659" y="102167"/>
                </a:lnTo>
                <a:lnTo>
                  <a:pt x="99659" y="98528"/>
                </a:lnTo>
                <a:close/>
                <a:moveTo>
                  <a:pt x="107424" y="98528"/>
                </a:moveTo>
                <a:lnTo>
                  <a:pt x="107424" y="102167"/>
                </a:lnTo>
                <a:lnTo>
                  <a:pt x="103634" y="102167"/>
                </a:lnTo>
                <a:lnTo>
                  <a:pt x="103634" y="98528"/>
                </a:lnTo>
                <a:close/>
                <a:moveTo>
                  <a:pt x="111400" y="98528"/>
                </a:moveTo>
                <a:lnTo>
                  <a:pt x="111400" y="102167"/>
                </a:lnTo>
                <a:lnTo>
                  <a:pt x="107609" y="102167"/>
                </a:lnTo>
                <a:lnTo>
                  <a:pt x="107609" y="98528"/>
                </a:lnTo>
                <a:close/>
                <a:moveTo>
                  <a:pt x="115376" y="98528"/>
                </a:moveTo>
                <a:lnTo>
                  <a:pt x="115376" y="102167"/>
                </a:lnTo>
                <a:lnTo>
                  <a:pt x="111585" y="102167"/>
                </a:lnTo>
                <a:lnTo>
                  <a:pt x="111585" y="98528"/>
                </a:lnTo>
                <a:close/>
                <a:moveTo>
                  <a:pt x="119351" y="98528"/>
                </a:moveTo>
                <a:lnTo>
                  <a:pt x="119351" y="102167"/>
                </a:lnTo>
                <a:lnTo>
                  <a:pt x="115560" y="102167"/>
                </a:lnTo>
                <a:lnTo>
                  <a:pt x="115560" y="98528"/>
                </a:lnTo>
                <a:close/>
                <a:moveTo>
                  <a:pt x="123326" y="98528"/>
                </a:moveTo>
                <a:lnTo>
                  <a:pt x="123326" y="102167"/>
                </a:lnTo>
                <a:lnTo>
                  <a:pt x="119535" y="102167"/>
                </a:lnTo>
                <a:lnTo>
                  <a:pt x="119535" y="98528"/>
                </a:lnTo>
                <a:close/>
                <a:moveTo>
                  <a:pt x="127301" y="98528"/>
                </a:moveTo>
                <a:lnTo>
                  <a:pt x="127301" y="102167"/>
                </a:lnTo>
                <a:lnTo>
                  <a:pt x="123510" y="102167"/>
                </a:lnTo>
                <a:lnTo>
                  <a:pt x="123510" y="98528"/>
                </a:lnTo>
                <a:close/>
                <a:moveTo>
                  <a:pt x="131277" y="98528"/>
                </a:moveTo>
                <a:lnTo>
                  <a:pt x="131277" y="102167"/>
                </a:lnTo>
                <a:lnTo>
                  <a:pt x="127485" y="102167"/>
                </a:lnTo>
                <a:lnTo>
                  <a:pt x="127485" y="98528"/>
                </a:lnTo>
                <a:close/>
                <a:moveTo>
                  <a:pt x="135252" y="98528"/>
                </a:moveTo>
                <a:lnTo>
                  <a:pt x="135252" y="102167"/>
                </a:lnTo>
                <a:lnTo>
                  <a:pt x="131461" y="102167"/>
                </a:lnTo>
                <a:lnTo>
                  <a:pt x="131461" y="98528"/>
                </a:lnTo>
                <a:close/>
                <a:moveTo>
                  <a:pt x="139227" y="98528"/>
                </a:moveTo>
                <a:lnTo>
                  <a:pt x="139227" y="102167"/>
                </a:lnTo>
                <a:lnTo>
                  <a:pt x="135436" y="102167"/>
                </a:lnTo>
                <a:lnTo>
                  <a:pt x="135436" y="98528"/>
                </a:lnTo>
                <a:close/>
                <a:moveTo>
                  <a:pt x="143202" y="98528"/>
                </a:moveTo>
                <a:lnTo>
                  <a:pt x="143202" y="102167"/>
                </a:lnTo>
                <a:lnTo>
                  <a:pt x="139411" y="102167"/>
                </a:lnTo>
                <a:lnTo>
                  <a:pt x="139411" y="98528"/>
                </a:lnTo>
                <a:close/>
                <a:moveTo>
                  <a:pt x="147177" y="98528"/>
                </a:moveTo>
                <a:lnTo>
                  <a:pt x="147177" y="102167"/>
                </a:lnTo>
                <a:lnTo>
                  <a:pt x="143387" y="102167"/>
                </a:lnTo>
                <a:lnTo>
                  <a:pt x="143387" y="98528"/>
                </a:lnTo>
                <a:close/>
                <a:moveTo>
                  <a:pt x="151224" y="98528"/>
                </a:moveTo>
                <a:lnTo>
                  <a:pt x="151224" y="102167"/>
                </a:lnTo>
                <a:lnTo>
                  <a:pt x="147362" y="102167"/>
                </a:lnTo>
                <a:lnTo>
                  <a:pt x="147362" y="98528"/>
                </a:lnTo>
                <a:close/>
                <a:moveTo>
                  <a:pt x="93" y="0"/>
                </a:moveTo>
                <a:lnTo>
                  <a:pt x="93" y="92"/>
                </a:lnTo>
                <a:lnTo>
                  <a:pt x="0" y="92"/>
                </a:lnTo>
                <a:lnTo>
                  <a:pt x="0" y="102350"/>
                </a:lnTo>
                <a:lnTo>
                  <a:pt x="151408" y="102350"/>
                </a:lnTo>
                <a:lnTo>
                  <a:pt x="151408" y="102167"/>
                </a:lnTo>
                <a:lnTo>
                  <a:pt x="151408" y="98528"/>
                </a:lnTo>
                <a:lnTo>
                  <a:pt x="151408" y="98345"/>
                </a:lnTo>
                <a:lnTo>
                  <a:pt x="151408" y="94586"/>
                </a:lnTo>
                <a:lnTo>
                  <a:pt x="151408" y="94403"/>
                </a:lnTo>
                <a:lnTo>
                  <a:pt x="151408" y="90643"/>
                </a:lnTo>
                <a:lnTo>
                  <a:pt x="151408" y="90460"/>
                </a:lnTo>
                <a:lnTo>
                  <a:pt x="151408" y="86700"/>
                </a:lnTo>
                <a:lnTo>
                  <a:pt x="151408" y="86517"/>
                </a:lnTo>
                <a:lnTo>
                  <a:pt x="151408" y="82757"/>
                </a:lnTo>
                <a:lnTo>
                  <a:pt x="151408" y="82574"/>
                </a:lnTo>
                <a:lnTo>
                  <a:pt x="151408" y="78814"/>
                </a:lnTo>
                <a:lnTo>
                  <a:pt x="151408" y="78631"/>
                </a:lnTo>
                <a:lnTo>
                  <a:pt x="151408" y="74872"/>
                </a:lnTo>
                <a:lnTo>
                  <a:pt x="151408" y="74689"/>
                </a:lnTo>
                <a:lnTo>
                  <a:pt x="151408" y="70928"/>
                </a:lnTo>
                <a:lnTo>
                  <a:pt x="151408" y="70745"/>
                </a:lnTo>
                <a:lnTo>
                  <a:pt x="151408" y="66986"/>
                </a:lnTo>
                <a:lnTo>
                  <a:pt x="151408" y="66803"/>
                </a:lnTo>
                <a:lnTo>
                  <a:pt x="151408" y="63043"/>
                </a:lnTo>
                <a:lnTo>
                  <a:pt x="151408" y="62860"/>
                </a:lnTo>
                <a:lnTo>
                  <a:pt x="151408" y="59101"/>
                </a:lnTo>
                <a:lnTo>
                  <a:pt x="151408" y="58918"/>
                </a:lnTo>
                <a:lnTo>
                  <a:pt x="151408" y="55157"/>
                </a:lnTo>
                <a:lnTo>
                  <a:pt x="151408" y="54974"/>
                </a:lnTo>
                <a:lnTo>
                  <a:pt x="151408" y="51215"/>
                </a:lnTo>
                <a:lnTo>
                  <a:pt x="151408" y="51032"/>
                </a:lnTo>
                <a:lnTo>
                  <a:pt x="151408" y="47272"/>
                </a:lnTo>
                <a:lnTo>
                  <a:pt x="151408" y="47089"/>
                </a:lnTo>
                <a:lnTo>
                  <a:pt x="151408" y="43330"/>
                </a:lnTo>
                <a:lnTo>
                  <a:pt x="151408" y="43147"/>
                </a:lnTo>
                <a:lnTo>
                  <a:pt x="151408" y="39386"/>
                </a:lnTo>
                <a:lnTo>
                  <a:pt x="151408" y="39203"/>
                </a:lnTo>
                <a:lnTo>
                  <a:pt x="151408" y="35444"/>
                </a:lnTo>
                <a:lnTo>
                  <a:pt x="151408" y="35261"/>
                </a:lnTo>
                <a:lnTo>
                  <a:pt x="151408" y="31501"/>
                </a:lnTo>
                <a:lnTo>
                  <a:pt x="151408" y="31318"/>
                </a:lnTo>
                <a:lnTo>
                  <a:pt x="151408" y="27559"/>
                </a:lnTo>
                <a:lnTo>
                  <a:pt x="151408" y="27376"/>
                </a:lnTo>
                <a:lnTo>
                  <a:pt x="151408" y="23615"/>
                </a:lnTo>
                <a:lnTo>
                  <a:pt x="151408" y="23432"/>
                </a:lnTo>
                <a:lnTo>
                  <a:pt x="151408" y="19673"/>
                </a:lnTo>
                <a:lnTo>
                  <a:pt x="151408" y="19490"/>
                </a:lnTo>
                <a:lnTo>
                  <a:pt x="151408" y="15730"/>
                </a:lnTo>
                <a:lnTo>
                  <a:pt x="151408" y="15547"/>
                </a:lnTo>
                <a:lnTo>
                  <a:pt x="151408" y="11788"/>
                </a:lnTo>
                <a:lnTo>
                  <a:pt x="151408" y="11605"/>
                </a:lnTo>
                <a:lnTo>
                  <a:pt x="151408" y="7844"/>
                </a:lnTo>
                <a:lnTo>
                  <a:pt x="151408" y="7661"/>
                </a:lnTo>
                <a:lnTo>
                  <a:pt x="151408" y="3902"/>
                </a:lnTo>
                <a:lnTo>
                  <a:pt x="151408" y="3719"/>
                </a:lnTo>
                <a:lnTo>
                  <a:pt x="151408" y="183"/>
                </a:lnTo>
                <a:lnTo>
                  <a:pt x="151408" y="92"/>
                </a:lnTo>
                <a:lnTo>
                  <a:pt x="15140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9"/>
          <p:cNvGrpSpPr/>
          <p:nvPr/>
        </p:nvGrpSpPr>
        <p:grpSpPr>
          <a:xfrm>
            <a:off x="8467688" y="2386600"/>
            <a:ext cx="612000" cy="809475"/>
            <a:chOff x="1624275" y="796950"/>
            <a:chExt cx="612000" cy="809475"/>
          </a:xfrm>
        </p:grpSpPr>
        <p:sp>
          <p:nvSpPr>
            <p:cNvPr id="314" name="Google Shape;314;p9"/>
            <p:cNvSpPr/>
            <p:nvPr/>
          </p:nvSpPr>
          <p:spPr>
            <a:xfrm>
              <a:off x="1629350" y="802025"/>
              <a:ext cx="601850" cy="799325"/>
            </a:xfrm>
            <a:custGeom>
              <a:avLst/>
              <a:gdLst/>
              <a:ahLst/>
              <a:cxnLst/>
              <a:rect l="l" t="t" r="r" b="b"/>
              <a:pathLst>
                <a:path w="24074" h="31973" extrusionOk="0">
                  <a:moveTo>
                    <a:pt x="0" y="0"/>
                  </a:moveTo>
                  <a:lnTo>
                    <a:pt x="0" y="31973"/>
                  </a:lnTo>
                  <a:lnTo>
                    <a:pt x="24073" y="31973"/>
                  </a:lnTo>
                  <a:lnTo>
                    <a:pt x="24073" y="5787"/>
                  </a:lnTo>
                  <a:lnTo>
                    <a:pt x="186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1624275" y="796950"/>
              <a:ext cx="612000" cy="809475"/>
            </a:xfrm>
            <a:custGeom>
              <a:avLst/>
              <a:gdLst/>
              <a:ahLst/>
              <a:cxnLst/>
              <a:rect l="l" t="t" r="r" b="b"/>
              <a:pathLst>
                <a:path w="24480" h="32379" extrusionOk="0">
                  <a:moveTo>
                    <a:pt x="18776" y="406"/>
                  </a:moveTo>
                  <a:lnTo>
                    <a:pt x="24073" y="6070"/>
                  </a:lnTo>
                  <a:lnTo>
                    <a:pt x="24073" y="31973"/>
                  </a:lnTo>
                  <a:lnTo>
                    <a:pt x="406" y="31973"/>
                  </a:lnTo>
                  <a:lnTo>
                    <a:pt x="406" y="406"/>
                  </a:lnTo>
                  <a:close/>
                  <a:moveTo>
                    <a:pt x="0" y="0"/>
                  </a:moveTo>
                  <a:lnTo>
                    <a:pt x="0" y="32379"/>
                  </a:lnTo>
                  <a:lnTo>
                    <a:pt x="24480" y="32379"/>
                  </a:lnTo>
                  <a:lnTo>
                    <a:pt x="24480" y="5909"/>
                  </a:lnTo>
                  <a:lnTo>
                    <a:pt x="189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2091050" y="799375"/>
              <a:ext cx="143275" cy="157375"/>
            </a:xfrm>
            <a:custGeom>
              <a:avLst/>
              <a:gdLst/>
              <a:ahLst/>
              <a:cxnLst/>
              <a:rect l="l" t="t" r="r" b="b"/>
              <a:pathLst>
                <a:path w="5731" h="6295" extrusionOk="0">
                  <a:moveTo>
                    <a:pt x="0" y="1"/>
                  </a:moveTo>
                  <a:lnTo>
                    <a:pt x="0" y="6295"/>
                  </a:lnTo>
                  <a:lnTo>
                    <a:pt x="5731" y="6295"/>
                  </a:lnTo>
                  <a:lnTo>
                    <a:pt x="5731" y="5889"/>
                  </a:lnTo>
                  <a:lnTo>
                    <a:pt x="407" y="5889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1721775" y="11307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1721775" y="12173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1721775" y="13038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1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1721775" y="13904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8"/>
                  </a:lnTo>
                  <a:lnTo>
                    <a:pt x="16678" y="408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" name="Google Shape;321;p9"/>
          <p:cNvGrpSpPr/>
          <p:nvPr/>
        </p:nvGrpSpPr>
        <p:grpSpPr>
          <a:xfrm>
            <a:off x="329474" y="1119150"/>
            <a:ext cx="7938209" cy="3484350"/>
            <a:chOff x="719999" y="573225"/>
            <a:chExt cx="7938209" cy="3484350"/>
          </a:xfrm>
        </p:grpSpPr>
        <p:grpSp>
          <p:nvGrpSpPr>
            <p:cNvPr id="322" name="Google Shape;322;p9"/>
            <p:cNvGrpSpPr/>
            <p:nvPr/>
          </p:nvGrpSpPr>
          <p:grpSpPr>
            <a:xfrm>
              <a:off x="719999" y="573225"/>
              <a:ext cx="7938209" cy="3484350"/>
              <a:chOff x="720000" y="573225"/>
              <a:chExt cx="7704007" cy="3484350"/>
            </a:xfrm>
          </p:grpSpPr>
          <p:sp>
            <p:nvSpPr>
              <p:cNvPr id="323" name="Google Shape;323;p9"/>
              <p:cNvSpPr/>
              <p:nvPr/>
            </p:nvSpPr>
            <p:spPr>
              <a:xfrm>
                <a:off x="720000" y="573225"/>
                <a:ext cx="7704000" cy="426900"/>
              </a:xfrm>
              <a:prstGeom prst="roundRect">
                <a:avLst>
                  <a:gd name="adj" fmla="val 26774"/>
                </a:avLst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9"/>
              <p:cNvSpPr/>
              <p:nvPr/>
            </p:nvSpPr>
            <p:spPr>
              <a:xfrm>
                <a:off x="723907" y="904875"/>
                <a:ext cx="7700100" cy="31527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5" name="Google Shape;325;p9"/>
            <p:cNvGrpSpPr/>
            <p:nvPr/>
          </p:nvGrpSpPr>
          <p:grpSpPr>
            <a:xfrm>
              <a:off x="7842475" y="646225"/>
              <a:ext cx="706370" cy="198722"/>
              <a:chOff x="7438100" y="656825"/>
              <a:chExt cx="706370" cy="198722"/>
            </a:xfrm>
          </p:grpSpPr>
          <p:sp>
            <p:nvSpPr>
              <p:cNvPr id="326" name="Google Shape;326;p9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9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9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9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9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9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9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9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9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9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9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9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9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9" name="Google Shape;339;p9"/>
            <p:cNvSpPr/>
            <p:nvPr/>
          </p:nvSpPr>
          <p:spPr>
            <a:xfrm>
              <a:off x="8438217" y="904875"/>
              <a:ext cx="219900" cy="31527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8438215" y="904875"/>
              <a:ext cx="219900" cy="651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" name="Google Shape;341;p9"/>
          <p:cNvGrpSpPr/>
          <p:nvPr/>
        </p:nvGrpSpPr>
        <p:grpSpPr>
          <a:xfrm>
            <a:off x="529499" y="905775"/>
            <a:ext cx="7938209" cy="3484350"/>
            <a:chOff x="719999" y="573225"/>
            <a:chExt cx="7938209" cy="3484350"/>
          </a:xfrm>
        </p:grpSpPr>
        <p:grpSp>
          <p:nvGrpSpPr>
            <p:cNvPr id="342" name="Google Shape;342;p9"/>
            <p:cNvGrpSpPr/>
            <p:nvPr/>
          </p:nvGrpSpPr>
          <p:grpSpPr>
            <a:xfrm>
              <a:off x="719999" y="573225"/>
              <a:ext cx="7938209" cy="3484350"/>
              <a:chOff x="720000" y="573225"/>
              <a:chExt cx="7704007" cy="3484350"/>
            </a:xfrm>
          </p:grpSpPr>
          <p:sp>
            <p:nvSpPr>
              <p:cNvPr id="343" name="Google Shape;343;p9"/>
              <p:cNvSpPr/>
              <p:nvPr/>
            </p:nvSpPr>
            <p:spPr>
              <a:xfrm>
                <a:off x="720000" y="573225"/>
                <a:ext cx="7704000" cy="426900"/>
              </a:xfrm>
              <a:prstGeom prst="roundRect">
                <a:avLst>
                  <a:gd name="adj" fmla="val 26774"/>
                </a:avLst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9"/>
              <p:cNvSpPr/>
              <p:nvPr/>
            </p:nvSpPr>
            <p:spPr>
              <a:xfrm>
                <a:off x="723907" y="904875"/>
                <a:ext cx="7700100" cy="31527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5" name="Google Shape;345;p9"/>
            <p:cNvGrpSpPr/>
            <p:nvPr/>
          </p:nvGrpSpPr>
          <p:grpSpPr>
            <a:xfrm>
              <a:off x="7842475" y="646225"/>
              <a:ext cx="706370" cy="198722"/>
              <a:chOff x="7438100" y="656825"/>
              <a:chExt cx="706370" cy="198722"/>
            </a:xfrm>
          </p:grpSpPr>
          <p:sp>
            <p:nvSpPr>
              <p:cNvPr id="346" name="Google Shape;346;p9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9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9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9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9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9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9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9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9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9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9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9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9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9" name="Google Shape;359;p9"/>
            <p:cNvSpPr/>
            <p:nvPr/>
          </p:nvSpPr>
          <p:spPr>
            <a:xfrm>
              <a:off x="8438217" y="904875"/>
              <a:ext cx="219900" cy="31527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8438215" y="904875"/>
              <a:ext cx="219900" cy="651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9"/>
          <p:cNvGrpSpPr/>
          <p:nvPr/>
        </p:nvGrpSpPr>
        <p:grpSpPr>
          <a:xfrm>
            <a:off x="719999" y="701925"/>
            <a:ext cx="7938209" cy="3484350"/>
            <a:chOff x="719999" y="573225"/>
            <a:chExt cx="7938209" cy="3484350"/>
          </a:xfrm>
        </p:grpSpPr>
        <p:grpSp>
          <p:nvGrpSpPr>
            <p:cNvPr id="362" name="Google Shape;362;p9"/>
            <p:cNvGrpSpPr/>
            <p:nvPr/>
          </p:nvGrpSpPr>
          <p:grpSpPr>
            <a:xfrm>
              <a:off x="719999" y="573225"/>
              <a:ext cx="7938209" cy="3484350"/>
              <a:chOff x="720000" y="573225"/>
              <a:chExt cx="7704007" cy="3484350"/>
            </a:xfrm>
          </p:grpSpPr>
          <p:sp>
            <p:nvSpPr>
              <p:cNvPr id="363" name="Google Shape;363;p9"/>
              <p:cNvSpPr/>
              <p:nvPr/>
            </p:nvSpPr>
            <p:spPr>
              <a:xfrm>
                <a:off x="720000" y="573225"/>
                <a:ext cx="7704000" cy="426900"/>
              </a:xfrm>
              <a:prstGeom prst="roundRect">
                <a:avLst>
                  <a:gd name="adj" fmla="val 26774"/>
                </a:avLst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9"/>
              <p:cNvSpPr/>
              <p:nvPr/>
            </p:nvSpPr>
            <p:spPr>
              <a:xfrm>
                <a:off x="723907" y="904875"/>
                <a:ext cx="7700100" cy="31527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5" name="Google Shape;365;p9"/>
            <p:cNvGrpSpPr/>
            <p:nvPr/>
          </p:nvGrpSpPr>
          <p:grpSpPr>
            <a:xfrm>
              <a:off x="7842475" y="646225"/>
              <a:ext cx="706370" cy="198722"/>
              <a:chOff x="7438100" y="656825"/>
              <a:chExt cx="706370" cy="198722"/>
            </a:xfrm>
          </p:grpSpPr>
          <p:sp>
            <p:nvSpPr>
              <p:cNvPr id="366" name="Google Shape;366;p9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9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9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9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9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9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9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9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9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9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9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9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9" name="Google Shape;379;p9"/>
            <p:cNvSpPr/>
            <p:nvPr/>
          </p:nvSpPr>
          <p:spPr>
            <a:xfrm>
              <a:off x="8438217" y="904875"/>
              <a:ext cx="219900" cy="31527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8438215" y="904875"/>
              <a:ext cx="219900" cy="651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1" name="Google Shape;381;p9"/>
          <p:cNvSpPr txBox="1">
            <a:spLocks noGrp="1"/>
          </p:cNvSpPr>
          <p:nvPr>
            <p:ph type="subTitle" idx="1"/>
          </p:nvPr>
        </p:nvSpPr>
        <p:spPr>
          <a:xfrm rot="176">
            <a:off x="1647722" y="3159000"/>
            <a:ext cx="58485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9"/>
          <p:cNvSpPr txBox="1">
            <a:spLocks noGrp="1"/>
          </p:cNvSpPr>
          <p:nvPr>
            <p:ph type="title"/>
          </p:nvPr>
        </p:nvSpPr>
        <p:spPr>
          <a:xfrm>
            <a:off x="1295400" y="1353750"/>
            <a:ext cx="6553200" cy="18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4945650" y="2871150"/>
            <a:ext cx="3489900" cy="15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1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accent1"/>
        </a:soli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3"/>
          <p:cNvSpPr/>
          <p:nvPr/>
        </p:nvSpPr>
        <p:spPr>
          <a:xfrm>
            <a:off x="-34375" y="-542662"/>
            <a:ext cx="9214312" cy="6228826"/>
          </a:xfrm>
          <a:custGeom>
            <a:avLst/>
            <a:gdLst/>
            <a:ahLst/>
            <a:cxnLst/>
            <a:rect l="l" t="t" r="r" b="b"/>
            <a:pathLst>
              <a:path w="151408" h="102351" extrusionOk="0">
                <a:moveTo>
                  <a:pt x="4068" y="183"/>
                </a:moveTo>
                <a:lnTo>
                  <a:pt x="4068" y="3719"/>
                </a:lnTo>
                <a:lnTo>
                  <a:pt x="184" y="3719"/>
                </a:lnTo>
                <a:lnTo>
                  <a:pt x="184" y="183"/>
                </a:lnTo>
                <a:close/>
                <a:moveTo>
                  <a:pt x="8043" y="183"/>
                </a:moveTo>
                <a:lnTo>
                  <a:pt x="8043" y="3719"/>
                </a:lnTo>
                <a:lnTo>
                  <a:pt x="4252" y="3719"/>
                </a:lnTo>
                <a:lnTo>
                  <a:pt x="4252" y="183"/>
                </a:lnTo>
                <a:close/>
                <a:moveTo>
                  <a:pt x="12018" y="183"/>
                </a:moveTo>
                <a:lnTo>
                  <a:pt x="12018" y="3719"/>
                </a:lnTo>
                <a:lnTo>
                  <a:pt x="8227" y="3719"/>
                </a:lnTo>
                <a:lnTo>
                  <a:pt x="8227" y="183"/>
                </a:lnTo>
                <a:close/>
                <a:moveTo>
                  <a:pt x="15993" y="183"/>
                </a:moveTo>
                <a:lnTo>
                  <a:pt x="15993" y="3719"/>
                </a:lnTo>
                <a:lnTo>
                  <a:pt x="12202" y="3719"/>
                </a:lnTo>
                <a:lnTo>
                  <a:pt x="12202" y="183"/>
                </a:lnTo>
                <a:close/>
                <a:moveTo>
                  <a:pt x="19968" y="183"/>
                </a:moveTo>
                <a:lnTo>
                  <a:pt x="19968" y="3719"/>
                </a:lnTo>
                <a:lnTo>
                  <a:pt x="16177" y="3719"/>
                </a:lnTo>
                <a:lnTo>
                  <a:pt x="16177" y="183"/>
                </a:lnTo>
                <a:close/>
                <a:moveTo>
                  <a:pt x="23944" y="183"/>
                </a:moveTo>
                <a:lnTo>
                  <a:pt x="23944" y="3719"/>
                </a:lnTo>
                <a:lnTo>
                  <a:pt x="20153" y="3719"/>
                </a:lnTo>
                <a:lnTo>
                  <a:pt x="20153" y="183"/>
                </a:lnTo>
                <a:close/>
                <a:moveTo>
                  <a:pt x="27919" y="183"/>
                </a:moveTo>
                <a:lnTo>
                  <a:pt x="27919" y="3719"/>
                </a:lnTo>
                <a:lnTo>
                  <a:pt x="24129" y="3719"/>
                </a:lnTo>
                <a:lnTo>
                  <a:pt x="24129" y="183"/>
                </a:lnTo>
                <a:close/>
                <a:moveTo>
                  <a:pt x="31895" y="183"/>
                </a:moveTo>
                <a:lnTo>
                  <a:pt x="31895" y="3719"/>
                </a:lnTo>
                <a:lnTo>
                  <a:pt x="28104" y="3719"/>
                </a:lnTo>
                <a:lnTo>
                  <a:pt x="28104" y="183"/>
                </a:lnTo>
                <a:close/>
                <a:moveTo>
                  <a:pt x="35870" y="183"/>
                </a:moveTo>
                <a:lnTo>
                  <a:pt x="35870" y="3719"/>
                </a:lnTo>
                <a:lnTo>
                  <a:pt x="32079" y="3719"/>
                </a:lnTo>
                <a:lnTo>
                  <a:pt x="32079" y="183"/>
                </a:lnTo>
                <a:close/>
                <a:moveTo>
                  <a:pt x="39845" y="183"/>
                </a:moveTo>
                <a:lnTo>
                  <a:pt x="39845" y="3719"/>
                </a:lnTo>
                <a:lnTo>
                  <a:pt x="36054" y="3719"/>
                </a:lnTo>
                <a:lnTo>
                  <a:pt x="36054" y="183"/>
                </a:lnTo>
                <a:close/>
                <a:moveTo>
                  <a:pt x="43821" y="183"/>
                </a:moveTo>
                <a:lnTo>
                  <a:pt x="43821" y="3719"/>
                </a:lnTo>
                <a:lnTo>
                  <a:pt x="40029" y="3719"/>
                </a:lnTo>
                <a:lnTo>
                  <a:pt x="40029" y="183"/>
                </a:lnTo>
                <a:close/>
                <a:moveTo>
                  <a:pt x="47796" y="183"/>
                </a:moveTo>
                <a:lnTo>
                  <a:pt x="47796" y="3719"/>
                </a:lnTo>
                <a:lnTo>
                  <a:pt x="44005" y="3719"/>
                </a:lnTo>
                <a:lnTo>
                  <a:pt x="44005" y="183"/>
                </a:lnTo>
                <a:close/>
                <a:moveTo>
                  <a:pt x="51771" y="183"/>
                </a:moveTo>
                <a:lnTo>
                  <a:pt x="51771" y="3719"/>
                </a:lnTo>
                <a:lnTo>
                  <a:pt x="47980" y="3719"/>
                </a:lnTo>
                <a:lnTo>
                  <a:pt x="47980" y="183"/>
                </a:lnTo>
                <a:close/>
                <a:moveTo>
                  <a:pt x="55746" y="183"/>
                </a:moveTo>
                <a:lnTo>
                  <a:pt x="55746" y="3719"/>
                </a:lnTo>
                <a:lnTo>
                  <a:pt x="51956" y="3719"/>
                </a:lnTo>
                <a:lnTo>
                  <a:pt x="51956" y="183"/>
                </a:lnTo>
                <a:close/>
                <a:moveTo>
                  <a:pt x="59721" y="183"/>
                </a:moveTo>
                <a:lnTo>
                  <a:pt x="59721" y="3719"/>
                </a:lnTo>
                <a:lnTo>
                  <a:pt x="55931" y="3719"/>
                </a:lnTo>
                <a:lnTo>
                  <a:pt x="55931" y="183"/>
                </a:lnTo>
                <a:close/>
                <a:moveTo>
                  <a:pt x="63696" y="183"/>
                </a:moveTo>
                <a:lnTo>
                  <a:pt x="63696" y="3719"/>
                </a:lnTo>
                <a:lnTo>
                  <a:pt x="59906" y="3719"/>
                </a:lnTo>
                <a:lnTo>
                  <a:pt x="59906" y="183"/>
                </a:lnTo>
                <a:close/>
                <a:moveTo>
                  <a:pt x="67672" y="183"/>
                </a:moveTo>
                <a:lnTo>
                  <a:pt x="67672" y="3719"/>
                </a:lnTo>
                <a:lnTo>
                  <a:pt x="63881" y="3719"/>
                </a:lnTo>
                <a:lnTo>
                  <a:pt x="63881" y="183"/>
                </a:lnTo>
                <a:close/>
                <a:moveTo>
                  <a:pt x="71648" y="183"/>
                </a:moveTo>
                <a:lnTo>
                  <a:pt x="71648" y="3719"/>
                </a:lnTo>
                <a:lnTo>
                  <a:pt x="67857" y="3719"/>
                </a:lnTo>
                <a:lnTo>
                  <a:pt x="67857" y="183"/>
                </a:lnTo>
                <a:close/>
                <a:moveTo>
                  <a:pt x="75623" y="183"/>
                </a:moveTo>
                <a:lnTo>
                  <a:pt x="75623" y="3719"/>
                </a:lnTo>
                <a:lnTo>
                  <a:pt x="71832" y="3719"/>
                </a:lnTo>
                <a:lnTo>
                  <a:pt x="71832" y="183"/>
                </a:lnTo>
                <a:close/>
                <a:moveTo>
                  <a:pt x="79598" y="183"/>
                </a:moveTo>
                <a:lnTo>
                  <a:pt x="79598" y="3719"/>
                </a:lnTo>
                <a:lnTo>
                  <a:pt x="75807" y="3719"/>
                </a:lnTo>
                <a:lnTo>
                  <a:pt x="75807" y="183"/>
                </a:lnTo>
                <a:close/>
                <a:moveTo>
                  <a:pt x="83573" y="183"/>
                </a:moveTo>
                <a:lnTo>
                  <a:pt x="83573" y="3719"/>
                </a:lnTo>
                <a:lnTo>
                  <a:pt x="79782" y="3719"/>
                </a:lnTo>
                <a:lnTo>
                  <a:pt x="79782" y="183"/>
                </a:lnTo>
                <a:close/>
                <a:moveTo>
                  <a:pt x="87549" y="183"/>
                </a:moveTo>
                <a:lnTo>
                  <a:pt x="87549" y="3719"/>
                </a:lnTo>
                <a:lnTo>
                  <a:pt x="83757" y="3719"/>
                </a:lnTo>
                <a:lnTo>
                  <a:pt x="83757" y="183"/>
                </a:lnTo>
                <a:close/>
                <a:moveTo>
                  <a:pt x="91524" y="183"/>
                </a:moveTo>
                <a:lnTo>
                  <a:pt x="91524" y="3719"/>
                </a:lnTo>
                <a:lnTo>
                  <a:pt x="87733" y="3719"/>
                </a:lnTo>
                <a:lnTo>
                  <a:pt x="87733" y="183"/>
                </a:lnTo>
                <a:close/>
                <a:moveTo>
                  <a:pt x="95499" y="183"/>
                </a:moveTo>
                <a:lnTo>
                  <a:pt x="95499" y="3719"/>
                </a:lnTo>
                <a:lnTo>
                  <a:pt x="91708" y="3719"/>
                </a:lnTo>
                <a:lnTo>
                  <a:pt x="91708" y="183"/>
                </a:lnTo>
                <a:close/>
                <a:moveTo>
                  <a:pt x="99474" y="183"/>
                </a:moveTo>
                <a:lnTo>
                  <a:pt x="99474" y="3719"/>
                </a:lnTo>
                <a:lnTo>
                  <a:pt x="95684" y="3719"/>
                </a:lnTo>
                <a:lnTo>
                  <a:pt x="95684" y="183"/>
                </a:lnTo>
                <a:close/>
                <a:moveTo>
                  <a:pt x="103449" y="183"/>
                </a:moveTo>
                <a:lnTo>
                  <a:pt x="103449" y="3719"/>
                </a:lnTo>
                <a:lnTo>
                  <a:pt x="99659" y="3719"/>
                </a:lnTo>
                <a:lnTo>
                  <a:pt x="99659" y="183"/>
                </a:lnTo>
                <a:close/>
                <a:moveTo>
                  <a:pt x="107424" y="183"/>
                </a:moveTo>
                <a:lnTo>
                  <a:pt x="107424" y="3719"/>
                </a:lnTo>
                <a:lnTo>
                  <a:pt x="103634" y="3719"/>
                </a:lnTo>
                <a:lnTo>
                  <a:pt x="103634" y="183"/>
                </a:lnTo>
                <a:close/>
                <a:moveTo>
                  <a:pt x="111400" y="183"/>
                </a:moveTo>
                <a:lnTo>
                  <a:pt x="111400" y="3719"/>
                </a:lnTo>
                <a:lnTo>
                  <a:pt x="107609" y="3719"/>
                </a:lnTo>
                <a:lnTo>
                  <a:pt x="107609" y="183"/>
                </a:lnTo>
                <a:close/>
                <a:moveTo>
                  <a:pt x="115376" y="183"/>
                </a:moveTo>
                <a:lnTo>
                  <a:pt x="115376" y="3719"/>
                </a:lnTo>
                <a:lnTo>
                  <a:pt x="111585" y="3719"/>
                </a:lnTo>
                <a:lnTo>
                  <a:pt x="111585" y="183"/>
                </a:lnTo>
                <a:close/>
                <a:moveTo>
                  <a:pt x="119351" y="183"/>
                </a:moveTo>
                <a:lnTo>
                  <a:pt x="119351" y="3719"/>
                </a:lnTo>
                <a:lnTo>
                  <a:pt x="115560" y="3719"/>
                </a:lnTo>
                <a:lnTo>
                  <a:pt x="115560" y="183"/>
                </a:lnTo>
                <a:close/>
                <a:moveTo>
                  <a:pt x="123326" y="183"/>
                </a:moveTo>
                <a:lnTo>
                  <a:pt x="123326" y="3719"/>
                </a:lnTo>
                <a:lnTo>
                  <a:pt x="119535" y="3719"/>
                </a:lnTo>
                <a:lnTo>
                  <a:pt x="119535" y="183"/>
                </a:lnTo>
                <a:close/>
                <a:moveTo>
                  <a:pt x="127301" y="183"/>
                </a:moveTo>
                <a:lnTo>
                  <a:pt x="127301" y="3719"/>
                </a:lnTo>
                <a:lnTo>
                  <a:pt x="123510" y="3719"/>
                </a:lnTo>
                <a:lnTo>
                  <a:pt x="123510" y="183"/>
                </a:lnTo>
                <a:close/>
                <a:moveTo>
                  <a:pt x="131277" y="183"/>
                </a:moveTo>
                <a:lnTo>
                  <a:pt x="131277" y="3719"/>
                </a:lnTo>
                <a:lnTo>
                  <a:pt x="127485" y="3719"/>
                </a:lnTo>
                <a:lnTo>
                  <a:pt x="127485" y="183"/>
                </a:lnTo>
                <a:close/>
                <a:moveTo>
                  <a:pt x="135252" y="183"/>
                </a:moveTo>
                <a:lnTo>
                  <a:pt x="135252" y="3719"/>
                </a:lnTo>
                <a:lnTo>
                  <a:pt x="131461" y="3719"/>
                </a:lnTo>
                <a:lnTo>
                  <a:pt x="131461" y="183"/>
                </a:lnTo>
                <a:close/>
                <a:moveTo>
                  <a:pt x="139227" y="183"/>
                </a:moveTo>
                <a:lnTo>
                  <a:pt x="139227" y="3719"/>
                </a:lnTo>
                <a:lnTo>
                  <a:pt x="135436" y="3719"/>
                </a:lnTo>
                <a:lnTo>
                  <a:pt x="135436" y="183"/>
                </a:lnTo>
                <a:close/>
                <a:moveTo>
                  <a:pt x="143202" y="183"/>
                </a:moveTo>
                <a:lnTo>
                  <a:pt x="143202" y="3719"/>
                </a:lnTo>
                <a:lnTo>
                  <a:pt x="139411" y="3719"/>
                </a:lnTo>
                <a:lnTo>
                  <a:pt x="139411" y="183"/>
                </a:lnTo>
                <a:close/>
                <a:moveTo>
                  <a:pt x="147177" y="183"/>
                </a:moveTo>
                <a:lnTo>
                  <a:pt x="147177" y="3719"/>
                </a:lnTo>
                <a:lnTo>
                  <a:pt x="143387" y="3719"/>
                </a:lnTo>
                <a:lnTo>
                  <a:pt x="143387" y="183"/>
                </a:lnTo>
                <a:close/>
                <a:moveTo>
                  <a:pt x="151224" y="183"/>
                </a:moveTo>
                <a:lnTo>
                  <a:pt x="151224" y="3719"/>
                </a:lnTo>
                <a:lnTo>
                  <a:pt x="147362" y="3719"/>
                </a:lnTo>
                <a:lnTo>
                  <a:pt x="147362" y="183"/>
                </a:lnTo>
                <a:close/>
                <a:moveTo>
                  <a:pt x="4068" y="3902"/>
                </a:moveTo>
                <a:lnTo>
                  <a:pt x="4068" y="7661"/>
                </a:lnTo>
                <a:lnTo>
                  <a:pt x="184" y="7661"/>
                </a:lnTo>
                <a:lnTo>
                  <a:pt x="184" y="3902"/>
                </a:lnTo>
                <a:close/>
                <a:moveTo>
                  <a:pt x="8043" y="3902"/>
                </a:moveTo>
                <a:lnTo>
                  <a:pt x="8043" y="7661"/>
                </a:lnTo>
                <a:lnTo>
                  <a:pt x="4252" y="7661"/>
                </a:lnTo>
                <a:lnTo>
                  <a:pt x="4252" y="3902"/>
                </a:lnTo>
                <a:close/>
                <a:moveTo>
                  <a:pt x="12018" y="3902"/>
                </a:moveTo>
                <a:lnTo>
                  <a:pt x="12018" y="7661"/>
                </a:lnTo>
                <a:lnTo>
                  <a:pt x="8227" y="7661"/>
                </a:lnTo>
                <a:lnTo>
                  <a:pt x="8227" y="3902"/>
                </a:lnTo>
                <a:close/>
                <a:moveTo>
                  <a:pt x="15993" y="3902"/>
                </a:moveTo>
                <a:lnTo>
                  <a:pt x="15993" y="7661"/>
                </a:lnTo>
                <a:lnTo>
                  <a:pt x="12202" y="7661"/>
                </a:lnTo>
                <a:lnTo>
                  <a:pt x="12202" y="3902"/>
                </a:lnTo>
                <a:close/>
                <a:moveTo>
                  <a:pt x="19968" y="3902"/>
                </a:moveTo>
                <a:lnTo>
                  <a:pt x="19968" y="7661"/>
                </a:lnTo>
                <a:lnTo>
                  <a:pt x="16177" y="7661"/>
                </a:lnTo>
                <a:lnTo>
                  <a:pt x="16177" y="3902"/>
                </a:lnTo>
                <a:close/>
                <a:moveTo>
                  <a:pt x="23944" y="3902"/>
                </a:moveTo>
                <a:lnTo>
                  <a:pt x="23944" y="7661"/>
                </a:lnTo>
                <a:lnTo>
                  <a:pt x="20153" y="7661"/>
                </a:lnTo>
                <a:lnTo>
                  <a:pt x="20153" y="3902"/>
                </a:lnTo>
                <a:close/>
                <a:moveTo>
                  <a:pt x="27919" y="3902"/>
                </a:moveTo>
                <a:lnTo>
                  <a:pt x="27919" y="7661"/>
                </a:lnTo>
                <a:lnTo>
                  <a:pt x="24129" y="7661"/>
                </a:lnTo>
                <a:lnTo>
                  <a:pt x="24129" y="3902"/>
                </a:lnTo>
                <a:close/>
                <a:moveTo>
                  <a:pt x="31895" y="3902"/>
                </a:moveTo>
                <a:lnTo>
                  <a:pt x="31895" y="7661"/>
                </a:lnTo>
                <a:lnTo>
                  <a:pt x="28104" y="7661"/>
                </a:lnTo>
                <a:lnTo>
                  <a:pt x="28104" y="3902"/>
                </a:lnTo>
                <a:close/>
                <a:moveTo>
                  <a:pt x="35870" y="3902"/>
                </a:moveTo>
                <a:lnTo>
                  <a:pt x="35870" y="7661"/>
                </a:lnTo>
                <a:lnTo>
                  <a:pt x="32079" y="7661"/>
                </a:lnTo>
                <a:lnTo>
                  <a:pt x="32079" y="3902"/>
                </a:lnTo>
                <a:close/>
                <a:moveTo>
                  <a:pt x="39845" y="3902"/>
                </a:moveTo>
                <a:lnTo>
                  <a:pt x="39845" y="7661"/>
                </a:lnTo>
                <a:lnTo>
                  <a:pt x="36054" y="7661"/>
                </a:lnTo>
                <a:lnTo>
                  <a:pt x="36054" y="3902"/>
                </a:lnTo>
                <a:close/>
                <a:moveTo>
                  <a:pt x="43821" y="3902"/>
                </a:moveTo>
                <a:lnTo>
                  <a:pt x="43821" y="7661"/>
                </a:lnTo>
                <a:lnTo>
                  <a:pt x="40029" y="7661"/>
                </a:lnTo>
                <a:lnTo>
                  <a:pt x="40029" y="3902"/>
                </a:lnTo>
                <a:close/>
                <a:moveTo>
                  <a:pt x="47796" y="3902"/>
                </a:moveTo>
                <a:lnTo>
                  <a:pt x="47796" y="7661"/>
                </a:lnTo>
                <a:lnTo>
                  <a:pt x="44005" y="7661"/>
                </a:lnTo>
                <a:lnTo>
                  <a:pt x="44005" y="3902"/>
                </a:lnTo>
                <a:close/>
                <a:moveTo>
                  <a:pt x="51771" y="3902"/>
                </a:moveTo>
                <a:lnTo>
                  <a:pt x="51771" y="7661"/>
                </a:lnTo>
                <a:lnTo>
                  <a:pt x="47980" y="7661"/>
                </a:lnTo>
                <a:lnTo>
                  <a:pt x="47980" y="3902"/>
                </a:lnTo>
                <a:close/>
                <a:moveTo>
                  <a:pt x="55746" y="3902"/>
                </a:moveTo>
                <a:lnTo>
                  <a:pt x="55746" y="7661"/>
                </a:lnTo>
                <a:lnTo>
                  <a:pt x="51956" y="7661"/>
                </a:lnTo>
                <a:lnTo>
                  <a:pt x="51956" y="3902"/>
                </a:lnTo>
                <a:close/>
                <a:moveTo>
                  <a:pt x="59721" y="3902"/>
                </a:moveTo>
                <a:lnTo>
                  <a:pt x="59721" y="7661"/>
                </a:lnTo>
                <a:lnTo>
                  <a:pt x="55931" y="7661"/>
                </a:lnTo>
                <a:lnTo>
                  <a:pt x="55931" y="3902"/>
                </a:lnTo>
                <a:close/>
                <a:moveTo>
                  <a:pt x="63696" y="3902"/>
                </a:moveTo>
                <a:lnTo>
                  <a:pt x="63696" y="7661"/>
                </a:lnTo>
                <a:lnTo>
                  <a:pt x="59906" y="7661"/>
                </a:lnTo>
                <a:lnTo>
                  <a:pt x="59906" y="3902"/>
                </a:lnTo>
                <a:close/>
                <a:moveTo>
                  <a:pt x="67672" y="3902"/>
                </a:moveTo>
                <a:lnTo>
                  <a:pt x="67672" y="7661"/>
                </a:lnTo>
                <a:lnTo>
                  <a:pt x="63881" y="7661"/>
                </a:lnTo>
                <a:lnTo>
                  <a:pt x="63881" y="3902"/>
                </a:lnTo>
                <a:close/>
                <a:moveTo>
                  <a:pt x="71648" y="3902"/>
                </a:moveTo>
                <a:lnTo>
                  <a:pt x="71648" y="7661"/>
                </a:lnTo>
                <a:lnTo>
                  <a:pt x="67857" y="7661"/>
                </a:lnTo>
                <a:lnTo>
                  <a:pt x="67857" y="3902"/>
                </a:lnTo>
                <a:close/>
                <a:moveTo>
                  <a:pt x="75623" y="3902"/>
                </a:moveTo>
                <a:lnTo>
                  <a:pt x="75623" y="7661"/>
                </a:lnTo>
                <a:lnTo>
                  <a:pt x="71832" y="7661"/>
                </a:lnTo>
                <a:lnTo>
                  <a:pt x="71832" y="3902"/>
                </a:lnTo>
                <a:close/>
                <a:moveTo>
                  <a:pt x="79598" y="3902"/>
                </a:moveTo>
                <a:lnTo>
                  <a:pt x="79598" y="7661"/>
                </a:lnTo>
                <a:lnTo>
                  <a:pt x="75807" y="7661"/>
                </a:lnTo>
                <a:lnTo>
                  <a:pt x="75807" y="3902"/>
                </a:lnTo>
                <a:close/>
                <a:moveTo>
                  <a:pt x="83573" y="3902"/>
                </a:moveTo>
                <a:lnTo>
                  <a:pt x="83573" y="7661"/>
                </a:lnTo>
                <a:lnTo>
                  <a:pt x="79782" y="7661"/>
                </a:lnTo>
                <a:lnTo>
                  <a:pt x="79782" y="3902"/>
                </a:lnTo>
                <a:close/>
                <a:moveTo>
                  <a:pt x="87549" y="3902"/>
                </a:moveTo>
                <a:lnTo>
                  <a:pt x="87549" y="7661"/>
                </a:lnTo>
                <a:lnTo>
                  <a:pt x="83757" y="7661"/>
                </a:lnTo>
                <a:lnTo>
                  <a:pt x="83757" y="3902"/>
                </a:lnTo>
                <a:close/>
                <a:moveTo>
                  <a:pt x="91524" y="3902"/>
                </a:moveTo>
                <a:lnTo>
                  <a:pt x="91524" y="7661"/>
                </a:lnTo>
                <a:lnTo>
                  <a:pt x="87733" y="7661"/>
                </a:lnTo>
                <a:lnTo>
                  <a:pt x="87733" y="3902"/>
                </a:lnTo>
                <a:close/>
                <a:moveTo>
                  <a:pt x="95499" y="3902"/>
                </a:moveTo>
                <a:lnTo>
                  <a:pt x="95499" y="7661"/>
                </a:lnTo>
                <a:lnTo>
                  <a:pt x="91708" y="7661"/>
                </a:lnTo>
                <a:lnTo>
                  <a:pt x="91708" y="3902"/>
                </a:lnTo>
                <a:close/>
                <a:moveTo>
                  <a:pt x="99474" y="3902"/>
                </a:moveTo>
                <a:lnTo>
                  <a:pt x="99474" y="7661"/>
                </a:lnTo>
                <a:lnTo>
                  <a:pt x="95684" y="7661"/>
                </a:lnTo>
                <a:lnTo>
                  <a:pt x="95684" y="3902"/>
                </a:lnTo>
                <a:close/>
                <a:moveTo>
                  <a:pt x="103449" y="3902"/>
                </a:moveTo>
                <a:lnTo>
                  <a:pt x="103449" y="7661"/>
                </a:lnTo>
                <a:lnTo>
                  <a:pt x="99659" y="7661"/>
                </a:lnTo>
                <a:lnTo>
                  <a:pt x="99659" y="3902"/>
                </a:lnTo>
                <a:close/>
                <a:moveTo>
                  <a:pt x="107424" y="3902"/>
                </a:moveTo>
                <a:lnTo>
                  <a:pt x="107424" y="7661"/>
                </a:lnTo>
                <a:lnTo>
                  <a:pt x="103634" y="7661"/>
                </a:lnTo>
                <a:lnTo>
                  <a:pt x="103634" y="3902"/>
                </a:lnTo>
                <a:close/>
                <a:moveTo>
                  <a:pt x="111400" y="3902"/>
                </a:moveTo>
                <a:lnTo>
                  <a:pt x="111400" y="7661"/>
                </a:lnTo>
                <a:lnTo>
                  <a:pt x="107609" y="7661"/>
                </a:lnTo>
                <a:lnTo>
                  <a:pt x="107609" y="3902"/>
                </a:lnTo>
                <a:close/>
                <a:moveTo>
                  <a:pt x="115376" y="3902"/>
                </a:moveTo>
                <a:lnTo>
                  <a:pt x="115376" y="7661"/>
                </a:lnTo>
                <a:lnTo>
                  <a:pt x="111585" y="7661"/>
                </a:lnTo>
                <a:lnTo>
                  <a:pt x="111585" y="3902"/>
                </a:lnTo>
                <a:close/>
                <a:moveTo>
                  <a:pt x="119351" y="3902"/>
                </a:moveTo>
                <a:lnTo>
                  <a:pt x="119351" y="7661"/>
                </a:lnTo>
                <a:lnTo>
                  <a:pt x="115560" y="7661"/>
                </a:lnTo>
                <a:lnTo>
                  <a:pt x="115560" y="3902"/>
                </a:lnTo>
                <a:close/>
                <a:moveTo>
                  <a:pt x="123326" y="3902"/>
                </a:moveTo>
                <a:lnTo>
                  <a:pt x="123326" y="7661"/>
                </a:lnTo>
                <a:lnTo>
                  <a:pt x="119535" y="7661"/>
                </a:lnTo>
                <a:lnTo>
                  <a:pt x="119535" y="3902"/>
                </a:lnTo>
                <a:close/>
                <a:moveTo>
                  <a:pt x="127301" y="3902"/>
                </a:moveTo>
                <a:lnTo>
                  <a:pt x="127301" y="7661"/>
                </a:lnTo>
                <a:lnTo>
                  <a:pt x="123510" y="7661"/>
                </a:lnTo>
                <a:lnTo>
                  <a:pt x="123510" y="3902"/>
                </a:lnTo>
                <a:close/>
                <a:moveTo>
                  <a:pt x="131277" y="3902"/>
                </a:moveTo>
                <a:lnTo>
                  <a:pt x="131277" y="7661"/>
                </a:lnTo>
                <a:lnTo>
                  <a:pt x="127485" y="7661"/>
                </a:lnTo>
                <a:lnTo>
                  <a:pt x="127485" y="3902"/>
                </a:lnTo>
                <a:close/>
                <a:moveTo>
                  <a:pt x="135252" y="3902"/>
                </a:moveTo>
                <a:lnTo>
                  <a:pt x="135252" y="7661"/>
                </a:lnTo>
                <a:lnTo>
                  <a:pt x="131461" y="7661"/>
                </a:lnTo>
                <a:lnTo>
                  <a:pt x="131461" y="3902"/>
                </a:lnTo>
                <a:close/>
                <a:moveTo>
                  <a:pt x="139227" y="3902"/>
                </a:moveTo>
                <a:lnTo>
                  <a:pt x="139227" y="7661"/>
                </a:lnTo>
                <a:lnTo>
                  <a:pt x="135436" y="7661"/>
                </a:lnTo>
                <a:lnTo>
                  <a:pt x="135436" y="3902"/>
                </a:lnTo>
                <a:close/>
                <a:moveTo>
                  <a:pt x="143202" y="3902"/>
                </a:moveTo>
                <a:lnTo>
                  <a:pt x="143202" y="7661"/>
                </a:lnTo>
                <a:lnTo>
                  <a:pt x="139411" y="7661"/>
                </a:lnTo>
                <a:lnTo>
                  <a:pt x="139411" y="3902"/>
                </a:lnTo>
                <a:close/>
                <a:moveTo>
                  <a:pt x="147177" y="3902"/>
                </a:moveTo>
                <a:lnTo>
                  <a:pt x="147177" y="7661"/>
                </a:lnTo>
                <a:lnTo>
                  <a:pt x="143387" y="7661"/>
                </a:lnTo>
                <a:lnTo>
                  <a:pt x="143387" y="3902"/>
                </a:lnTo>
                <a:close/>
                <a:moveTo>
                  <a:pt x="151224" y="3902"/>
                </a:moveTo>
                <a:lnTo>
                  <a:pt x="151224" y="7661"/>
                </a:lnTo>
                <a:lnTo>
                  <a:pt x="147362" y="7661"/>
                </a:lnTo>
                <a:lnTo>
                  <a:pt x="147362" y="3902"/>
                </a:lnTo>
                <a:close/>
                <a:moveTo>
                  <a:pt x="4068" y="7844"/>
                </a:moveTo>
                <a:lnTo>
                  <a:pt x="4068" y="11605"/>
                </a:lnTo>
                <a:lnTo>
                  <a:pt x="184" y="11605"/>
                </a:lnTo>
                <a:lnTo>
                  <a:pt x="184" y="7844"/>
                </a:lnTo>
                <a:close/>
                <a:moveTo>
                  <a:pt x="8043" y="7844"/>
                </a:moveTo>
                <a:lnTo>
                  <a:pt x="8043" y="11605"/>
                </a:lnTo>
                <a:lnTo>
                  <a:pt x="4252" y="11605"/>
                </a:lnTo>
                <a:lnTo>
                  <a:pt x="4252" y="7844"/>
                </a:lnTo>
                <a:close/>
                <a:moveTo>
                  <a:pt x="12018" y="7844"/>
                </a:moveTo>
                <a:lnTo>
                  <a:pt x="12018" y="11605"/>
                </a:lnTo>
                <a:lnTo>
                  <a:pt x="8227" y="11605"/>
                </a:lnTo>
                <a:lnTo>
                  <a:pt x="8227" y="7844"/>
                </a:lnTo>
                <a:close/>
                <a:moveTo>
                  <a:pt x="15993" y="7844"/>
                </a:moveTo>
                <a:lnTo>
                  <a:pt x="15993" y="11605"/>
                </a:lnTo>
                <a:lnTo>
                  <a:pt x="12202" y="11605"/>
                </a:lnTo>
                <a:lnTo>
                  <a:pt x="12202" y="7844"/>
                </a:lnTo>
                <a:close/>
                <a:moveTo>
                  <a:pt x="19968" y="7844"/>
                </a:moveTo>
                <a:lnTo>
                  <a:pt x="19968" y="11605"/>
                </a:lnTo>
                <a:lnTo>
                  <a:pt x="16177" y="11605"/>
                </a:lnTo>
                <a:lnTo>
                  <a:pt x="16177" y="7844"/>
                </a:lnTo>
                <a:close/>
                <a:moveTo>
                  <a:pt x="23944" y="7844"/>
                </a:moveTo>
                <a:lnTo>
                  <a:pt x="23944" y="11605"/>
                </a:lnTo>
                <a:lnTo>
                  <a:pt x="20153" y="11605"/>
                </a:lnTo>
                <a:lnTo>
                  <a:pt x="20153" y="7844"/>
                </a:lnTo>
                <a:close/>
                <a:moveTo>
                  <a:pt x="27919" y="7844"/>
                </a:moveTo>
                <a:lnTo>
                  <a:pt x="27919" y="11605"/>
                </a:lnTo>
                <a:lnTo>
                  <a:pt x="24129" y="11605"/>
                </a:lnTo>
                <a:lnTo>
                  <a:pt x="24129" y="7844"/>
                </a:lnTo>
                <a:close/>
                <a:moveTo>
                  <a:pt x="31895" y="7844"/>
                </a:moveTo>
                <a:lnTo>
                  <a:pt x="31895" y="11605"/>
                </a:lnTo>
                <a:lnTo>
                  <a:pt x="28104" y="11605"/>
                </a:lnTo>
                <a:lnTo>
                  <a:pt x="28104" y="7844"/>
                </a:lnTo>
                <a:close/>
                <a:moveTo>
                  <a:pt x="35870" y="7844"/>
                </a:moveTo>
                <a:lnTo>
                  <a:pt x="35870" y="11605"/>
                </a:lnTo>
                <a:lnTo>
                  <a:pt x="32079" y="11605"/>
                </a:lnTo>
                <a:lnTo>
                  <a:pt x="32079" y="7844"/>
                </a:lnTo>
                <a:close/>
                <a:moveTo>
                  <a:pt x="39845" y="7844"/>
                </a:moveTo>
                <a:lnTo>
                  <a:pt x="39845" y="11605"/>
                </a:lnTo>
                <a:lnTo>
                  <a:pt x="36054" y="11605"/>
                </a:lnTo>
                <a:lnTo>
                  <a:pt x="36054" y="7844"/>
                </a:lnTo>
                <a:close/>
                <a:moveTo>
                  <a:pt x="43821" y="7844"/>
                </a:moveTo>
                <a:lnTo>
                  <a:pt x="43821" y="11605"/>
                </a:lnTo>
                <a:lnTo>
                  <a:pt x="40029" y="11605"/>
                </a:lnTo>
                <a:lnTo>
                  <a:pt x="40029" y="7844"/>
                </a:lnTo>
                <a:close/>
                <a:moveTo>
                  <a:pt x="47796" y="7844"/>
                </a:moveTo>
                <a:lnTo>
                  <a:pt x="47796" y="11605"/>
                </a:lnTo>
                <a:lnTo>
                  <a:pt x="44005" y="11605"/>
                </a:lnTo>
                <a:lnTo>
                  <a:pt x="44005" y="7844"/>
                </a:lnTo>
                <a:close/>
                <a:moveTo>
                  <a:pt x="51771" y="7844"/>
                </a:moveTo>
                <a:lnTo>
                  <a:pt x="51771" y="11605"/>
                </a:lnTo>
                <a:lnTo>
                  <a:pt x="47980" y="11605"/>
                </a:lnTo>
                <a:lnTo>
                  <a:pt x="47980" y="7844"/>
                </a:lnTo>
                <a:close/>
                <a:moveTo>
                  <a:pt x="55746" y="7844"/>
                </a:moveTo>
                <a:lnTo>
                  <a:pt x="55746" y="11605"/>
                </a:lnTo>
                <a:lnTo>
                  <a:pt x="51956" y="11605"/>
                </a:lnTo>
                <a:lnTo>
                  <a:pt x="51956" y="7844"/>
                </a:lnTo>
                <a:close/>
                <a:moveTo>
                  <a:pt x="59721" y="7844"/>
                </a:moveTo>
                <a:lnTo>
                  <a:pt x="59721" y="11605"/>
                </a:lnTo>
                <a:lnTo>
                  <a:pt x="55931" y="11605"/>
                </a:lnTo>
                <a:lnTo>
                  <a:pt x="55931" y="7844"/>
                </a:lnTo>
                <a:close/>
                <a:moveTo>
                  <a:pt x="63696" y="7844"/>
                </a:moveTo>
                <a:lnTo>
                  <a:pt x="63696" y="11605"/>
                </a:lnTo>
                <a:lnTo>
                  <a:pt x="59906" y="11605"/>
                </a:lnTo>
                <a:lnTo>
                  <a:pt x="59906" y="7844"/>
                </a:lnTo>
                <a:close/>
                <a:moveTo>
                  <a:pt x="67672" y="7844"/>
                </a:moveTo>
                <a:lnTo>
                  <a:pt x="67672" y="11605"/>
                </a:lnTo>
                <a:lnTo>
                  <a:pt x="63881" y="11605"/>
                </a:lnTo>
                <a:lnTo>
                  <a:pt x="63881" y="7844"/>
                </a:lnTo>
                <a:close/>
                <a:moveTo>
                  <a:pt x="71648" y="7844"/>
                </a:moveTo>
                <a:lnTo>
                  <a:pt x="71648" y="11605"/>
                </a:lnTo>
                <a:lnTo>
                  <a:pt x="67857" y="11605"/>
                </a:lnTo>
                <a:lnTo>
                  <a:pt x="67857" y="7844"/>
                </a:lnTo>
                <a:close/>
                <a:moveTo>
                  <a:pt x="75623" y="7844"/>
                </a:moveTo>
                <a:lnTo>
                  <a:pt x="75623" y="11605"/>
                </a:lnTo>
                <a:lnTo>
                  <a:pt x="71832" y="11605"/>
                </a:lnTo>
                <a:lnTo>
                  <a:pt x="71832" y="7844"/>
                </a:lnTo>
                <a:close/>
                <a:moveTo>
                  <a:pt x="79598" y="7844"/>
                </a:moveTo>
                <a:lnTo>
                  <a:pt x="79598" y="11605"/>
                </a:lnTo>
                <a:lnTo>
                  <a:pt x="75807" y="11605"/>
                </a:lnTo>
                <a:lnTo>
                  <a:pt x="75807" y="7844"/>
                </a:lnTo>
                <a:close/>
                <a:moveTo>
                  <a:pt x="83573" y="7844"/>
                </a:moveTo>
                <a:lnTo>
                  <a:pt x="83573" y="11605"/>
                </a:lnTo>
                <a:lnTo>
                  <a:pt x="79782" y="11605"/>
                </a:lnTo>
                <a:lnTo>
                  <a:pt x="79782" y="7844"/>
                </a:lnTo>
                <a:close/>
                <a:moveTo>
                  <a:pt x="87549" y="7844"/>
                </a:moveTo>
                <a:lnTo>
                  <a:pt x="87549" y="11605"/>
                </a:lnTo>
                <a:lnTo>
                  <a:pt x="83757" y="11605"/>
                </a:lnTo>
                <a:lnTo>
                  <a:pt x="83757" y="7844"/>
                </a:lnTo>
                <a:close/>
                <a:moveTo>
                  <a:pt x="91524" y="7844"/>
                </a:moveTo>
                <a:lnTo>
                  <a:pt x="91524" y="11605"/>
                </a:lnTo>
                <a:lnTo>
                  <a:pt x="87733" y="11605"/>
                </a:lnTo>
                <a:lnTo>
                  <a:pt x="87733" y="7844"/>
                </a:lnTo>
                <a:close/>
                <a:moveTo>
                  <a:pt x="95499" y="7844"/>
                </a:moveTo>
                <a:lnTo>
                  <a:pt x="95499" y="11605"/>
                </a:lnTo>
                <a:lnTo>
                  <a:pt x="91708" y="11605"/>
                </a:lnTo>
                <a:lnTo>
                  <a:pt x="91708" y="7844"/>
                </a:lnTo>
                <a:close/>
                <a:moveTo>
                  <a:pt x="99474" y="7844"/>
                </a:moveTo>
                <a:lnTo>
                  <a:pt x="99474" y="11605"/>
                </a:lnTo>
                <a:lnTo>
                  <a:pt x="95684" y="11605"/>
                </a:lnTo>
                <a:lnTo>
                  <a:pt x="95684" y="7844"/>
                </a:lnTo>
                <a:close/>
                <a:moveTo>
                  <a:pt x="103449" y="7844"/>
                </a:moveTo>
                <a:lnTo>
                  <a:pt x="103449" y="11605"/>
                </a:lnTo>
                <a:lnTo>
                  <a:pt x="99659" y="11605"/>
                </a:lnTo>
                <a:lnTo>
                  <a:pt x="99659" y="7844"/>
                </a:lnTo>
                <a:close/>
                <a:moveTo>
                  <a:pt x="107424" y="7844"/>
                </a:moveTo>
                <a:lnTo>
                  <a:pt x="107424" y="11605"/>
                </a:lnTo>
                <a:lnTo>
                  <a:pt x="103634" y="11605"/>
                </a:lnTo>
                <a:lnTo>
                  <a:pt x="103634" y="7844"/>
                </a:lnTo>
                <a:close/>
                <a:moveTo>
                  <a:pt x="111400" y="7844"/>
                </a:moveTo>
                <a:lnTo>
                  <a:pt x="111400" y="11605"/>
                </a:lnTo>
                <a:lnTo>
                  <a:pt x="107609" y="11605"/>
                </a:lnTo>
                <a:lnTo>
                  <a:pt x="107609" y="7844"/>
                </a:lnTo>
                <a:close/>
                <a:moveTo>
                  <a:pt x="115376" y="7844"/>
                </a:moveTo>
                <a:lnTo>
                  <a:pt x="115376" y="11605"/>
                </a:lnTo>
                <a:lnTo>
                  <a:pt x="111585" y="11605"/>
                </a:lnTo>
                <a:lnTo>
                  <a:pt x="111585" y="7844"/>
                </a:lnTo>
                <a:close/>
                <a:moveTo>
                  <a:pt x="119351" y="7844"/>
                </a:moveTo>
                <a:lnTo>
                  <a:pt x="119351" y="11605"/>
                </a:lnTo>
                <a:lnTo>
                  <a:pt x="115560" y="11605"/>
                </a:lnTo>
                <a:lnTo>
                  <a:pt x="115560" y="7844"/>
                </a:lnTo>
                <a:close/>
                <a:moveTo>
                  <a:pt x="123326" y="7844"/>
                </a:moveTo>
                <a:lnTo>
                  <a:pt x="123326" y="11605"/>
                </a:lnTo>
                <a:lnTo>
                  <a:pt x="119535" y="11605"/>
                </a:lnTo>
                <a:lnTo>
                  <a:pt x="119535" y="7844"/>
                </a:lnTo>
                <a:close/>
                <a:moveTo>
                  <a:pt x="127301" y="7844"/>
                </a:moveTo>
                <a:lnTo>
                  <a:pt x="127301" y="11605"/>
                </a:lnTo>
                <a:lnTo>
                  <a:pt x="123510" y="11605"/>
                </a:lnTo>
                <a:lnTo>
                  <a:pt x="123510" y="7844"/>
                </a:lnTo>
                <a:close/>
                <a:moveTo>
                  <a:pt x="131277" y="7844"/>
                </a:moveTo>
                <a:lnTo>
                  <a:pt x="131277" y="11605"/>
                </a:lnTo>
                <a:lnTo>
                  <a:pt x="127485" y="11605"/>
                </a:lnTo>
                <a:lnTo>
                  <a:pt x="127485" y="7844"/>
                </a:lnTo>
                <a:close/>
                <a:moveTo>
                  <a:pt x="135252" y="7844"/>
                </a:moveTo>
                <a:lnTo>
                  <a:pt x="135252" y="11605"/>
                </a:lnTo>
                <a:lnTo>
                  <a:pt x="131461" y="11605"/>
                </a:lnTo>
                <a:lnTo>
                  <a:pt x="131461" y="7844"/>
                </a:lnTo>
                <a:close/>
                <a:moveTo>
                  <a:pt x="139227" y="7844"/>
                </a:moveTo>
                <a:lnTo>
                  <a:pt x="139227" y="11605"/>
                </a:lnTo>
                <a:lnTo>
                  <a:pt x="135436" y="11605"/>
                </a:lnTo>
                <a:lnTo>
                  <a:pt x="135436" y="7844"/>
                </a:lnTo>
                <a:close/>
                <a:moveTo>
                  <a:pt x="143202" y="7844"/>
                </a:moveTo>
                <a:lnTo>
                  <a:pt x="143202" y="11605"/>
                </a:lnTo>
                <a:lnTo>
                  <a:pt x="139411" y="11605"/>
                </a:lnTo>
                <a:lnTo>
                  <a:pt x="139411" y="7844"/>
                </a:lnTo>
                <a:close/>
                <a:moveTo>
                  <a:pt x="147177" y="7844"/>
                </a:moveTo>
                <a:lnTo>
                  <a:pt x="147177" y="11605"/>
                </a:lnTo>
                <a:lnTo>
                  <a:pt x="143387" y="11605"/>
                </a:lnTo>
                <a:lnTo>
                  <a:pt x="143387" y="7844"/>
                </a:lnTo>
                <a:close/>
                <a:moveTo>
                  <a:pt x="151224" y="7844"/>
                </a:moveTo>
                <a:lnTo>
                  <a:pt x="151224" y="11605"/>
                </a:lnTo>
                <a:lnTo>
                  <a:pt x="147362" y="11605"/>
                </a:lnTo>
                <a:lnTo>
                  <a:pt x="147362" y="7844"/>
                </a:lnTo>
                <a:close/>
                <a:moveTo>
                  <a:pt x="4068" y="11788"/>
                </a:moveTo>
                <a:lnTo>
                  <a:pt x="4068" y="15547"/>
                </a:lnTo>
                <a:lnTo>
                  <a:pt x="184" y="15547"/>
                </a:lnTo>
                <a:lnTo>
                  <a:pt x="184" y="11788"/>
                </a:lnTo>
                <a:close/>
                <a:moveTo>
                  <a:pt x="8043" y="11788"/>
                </a:moveTo>
                <a:lnTo>
                  <a:pt x="8043" y="15547"/>
                </a:lnTo>
                <a:lnTo>
                  <a:pt x="4252" y="15547"/>
                </a:lnTo>
                <a:lnTo>
                  <a:pt x="4252" y="11788"/>
                </a:lnTo>
                <a:close/>
                <a:moveTo>
                  <a:pt x="12018" y="11788"/>
                </a:moveTo>
                <a:lnTo>
                  <a:pt x="12018" y="15547"/>
                </a:lnTo>
                <a:lnTo>
                  <a:pt x="8227" y="15547"/>
                </a:lnTo>
                <a:lnTo>
                  <a:pt x="8227" y="11788"/>
                </a:lnTo>
                <a:close/>
                <a:moveTo>
                  <a:pt x="15993" y="11788"/>
                </a:moveTo>
                <a:lnTo>
                  <a:pt x="15993" y="15547"/>
                </a:lnTo>
                <a:lnTo>
                  <a:pt x="12202" y="15547"/>
                </a:lnTo>
                <a:lnTo>
                  <a:pt x="12202" y="11788"/>
                </a:lnTo>
                <a:close/>
                <a:moveTo>
                  <a:pt x="19968" y="11788"/>
                </a:moveTo>
                <a:lnTo>
                  <a:pt x="19968" y="15547"/>
                </a:lnTo>
                <a:lnTo>
                  <a:pt x="16177" y="15547"/>
                </a:lnTo>
                <a:lnTo>
                  <a:pt x="16177" y="11788"/>
                </a:lnTo>
                <a:close/>
                <a:moveTo>
                  <a:pt x="23944" y="11788"/>
                </a:moveTo>
                <a:lnTo>
                  <a:pt x="23944" y="15547"/>
                </a:lnTo>
                <a:lnTo>
                  <a:pt x="20153" y="15547"/>
                </a:lnTo>
                <a:lnTo>
                  <a:pt x="20153" y="11788"/>
                </a:lnTo>
                <a:close/>
                <a:moveTo>
                  <a:pt x="27919" y="11788"/>
                </a:moveTo>
                <a:lnTo>
                  <a:pt x="27919" y="15547"/>
                </a:lnTo>
                <a:lnTo>
                  <a:pt x="24129" y="15547"/>
                </a:lnTo>
                <a:lnTo>
                  <a:pt x="24129" y="11788"/>
                </a:lnTo>
                <a:close/>
                <a:moveTo>
                  <a:pt x="31895" y="11788"/>
                </a:moveTo>
                <a:lnTo>
                  <a:pt x="31895" y="15547"/>
                </a:lnTo>
                <a:lnTo>
                  <a:pt x="28104" y="15547"/>
                </a:lnTo>
                <a:lnTo>
                  <a:pt x="28104" y="11788"/>
                </a:lnTo>
                <a:close/>
                <a:moveTo>
                  <a:pt x="35870" y="11788"/>
                </a:moveTo>
                <a:lnTo>
                  <a:pt x="35870" y="15547"/>
                </a:lnTo>
                <a:lnTo>
                  <a:pt x="32079" y="15547"/>
                </a:lnTo>
                <a:lnTo>
                  <a:pt x="32079" y="11788"/>
                </a:lnTo>
                <a:close/>
                <a:moveTo>
                  <a:pt x="39845" y="11788"/>
                </a:moveTo>
                <a:lnTo>
                  <a:pt x="39845" y="15547"/>
                </a:lnTo>
                <a:lnTo>
                  <a:pt x="36054" y="15547"/>
                </a:lnTo>
                <a:lnTo>
                  <a:pt x="36054" y="11788"/>
                </a:lnTo>
                <a:close/>
                <a:moveTo>
                  <a:pt x="43821" y="11788"/>
                </a:moveTo>
                <a:lnTo>
                  <a:pt x="43821" y="15547"/>
                </a:lnTo>
                <a:lnTo>
                  <a:pt x="40029" y="15547"/>
                </a:lnTo>
                <a:lnTo>
                  <a:pt x="40029" y="11788"/>
                </a:lnTo>
                <a:close/>
                <a:moveTo>
                  <a:pt x="47796" y="11788"/>
                </a:moveTo>
                <a:lnTo>
                  <a:pt x="47796" y="15547"/>
                </a:lnTo>
                <a:lnTo>
                  <a:pt x="44005" y="15547"/>
                </a:lnTo>
                <a:lnTo>
                  <a:pt x="44005" y="11788"/>
                </a:lnTo>
                <a:close/>
                <a:moveTo>
                  <a:pt x="51771" y="11788"/>
                </a:moveTo>
                <a:lnTo>
                  <a:pt x="51771" y="15547"/>
                </a:lnTo>
                <a:lnTo>
                  <a:pt x="47980" y="15547"/>
                </a:lnTo>
                <a:lnTo>
                  <a:pt x="47980" y="11788"/>
                </a:lnTo>
                <a:close/>
                <a:moveTo>
                  <a:pt x="55746" y="11788"/>
                </a:moveTo>
                <a:lnTo>
                  <a:pt x="55746" y="15547"/>
                </a:lnTo>
                <a:lnTo>
                  <a:pt x="51956" y="15547"/>
                </a:lnTo>
                <a:lnTo>
                  <a:pt x="51956" y="11788"/>
                </a:lnTo>
                <a:close/>
                <a:moveTo>
                  <a:pt x="59721" y="11788"/>
                </a:moveTo>
                <a:lnTo>
                  <a:pt x="59721" y="15547"/>
                </a:lnTo>
                <a:lnTo>
                  <a:pt x="55931" y="15547"/>
                </a:lnTo>
                <a:lnTo>
                  <a:pt x="55931" y="11788"/>
                </a:lnTo>
                <a:close/>
                <a:moveTo>
                  <a:pt x="63696" y="11788"/>
                </a:moveTo>
                <a:lnTo>
                  <a:pt x="63696" y="15547"/>
                </a:lnTo>
                <a:lnTo>
                  <a:pt x="59906" y="15547"/>
                </a:lnTo>
                <a:lnTo>
                  <a:pt x="59906" y="11788"/>
                </a:lnTo>
                <a:close/>
                <a:moveTo>
                  <a:pt x="67672" y="11788"/>
                </a:moveTo>
                <a:lnTo>
                  <a:pt x="67672" y="15547"/>
                </a:lnTo>
                <a:lnTo>
                  <a:pt x="63881" y="15547"/>
                </a:lnTo>
                <a:lnTo>
                  <a:pt x="63881" y="11788"/>
                </a:lnTo>
                <a:close/>
                <a:moveTo>
                  <a:pt x="71648" y="11788"/>
                </a:moveTo>
                <a:lnTo>
                  <a:pt x="71648" y="15547"/>
                </a:lnTo>
                <a:lnTo>
                  <a:pt x="67857" y="15547"/>
                </a:lnTo>
                <a:lnTo>
                  <a:pt x="67857" y="11788"/>
                </a:lnTo>
                <a:close/>
                <a:moveTo>
                  <a:pt x="75623" y="11788"/>
                </a:moveTo>
                <a:lnTo>
                  <a:pt x="75623" y="15547"/>
                </a:lnTo>
                <a:lnTo>
                  <a:pt x="71832" y="15547"/>
                </a:lnTo>
                <a:lnTo>
                  <a:pt x="71832" y="11788"/>
                </a:lnTo>
                <a:close/>
                <a:moveTo>
                  <a:pt x="79598" y="11788"/>
                </a:moveTo>
                <a:lnTo>
                  <a:pt x="79598" y="15547"/>
                </a:lnTo>
                <a:lnTo>
                  <a:pt x="75807" y="15547"/>
                </a:lnTo>
                <a:lnTo>
                  <a:pt x="75807" y="11788"/>
                </a:lnTo>
                <a:close/>
                <a:moveTo>
                  <a:pt x="83573" y="11788"/>
                </a:moveTo>
                <a:lnTo>
                  <a:pt x="83573" y="15547"/>
                </a:lnTo>
                <a:lnTo>
                  <a:pt x="79782" y="15547"/>
                </a:lnTo>
                <a:lnTo>
                  <a:pt x="79782" y="11788"/>
                </a:lnTo>
                <a:close/>
                <a:moveTo>
                  <a:pt x="87549" y="11788"/>
                </a:moveTo>
                <a:lnTo>
                  <a:pt x="87549" y="15547"/>
                </a:lnTo>
                <a:lnTo>
                  <a:pt x="83757" y="15547"/>
                </a:lnTo>
                <a:lnTo>
                  <a:pt x="83757" y="11788"/>
                </a:lnTo>
                <a:close/>
                <a:moveTo>
                  <a:pt x="91524" y="11788"/>
                </a:moveTo>
                <a:lnTo>
                  <a:pt x="91524" y="15547"/>
                </a:lnTo>
                <a:lnTo>
                  <a:pt x="87733" y="15547"/>
                </a:lnTo>
                <a:lnTo>
                  <a:pt x="87733" y="11788"/>
                </a:lnTo>
                <a:close/>
                <a:moveTo>
                  <a:pt x="95499" y="11788"/>
                </a:moveTo>
                <a:lnTo>
                  <a:pt x="95499" y="15547"/>
                </a:lnTo>
                <a:lnTo>
                  <a:pt x="91708" y="15547"/>
                </a:lnTo>
                <a:lnTo>
                  <a:pt x="91708" y="11788"/>
                </a:lnTo>
                <a:close/>
                <a:moveTo>
                  <a:pt x="99474" y="11788"/>
                </a:moveTo>
                <a:lnTo>
                  <a:pt x="99474" y="15547"/>
                </a:lnTo>
                <a:lnTo>
                  <a:pt x="95684" y="15547"/>
                </a:lnTo>
                <a:lnTo>
                  <a:pt x="95684" y="11788"/>
                </a:lnTo>
                <a:close/>
                <a:moveTo>
                  <a:pt x="103449" y="11788"/>
                </a:moveTo>
                <a:lnTo>
                  <a:pt x="103449" y="15547"/>
                </a:lnTo>
                <a:lnTo>
                  <a:pt x="99659" y="15547"/>
                </a:lnTo>
                <a:lnTo>
                  <a:pt x="99659" y="11788"/>
                </a:lnTo>
                <a:close/>
                <a:moveTo>
                  <a:pt x="107424" y="11788"/>
                </a:moveTo>
                <a:lnTo>
                  <a:pt x="107424" y="15547"/>
                </a:lnTo>
                <a:lnTo>
                  <a:pt x="103634" y="15547"/>
                </a:lnTo>
                <a:lnTo>
                  <a:pt x="103634" y="11788"/>
                </a:lnTo>
                <a:close/>
                <a:moveTo>
                  <a:pt x="111400" y="11788"/>
                </a:moveTo>
                <a:lnTo>
                  <a:pt x="111400" y="15547"/>
                </a:lnTo>
                <a:lnTo>
                  <a:pt x="107609" y="15547"/>
                </a:lnTo>
                <a:lnTo>
                  <a:pt x="107609" y="11788"/>
                </a:lnTo>
                <a:close/>
                <a:moveTo>
                  <a:pt x="115376" y="11788"/>
                </a:moveTo>
                <a:lnTo>
                  <a:pt x="115376" y="15547"/>
                </a:lnTo>
                <a:lnTo>
                  <a:pt x="111585" y="15547"/>
                </a:lnTo>
                <a:lnTo>
                  <a:pt x="111585" y="11788"/>
                </a:lnTo>
                <a:close/>
                <a:moveTo>
                  <a:pt x="119351" y="11788"/>
                </a:moveTo>
                <a:lnTo>
                  <a:pt x="119351" y="15547"/>
                </a:lnTo>
                <a:lnTo>
                  <a:pt x="115560" y="15547"/>
                </a:lnTo>
                <a:lnTo>
                  <a:pt x="115560" y="11788"/>
                </a:lnTo>
                <a:close/>
                <a:moveTo>
                  <a:pt x="123326" y="11788"/>
                </a:moveTo>
                <a:lnTo>
                  <a:pt x="123326" y="15547"/>
                </a:lnTo>
                <a:lnTo>
                  <a:pt x="119535" y="15547"/>
                </a:lnTo>
                <a:lnTo>
                  <a:pt x="119535" y="11788"/>
                </a:lnTo>
                <a:close/>
                <a:moveTo>
                  <a:pt x="127301" y="11788"/>
                </a:moveTo>
                <a:lnTo>
                  <a:pt x="127301" y="15547"/>
                </a:lnTo>
                <a:lnTo>
                  <a:pt x="123510" y="15547"/>
                </a:lnTo>
                <a:lnTo>
                  <a:pt x="123510" y="11788"/>
                </a:lnTo>
                <a:close/>
                <a:moveTo>
                  <a:pt x="131277" y="11788"/>
                </a:moveTo>
                <a:lnTo>
                  <a:pt x="131277" y="15547"/>
                </a:lnTo>
                <a:lnTo>
                  <a:pt x="127485" y="15547"/>
                </a:lnTo>
                <a:lnTo>
                  <a:pt x="127485" y="11788"/>
                </a:lnTo>
                <a:close/>
                <a:moveTo>
                  <a:pt x="135252" y="11788"/>
                </a:moveTo>
                <a:lnTo>
                  <a:pt x="135252" y="15547"/>
                </a:lnTo>
                <a:lnTo>
                  <a:pt x="131461" y="15547"/>
                </a:lnTo>
                <a:lnTo>
                  <a:pt x="131461" y="11788"/>
                </a:lnTo>
                <a:close/>
                <a:moveTo>
                  <a:pt x="139227" y="11788"/>
                </a:moveTo>
                <a:lnTo>
                  <a:pt x="139227" y="15547"/>
                </a:lnTo>
                <a:lnTo>
                  <a:pt x="135436" y="15547"/>
                </a:lnTo>
                <a:lnTo>
                  <a:pt x="135436" y="11788"/>
                </a:lnTo>
                <a:close/>
                <a:moveTo>
                  <a:pt x="143202" y="11788"/>
                </a:moveTo>
                <a:lnTo>
                  <a:pt x="143202" y="15547"/>
                </a:lnTo>
                <a:lnTo>
                  <a:pt x="139411" y="15547"/>
                </a:lnTo>
                <a:lnTo>
                  <a:pt x="139411" y="11788"/>
                </a:lnTo>
                <a:close/>
                <a:moveTo>
                  <a:pt x="147177" y="11788"/>
                </a:moveTo>
                <a:lnTo>
                  <a:pt x="147177" y="15547"/>
                </a:lnTo>
                <a:lnTo>
                  <a:pt x="143387" y="15547"/>
                </a:lnTo>
                <a:lnTo>
                  <a:pt x="143387" y="11788"/>
                </a:lnTo>
                <a:close/>
                <a:moveTo>
                  <a:pt x="151224" y="11788"/>
                </a:moveTo>
                <a:lnTo>
                  <a:pt x="151224" y="15547"/>
                </a:lnTo>
                <a:lnTo>
                  <a:pt x="147362" y="15547"/>
                </a:lnTo>
                <a:lnTo>
                  <a:pt x="147362" y="11788"/>
                </a:lnTo>
                <a:close/>
                <a:moveTo>
                  <a:pt x="4068" y="15730"/>
                </a:moveTo>
                <a:lnTo>
                  <a:pt x="4068" y="19490"/>
                </a:lnTo>
                <a:lnTo>
                  <a:pt x="184" y="19490"/>
                </a:lnTo>
                <a:lnTo>
                  <a:pt x="184" y="15730"/>
                </a:lnTo>
                <a:close/>
                <a:moveTo>
                  <a:pt x="8043" y="15730"/>
                </a:moveTo>
                <a:lnTo>
                  <a:pt x="8043" y="19490"/>
                </a:lnTo>
                <a:lnTo>
                  <a:pt x="4252" y="19490"/>
                </a:lnTo>
                <a:lnTo>
                  <a:pt x="4252" y="15730"/>
                </a:lnTo>
                <a:close/>
                <a:moveTo>
                  <a:pt x="12018" y="15730"/>
                </a:moveTo>
                <a:lnTo>
                  <a:pt x="12018" y="19490"/>
                </a:lnTo>
                <a:lnTo>
                  <a:pt x="8227" y="19490"/>
                </a:lnTo>
                <a:lnTo>
                  <a:pt x="8227" y="15730"/>
                </a:lnTo>
                <a:close/>
                <a:moveTo>
                  <a:pt x="15993" y="15730"/>
                </a:moveTo>
                <a:lnTo>
                  <a:pt x="15993" y="19490"/>
                </a:lnTo>
                <a:lnTo>
                  <a:pt x="12202" y="19490"/>
                </a:lnTo>
                <a:lnTo>
                  <a:pt x="12202" y="15730"/>
                </a:lnTo>
                <a:close/>
                <a:moveTo>
                  <a:pt x="19968" y="15730"/>
                </a:moveTo>
                <a:lnTo>
                  <a:pt x="19968" y="19490"/>
                </a:lnTo>
                <a:lnTo>
                  <a:pt x="16177" y="19490"/>
                </a:lnTo>
                <a:lnTo>
                  <a:pt x="16177" y="15730"/>
                </a:lnTo>
                <a:close/>
                <a:moveTo>
                  <a:pt x="23944" y="15730"/>
                </a:moveTo>
                <a:lnTo>
                  <a:pt x="23944" y="19490"/>
                </a:lnTo>
                <a:lnTo>
                  <a:pt x="20153" y="19490"/>
                </a:lnTo>
                <a:lnTo>
                  <a:pt x="20153" y="15730"/>
                </a:lnTo>
                <a:close/>
                <a:moveTo>
                  <a:pt x="27919" y="15730"/>
                </a:moveTo>
                <a:lnTo>
                  <a:pt x="27919" y="19490"/>
                </a:lnTo>
                <a:lnTo>
                  <a:pt x="24129" y="19490"/>
                </a:lnTo>
                <a:lnTo>
                  <a:pt x="24129" y="15730"/>
                </a:lnTo>
                <a:close/>
                <a:moveTo>
                  <a:pt x="31895" y="15730"/>
                </a:moveTo>
                <a:lnTo>
                  <a:pt x="31895" y="19490"/>
                </a:lnTo>
                <a:lnTo>
                  <a:pt x="28104" y="19490"/>
                </a:lnTo>
                <a:lnTo>
                  <a:pt x="28104" y="15730"/>
                </a:lnTo>
                <a:close/>
                <a:moveTo>
                  <a:pt x="35870" y="15730"/>
                </a:moveTo>
                <a:lnTo>
                  <a:pt x="35870" y="19490"/>
                </a:lnTo>
                <a:lnTo>
                  <a:pt x="32079" y="19490"/>
                </a:lnTo>
                <a:lnTo>
                  <a:pt x="32079" y="15730"/>
                </a:lnTo>
                <a:close/>
                <a:moveTo>
                  <a:pt x="39845" y="15730"/>
                </a:moveTo>
                <a:lnTo>
                  <a:pt x="39845" y="19490"/>
                </a:lnTo>
                <a:lnTo>
                  <a:pt x="36054" y="19490"/>
                </a:lnTo>
                <a:lnTo>
                  <a:pt x="36054" y="15730"/>
                </a:lnTo>
                <a:close/>
                <a:moveTo>
                  <a:pt x="43821" y="15730"/>
                </a:moveTo>
                <a:lnTo>
                  <a:pt x="43821" y="19490"/>
                </a:lnTo>
                <a:lnTo>
                  <a:pt x="40029" y="19490"/>
                </a:lnTo>
                <a:lnTo>
                  <a:pt x="40029" y="15730"/>
                </a:lnTo>
                <a:close/>
                <a:moveTo>
                  <a:pt x="47796" y="15730"/>
                </a:moveTo>
                <a:lnTo>
                  <a:pt x="47796" y="19490"/>
                </a:lnTo>
                <a:lnTo>
                  <a:pt x="44005" y="19490"/>
                </a:lnTo>
                <a:lnTo>
                  <a:pt x="44005" y="15730"/>
                </a:lnTo>
                <a:close/>
                <a:moveTo>
                  <a:pt x="51771" y="15730"/>
                </a:moveTo>
                <a:lnTo>
                  <a:pt x="51771" y="19490"/>
                </a:lnTo>
                <a:lnTo>
                  <a:pt x="47980" y="19490"/>
                </a:lnTo>
                <a:lnTo>
                  <a:pt x="47980" y="15730"/>
                </a:lnTo>
                <a:close/>
                <a:moveTo>
                  <a:pt x="55746" y="15730"/>
                </a:moveTo>
                <a:lnTo>
                  <a:pt x="55746" y="19490"/>
                </a:lnTo>
                <a:lnTo>
                  <a:pt x="51956" y="19490"/>
                </a:lnTo>
                <a:lnTo>
                  <a:pt x="51956" y="15730"/>
                </a:lnTo>
                <a:close/>
                <a:moveTo>
                  <a:pt x="59721" y="15730"/>
                </a:moveTo>
                <a:lnTo>
                  <a:pt x="59721" y="19490"/>
                </a:lnTo>
                <a:lnTo>
                  <a:pt x="55931" y="19490"/>
                </a:lnTo>
                <a:lnTo>
                  <a:pt x="55931" y="15730"/>
                </a:lnTo>
                <a:close/>
                <a:moveTo>
                  <a:pt x="63696" y="15730"/>
                </a:moveTo>
                <a:lnTo>
                  <a:pt x="63696" y="19490"/>
                </a:lnTo>
                <a:lnTo>
                  <a:pt x="59906" y="19490"/>
                </a:lnTo>
                <a:lnTo>
                  <a:pt x="59906" y="15730"/>
                </a:lnTo>
                <a:close/>
                <a:moveTo>
                  <a:pt x="67672" y="15730"/>
                </a:moveTo>
                <a:lnTo>
                  <a:pt x="67672" y="19490"/>
                </a:lnTo>
                <a:lnTo>
                  <a:pt x="63881" y="19490"/>
                </a:lnTo>
                <a:lnTo>
                  <a:pt x="63881" y="15730"/>
                </a:lnTo>
                <a:close/>
                <a:moveTo>
                  <a:pt x="71648" y="15730"/>
                </a:moveTo>
                <a:lnTo>
                  <a:pt x="71648" y="19490"/>
                </a:lnTo>
                <a:lnTo>
                  <a:pt x="67857" y="19490"/>
                </a:lnTo>
                <a:lnTo>
                  <a:pt x="67857" y="15730"/>
                </a:lnTo>
                <a:close/>
                <a:moveTo>
                  <a:pt x="75623" y="15730"/>
                </a:moveTo>
                <a:lnTo>
                  <a:pt x="75623" y="19490"/>
                </a:lnTo>
                <a:lnTo>
                  <a:pt x="71832" y="19490"/>
                </a:lnTo>
                <a:lnTo>
                  <a:pt x="71832" y="15730"/>
                </a:lnTo>
                <a:close/>
                <a:moveTo>
                  <a:pt x="79598" y="15730"/>
                </a:moveTo>
                <a:lnTo>
                  <a:pt x="79598" y="19490"/>
                </a:lnTo>
                <a:lnTo>
                  <a:pt x="75807" y="19490"/>
                </a:lnTo>
                <a:lnTo>
                  <a:pt x="75807" y="15730"/>
                </a:lnTo>
                <a:close/>
                <a:moveTo>
                  <a:pt x="83573" y="15730"/>
                </a:moveTo>
                <a:lnTo>
                  <a:pt x="83573" y="19490"/>
                </a:lnTo>
                <a:lnTo>
                  <a:pt x="79782" y="19490"/>
                </a:lnTo>
                <a:lnTo>
                  <a:pt x="79782" y="15730"/>
                </a:lnTo>
                <a:close/>
                <a:moveTo>
                  <a:pt x="87549" y="15730"/>
                </a:moveTo>
                <a:lnTo>
                  <a:pt x="87549" y="19490"/>
                </a:lnTo>
                <a:lnTo>
                  <a:pt x="83757" y="19490"/>
                </a:lnTo>
                <a:lnTo>
                  <a:pt x="83757" y="15730"/>
                </a:lnTo>
                <a:close/>
                <a:moveTo>
                  <a:pt x="91524" y="15730"/>
                </a:moveTo>
                <a:lnTo>
                  <a:pt x="91524" y="19490"/>
                </a:lnTo>
                <a:lnTo>
                  <a:pt x="87733" y="19490"/>
                </a:lnTo>
                <a:lnTo>
                  <a:pt x="87733" y="15730"/>
                </a:lnTo>
                <a:close/>
                <a:moveTo>
                  <a:pt x="95499" y="15730"/>
                </a:moveTo>
                <a:lnTo>
                  <a:pt x="95499" y="19490"/>
                </a:lnTo>
                <a:lnTo>
                  <a:pt x="91708" y="19490"/>
                </a:lnTo>
                <a:lnTo>
                  <a:pt x="91708" y="15730"/>
                </a:lnTo>
                <a:close/>
                <a:moveTo>
                  <a:pt x="99474" y="15730"/>
                </a:moveTo>
                <a:lnTo>
                  <a:pt x="99474" y="19490"/>
                </a:lnTo>
                <a:lnTo>
                  <a:pt x="95684" y="19490"/>
                </a:lnTo>
                <a:lnTo>
                  <a:pt x="95684" y="15730"/>
                </a:lnTo>
                <a:close/>
                <a:moveTo>
                  <a:pt x="103449" y="15730"/>
                </a:moveTo>
                <a:lnTo>
                  <a:pt x="103449" y="19490"/>
                </a:lnTo>
                <a:lnTo>
                  <a:pt x="99659" y="19490"/>
                </a:lnTo>
                <a:lnTo>
                  <a:pt x="99659" y="15730"/>
                </a:lnTo>
                <a:close/>
                <a:moveTo>
                  <a:pt x="107424" y="15730"/>
                </a:moveTo>
                <a:lnTo>
                  <a:pt x="107424" y="19490"/>
                </a:lnTo>
                <a:lnTo>
                  <a:pt x="103634" y="19490"/>
                </a:lnTo>
                <a:lnTo>
                  <a:pt x="103634" y="15730"/>
                </a:lnTo>
                <a:close/>
                <a:moveTo>
                  <a:pt x="111400" y="15730"/>
                </a:moveTo>
                <a:lnTo>
                  <a:pt x="111400" y="19490"/>
                </a:lnTo>
                <a:lnTo>
                  <a:pt x="107609" y="19490"/>
                </a:lnTo>
                <a:lnTo>
                  <a:pt x="107609" y="15730"/>
                </a:lnTo>
                <a:close/>
                <a:moveTo>
                  <a:pt x="115376" y="15730"/>
                </a:moveTo>
                <a:lnTo>
                  <a:pt x="115376" y="19490"/>
                </a:lnTo>
                <a:lnTo>
                  <a:pt x="111585" y="19490"/>
                </a:lnTo>
                <a:lnTo>
                  <a:pt x="111585" y="15730"/>
                </a:lnTo>
                <a:close/>
                <a:moveTo>
                  <a:pt x="119351" y="15730"/>
                </a:moveTo>
                <a:lnTo>
                  <a:pt x="119351" y="19490"/>
                </a:lnTo>
                <a:lnTo>
                  <a:pt x="115560" y="19490"/>
                </a:lnTo>
                <a:lnTo>
                  <a:pt x="115560" y="15730"/>
                </a:lnTo>
                <a:close/>
                <a:moveTo>
                  <a:pt x="123326" y="15730"/>
                </a:moveTo>
                <a:lnTo>
                  <a:pt x="123326" y="19490"/>
                </a:lnTo>
                <a:lnTo>
                  <a:pt x="119535" y="19490"/>
                </a:lnTo>
                <a:lnTo>
                  <a:pt x="119535" y="15730"/>
                </a:lnTo>
                <a:close/>
                <a:moveTo>
                  <a:pt x="127301" y="15730"/>
                </a:moveTo>
                <a:lnTo>
                  <a:pt x="127301" y="19490"/>
                </a:lnTo>
                <a:lnTo>
                  <a:pt x="123510" y="19490"/>
                </a:lnTo>
                <a:lnTo>
                  <a:pt x="123510" y="15730"/>
                </a:lnTo>
                <a:close/>
                <a:moveTo>
                  <a:pt x="131277" y="15730"/>
                </a:moveTo>
                <a:lnTo>
                  <a:pt x="131277" y="19490"/>
                </a:lnTo>
                <a:lnTo>
                  <a:pt x="127485" y="19490"/>
                </a:lnTo>
                <a:lnTo>
                  <a:pt x="127485" y="15730"/>
                </a:lnTo>
                <a:close/>
                <a:moveTo>
                  <a:pt x="135252" y="15730"/>
                </a:moveTo>
                <a:lnTo>
                  <a:pt x="135252" y="19490"/>
                </a:lnTo>
                <a:lnTo>
                  <a:pt x="131461" y="19490"/>
                </a:lnTo>
                <a:lnTo>
                  <a:pt x="131461" y="15730"/>
                </a:lnTo>
                <a:close/>
                <a:moveTo>
                  <a:pt x="139227" y="15730"/>
                </a:moveTo>
                <a:lnTo>
                  <a:pt x="139227" y="19490"/>
                </a:lnTo>
                <a:lnTo>
                  <a:pt x="135436" y="19490"/>
                </a:lnTo>
                <a:lnTo>
                  <a:pt x="135436" y="15730"/>
                </a:lnTo>
                <a:close/>
                <a:moveTo>
                  <a:pt x="143202" y="15730"/>
                </a:moveTo>
                <a:lnTo>
                  <a:pt x="143202" y="19490"/>
                </a:lnTo>
                <a:lnTo>
                  <a:pt x="139411" y="19490"/>
                </a:lnTo>
                <a:lnTo>
                  <a:pt x="139411" y="15730"/>
                </a:lnTo>
                <a:close/>
                <a:moveTo>
                  <a:pt x="147177" y="15730"/>
                </a:moveTo>
                <a:lnTo>
                  <a:pt x="147177" y="19490"/>
                </a:lnTo>
                <a:lnTo>
                  <a:pt x="143387" y="19490"/>
                </a:lnTo>
                <a:lnTo>
                  <a:pt x="143387" y="15730"/>
                </a:lnTo>
                <a:close/>
                <a:moveTo>
                  <a:pt x="151224" y="15730"/>
                </a:moveTo>
                <a:lnTo>
                  <a:pt x="151224" y="19490"/>
                </a:lnTo>
                <a:lnTo>
                  <a:pt x="147362" y="19490"/>
                </a:lnTo>
                <a:lnTo>
                  <a:pt x="147362" y="15730"/>
                </a:lnTo>
                <a:close/>
                <a:moveTo>
                  <a:pt x="4068" y="19673"/>
                </a:moveTo>
                <a:lnTo>
                  <a:pt x="4068" y="23432"/>
                </a:lnTo>
                <a:lnTo>
                  <a:pt x="184" y="23432"/>
                </a:lnTo>
                <a:lnTo>
                  <a:pt x="184" y="19673"/>
                </a:lnTo>
                <a:close/>
                <a:moveTo>
                  <a:pt x="8043" y="19673"/>
                </a:moveTo>
                <a:lnTo>
                  <a:pt x="8043" y="23432"/>
                </a:lnTo>
                <a:lnTo>
                  <a:pt x="4252" y="23432"/>
                </a:lnTo>
                <a:lnTo>
                  <a:pt x="4252" y="19673"/>
                </a:lnTo>
                <a:close/>
                <a:moveTo>
                  <a:pt x="12018" y="19673"/>
                </a:moveTo>
                <a:lnTo>
                  <a:pt x="12018" y="23432"/>
                </a:lnTo>
                <a:lnTo>
                  <a:pt x="8227" y="23432"/>
                </a:lnTo>
                <a:lnTo>
                  <a:pt x="8227" y="19673"/>
                </a:lnTo>
                <a:close/>
                <a:moveTo>
                  <a:pt x="15993" y="19673"/>
                </a:moveTo>
                <a:lnTo>
                  <a:pt x="15993" y="23432"/>
                </a:lnTo>
                <a:lnTo>
                  <a:pt x="12202" y="23432"/>
                </a:lnTo>
                <a:lnTo>
                  <a:pt x="12202" y="19673"/>
                </a:lnTo>
                <a:close/>
                <a:moveTo>
                  <a:pt x="19968" y="19673"/>
                </a:moveTo>
                <a:lnTo>
                  <a:pt x="19968" y="23432"/>
                </a:lnTo>
                <a:lnTo>
                  <a:pt x="16177" y="23432"/>
                </a:lnTo>
                <a:lnTo>
                  <a:pt x="16177" y="19673"/>
                </a:lnTo>
                <a:close/>
                <a:moveTo>
                  <a:pt x="23944" y="19673"/>
                </a:moveTo>
                <a:lnTo>
                  <a:pt x="23944" y="23432"/>
                </a:lnTo>
                <a:lnTo>
                  <a:pt x="20153" y="23432"/>
                </a:lnTo>
                <a:lnTo>
                  <a:pt x="20153" y="19673"/>
                </a:lnTo>
                <a:close/>
                <a:moveTo>
                  <a:pt x="27919" y="19673"/>
                </a:moveTo>
                <a:lnTo>
                  <a:pt x="27919" y="23432"/>
                </a:lnTo>
                <a:lnTo>
                  <a:pt x="24129" y="23432"/>
                </a:lnTo>
                <a:lnTo>
                  <a:pt x="24129" y="19673"/>
                </a:lnTo>
                <a:close/>
                <a:moveTo>
                  <a:pt x="31895" y="19673"/>
                </a:moveTo>
                <a:lnTo>
                  <a:pt x="31895" y="23432"/>
                </a:lnTo>
                <a:lnTo>
                  <a:pt x="28104" y="23432"/>
                </a:lnTo>
                <a:lnTo>
                  <a:pt x="28104" y="19673"/>
                </a:lnTo>
                <a:close/>
                <a:moveTo>
                  <a:pt x="35870" y="19673"/>
                </a:moveTo>
                <a:lnTo>
                  <a:pt x="35870" y="23432"/>
                </a:lnTo>
                <a:lnTo>
                  <a:pt x="32079" y="23432"/>
                </a:lnTo>
                <a:lnTo>
                  <a:pt x="32079" y="19673"/>
                </a:lnTo>
                <a:close/>
                <a:moveTo>
                  <a:pt x="39845" y="19673"/>
                </a:moveTo>
                <a:lnTo>
                  <a:pt x="39845" y="23432"/>
                </a:lnTo>
                <a:lnTo>
                  <a:pt x="36054" y="23432"/>
                </a:lnTo>
                <a:lnTo>
                  <a:pt x="36054" y="19673"/>
                </a:lnTo>
                <a:close/>
                <a:moveTo>
                  <a:pt x="43821" y="19673"/>
                </a:moveTo>
                <a:lnTo>
                  <a:pt x="43821" y="23432"/>
                </a:lnTo>
                <a:lnTo>
                  <a:pt x="40029" y="23432"/>
                </a:lnTo>
                <a:lnTo>
                  <a:pt x="40029" y="19673"/>
                </a:lnTo>
                <a:close/>
                <a:moveTo>
                  <a:pt x="47796" y="19673"/>
                </a:moveTo>
                <a:lnTo>
                  <a:pt x="47796" y="23432"/>
                </a:lnTo>
                <a:lnTo>
                  <a:pt x="44005" y="23432"/>
                </a:lnTo>
                <a:lnTo>
                  <a:pt x="44005" y="19673"/>
                </a:lnTo>
                <a:close/>
                <a:moveTo>
                  <a:pt x="51771" y="19673"/>
                </a:moveTo>
                <a:lnTo>
                  <a:pt x="51771" y="23432"/>
                </a:lnTo>
                <a:lnTo>
                  <a:pt x="47980" y="23432"/>
                </a:lnTo>
                <a:lnTo>
                  <a:pt x="47980" y="19673"/>
                </a:lnTo>
                <a:close/>
                <a:moveTo>
                  <a:pt x="55746" y="19673"/>
                </a:moveTo>
                <a:lnTo>
                  <a:pt x="55746" y="23432"/>
                </a:lnTo>
                <a:lnTo>
                  <a:pt x="51956" y="23432"/>
                </a:lnTo>
                <a:lnTo>
                  <a:pt x="51956" y="19673"/>
                </a:lnTo>
                <a:close/>
                <a:moveTo>
                  <a:pt x="59721" y="19673"/>
                </a:moveTo>
                <a:lnTo>
                  <a:pt x="59721" y="23432"/>
                </a:lnTo>
                <a:lnTo>
                  <a:pt x="55931" y="23432"/>
                </a:lnTo>
                <a:lnTo>
                  <a:pt x="55931" y="19673"/>
                </a:lnTo>
                <a:close/>
                <a:moveTo>
                  <a:pt x="63696" y="19673"/>
                </a:moveTo>
                <a:lnTo>
                  <a:pt x="63696" y="23432"/>
                </a:lnTo>
                <a:lnTo>
                  <a:pt x="59906" y="23432"/>
                </a:lnTo>
                <a:lnTo>
                  <a:pt x="59906" y="19673"/>
                </a:lnTo>
                <a:close/>
                <a:moveTo>
                  <a:pt x="67672" y="19673"/>
                </a:moveTo>
                <a:lnTo>
                  <a:pt x="67672" y="23432"/>
                </a:lnTo>
                <a:lnTo>
                  <a:pt x="63881" y="23432"/>
                </a:lnTo>
                <a:lnTo>
                  <a:pt x="63881" y="19673"/>
                </a:lnTo>
                <a:close/>
                <a:moveTo>
                  <a:pt x="71648" y="19673"/>
                </a:moveTo>
                <a:lnTo>
                  <a:pt x="71648" y="23432"/>
                </a:lnTo>
                <a:lnTo>
                  <a:pt x="67857" y="23432"/>
                </a:lnTo>
                <a:lnTo>
                  <a:pt x="67857" y="19673"/>
                </a:lnTo>
                <a:close/>
                <a:moveTo>
                  <a:pt x="75623" y="19673"/>
                </a:moveTo>
                <a:lnTo>
                  <a:pt x="75623" y="23432"/>
                </a:lnTo>
                <a:lnTo>
                  <a:pt x="71832" y="23432"/>
                </a:lnTo>
                <a:lnTo>
                  <a:pt x="71832" y="19673"/>
                </a:lnTo>
                <a:close/>
                <a:moveTo>
                  <a:pt x="79598" y="19673"/>
                </a:moveTo>
                <a:lnTo>
                  <a:pt x="79598" y="23432"/>
                </a:lnTo>
                <a:lnTo>
                  <a:pt x="75807" y="23432"/>
                </a:lnTo>
                <a:lnTo>
                  <a:pt x="75807" y="19673"/>
                </a:lnTo>
                <a:close/>
                <a:moveTo>
                  <a:pt x="83573" y="19673"/>
                </a:moveTo>
                <a:lnTo>
                  <a:pt x="83573" y="23432"/>
                </a:lnTo>
                <a:lnTo>
                  <a:pt x="79782" y="23432"/>
                </a:lnTo>
                <a:lnTo>
                  <a:pt x="79782" y="19673"/>
                </a:lnTo>
                <a:close/>
                <a:moveTo>
                  <a:pt x="87549" y="19673"/>
                </a:moveTo>
                <a:lnTo>
                  <a:pt x="87549" y="23432"/>
                </a:lnTo>
                <a:lnTo>
                  <a:pt x="83757" y="23432"/>
                </a:lnTo>
                <a:lnTo>
                  <a:pt x="83757" y="19673"/>
                </a:lnTo>
                <a:close/>
                <a:moveTo>
                  <a:pt x="91524" y="19673"/>
                </a:moveTo>
                <a:lnTo>
                  <a:pt x="91524" y="23432"/>
                </a:lnTo>
                <a:lnTo>
                  <a:pt x="87733" y="23432"/>
                </a:lnTo>
                <a:lnTo>
                  <a:pt x="87733" y="19673"/>
                </a:lnTo>
                <a:close/>
                <a:moveTo>
                  <a:pt x="95499" y="19673"/>
                </a:moveTo>
                <a:lnTo>
                  <a:pt x="95499" y="23432"/>
                </a:lnTo>
                <a:lnTo>
                  <a:pt x="91708" y="23432"/>
                </a:lnTo>
                <a:lnTo>
                  <a:pt x="91708" y="19673"/>
                </a:lnTo>
                <a:close/>
                <a:moveTo>
                  <a:pt x="99474" y="19673"/>
                </a:moveTo>
                <a:lnTo>
                  <a:pt x="99474" y="23432"/>
                </a:lnTo>
                <a:lnTo>
                  <a:pt x="95684" y="23432"/>
                </a:lnTo>
                <a:lnTo>
                  <a:pt x="95684" y="19673"/>
                </a:lnTo>
                <a:close/>
                <a:moveTo>
                  <a:pt x="103449" y="19673"/>
                </a:moveTo>
                <a:lnTo>
                  <a:pt x="103449" y="23432"/>
                </a:lnTo>
                <a:lnTo>
                  <a:pt x="99659" y="23432"/>
                </a:lnTo>
                <a:lnTo>
                  <a:pt x="99659" y="19673"/>
                </a:lnTo>
                <a:close/>
                <a:moveTo>
                  <a:pt x="107424" y="19673"/>
                </a:moveTo>
                <a:lnTo>
                  <a:pt x="107424" y="23432"/>
                </a:lnTo>
                <a:lnTo>
                  <a:pt x="103634" y="23432"/>
                </a:lnTo>
                <a:lnTo>
                  <a:pt x="103634" y="19673"/>
                </a:lnTo>
                <a:close/>
                <a:moveTo>
                  <a:pt x="111400" y="19673"/>
                </a:moveTo>
                <a:lnTo>
                  <a:pt x="111400" y="23432"/>
                </a:lnTo>
                <a:lnTo>
                  <a:pt x="107609" y="23432"/>
                </a:lnTo>
                <a:lnTo>
                  <a:pt x="107609" y="19673"/>
                </a:lnTo>
                <a:close/>
                <a:moveTo>
                  <a:pt x="115376" y="19673"/>
                </a:moveTo>
                <a:lnTo>
                  <a:pt x="115376" y="23432"/>
                </a:lnTo>
                <a:lnTo>
                  <a:pt x="111585" y="23432"/>
                </a:lnTo>
                <a:lnTo>
                  <a:pt x="111585" y="19673"/>
                </a:lnTo>
                <a:close/>
                <a:moveTo>
                  <a:pt x="119351" y="19673"/>
                </a:moveTo>
                <a:lnTo>
                  <a:pt x="119351" y="23432"/>
                </a:lnTo>
                <a:lnTo>
                  <a:pt x="115560" y="23432"/>
                </a:lnTo>
                <a:lnTo>
                  <a:pt x="115560" y="19673"/>
                </a:lnTo>
                <a:close/>
                <a:moveTo>
                  <a:pt x="123326" y="19673"/>
                </a:moveTo>
                <a:lnTo>
                  <a:pt x="123326" y="23432"/>
                </a:lnTo>
                <a:lnTo>
                  <a:pt x="119535" y="23432"/>
                </a:lnTo>
                <a:lnTo>
                  <a:pt x="119535" y="19673"/>
                </a:lnTo>
                <a:close/>
                <a:moveTo>
                  <a:pt x="127301" y="19673"/>
                </a:moveTo>
                <a:lnTo>
                  <a:pt x="127301" y="23432"/>
                </a:lnTo>
                <a:lnTo>
                  <a:pt x="123510" y="23432"/>
                </a:lnTo>
                <a:lnTo>
                  <a:pt x="123510" y="19673"/>
                </a:lnTo>
                <a:close/>
                <a:moveTo>
                  <a:pt x="131277" y="19673"/>
                </a:moveTo>
                <a:lnTo>
                  <a:pt x="131277" y="23432"/>
                </a:lnTo>
                <a:lnTo>
                  <a:pt x="127485" y="23432"/>
                </a:lnTo>
                <a:lnTo>
                  <a:pt x="127485" y="19673"/>
                </a:lnTo>
                <a:close/>
                <a:moveTo>
                  <a:pt x="135252" y="19673"/>
                </a:moveTo>
                <a:lnTo>
                  <a:pt x="135252" y="23432"/>
                </a:lnTo>
                <a:lnTo>
                  <a:pt x="131461" y="23432"/>
                </a:lnTo>
                <a:lnTo>
                  <a:pt x="131461" y="19673"/>
                </a:lnTo>
                <a:close/>
                <a:moveTo>
                  <a:pt x="139227" y="19673"/>
                </a:moveTo>
                <a:lnTo>
                  <a:pt x="139227" y="23432"/>
                </a:lnTo>
                <a:lnTo>
                  <a:pt x="135436" y="23432"/>
                </a:lnTo>
                <a:lnTo>
                  <a:pt x="135436" y="19673"/>
                </a:lnTo>
                <a:close/>
                <a:moveTo>
                  <a:pt x="143202" y="19673"/>
                </a:moveTo>
                <a:lnTo>
                  <a:pt x="143202" y="23432"/>
                </a:lnTo>
                <a:lnTo>
                  <a:pt x="139411" y="23432"/>
                </a:lnTo>
                <a:lnTo>
                  <a:pt x="139411" y="19673"/>
                </a:lnTo>
                <a:close/>
                <a:moveTo>
                  <a:pt x="147177" y="19673"/>
                </a:moveTo>
                <a:lnTo>
                  <a:pt x="147177" y="23432"/>
                </a:lnTo>
                <a:lnTo>
                  <a:pt x="143387" y="23432"/>
                </a:lnTo>
                <a:lnTo>
                  <a:pt x="143387" y="19673"/>
                </a:lnTo>
                <a:close/>
                <a:moveTo>
                  <a:pt x="151224" y="19673"/>
                </a:moveTo>
                <a:lnTo>
                  <a:pt x="151224" y="23432"/>
                </a:lnTo>
                <a:lnTo>
                  <a:pt x="147362" y="23432"/>
                </a:lnTo>
                <a:lnTo>
                  <a:pt x="147362" y="19673"/>
                </a:lnTo>
                <a:close/>
                <a:moveTo>
                  <a:pt x="4068" y="23615"/>
                </a:moveTo>
                <a:lnTo>
                  <a:pt x="4068" y="27376"/>
                </a:lnTo>
                <a:lnTo>
                  <a:pt x="184" y="27376"/>
                </a:lnTo>
                <a:lnTo>
                  <a:pt x="184" y="23615"/>
                </a:lnTo>
                <a:close/>
                <a:moveTo>
                  <a:pt x="8043" y="23615"/>
                </a:moveTo>
                <a:lnTo>
                  <a:pt x="8043" y="27376"/>
                </a:lnTo>
                <a:lnTo>
                  <a:pt x="4252" y="27376"/>
                </a:lnTo>
                <a:lnTo>
                  <a:pt x="4252" y="23615"/>
                </a:lnTo>
                <a:close/>
                <a:moveTo>
                  <a:pt x="12018" y="23615"/>
                </a:moveTo>
                <a:lnTo>
                  <a:pt x="12018" y="27376"/>
                </a:lnTo>
                <a:lnTo>
                  <a:pt x="8227" y="27376"/>
                </a:lnTo>
                <a:lnTo>
                  <a:pt x="8227" y="23615"/>
                </a:lnTo>
                <a:close/>
                <a:moveTo>
                  <a:pt x="15993" y="23615"/>
                </a:moveTo>
                <a:lnTo>
                  <a:pt x="15993" y="27376"/>
                </a:lnTo>
                <a:lnTo>
                  <a:pt x="12202" y="27376"/>
                </a:lnTo>
                <a:lnTo>
                  <a:pt x="12202" y="23615"/>
                </a:lnTo>
                <a:close/>
                <a:moveTo>
                  <a:pt x="19968" y="23615"/>
                </a:moveTo>
                <a:lnTo>
                  <a:pt x="19968" y="27376"/>
                </a:lnTo>
                <a:lnTo>
                  <a:pt x="16177" y="27376"/>
                </a:lnTo>
                <a:lnTo>
                  <a:pt x="16177" y="23615"/>
                </a:lnTo>
                <a:close/>
                <a:moveTo>
                  <a:pt x="23944" y="23615"/>
                </a:moveTo>
                <a:lnTo>
                  <a:pt x="23944" y="27376"/>
                </a:lnTo>
                <a:lnTo>
                  <a:pt x="20153" y="27376"/>
                </a:lnTo>
                <a:lnTo>
                  <a:pt x="20153" y="23615"/>
                </a:lnTo>
                <a:close/>
                <a:moveTo>
                  <a:pt x="27919" y="23615"/>
                </a:moveTo>
                <a:lnTo>
                  <a:pt x="27919" y="27376"/>
                </a:lnTo>
                <a:lnTo>
                  <a:pt x="24129" y="27376"/>
                </a:lnTo>
                <a:lnTo>
                  <a:pt x="24129" y="23615"/>
                </a:lnTo>
                <a:close/>
                <a:moveTo>
                  <a:pt x="31895" y="23615"/>
                </a:moveTo>
                <a:lnTo>
                  <a:pt x="31895" y="27376"/>
                </a:lnTo>
                <a:lnTo>
                  <a:pt x="28104" y="27376"/>
                </a:lnTo>
                <a:lnTo>
                  <a:pt x="28104" y="23615"/>
                </a:lnTo>
                <a:close/>
                <a:moveTo>
                  <a:pt x="35870" y="23615"/>
                </a:moveTo>
                <a:lnTo>
                  <a:pt x="35870" y="27376"/>
                </a:lnTo>
                <a:lnTo>
                  <a:pt x="32079" y="27376"/>
                </a:lnTo>
                <a:lnTo>
                  <a:pt x="32079" y="23615"/>
                </a:lnTo>
                <a:close/>
                <a:moveTo>
                  <a:pt x="39845" y="23615"/>
                </a:moveTo>
                <a:lnTo>
                  <a:pt x="39845" y="27376"/>
                </a:lnTo>
                <a:lnTo>
                  <a:pt x="36054" y="27376"/>
                </a:lnTo>
                <a:lnTo>
                  <a:pt x="36054" y="23615"/>
                </a:lnTo>
                <a:close/>
                <a:moveTo>
                  <a:pt x="43821" y="23615"/>
                </a:moveTo>
                <a:lnTo>
                  <a:pt x="43821" y="27376"/>
                </a:lnTo>
                <a:lnTo>
                  <a:pt x="40029" y="27376"/>
                </a:lnTo>
                <a:lnTo>
                  <a:pt x="40029" y="23615"/>
                </a:lnTo>
                <a:close/>
                <a:moveTo>
                  <a:pt x="47796" y="23615"/>
                </a:moveTo>
                <a:lnTo>
                  <a:pt x="47796" y="27376"/>
                </a:lnTo>
                <a:lnTo>
                  <a:pt x="44005" y="27376"/>
                </a:lnTo>
                <a:lnTo>
                  <a:pt x="44005" y="23615"/>
                </a:lnTo>
                <a:close/>
                <a:moveTo>
                  <a:pt x="51771" y="23615"/>
                </a:moveTo>
                <a:lnTo>
                  <a:pt x="51771" y="27376"/>
                </a:lnTo>
                <a:lnTo>
                  <a:pt x="47980" y="27376"/>
                </a:lnTo>
                <a:lnTo>
                  <a:pt x="47980" y="23615"/>
                </a:lnTo>
                <a:close/>
                <a:moveTo>
                  <a:pt x="55746" y="23615"/>
                </a:moveTo>
                <a:lnTo>
                  <a:pt x="55746" y="27376"/>
                </a:lnTo>
                <a:lnTo>
                  <a:pt x="51956" y="27376"/>
                </a:lnTo>
                <a:lnTo>
                  <a:pt x="51956" y="23615"/>
                </a:lnTo>
                <a:close/>
                <a:moveTo>
                  <a:pt x="59721" y="23615"/>
                </a:moveTo>
                <a:lnTo>
                  <a:pt x="59721" y="27376"/>
                </a:lnTo>
                <a:lnTo>
                  <a:pt x="55931" y="27376"/>
                </a:lnTo>
                <a:lnTo>
                  <a:pt x="55931" y="23615"/>
                </a:lnTo>
                <a:close/>
                <a:moveTo>
                  <a:pt x="63696" y="23615"/>
                </a:moveTo>
                <a:lnTo>
                  <a:pt x="63696" y="27376"/>
                </a:lnTo>
                <a:lnTo>
                  <a:pt x="59906" y="27376"/>
                </a:lnTo>
                <a:lnTo>
                  <a:pt x="59906" y="23615"/>
                </a:lnTo>
                <a:close/>
                <a:moveTo>
                  <a:pt x="67672" y="23615"/>
                </a:moveTo>
                <a:lnTo>
                  <a:pt x="67672" y="27376"/>
                </a:lnTo>
                <a:lnTo>
                  <a:pt x="63881" y="27376"/>
                </a:lnTo>
                <a:lnTo>
                  <a:pt x="63881" y="23615"/>
                </a:lnTo>
                <a:close/>
                <a:moveTo>
                  <a:pt x="71648" y="23615"/>
                </a:moveTo>
                <a:lnTo>
                  <a:pt x="71648" y="27376"/>
                </a:lnTo>
                <a:lnTo>
                  <a:pt x="67857" y="27376"/>
                </a:lnTo>
                <a:lnTo>
                  <a:pt x="67857" y="23615"/>
                </a:lnTo>
                <a:close/>
                <a:moveTo>
                  <a:pt x="75623" y="23615"/>
                </a:moveTo>
                <a:lnTo>
                  <a:pt x="75623" y="27376"/>
                </a:lnTo>
                <a:lnTo>
                  <a:pt x="71832" y="27376"/>
                </a:lnTo>
                <a:lnTo>
                  <a:pt x="71832" y="23615"/>
                </a:lnTo>
                <a:close/>
                <a:moveTo>
                  <a:pt x="79598" y="23615"/>
                </a:moveTo>
                <a:lnTo>
                  <a:pt x="79598" y="27376"/>
                </a:lnTo>
                <a:lnTo>
                  <a:pt x="75807" y="27376"/>
                </a:lnTo>
                <a:lnTo>
                  <a:pt x="75807" y="23615"/>
                </a:lnTo>
                <a:close/>
                <a:moveTo>
                  <a:pt x="83573" y="23615"/>
                </a:moveTo>
                <a:lnTo>
                  <a:pt x="83573" y="27376"/>
                </a:lnTo>
                <a:lnTo>
                  <a:pt x="79782" y="27376"/>
                </a:lnTo>
                <a:lnTo>
                  <a:pt x="79782" y="23615"/>
                </a:lnTo>
                <a:close/>
                <a:moveTo>
                  <a:pt x="87549" y="23615"/>
                </a:moveTo>
                <a:lnTo>
                  <a:pt x="87549" y="27376"/>
                </a:lnTo>
                <a:lnTo>
                  <a:pt x="83757" y="27376"/>
                </a:lnTo>
                <a:lnTo>
                  <a:pt x="83757" y="23615"/>
                </a:lnTo>
                <a:close/>
                <a:moveTo>
                  <a:pt x="91524" y="23615"/>
                </a:moveTo>
                <a:lnTo>
                  <a:pt x="91524" y="27376"/>
                </a:lnTo>
                <a:lnTo>
                  <a:pt x="87733" y="27376"/>
                </a:lnTo>
                <a:lnTo>
                  <a:pt x="87733" y="23615"/>
                </a:lnTo>
                <a:close/>
                <a:moveTo>
                  <a:pt x="95499" y="23615"/>
                </a:moveTo>
                <a:lnTo>
                  <a:pt x="95499" y="27376"/>
                </a:lnTo>
                <a:lnTo>
                  <a:pt x="91708" y="27376"/>
                </a:lnTo>
                <a:lnTo>
                  <a:pt x="91708" y="23615"/>
                </a:lnTo>
                <a:close/>
                <a:moveTo>
                  <a:pt x="99474" y="23615"/>
                </a:moveTo>
                <a:lnTo>
                  <a:pt x="99474" y="27376"/>
                </a:lnTo>
                <a:lnTo>
                  <a:pt x="95684" y="27376"/>
                </a:lnTo>
                <a:lnTo>
                  <a:pt x="95684" y="23615"/>
                </a:lnTo>
                <a:close/>
                <a:moveTo>
                  <a:pt x="103449" y="23615"/>
                </a:moveTo>
                <a:lnTo>
                  <a:pt x="103449" y="27376"/>
                </a:lnTo>
                <a:lnTo>
                  <a:pt x="99659" y="27376"/>
                </a:lnTo>
                <a:lnTo>
                  <a:pt x="99659" y="23615"/>
                </a:lnTo>
                <a:close/>
                <a:moveTo>
                  <a:pt x="107424" y="23615"/>
                </a:moveTo>
                <a:lnTo>
                  <a:pt x="107424" y="27376"/>
                </a:lnTo>
                <a:lnTo>
                  <a:pt x="103634" y="27376"/>
                </a:lnTo>
                <a:lnTo>
                  <a:pt x="103634" y="23615"/>
                </a:lnTo>
                <a:close/>
                <a:moveTo>
                  <a:pt x="111400" y="23615"/>
                </a:moveTo>
                <a:lnTo>
                  <a:pt x="111400" y="27376"/>
                </a:lnTo>
                <a:lnTo>
                  <a:pt x="107609" y="27376"/>
                </a:lnTo>
                <a:lnTo>
                  <a:pt x="107609" y="23615"/>
                </a:lnTo>
                <a:close/>
                <a:moveTo>
                  <a:pt x="115376" y="23615"/>
                </a:moveTo>
                <a:lnTo>
                  <a:pt x="115376" y="27376"/>
                </a:lnTo>
                <a:lnTo>
                  <a:pt x="111585" y="27376"/>
                </a:lnTo>
                <a:lnTo>
                  <a:pt x="111585" y="23615"/>
                </a:lnTo>
                <a:close/>
                <a:moveTo>
                  <a:pt x="119351" y="23615"/>
                </a:moveTo>
                <a:lnTo>
                  <a:pt x="119351" y="27376"/>
                </a:lnTo>
                <a:lnTo>
                  <a:pt x="115560" y="27376"/>
                </a:lnTo>
                <a:lnTo>
                  <a:pt x="115560" y="23615"/>
                </a:lnTo>
                <a:close/>
                <a:moveTo>
                  <a:pt x="123326" y="23615"/>
                </a:moveTo>
                <a:lnTo>
                  <a:pt x="123326" y="27376"/>
                </a:lnTo>
                <a:lnTo>
                  <a:pt x="119535" y="27376"/>
                </a:lnTo>
                <a:lnTo>
                  <a:pt x="119535" y="23615"/>
                </a:lnTo>
                <a:close/>
                <a:moveTo>
                  <a:pt x="127301" y="23615"/>
                </a:moveTo>
                <a:lnTo>
                  <a:pt x="127301" y="27376"/>
                </a:lnTo>
                <a:lnTo>
                  <a:pt x="123510" y="27376"/>
                </a:lnTo>
                <a:lnTo>
                  <a:pt x="123510" y="23615"/>
                </a:lnTo>
                <a:close/>
                <a:moveTo>
                  <a:pt x="131277" y="23615"/>
                </a:moveTo>
                <a:lnTo>
                  <a:pt x="131277" y="27376"/>
                </a:lnTo>
                <a:lnTo>
                  <a:pt x="127485" y="27376"/>
                </a:lnTo>
                <a:lnTo>
                  <a:pt x="127485" y="23615"/>
                </a:lnTo>
                <a:close/>
                <a:moveTo>
                  <a:pt x="135252" y="23615"/>
                </a:moveTo>
                <a:lnTo>
                  <a:pt x="135252" y="27376"/>
                </a:lnTo>
                <a:lnTo>
                  <a:pt x="131461" y="27376"/>
                </a:lnTo>
                <a:lnTo>
                  <a:pt x="131461" y="23615"/>
                </a:lnTo>
                <a:close/>
                <a:moveTo>
                  <a:pt x="139227" y="23615"/>
                </a:moveTo>
                <a:lnTo>
                  <a:pt x="139227" y="27376"/>
                </a:lnTo>
                <a:lnTo>
                  <a:pt x="135436" y="27376"/>
                </a:lnTo>
                <a:lnTo>
                  <a:pt x="135436" y="23615"/>
                </a:lnTo>
                <a:close/>
                <a:moveTo>
                  <a:pt x="143202" y="23615"/>
                </a:moveTo>
                <a:lnTo>
                  <a:pt x="143202" y="27376"/>
                </a:lnTo>
                <a:lnTo>
                  <a:pt x="139411" y="27376"/>
                </a:lnTo>
                <a:lnTo>
                  <a:pt x="139411" y="23615"/>
                </a:lnTo>
                <a:close/>
                <a:moveTo>
                  <a:pt x="147177" y="23615"/>
                </a:moveTo>
                <a:lnTo>
                  <a:pt x="147177" y="27376"/>
                </a:lnTo>
                <a:lnTo>
                  <a:pt x="143387" y="27376"/>
                </a:lnTo>
                <a:lnTo>
                  <a:pt x="143387" y="23615"/>
                </a:lnTo>
                <a:close/>
                <a:moveTo>
                  <a:pt x="151224" y="23615"/>
                </a:moveTo>
                <a:lnTo>
                  <a:pt x="151224" y="27376"/>
                </a:lnTo>
                <a:lnTo>
                  <a:pt x="147362" y="27376"/>
                </a:lnTo>
                <a:lnTo>
                  <a:pt x="147362" y="23615"/>
                </a:lnTo>
                <a:close/>
                <a:moveTo>
                  <a:pt x="4068" y="27559"/>
                </a:moveTo>
                <a:lnTo>
                  <a:pt x="4068" y="31318"/>
                </a:lnTo>
                <a:lnTo>
                  <a:pt x="184" y="31318"/>
                </a:lnTo>
                <a:lnTo>
                  <a:pt x="184" y="27559"/>
                </a:lnTo>
                <a:close/>
                <a:moveTo>
                  <a:pt x="8043" y="27559"/>
                </a:moveTo>
                <a:lnTo>
                  <a:pt x="8043" y="31318"/>
                </a:lnTo>
                <a:lnTo>
                  <a:pt x="4252" y="31318"/>
                </a:lnTo>
                <a:lnTo>
                  <a:pt x="4252" y="27559"/>
                </a:lnTo>
                <a:close/>
                <a:moveTo>
                  <a:pt x="12018" y="27559"/>
                </a:moveTo>
                <a:lnTo>
                  <a:pt x="12018" y="31318"/>
                </a:lnTo>
                <a:lnTo>
                  <a:pt x="8227" y="31318"/>
                </a:lnTo>
                <a:lnTo>
                  <a:pt x="8227" y="27559"/>
                </a:lnTo>
                <a:close/>
                <a:moveTo>
                  <a:pt x="15993" y="27559"/>
                </a:moveTo>
                <a:lnTo>
                  <a:pt x="15993" y="31318"/>
                </a:lnTo>
                <a:lnTo>
                  <a:pt x="12202" y="31318"/>
                </a:lnTo>
                <a:lnTo>
                  <a:pt x="12202" y="27559"/>
                </a:lnTo>
                <a:close/>
                <a:moveTo>
                  <a:pt x="19968" y="27559"/>
                </a:moveTo>
                <a:lnTo>
                  <a:pt x="19968" y="31318"/>
                </a:lnTo>
                <a:lnTo>
                  <a:pt x="16177" y="31318"/>
                </a:lnTo>
                <a:lnTo>
                  <a:pt x="16177" y="27559"/>
                </a:lnTo>
                <a:close/>
                <a:moveTo>
                  <a:pt x="23944" y="27559"/>
                </a:moveTo>
                <a:lnTo>
                  <a:pt x="23944" y="31318"/>
                </a:lnTo>
                <a:lnTo>
                  <a:pt x="20153" y="31318"/>
                </a:lnTo>
                <a:lnTo>
                  <a:pt x="20153" y="27559"/>
                </a:lnTo>
                <a:close/>
                <a:moveTo>
                  <a:pt x="27919" y="27559"/>
                </a:moveTo>
                <a:lnTo>
                  <a:pt x="27919" y="31318"/>
                </a:lnTo>
                <a:lnTo>
                  <a:pt x="24129" y="31318"/>
                </a:lnTo>
                <a:lnTo>
                  <a:pt x="24129" y="27559"/>
                </a:lnTo>
                <a:close/>
                <a:moveTo>
                  <a:pt x="31895" y="27559"/>
                </a:moveTo>
                <a:lnTo>
                  <a:pt x="31895" y="31318"/>
                </a:lnTo>
                <a:lnTo>
                  <a:pt x="28104" y="31318"/>
                </a:lnTo>
                <a:lnTo>
                  <a:pt x="28104" y="27559"/>
                </a:lnTo>
                <a:close/>
                <a:moveTo>
                  <a:pt x="35870" y="27559"/>
                </a:moveTo>
                <a:lnTo>
                  <a:pt x="35870" y="31318"/>
                </a:lnTo>
                <a:lnTo>
                  <a:pt x="32079" y="31318"/>
                </a:lnTo>
                <a:lnTo>
                  <a:pt x="32079" y="27559"/>
                </a:lnTo>
                <a:close/>
                <a:moveTo>
                  <a:pt x="39845" y="27559"/>
                </a:moveTo>
                <a:lnTo>
                  <a:pt x="39845" y="31318"/>
                </a:lnTo>
                <a:lnTo>
                  <a:pt x="36054" y="31318"/>
                </a:lnTo>
                <a:lnTo>
                  <a:pt x="36054" y="27559"/>
                </a:lnTo>
                <a:close/>
                <a:moveTo>
                  <a:pt x="43821" y="27559"/>
                </a:moveTo>
                <a:lnTo>
                  <a:pt x="43821" y="31318"/>
                </a:lnTo>
                <a:lnTo>
                  <a:pt x="40029" y="31318"/>
                </a:lnTo>
                <a:lnTo>
                  <a:pt x="40029" y="27559"/>
                </a:lnTo>
                <a:close/>
                <a:moveTo>
                  <a:pt x="47796" y="27559"/>
                </a:moveTo>
                <a:lnTo>
                  <a:pt x="47796" y="31318"/>
                </a:lnTo>
                <a:lnTo>
                  <a:pt x="44005" y="31318"/>
                </a:lnTo>
                <a:lnTo>
                  <a:pt x="44005" y="27559"/>
                </a:lnTo>
                <a:close/>
                <a:moveTo>
                  <a:pt x="51771" y="27559"/>
                </a:moveTo>
                <a:lnTo>
                  <a:pt x="51771" y="31318"/>
                </a:lnTo>
                <a:lnTo>
                  <a:pt x="47980" y="31318"/>
                </a:lnTo>
                <a:lnTo>
                  <a:pt x="47980" y="27559"/>
                </a:lnTo>
                <a:close/>
                <a:moveTo>
                  <a:pt x="55746" y="27559"/>
                </a:moveTo>
                <a:lnTo>
                  <a:pt x="55746" y="31318"/>
                </a:lnTo>
                <a:lnTo>
                  <a:pt x="51956" y="31318"/>
                </a:lnTo>
                <a:lnTo>
                  <a:pt x="51956" y="27559"/>
                </a:lnTo>
                <a:close/>
                <a:moveTo>
                  <a:pt x="59721" y="27559"/>
                </a:moveTo>
                <a:lnTo>
                  <a:pt x="59721" y="31318"/>
                </a:lnTo>
                <a:lnTo>
                  <a:pt x="55931" y="31318"/>
                </a:lnTo>
                <a:lnTo>
                  <a:pt x="55931" y="27559"/>
                </a:lnTo>
                <a:close/>
                <a:moveTo>
                  <a:pt x="63696" y="27559"/>
                </a:moveTo>
                <a:lnTo>
                  <a:pt x="63696" y="31318"/>
                </a:lnTo>
                <a:lnTo>
                  <a:pt x="59906" y="31318"/>
                </a:lnTo>
                <a:lnTo>
                  <a:pt x="59906" y="27559"/>
                </a:lnTo>
                <a:close/>
                <a:moveTo>
                  <a:pt x="67672" y="27559"/>
                </a:moveTo>
                <a:lnTo>
                  <a:pt x="67672" y="31318"/>
                </a:lnTo>
                <a:lnTo>
                  <a:pt x="63881" y="31318"/>
                </a:lnTo>
                <a:lnTo>
                  <a:pt x="63881" y="27559"/>
                </a:lnTo>
                <a:close/>
                <a:moveTo>
                  <a:pt x="71648" y="27559"/>
                </a:moveTo>
                <a:lnTo>
                  <a:pt x="71648" y="31318"/>
                </a:lnTo>
                <a:lnTo>
                  <a:pt x="67857" y="31318"/>
                </a:lnTo>
                <a:lnTo>
                  <a:pt x="67857" y="27559"/>
                </a:lnTo>
                <a:close/>
                <a:moveTo>
                  <a:pt x="75623" y="27559"/>
                </a:moveTo>
                <a:lnTo>
                  <a:pt x="75623" y="31318"/>
                </a:lnTo>
                <a:lnTo>
                  <a:pt x="71832" y="31318"/>
                </a:lnTo>
                <a:lnTo>
                  <a:pt x="71832" y="27559"/>
                </a:lnTo>
                <a:close/>
                <a:moveTo>
                  <a:pt x="79598" y="27559"/>
                </a:moveTo>
                <a:lnTo>
                  <a:pt x="79598" y="31318"/>
                </a:lnTo>
                <a:lnTo>
                  <a:pt x="75807" y="31318"/>
                </a:lnTo>
                <a:lnTo>
                  <a:pt x="75807" y="27559"/>
                </a:lnTo>
                <a:close/>
                <a:moveTo>
                  <a:pt x="83573" y="27559"/>
                </a:moveTo>
                <a:lnTo>
                  <a:pt x="83573" y="31318"/>
                </a:lnTo>
                <a:lnTo>
                  <a:pt x="79782" y="31318"/>
                </a:lnTo>
                <a:lnTo>
                  <a:pt x="79782" y="27559"/>
                </a:lnTo>
                <a:close/>
                <a:moveTo>
                  <a:pt x="87549" y="27559"/>
                </a:moveTo>
                <a:lnTo>
                  <a:pt x="87549" y="31318"/>
                </a:lnTo>
                <a:lnTo>
                  <a:pt x="83757" y="31318"/>
                </a:lnTo>
                <a:lnTo>
                  <a:pt x="83757" y="27559"/>
                </a:lnTo>
                <a:close/>
                <a:moveTo>
                  <a:pt x="91524" y="27559"/>
                </a:moveTo>
                <a:lnTo>
                  <a:pt x="91524" y="31318"/>
                </a:lnTo>
                <a:lnTo>
                  <a:pt x="87733" y="31318"/>
                </a:lnTo>
                <a:lnTo>
                  <a:pt x="87733" y="27559"/>
                </a:lnTo>
                <a:close/>
                <a:moveTo>
                  <a:pt x="95499" y="27559"/>
                </a:moveTo>
                <a:lnTo>
                  <a:pt x="95499" y="31318"/>
                </a:lnTo>
                <a:lnTo>
                  <a:pt x="91708" y="31318"/>
                </a:lnTo>
                <a:lnTo>
                  <a:pt x="91708" y="27559"/>
                </a:lnTo>
                <a:close/>
                <a:moveTo>
                  <a:pt x="99474" y="27559"/>
                </a:moveTo>
                <a:lnTo>
                  <a:pt x="99474" y="31318"/>
                </a:lnTo>
                <a:lnTo>
                  <a:pt x="95684" y="31318"/>
                </a:lnTo>
                <a:lnTo>
                  <a:pt x="95684" y="27559"/>
                </a:lnTo>
                <a:close/>
                <a:moveTo>
                  <a:pt x="103449" y="27559"/>
                </a:moveTo>
                <a:lnTo>
                  <a:pt x="103449" y="31318"/>
                </a:lnTo>
                <a:lnTo>
                  <a:pt x="99659" y="31318"/>
                </a:lnTo>
                <a:lnTo>
                  <a:pt x="99659" y="27559"/>
                </a:lnTo>
                <a:close/>
                <a:moveTo>
                  <a:pt x="107424" y="27559"/>
                </a:moveTo>
                <a:lnTo>
                  <a:pt x="107424" y="31318"/>
                </a:lnTo>
                <a:lnTo>
                  <a:pt x="103634" y="31318"/>
                </a:lnTo>
                <a:lnTo>
                  <a:pt x="103634" y="27559"/>
                </a:lnTo>
                <a:close/>
                <a:moveTo>
                  <a:pt x="111400" y="27559"/>
                </a:moveTo>
                <a:lnTo>
                  <a:pt x="111400" y="31318"/>
                </a:lnTo>
                <a:lnTo>
                  <a:pt x="107609" y="31318"/>
                </a:lnTo>
                <a:lnTo>
                  <a:pt x="107609" y="27559"/>
                </a:lnTo>
                <a:close/>
                <a:moveTo>
                  <a:pt x="115376" y="27559"/>
                </a:moveTo>
                <a:lnTo>
                  <a:pt x="115376" y="31318"/>
                </a:lnTo>
                <a:lnTo>
                  <a:pt x="111585" y="31318"/>
                </a:lnTo>
                <a:lnTo>
                  <a:pt x="111585" y="27559"/>
                </a:lnTo>
                <a:close/>
                <a:moveTo>
                  <a:pt x="119351" y="27559"/>
                </a:moveTo>
                <a:lnTo>
                  <a:pt x="119351" y="31318"/>
                </a:lnTo>
                <a:lnTo>
                  <a:pt x="115560" y="31318"/>
                </a:lnTo>
                <a:lnTo>
                  <a:pt x="115560" y="27559"/>
                </a:lnTo>
                <a:close/>
                <a:moveTo>
                  <a:pt x="123326" y="27559"/>
                </a:moveTo>
                <a:lnTo>
                  <a:pt x="123326" y="31318"/>
                </a:lnTo>
                <a:lnTo>
                  <a:pt x="119535" y="31318"/>
                </a:lnTo>
                <a:lnTo>
                  <a:pt x="119535" y="27559"/>
                </a:lnTo>
                <a:close/>
                <a:moveTo>
                  <a:pt x="127301" y="27559"/>
                </a:moveTo>
                <a:lnTo>
                  <a:pt x="127301" y="31318"/>
                </a:lnTo>
                <a:lnTo>
                  <a:pt x="123510" y="31318"/>
                </a:lnTo>
                <a:lnTo>
                  <a:pt x="123510" y="27559"/>
                </a:lnTo>
                <a:close/>
                <a:moveTo>
                  <a:pt x="131277" y="27559"/>
                </a:moveTo>
                <a:lnTo>
                  <a:pt x="131277" y="31318"/>
                </a:lnTo>
                <a:lnTo>
                  <a:pt x="127485" y="31318"/>
                </a:lnTo>
                <a:lnTo>
                  <a:pt x="127485" y="27559"/>
                </a:lnTo>
                <a:close/>
                <a:moveTo>
                  <a:pt x="135252" y="27559"/>
                </a:moveTo>
                <a:lnTo>
                  <a:pt x="135252" y="31318"/>
                </a:lnTo>
                <a:lnTo>
                  <a:pt x="131461" y="31318"/>
                </a:lnTo>
                <a:lnTo>
                  <a:pt x="131461" y="27559"/>
                </a:lnTo>
                <a:close/>
                <a:moveTo>
                  <a:pt x="139227" y="27559"/>
                </a:moveTo>
                <a:lnTo>
                  <a:pt x="139227" y="31318"/>
                </a:lnTo>
                <a:lnTo>
                  <a:pt x="135436" y="31318"/>
                </a:lnTo>
                <a:lnTo>
                  <a:pt x="135436" y="27559"/>
                </a:lnTo>
                <a:close/>
                <a:moveTo>
                  <a:pt x="143202" y="27559"/>
                </a:moveTo>
                <a:lnTo>
                  <a:pt x="143202" y="31318"/>
                </a:lnTo>
                <a:lnTo>
                  <a:pt x="139411" y="31318"/>
                </a:lnTo>
                <a:lnTo>
                  <a:pt x="139411" y="27559"/>
                </a:lnTo>
                <a:close/>
                <a:moveTo>
                  <a:pt x="147177" y="27559"/>
                </a:moveTo>
                <a:lnTo>
                  <a:pt x="147177" y="31318"/>
                </a:lnTo>
                <a:lnTo>
                  <a:pt x="143387" y="31318"/>
                </a:lnTo>
                <a:lnTo>
                  <a:pt x="143387" y="27559"/>
                </a:lnTo>
                <a:close/>
                <a:moveTo>
                  <a:pt x="151224" y="27559"/>
                </a:moveTo>
                <a:lnTo>
                  <a:pt x="151224" y="31318"/>
                </a:lnTo>
                <a:lnTo>
                  <a:pt x="147362" y="31318"/>
                </a:lnTo>
                <a:lnTo>
                  <a:pt x="147362" y="27559"/>
                </a:lnTo>
                <a:close/>
                <a:moveTo>
                  <a:pt x="4068" y="31501"/>
                </a:moveTo>
                <a:lnTo>
                  <a:pt x="4068" y="35261"/>
                </a:lnTo>
                <a:lnTo>
                  <a:pt x="184" y="35261"/>
                </a:lnTo>
                <a:lnTo>
                  <a:pt x="184" y="31501"/>
                </a:lnTo>
                <a:close/>
                <a:moveTo>
                  <a:pt x="8043" y="31501"/>
                </a:moveTo>
                <a:lnTo>
                  <a:pt x="8043" y="35261"/>
                </a:lnTo>
                <a:lnTo>
                  <a:pt x="4252" y="35261"/>
                </a:lnTo>
                <a:lnTo>
                  <a:pt x="4252" y="31501"/>
                </a:lnTo>
                <a:close/>
                <a:moveTo>
                  <a:pt x="12018" y="31501"/>
                </a:moveTo>
                <a:lnTo>
                  <a:pt x="12018" y="35261"/>
                </a:lnTo>
                <a:lnTo>
                  <a:pt x="8227" y="35261"/>
                </a:lnTo>
                <a:lnTo>
                  <a:pt x="8227" y="31501"/>
                </a:lnTo>
                <a:close/>
                <a:moveTo>
                  <a:pt x="15993" y="31501"/>
                </a:moveTo>
                <a:lnTo>
                  <a:pt x="15993" y="35261"/>
                </a:lnTo>
                <a:lnTo>
                  <a:pt x="12202" y="35261"/>
                </a:lnTo>
                <a:lnTo>
                  <a:pt x="12202" y="31501"/>
                </a:lnTo>
                <a:close/>
                <a:moveTo>
                  <a:pt x="19968" y="31501"/>
                </a:moveTo>
                <a:lnTo>
                  <a:pt x="19968" y="35261"/>
                </a:lnTo>
                <a:lnTo>
                  <a:pt x="16177" y="35261"/>
                </a:lnTo>
                <a:lnTo>
                  <a:pt x="16177" y="31501"/>
                </a:lnTo>
                <a:close/>
                <a:moveTo>
                  <a:pt x="23944" y="31501"/>
                </a:moveTo>
                <a:lnTo>
                  <a:pt x="23944" y="35261"/>
                </a:lnTo>
                <a:lnTo>
                  <a:pt x="20153" y="35261"/>
                </a:lnTo>
                <a:lnTo>
                  <a:pt x="20153" y="31501"/>
                </a:lnTo>
                <a:close/>
                <a:moveTo>
                  <a:pt x="27919" y="31501"/>
                </a:moveTo>
                <a:lnTo>
                  <a:pt x="27919" y="35261"/>
                </a:lnTo>
                <a:lnTo>
                  <a:pt x="24129" y="35261"/>
                </a:lnTo>
                <a:lnTo>
                  <a:pt x="24129" y="31501"/>
                </a:lnTo>
                <a:close/>
                <a:moveTo>
                  <a:pt x="31895" y="31501"/>
                </a:moveTo>
                <a:lnTo>
                  <a:pt x="31895" y="35261"/>
                </a:lnTo>
                <a:lnTo>
                  <a:pt x="28104" y="35261"/>
                </a:lnTo>
                <a:lnTo>
                  <a:pt x="28104" y="31501"/>
                </a:lnTo>
                <a:close/>
                <a:moveTo>
                  <a:pt x="35870" y="31501"/>
                </a:moveTo>
                <a:lnTo>
                  <a:pt x="35870" y="35261"/>
                </a:lnTo>
                <a:lnTo>
                  <a:pt x="32079" y="35261"/>
                </a:lnTo>
                <a:lnTo>
                  <a:pt x="32079" y="31501"/>
                </a:lnTo>
                <a:close/>
                <a:moveTo>
                  <a:pt x="39845" y="31501"/>
                </a:moveTo>
                <a:lnTo>
                  <a:pt x="39845" y="35261"/>
                </a:lnTo>
                <a:lnTo>
                  <a:pt x="36054" y="35261"/>
                </a:lnTo>
                <a:lnTo>
                  <a:pt x="36054" y="31501"/>
                </a:lnTo>
                <a:close/>
                <a:moveTo>
                  <a:pt x="43821" y="31501"/>
                </a:moveTo>
                <a:lnTo>
                  <a:pt x="43821" y="35261"/>
                </a:lnTo>
                <a:lnTo>
                  <a:pt x="40029" y="35261"/>
                </a:lnTo>
                <a:lnTo>
                  <a:pt x="40029" y="31501"/>
                </a:lnTo>
                <a:close/>
                <a:moveTo>
                  <a:pt x="47796" y="31501"/>
                </a:moveTo>
                <a:lnTo>
                  <a:pt x="47796" y="35261"/>
                </a:lnTo>
                <a:lnTo>
                  <a:pt x="44005" y="35261"/>
                </a:lnTo>
                <a:lnTo>
                  <a:pt x="44005" y="31501"/>
                </a:lnTo>
                <a:close/>
                <a:moveTo>
                  <a:pt x="51771" y="31501"/>
                </a:moveTo>
                <a:lnTo>
                  <a:pt x="51771" y="35261"/>
                </a:lnTo>
                <a:lnTo>
                  <a:pt x="47980" y="35261"/>
                </a:lnTo>
                <a:lnTo>
                  <a:pt x="47980" y="31501"/>
                </a:lnTo>
                <a:close/>
                <a:moveTo>
                  <a:pt x="55746" y="31501"/>
                </a:moveTo>
                <a:lnTo>
                  <a:pt x="55746" y="35261"/>
                </a:lnTo>
                <a:lnTo>
                  <a:pt x="51956" y="35261"/>
                </a:lnTo>
                <a:lnTo>
                  <a:pt x="51956" y="31501"/>
                </a:lnTo>
                <a:close/>
                <a:moveTo>
                  <a:pt x="59721" y="31501"/>
                </a:moveTo>
                <a:lnTo>
                  <a:pt x="59721" y="35261"/>
                </a:lnTo>
                <a:lnTo>
                  <a:pt x="55931" y="35261"/>
                </a:lnTo>
                <a:lnTo>
                  <a:pt x="55931" y="31501"/>
                </a:lnTo>
                <a:close/>
                <a:moveTo>
                  <a:pt x="63696" y="31501"/>
                </a:moveTo>
                <a:lnTo>
                  <a:pt x="63696" y="35261"/>
                </a:lnTo>
                <a:lnTo>
                  <a:pt x="59906" y="35261"/>
                </a:lnTo>
                <a:lnTo>
                  <a:pt x="59906" y="31501"/>
                </a:lnTo>
                <a:close/>
                <a:moveTo>
                  <a:pt x="67672" y="31501"/>
                </a:moveTo>
                <a:lnTo>
                  <a:pt x="67672" y="35261"/>
                </a:lnTo>
                <a:lnTo>
                  <a:pt x="63881" y="35261"/>
                </a:lnTo>
                <a:lnTo>
                  <a:pt x="63881" y="31501"/>
                </a:lnTo>
                <a:close/>
                <a:moveTo>
                  <a:pt x="71648" y="31501"/>
                </a:moveTo>
                <a:lnTo>
                  <a:pt x="71648" y="35261"/>
                </a:lnTo>
                <a:lnTo>
                  <a:pt x="67857" y="35261"/>
                </a:lnTo>
                <a:lnTo>
                  <a:pt x="67857" y="31501"/>
                </a:lnTo>
                <a:close/>
                <a:moveTo>
                  <a:pt x="75623" y="31501"/>
                </a:moveTo>
                <a:lnTo>
                  <a:pt x="75623" y="35261"/>
                </a:lnTo>
                <a:lnTo>
                  <a:pt x="71832" y="35261"/>
                </a:lnTo>
                <a:lnTo>
                  <a:pt x="71832" y="31501"/>
                </a:lnTo>
                <a:close/>
                <a:moveTo>
                  <a:pt x="79598" y="31501"/>
                </a:moveTo>
                <a:lnTo>
                  <a:pt x="79598" y="35261"/>
                </a:lnTo>
                <a:lnTo>
                  <a:pt x="75807" y="35261"/>
                </a:lnTo>
                <a:lnTo>
                  <a:pt x="75807" y="31501"/>
                </a:lnTo>
                <a:close/>
                <a:moveTo>
                  <a:pt x="83573" y="31501"/>
                </a:moveTo>
                <a:lnTo>
                  <a:pt x="83573" y="35261"/>
                </a:lnTo>
                <a:lnTo>
                  <a:pt x="79782" y="35261"/>
                </a:lnTo>
                <a:lnTo>
                  <a:pt x="79782" y="31501"/>
                </a:lnTo>
                <a:close/>
                <a:moveTo>
                  <a:pt x="87549" y="31501"/>
                </a:moveTo>
                <a:lnTo>
                  <a:pt x="87549" y="35261"/>
                </a:lnTo>
                <a:lnTo>
                  <a:pt x="83757" y="35261"/>
                </a:lnTo>
                <a:lnTo>
                  <a:pt x="83757" y="31501"/>
                </a:lnTo>
                <a:close/>
                <a:moveTo>
                  <a:pt x="91524" y="31501"/>
                </a:moveTo>
                <a:lnTo>
                  <a:pt x="91524" y="35261"/>
                </a:lnTo>
                <a:lnTo>
                  <a:pt x="87733" y="35261"/>
                </a:lnTo>
                <a:lnTo>
                  <a:pt x="87733" y="31501"/>
                </a:lnTo>
                <a:close/>
                <a:moveTo>
                  <a:pt x="95499" y="31501"/>
                </a:moveTo>
                <a:lnTo>
                  <a:pt x="95499" y="35261"/>
                </a:lnTo>
                <a:lnTo>
                  <a:pt x="91708" y="35261"/>
                </a:lnTo>
                <a:lnTo>
                  <a:pt x="91708" y="31501"/>
                </a:lnTo>
                <a:close/>
                <a:moveTo>
                  <a:pt x="99474" y="31501"/>
                </a:moveTo>
                <a:lnTo>
                  <a:pt x="99474" y="35261"/>
                </a:lnTo>
                <a:lnTo>
                  <a:pt x="95684" y="35261"/>
                </a:lnTo>
                <a:lnTo>
                  <a:pt x="95684" y="31501"/>
                </a:lnTo>
                <a:close/>
                <a:moveTo>
                  <a:pt x="103449" y="31501"/>
                </a:moveTo>
                <a:lnTo>
                  <a:pt x="103449" y="35261"/>
                </a:lnTo>
                <a:lnTo>
                  <a:pt x="99659" y="35261"/>
                </a:lnTo>
                <a:lnTo>
                  <a:pt x="99659" y="31501"/>
                </a:lnTo>
                <a:close/>
                <a:moveTo>
                  <a:pt x="107424" y="31501"/>
                </a:moveTo>
                <a:lnTo>
                  <a:pt x="107424" y="35261"/>
                </a:lnTo>
                <a:lnTo>
                  <a:pt x="103634" y="35261"/>
                </a:lnTo>
                <a:lnTo>
                  <a:pt x="103634" y="31501"/>
                </a:lnTo>
                <a:close/>
                <a:moveTo>
                  <a:pt x="111400" y="31501"/>
                </a:moveTo>
                <a:lnTo>
                  <a:pt x="111400" y="35261"/>
                </a:lnTo>
                <a:lnTo>
                  <a:pt x="107609" y="35261"/>
                </a:lnTo>
                <a:lnTo>
                  <a:pt x="107609" y="31501"/>
                </a:lnTo>
                <a:close/>
                <a:moveTo>
                  <a:pt x="115376" y="31501"/>
                </a:moveTo>
                <a:lnTo>
                  <a:pt x="115376" y="35261"/>
                </a:lnTo>
                <a:lnTo>
                  <a:pt x="111585" y="35261"/>
                </a:lnTo>
                <a:lnTo>
                  <a:pt x="111585" y="31501"/>
                </a:lnTo>
                <a:close/>
                <a:moveTo>
                  <a:pt x="119351" y="31501"/>
                </a:moveTo>
                <a:lnTo>
                  <a:pt x="119351" y="35261"/>
                </a:lnTo>
                <a:lnTo>
                  <a:pt x="115560" y="35261"/>
                </a:lnTo>
                <a:lnTo>
                  <a:pt x="115560" y="31501"/>
                </a:lnTo>
                <a:close/>
                <a:moveTo>
                  <a:pt x="123326" y="31501"/>
                </a:moveTo>
                <a:lnTo>
                  <a:pt x="123326" y="35261"/>
                </a:lnTo>
                <a:lnTo>
                  <a:pt x="119535" y="35261"/>
                </a:lnTo>
                <a:lnTo>
                  <a:pt x="119535" y="31501"/>
                </a:lnTo>
                <a:close/>
                <a:moveTo>
                  <a:pt x="127301" y="31501"/>
                </a:moveTo>
                <a:lnTo>
                  <a:pt x="127301" y="35261"/>
                </a:lnTo>
                <a:lnTo>
                  <a:pt x="123510" y="35261"/>
                </a:lnTo>
                <a:lnTo>
                  <a:pt x="123510" y="31501"/>
                </a:lnTo>
                <a:close/>
                <a:moveTo>
                  <a:pt x="131277" y="31501"/>
                </a:moveTo>
                <a:lnTo>
                  <a:pt x="131277" y="35261"/>
                </a:lnTo>
                <a:lnTo>
                  <a:pt x="127485" y="35261"/>
                </a:lnTo>
                <a:lnTo>
                  <a:pt x="127485" y="31501"/>
                </a:lnTo>
                <a:close/>
                <a:moveTo>
                  <a:pt x="135252" y="31501"/>
                </a:moveTo>
                <a:lnTo>
                  <a:pt x="135252" y="35261"/>
                </a:lnTo>
                <a:lnTo>
                  <a:pt x="131461" y="35261"/>
                </a:lnTo>
                <a:lnTo>
                  <a:pt x="131461" y="31501"/>
                </a:lnTo>
                <a:close/>
                <a:moveTo>
                  <a:pt x="139227" y="31501"/>
                </a:moveTo>
                <a:lnTo>
                  <a:pt x="139227" y="35261"/>
                </a:lnTo>
                <a:lnTo>
                  <a:pt x="135436" y="35261"/>
                </a:lnTo>
                <a:lnTo>
                  <a:pt x="135436" y="31501"/>
                </a:lnTo>
                <a:close/>
                <a:moveTo>
                  <a:pt x="143202" y="31501"/>
                </a:moveTo>
                <a:lnTo>
                  <a:pt x="143202" y="35261"/>
                </a:lnTo>
                <a:lnTo>
                  <a:pt x="139411" y="35261"/>
                </a:lnTo>
                <a:lnTo>
                  <a:pt x="139411" y="31501"/>
                </a:lnTo>
                <a:close/>
                <a:moveTo>
                  <a:pt x="147177" y="31501"/>
                </a:moveTo>
                <a:lnTo>
                  <a:pt x="147177" y="35261"/>
                </a:lnTo>
                <a:lnTo>
                  <a:pt x="143387" y="35261"/>
                </a:lnTo>
                <a:lnTo>
                  <a:pt x="143387" y="31501"/>
                </a:lnTo>
                <a:close/>
                <a:moveTo>
                  <a:pt x="151224" y="31501"/>
                </a:moveTo>
                <a:lnTo>
                  <a:pt x="151224" y="35261"/>
                </a:lnTo>
                <a:lnTo>
                  <a:pt x="147362" y="35261"/>
                </a:lnTo>
                <a:lnTo>
                  <a:pt x="147362" y="31501"/>
                </a:lnTo>
                <a:close/>
                <a:moveTo>
                  <a:pt x="4068" y="35444"/>
                </a:moveTo>
                <a:lnTo>
                  <a:pt x="4068" y="39203"/>
                </a:lnTo>
                <a:lnTo>
                  <a:pt x="184" y="39203"/>
                </a:lnTo>
                <a:lnTo>
                  <a:pt x="184" y="35444"/>
                </a:lnTo>
                <a:close/>
                <a:moveTo>
                  <a:pt x="8043" y="35444"/>
                </a:moveTo>
                <a:lnTo>
                  <a:pt x="8043" y="39203"/>
                </a:lnTo>
                <a:lnTo>
                  <a:pt x="4252" y="39203"/>
                </a:lnTo>
                <a:lnTo>
                  <a:pt x="4252" y="35444"/>
                </a:lnTo>
                <a:close/>
                <a:moveTo>
                  <a:pt x="12018" y="35444"/>
                </a:moveTo>
                <a:lnTo>
                  <a:pt x="12018" y="39203"/>
                </a:lnTo>
                <a:lnTo>
                  <a:pt x="8227" y="39203"/>
                </a:lnTo>
                <a:lnTo>
                  <a:pt x="8227" y="35444"/>
                </a:lnTo>
                <a:close/>
                <a:moveTo>
                  <a:pt x="15993" y="35444"/>
                </a:moveTo>
                <a:lnTo>
                  <a:pt x="15993" y="39203"/>
                </a:lnTo>
                <a:lnTo>
                  <a:pt x="12202" y="39203"/>
                </a:lnTo>
                <a:lnTo>
                  <a:pt x="12202" y="35444"/>
                </a:lnTo>
                <a:close/>
                <a:moveTo>
                  <a:pt x="19968" y="35444"/>
                </a:moveTo>
                <a:lnTo>
                  <a:pt x="19968" y="39203"/>
                </a:lnTo>
                <a:lnTo>
                  <a:pt x="16177" y="39203"/>
                </a:lnTo>
                <a:lnTo>
                  <a:pt x="16177" y="35444"/>
                </a:lnTo>
                <a:close/>
                <a:moveTo>
                  <a:pt x="23944" y="35444"/>
                </a:moveTo>
                <a:lnTo>
                  <a:pt x="23944" y="39203"/>
                </a:lnTo>
                <a:lnTo>
                  <a:pt x="20153" y="39203"/>
                </a:lnTo>
                <a:lnTo>
                  <a:pt x="20153" y="35444"/>
                </a:lnTo>
                <a:close/>
                <a:moveTo>
                  <a:pt x="27919" y="35444"/>
                </a:moveTo>
                <a:lnTo>
                  <a:pt x="27919" y="39203"/>
                </a:lnTo>
                <a:lnTo>
                  <a:pt x="24129" y="39203"/>
                </a:lnTo>
                <a:lnTo>
                  <a:pt x="24129" y="35444"/>
                </a:lnTo>
                <a:close/>
                <a:moveTo>
                  <a:pt x="31895" y="35444"/>
                </a:moveTo>
                <a:lnTo>
                  <a:pt x="31895" y="39203"/>
                </a:lnTo>
                <a:lnTo>
                  <a:pt x="28104" y="39203"/>
                </a:lnTo>
                <a:lnTo>
                  <a:pt x="28104" y="35444"/>
                </a:lnTo>
                <a:close/>
                <a:moveTo>
                  <a:pt x="35870" y="35444"/>
                </a:moveTo>
                <a:lnTo>
                  <a:pt x="35870" y="39203"/>
                </a:lnTo>
                <a:lnTo>
                  <a:pt x="32079" y="39203"/>
                </a:lnTo>
                <a:lnTo>
                  <a:pt x="32079" y="35444"/>
                </a:lnTo>
                <a:close/>
                <a:moveTo>
                  <a:pt x="39845" y="35444"/>
                </a:moveTo>
                <a:lnTo>
                  <a:pt x="39845" y="39203"/>
                </a:lnTo>
                <a:lnTo>
                  <a:pt x="36054" y="39203"/>
                </a:lnTo>
                <a:lnTo>
                  <a:pt x="36054" y="35444"/>
                </a:lnTo>
                <a:close/>
                <a:moveTo>
                  <a:pt x="43821" y="35444"/>
                </a:moveTo>
                <a:lnTo>
                  <a:pt x="43821" y="39203"/>
                </a:lnTo>
                <a:lnTo>
                  <a:pt x="40029" y="39203"/>
                </a:lnTo>
                <a:lnTo>
                  <a:pt x="40029" y="35444"/>
                </a:lnTo>
                <a:close/>
                <a:moveTo>
                  <a:pt x="47796" y="35444"/>
                </a:moveTo>
                <a:lnTo>
                  <a:pt x="47796" y="39203"/>
                </a:lnTo>
                <a:lnTo>
                  <a:pt x="44005" y="39203"/>
                </a:lnTo>
                <a:lnTo>
                  <a:pt x="44005" y="35444"/>
                </a:lnTo>
                <a:close/>
                <a:moveTo>
                  <a:pt x="51771" y="35444"/>
                </a:moveTo>
                <a:lnTo>
                  <a:pt x="51771" y="39203"/>
                </a:lnTo>
                <a:lnTo>
                  <a:pt x="47980" y="39203"/>
                </a:lnTo>
                <a:lnTo>
                  <a:pt x="47980" y="35444"/>
                </a:lnTo>
                <a:close/>
                <a:moveTo>
                  <a:pt x="55746" y="35444"/>
                </a:moveTo>
                <a:lnTo>
                  <a:pt x="55746" y="39203"/>
                </a:lnTo>
                <a:lnTo>
                  <a:pt x="51956" y="39203"/>
                </a:lnTo>
                <a:lnTo>
                  <a:pt x="51956" y="35444"/>
                </a:lnTo>
                <a:close/>
                <a:moveTo>
                  <a:pt x="59721" y="35444"/>
                </a:moveTo>
                <a:lnTo>
                  <a:pt x="59721" y="39203"/>
                </a:lnTo>
                <a:lnTo>
                  <a:pt x="55931" y="39203"/>
                </a:lnTo>
                <a:lnTo>
                  <a:pt x="55931" y="35444"/>
                </a:lnTo>
                <a:close/>
                <a:moveTo>
                  <a:pt x="63696" y="35444"/>
                </a:moveTo>
                <a:lnTo>
                  <a:pt x="63696" y="39203"/>
                </a:lnTo>
                <a:lnTo>
                  <a:pt x="59906" y="39203"/>
                </a:lnTo>
                <a:lnTo>
                  <a:pt x="59906" y="35444"/>
                </a:lnTo>
                <a:close/>
                <a:moveTo>
                  <a:pt x="67672" y="35444"/>
                </a:moveTo>
                <a:lnTo>
                  <a:pt x="67672" y="39203"/>
                </a:lnTo>
                <a:lnTo>
                  <a:pt x="63881" y="39203"/>
                </a:lnTo>
                <a:lnTo>
                  <a:pt x="63881" y="35444"/>
                </a:lnTo>
                <a:close/>
                <a:moveTo>
                  <a:pt x="71648" y="35444"/>
                </a:moveTo>
                <a:lnTo>
                  <a:pt x="71648" y="39203"/>
                </a:lnTo>
                <a:lnTo>
                  <a:pt x="67857" y="39203"/>
                </a:lnTo>
                <a:lnTo>
                  <a:pt x="67857" y="35444"/>
                </a:lnTo>
                <a:close/>
                <a:moveTo>
                  <a:pt x="75623" y="35444"/>
                </a:moveTo>
                <a:lnTo>
                  <a:pt x="75623" y="39203"/>
                </a:lnTo>
                <a:lnTo>
                  <a:pt x="71832" y="39203"/>
                </a:lnTo>
                <a:lnTo>
                  <a:pt x="71832" y="35444"/>
                </a:lnTo>
                <a:close/>
                <a:moveTo>
                  <a:pt x="79598" y="35444"/>
                </a:moveTo>
                <a:lnTo>
                  <a:pt x="79598" y="39203"/>
                </a:lnTo>
                <a:lnTo>
                  <a:pt x="75807" y="39203"/>
                </a:lnTo>
                <a:lnTo>
                  <a:pt x="75807" y="35444"/>
                </a:lnTo>
                <a:close/>
                <a:moveTo>
                  <a:pt x="83573" y="35444"/>
                </a:moveTo>
                <a:lnTo>
                  <a:pt x="83573" y="39203"/>
                </a:lnTo>
                <a:lnTo>
                  <a:pt x="79782" y="39203"/>
                </a:lnTo>
                <a:lnTo>
                  <a:pt x="79782" y="35444"/>
                </a:lnTo>
                <a:close/>
                <a:moveTo>
                  <a:pt x="87549" y="35444"/>
                </a:moveTo>
                <a:lnTo>
                  <a:pt x="87549" y="39203"/>
                </a:lnTo>
                <a:lnTo>
                  <a:pt x="83757" y="39203"/>
                </a:lnTo>
                <a:lnTo>
                  <a:pt x="83757" y="35444"/>
                </a:lnTo>
                <a:close/>
                <a:moveTo>
                  <a:pt x="91524" y="35444"/>
                </a:moveTo>
                <a:lnTo>
                  <a:pt x="91524" y="39203"/>
                </a:lnTo>
                <a:lnTo>
                  <a:pt x="87733" y="39203"/>
                </a:lnTo>
                <a:lnTo>
                  <a:pt x="87733" y="35444"/>
                </a:lnTo>
                <a:close/>
                <a:moveTo>
                  <a:pt x="95499" y="35444"/>
                </a:moveTo>
                <a:lnTo>
                  <a:pt x="95499" y="39203"/>
                </a:lnTo>
                <a:lnTo>
                  <a:pt x="91708" y="39203"/>
                </a:lnTo>
                <a:lnTo>
                  <a:pt x="91708" y="35444"/>
                </a:lnTo>
                <a:close/>
                <a:moveTo>
                  <a:pt x="99474" y="35444"/>
                </a:moveTo>
                <a:lnTo>
                  <a:pt x="99474" y="39203"/>
                </a:lnTo>
                <a:lnTo>
                  <a:pt x="95684" y="39203"/>
                </a:lnTo>
                <a:lnTo>
                  <a:pt x="95684" y="35444"/>
                </a:lnTo>
                <a:close/>
                <a:moveTo>
                  <a:pt x="103449" y="35444"/>
                </a:moveTo>
                <a:lnTo>
                  <a:pt x="103449" y="39203"/>
                </a:lnTo>
                <a:lnTo>
                  <a:pt x="99659" y="39203"/>
                </a:lnTo>
                <a:lnTo>
                  <a:pt x="99659" y="35444"/>
                </a:lnTo>
                <a:close/>
                <a:moveTo>
                  <a:pt x="107424" y="35444"/>
                </a:moveTo>
                <a:lnTo>
                  <a:pt x="107424" y="39203"/>
                </a:lnTo>
                <a:lnTo>
                  <a:pt x="103634" y="39203"/>
                </a:lnTo>
                <a:lnTo>
                  <a:pt x="103634" y="35444"/>
                </a:lnTo>
                <a:close/>
                <a:moveTo>
                  <a:pt x="111400" y="35444"/>
                </a:moveTo>
                <a:lnTo>
                  <a:pt x="111400" y="39203"/>
                </a:lnTo>
                <a:lnTo>
                  <a:pt x="107609" y="39203"/>
                </a:lnTo>
                <a:lnTo>
                  <a:pt x="107609" y="35444"/>
                </a:lnTo>
                <a:close/>
                <a:moveTo>
                  <a:pt x="115376" y="35444"/>
                </a:moveTo>
                <a:lnTo>
                  <a:pt x="115376" y="39203"/>
                </a:lnTo>
                <a:lnTo>
                  <a:pt x="111585" y="39203"/>
                </a:lnTo>
                <a:lnTo>
                  <a:pt x="111585" y="35444"/>
                </a:lnTo>
                <a:close/>
                <a:moveTo>
                  <a:pt x="119351" y="35444"/>
                </a:moveTo>
                <a:lnTo>
                  <a:pt x="119351" y="39203"/>
                </a:lnTo>
                <a:lnTo>
                  <a:pt x="115560" y="39203"/>
                </a:lnTo>
                <a:lnTo>
                  <a:pt x="115560" y="35444"/>
                </a:lnTo>
                <a:close/>
                <a:moveTo>
                  <a:pt x="123326" y="35444"/>
                </a:moveTo>
                <a:lnTo>
                  <a:pt x="123326" y="39203"/>
                </a:lnTo>
                <a:lnTo>
                  <a:pt x="119535" y="39203"/>
                </a:lnTo>
                <a:lnTo>
                  <a:pt x="119535" y="35444"/>
                </a:lnTo>
                <a:close/>
                <a:moveTo>
                  <a:pt x="127301" y="35444"/>
                </a:moveTo>
                <a:lnTo>
                  <a:pt x="127301" y="39203"/>
                </a:lnTo>
                <a:lnTo>
                  <a:pt x="123510" y="39203"/>
                </a:lnTo>
                <a:lnTo>
                  <a:pt x="123510" y="35444"/>
                </a:lnTo>
                <a:close/>
                <a:moveTo>
                  <a:pt x="131277" y="35444"/>
                </a:moveTo>
                <a:lnTo>
                  <a:pt x="131277" y="39203"/>
                </a:lnTo>
                <a:lnTo>
                  <a:pt x="127485" y="39203"/>
                </a:lnTo>
                <a:lnTo>
                  <a:pt x="127485" y="35444"/>
                </a:lnTo>
                <a:close/>
                <a:moveTo>
                  <a:pt x="135252" y="35444"/>
                </a:moveTo>
                <a:lnTo>
                  <a:pt x="135252" y="39203"/>
                </a:lnTo>
                <a:lnTo>
                  <a:pt x="131461" y="39203"/>
                </a:lnTo>
                <a:lnTo>
                  <a:pt x="131461" y="35444"/>
                </a:lnTo>
                <a:close/>
                <a:moveTo>
                  <a:pt x="139227" y="35444"/>
                </a:moveTo>
                <a:lnTo>
                  <a:pt x="139227" y="39203"/>
                </a:lnTo>
                <a:lnTo>
                  <a:pt x="135436" y="39203"/>
                </a:lnTo>
                <a:lnTo>
                  <a:pt x="135436" y="35444"/>
                </a:lnTo>
                <a:close/>
                <a:moveTo>
                  <a:pt x="143202" y="35444"/>
                </a:moveTo>
                <a:lnTo>
                  <a:pt x="143202" y="39203"/>
                </a:lnTo>
                <a:lnTo>
                  <a:pt x="139411" y="39203"/>
                </a:lnTo>
                <a:lnTo>
                  <a:pt x="139411" y="35444"/>
                </a:lnTo>
                <a:close/>
                <a:moveTo>
                  <a:pt x="147177" y="35444"/>
                </a:moveTo>
                <a:lnTo>
                  <a:pt x="147177" y="39203"/>
                </a:lnTo>
                <a:lnTo>
                  <a:pt x="143387" y="39203"/>
                </a:lnTo>
                <a:lnTo>
                  <a:pt x="143387" y="35444"/>
                </a:lnTo>
                <a:close/>
                <a:moveTo>
                  <a:pt x="151224" y="35444"/>
                </a:moveTo>
                <a:lnTo>
                  <a:pt x="151224" y="39203"/>
                </a:lnTo>
                <a:lnTo>
                  <a:pt x="147362" y="39203"/>
                </a:lnTo>
                <a:lnTo>
                  <a:pt x="147362" y="35444"/>
                </a:lnTo>
                <a:close/>
                <a:moveTo>
                  <a:pt x="4068" y="39386"/>
                </a:moveTo>
                <a:lnTo>
                  <a:pt x="4068" y="43147"/>
                </a:lnTo>
                <a:lnTo>
                  <a:pt x="184" y="43147"/>
                </a:lnTo>
                <a:lnTo>
                  <a:pt x="184" y="39386"/>
                </a:lnTo>
                <a:close/>
                <a:moveTo>
                  <a:pt x="8043" y="39386"/>
                </a:moveTo>
                <a:lnTo>
                  <a:pt x="8043" y="43147"/>
                </a:lnTo>
                <a:lnTo>
                  <a:pt x="4252" y="43147"/>
                </a:lnTo>
                <a:lnTo>
                  <a:pt x="4252" y="39386"/>
                </a:lnTo>
                <a:close/>
                <a:moveTo>
                  <a:pt x="12018" y="39386"/>
                </a:moveTo>
                <a:lnTo>
                  <a:pt x="12018" y="43147"/>
                </a:lnTo>
                <a:lnTo>
                  <a:pt x="8227" y="43147"/>
                </a:lnTo>
                <a:lnTo>
                  <a:pt x="8227" y="39386"/>
                </a:lnTo>
                <a:close/>
                <a:moveTo>
                  <a:pt x="15993" y="39386"/>
                </a:moveTo>
                <a:lnTo>
                  <a:pt x="15993" y="43147"/>
                </a:lnTo>
                <a:lnTo>
                  <a:pt x="12202" y="43147"/>
                </a:lnTo>
                <a:lnTo>
                  <a:pt x="12202" y="39386"/>
                </a:lnTo>
                <a:close/>
                <a:moveTo>
                  <a:pt x="19968" y="39386"/>
                </a:moveTo>
                <a:lnTo>
                  <a:pt x="19968" y="43147"/>
                </a:lnTo>
                <a:lnTo>
                  <a:pt x="16177" y="43147"/>
                </a:lnTo>
                <a:lnTo>
                  <a:pt x="16177" y="39386"/>
                </a:lnTo>
                <a:close/>
                <a:moveTo>
                  <a:pt x="23944" y="39386"/>
                </a:moveTo>
                <a:lnTo>
                  <a:pt x="23944" y="43147"/>
                </a:lnTo>
                <a:lnTo>
                  <a:pt x="20153" y="43147"/>
                </a:lnTo>
                <a:lnTo>
                  <a:pt x="20153" y="39386"/>
                </a:lnTo>
                <a:close/>
                <a:moveTo>
                  <a:pt x="27919" y="39386"/>
                </a:moveTo>
                <a:lnTo>
                  <a:pt x="27919" y="43147"/>
                </a:lnTo>
                <a:lnTo>
                  <a:pt x="24129" y="43147"/>
                </a:lnTo>
                <a:lnTo>
                  <a:pt x="24129" y="39386"/>
                </a:lnTo>
                <a:close/>
                <a:moveTo>
                  <a:pt x="31895" y="39386"/>
                </a:moveTo>
                <a:lnTo>
                  <a:pt x="31895" y="43147"/>
                </a:lnTo>
                <a:lnTo>
                  <a:pt x="28104" y="43147"/>
                </a:lnTo>
                <a:lnTo>
                  <a:pt x="28104" y="39386"/>
                </a:lnTo>
                <a:close/>
                <a:moveTo>
                  <a:pt x="35870" y="39386"/>
                </a:moveTo>
                <a:lnTo>
                  <a:pt x="35870" y="43147"/>
                </a:lnTo>
                <a:lnTo>
                  <a:pt x="32079" y="43147"/>
                </a:lnTo>
                <a:lnTo>
                  <a:pt x="32079" y="39386"/>
                </a:lnTo>
                <a:close/>
                <a:moveTo>
                  <a:pt x="39845" y="39386"/>
                </a:moveTo>
                <a:lnTo>
                  <a:pt x="39845" y="43147"/>
                </a:lnTo>
                <a:lnTo>
                  <a:pt x="36054" y="43147"/>
                </a:lnTo>
                <a:lnTo>
                  <a:pt x="36054" y="39386"/>
                </a:lnTo>
                <a:close/>
                <a:moveTo>
                  <a:pt x="43821" y="39386"/>
                </a:moveTo>
                <a:lnTo>
                  <a:pt x="43821" y="43147"/>
                </a:lnTo>
                <a:lnTo>
                  <a:pt x="40029" y="43147"/>
                </a:lnTo>
                <a:lnTo>
                  <a:pt x="40029" y="39386"/>
                </a:lnTo>
                <a:close/>
                <a:moveTo>
                  <a:pt x="47796" y="39386"/>
                </a:moveTo>
                <a:lnTo>
                  <a:pt x="47796" y="43147"/>
                </a:lnTo>
                <a:lnTo>
                  <a:pt x="44005" y="43147"/>
                </a:lnTo>
                <a:lnTo>
                  <a:pt x="44005" y="39386"/>
                </a:lnTo>
                <a:close/>
                <a:moveTo>
                  <a:pt x="51771" y="39386"/>
                </a:moveTo>
                <a:lnTo>
                  <a:pt x="51771" y="43147"/>
                </a:lnTo>
                <a:lnTo>
                  <a:pt x="47980" y="43147"/>
                </a:lnTo>
                <a:lnTo>
                  <a:pt x="47980" y="39386"/>
                </a:lnTo>
                <a:close/>
                <a:moveTo>
                  <a:pt x="55746" y="39386"/>
                </a:moveTo>
                <a:lnTo>
                  <a:pt x="55746" y="43147"/>
                </a:lnTo>
                <a:lnTo>
                  <a:pt x="51956" y="43147"/>
                </a:lnTo>
                <a:lnTo>
                  <a:pt x="51956" y="39386"/>
                </a:lnTo>
                <a:close/>
                <a:moveTo>
                  <a:pt x="59721" y="39386"/>
                </a:moveTo>
                <a:lnTo>
                  <a:pt x="59721" y="43147"/>
                </a:lnTo>
                <a:lnTo>
                  <a:pt x="55931" y="43147"/>
                </a:lnTo>
                <a:lnTo>
                  <a:pt x="55931" y="39386"/>
                </a:lnTo>
                <a:close/>
                <a:moveTo>
                  <a:pt x="63696" y="39386"/>
                </a:moveTo>
                <a:lnTo>
                  <a:pt x="63696" y="43147"/>
                </a:lnTo>
                <a:lnTo>
                  <a:pt x="59906" y="43147"/>
                </a:lnTo>
                <a:lnTo>
                  <a:pt x="59906" y="39386"/>
                </a:lnTo>
                <a:close/>
                <a:moveTo>
                  <a:pt x="67672" y="39386"/>
                </a:moveTo>
                <a:lnTo>
                  <a:pt x="67672" y="43147"/>
                </a:lnTo>
                <a:lnTo>
                  <a:pt x="63881" y="43147"/>
                </a:lnTo>
                <a:lnTo>
                  <a:pt x="63881" y="39386"/>
                </a:lnTo>
                <a:close/>
                <a:moveTo>
                  <a:pt x="71648" y="39386"/>
                </a:moveTo>
                <a:lnTo>
                  <a:pt x="71648" y="43147"/>
                </a:lnTo>
                <a:lnTo>
                  <a:pt x="67857" y="43147"/>
                </a:lnTo>
                <a:lnTo>
                  <a:pt x="67857" y="39386"/>
                </a:lnTo>
                <a:close/>
                <a:moveTo>
                  <a:pt x="75623" y="39386"/>
                </a:moveTo>
                <a:lnTo>
                  <a:pt x="75623" y="43147"/>
                </a:lnTo>
                <a:lnTo>
                  <a:pt x="71832" y="43147"/>
                </a:lnTo>
                <a:lnTo>
                  <a:pt x="71832" y="39386"/>
                </a:lnTo>
                <a:close/>
                <a:moveTo>
                  <a:pt x="79598" y="39386"/>
                </a:moveTo>
                <a:lnTo>
                  <a:pt x="79598" y="43147"/>
                </a:lnTo>
                <a:lnTo>
                  <a:pt x="75807" y="43147"/>
                </a:lnTo>
                <a:lnTo>
                  <a:pt x="75807" y="39386"/>
                </a:lnTo>
                <a:close/>
                <a:moveTo>
                  <a:pt x="83573" y="39386"/>
                </a:moveTo>
                <a:lnTo>
                  <a:pt x="83573" y="43147"/>
                </a:lnTo>
                <a:lnTo>
                  <a:pt x="79782" y="43147"/>
                </a:lnTo>
                <a:lnTo>
                  <a:pt x="79782" y="39386"/>
                </a:lnTo>
                <a:close/>
                <a:moveTo>
                  <a:pt x="87549" y="39386"/>
                </a:moveTo>
                <a:lnTo>
                  <a:pt x="87549" y="43147"/>
                </a:lnTo>
                <a:lnTo>
                  <a:pt x="83757" y="43147"/>
                </a:lnTo>
                <a:lnTo>
                  <a:pt x="83757" y="39386"/>
                </a:lnTo>
                <a:close/>
                <a:moveTo>
                  <a:pt x="91524" y="39386"/>
                </a:moveTo>
                <a:lnTo>
                  <a:pt x="91524" y="43147"/>
                </a:lnTo>
                <a:lnTo>
                  <a:pt x="87733" y="43147"/>
                </a:lnTo>
                <a:lnTo>
                  <a:pt x="87733" y="39386"/>
                </a:lnTo>
                <a:close/>
                <a:moveTo>
                  <a:pt x="95499" y="39386"/>
                </a:moveTo>
                <a:lnTo>
                  <a:pt x="95499" y="43147"/>
                </a:lnTo>
                <a:lnTo>
                  <a:pt x="91708" y="43147"/>
                </a:lnTo>
                <a:lnTo>
                  <a:pt x="91708" y="39386"/>
                </a:lnTo>
                <a:close/>
                <a:moveTo>
                  <a:pt x="99474" y="39386"/>
                </a:moveTo>
                <a:lnTo>
                  <a:pt x="99474" y="43147"/>
                </a:lnTo>
                <a:lnTo>
                  <a:pt x="95684" y="43147"/>
                </a:lnTo>
                <a:lnTo>
                  <a:pt x="95684" y="39386"/>
                </a:lnTo>
                <a:close/>
                <a:moveTo>
                  <a:pt x="103449" y="39386"/>
                </a:moveTo>
                <a:lnTo>
                  <a:pt x="103449" y="43147"/>
                </a:lnTo>
                <a:lnTo>
                  <a:pt x="99659" y="43147"/>
                </a:lnTo>
                <a:lnTo>
                  <a:pt x="99659" y="39386"/>
                </a:lnTo>
                <a:close/>
                <a:moveTo>
                  <a:pt x="107424" y="39386"/>
                </a:moveTo>
                <a:lnTo>
                  <a:pt x="107424" y="43147"/>
                </a:lnTo>
                <a:lnTo>
                  <a:pt x="103634" y="43147"/>
                </a:lnTo>
                <a:lnTo>
                  <a:pt x="103634" y="39386"/>
                </a:lnTo>
                <a:close/>
                <a:moveTo>
                  <a:pt x="111400" y="39386"/>
                </a:moveTo>
                <a:lnTo>
                  <a:pt x="111400" y="43147"/>
                </a:lnTo>
                <a:lnTo>
                  <a:pt x="107609" y="43147"/>
                </a:lnTo>
                <a:lnTo>
                  <a:pt x="107609" y="39386"/>
                </a:lnTo>
                <a:close/>
                <a:moveTo>
                  <a:pt x="115376" y="39386"/>
                </a:moveTo>
                <a:lnTo>
                  <a:pt x="115376" y="43147"/>
                </a:lnTo>
                <a:lnTo>
                  <a:pt x="111585" y="43147"/>
                </a:lnTo>
                <a:lnTo>
                  <a:pt x="111585" y="39386"/>
                </a:lnTo>
                <a:close/>
                <a:moveTo>
                  <a:pt x="119351" y="39386"/>
                </a:moveTo>
                <a:lnTo>
                  <a:pt x="119351" y="43147"/>
                </a:lnTo>
                <a:lnTo>
                  <a:pt x="115560" y="43147"/>
                </a:lnTo>
                <a:lnTo>
                  <a:pt x="115560" y="39386"/>
                </a:lnTo>
                <a:close/>
                <a:moveTo>
                  <a:pt x="123326" y="39386"/>
                </a:moveTo>
                <a:lnTo>
                  <a:pt x="123326" y="43147"/>
                </a:lnTo>
                <a:lnTo>
                  <a:pt x="119535" y="43147"/>
                </a:lnTo>
                <a:lnTo>
                  <a:pt x="119535" y="39386"/>
                </a:lnTo>
                <a:close/>
                <a:moveTo>
                  <a:pt x="127301" y="39386"/>
                </a:moveTo>
                <a:lnTo>
                  <a:pt x="127301" y="43147"/>
                </a:lnTo>
                <a:lnTo>
                  <a:pt x="123510" y="43147"/>
                </a:lnTo>
                <a:lnTo>
                  <a:pt x="123510" y="39386"/>
                </a:lnTo>
                <a:close/>
                <a:moveTo>
                  <a:pt x="131277" y="39386"/>
                </a:moveTo>
                <a:lnTo>
                  <a:pt x="131277" y="43147"/>
                </a:lnTo>
                <a:lnTo>
                  <a:pt x="127485" y="43147"/>
                </a:lnTo>
                <a:lnTo>
                  <a:pt x="127485" y="39386"/>
                </a:lnTo>
                <a:close/>
                <a:moveTo>
                  <a:pt x="135252" y="39386"/>
                </a:moveTo>
                <a:lnTo>
                  <a:pt x="135252" y="43147"/>
                </a:lnTo>
                <a:lnTo>
                  <a:pt x="131461" y="43147"/>
                </a:lnTo>
                <a:lnTo>
                  <a:pt x="131461" y="39386"/>
                </a:lnTo>
                <a:close/>
                <a:moveTo>
                  <a:pt x="139227" y="39386"/>
                </a:moveTo>
                <a:lnTo>
                  <a:pt x="139227" y="43147"/>
                </a:lnTo>
                <a:lnTo>
                  <a:pt x="135436" y="43147"/>
                </a:lnTo>
                <a:lnTo>
                  <a:pt x="135436" y="39386"/>
                </a:lnTo>
                <a:close/>
                <a:moveTo>
                  <a:pt x="143202" y="39386"/>
                </a:moveTo>
                <a:lnTo>
                  <a:pt x="143202" y="43147"/>
                </a:lnTo>
                <a:lnTo>
                  <a:pt x="139411" y="43147"/>
                </a:lnTo>
                <a:lnTo>
                  <a:pt x="139411" y="39386"/>
                </a:lnTo>
                <a:close/>
                <a:moveTo>
                  <a:pt x="147177" y="39386"/>
                </a:moveTo>
                <a:lnTo>
                  <a:pt x="147177" y="43147"/>
                </a:lnTo>
                <a:lnTo>
                  <a:pt x="143387" y="43147"/>
                </a:lnTo>
                <a:lnTo>
                  <a:pt x="143387" y="39386"/>
                </a:lnTo>
                <a:close/>
                <a:moveTo>
                  <a:pt x="151224" y="39386"/>
                </a:moveTo>
                <a:lnTo>
                  <a:pt x="151224" y="43147"/>
                </a:lnTo>
                <a:lnTo>
                  <a:pt x="147362" y="43147"/>
                </a:lnTo>
                <a:lnTo>
                  <a:pt x="147362" y="39386"/>
                </a:lnTo>
                <a:close/>
                <a:moveTo>
                  <a:pt x="4068" y="43330"/>
                </a:moveTo>
                <a:lnTo>
                  <a:pt x="4068" y="47089"/>
                </a:lnTo>
                <a:lnTo>
                  <a:pt x="184" y="47089"/>
                </a:lnTo>
                <a:lnTo>
                  <a:pt x="184" y="43330"/>
                </a:lnTo>
                <a:close/>
                <a:moveTo>
                  <a:pt x="8043" y="43330"/>
                </a:moveTo>
                <a:lnTo>
                  <a:pt x="8043" y="47089"/>
                </a:lnTo>
                <a:lnTo>
                  <a:pt x="4252" y="47089"/>
                </a:lnTo>
                <a:lnTo>
                  <a:pt x="4252" y="43330"/>
                </a:lnTo>
                <a:close/>
                <a:moveTo>
                  <a:pt x="12018" y="43330"/>
                </a:moveTo>
                <a:lnTo>
                  <a:pt x="12018" y="47089"/>
                </a:lnTo>
                <a:lnTo>
                  <a:pt x="8227" y="47089"/>
                </a:lnTo>
                <a:lnTo>
                  <a:pt x="8227" y="43330"/>
                </a:lnTo>
                <a:close/>
                <a:moveTo>
                  <a:pt x="15993" y="43330"/>
                </a:moveTo>
                <a:lnTo>
                  <a:pt x="15993" y="47089"/>
                </a:lnTo>
                <a:lnTo>
                  <a:pt x="12202" y="47089"/>
                </a:lnTo>
                <a:lnTo>
                  <a:pt x="12202" y="43330"/>
                </a:lnTo>
                <a:close/>
                <a:moveTo>
                  <a:pt x="19968" y="43330"/>
                </a:moveTo>
                <a:lnTo>
                  <a:pt x="19968" y="47089"/>
                </a:lnTo>
                <a:lnTo>
                  <a:pt x="16177" y="47089"/>
                </a:lnTo>
                <a:lnTo>
                  <a:pt x="16177" y="43330"/>
                </a:lnTo>
                <a:close/>
                <a:moveTo>
                  <a:pt x="23944" y="43330"/>
                </a:moveTo>
                <a:lnTo>
                  <a:pt x="23944" y="47089"/>
                </a:lnTo>
                <a:lnTo>
                  <a:pt x="20153" y="47089"/>
                </a:lnTo>
                <a:lnTo>
                  <a:pt x="20153" y="43330"/>
                </a:lnTo>
                <a:close/>
                <a:moveTo>
                  <a:pt x="27919" y="43330"/>
                </a:moveTo>
                <a:lnTo>
                  <a:pt x="27919" y="47089"/>
                </a:lnTo>
                <a:lnTo>
                  <a:pt x="24129" y="47089"/>
                </a:lnTo>
                <a:lnTo>
                  <a:pt x="24129" y="43330"/>
                </a:lnTo>
                <a:close/>
                <a:moveTo>
                  <a:pt x="31895" y="43330"/>
                </a:moveTo>
                <a:lnTo>
                  <a:pt x="31895" y="47089"/>
                </a:lnTo>
                <a:lnTo>
                  <a:pt x="28104" y="47089"/>
                </a:lnTo>
                <a:lnTo>
                  <a:pt x="28104" y="43330"/>
                </a:lnTo>
                <a:close/>
                <a:moveTo>
                  <a:pt x="35870" y="43330"/>
                </a:moveTo>
                <a:lnTo>
                  <a:pt x="35870" y="47089"/>
                </a:lnTo>
                <a:lnTo>
                  <a:pt x="32079" y="47089"/>
                </a:lnTo>
                <a:lnTo>
                  <a:pt x="32079" y="43330"/>
                </a:lnTo>
                <a:close/>
                <a:moveTo>
                  <a:pt x="39845" y="43330"/>
                </a:moveTo>
                <a:lnTo>
                  <a:pt x="39845" y="47089"/>
                </a:lnTo>
                <a:lnTo>
                  <a:pt x="36054" y="47089"/>
                </a:lnTo>
                <a:lnTo>
                  <a:pt x="36054" y="43330"/>
                </a:lnTo>
                <a:close/>
                <a:moveTo>
                  <a:pt x="43821" y="43330"/>
                </a:moveTo>
                <a:lnTo>
                  <a:pt x="43821" y="47089"/>
                </a:lnTo>
                <a:lnTo>
                  <a:pt x="40029" y="47089"/>
                </a:lnTo>
                <a:lnTo>
                  <a:pt x="40029" y="43330"/>
                </a:lnTo>
                <a:close/>
                <a:moveTo>
                  <a:pt x="47796" y="43330"/>
                </a:moveTo>
                <a:lnTo>
                  <a:pt x="47796" y="47089"/>
                </a:lnTo>
                <a:lnTo>
                  <a:pt x="44005" y="47089"/>
                </a:lnTo>
                <a:lnTo>
                  <a:pt x="44005" y="43330"/>
                </a:lnTo>
                <a:close/>
                <a:moveTo>
                  <a:pt x="51771" y="43330"/>
                </a:moveTo>
                <a:lnTo>
                  <a:pt x="51771" y="47089"/>
                </a:lnTo>
                <a:lnTo>
                  <a:pt x="47980" y="47089"/>
                </a:lnTo>
                <a:lnTo>
                  <a:pt x="47980" y="43330"/>
                </a:lnTo>
                <a:close/>
                <a:moveTo>
                  <a:pt x="55746" y="43330"/>
                </a:moveTo>
                <a:lnTo>
                  <a:pt x="55746" y="47089"/>
                </a:lnTo>
                <a:lnTo>
                  <a:pt x="51956" y="47089"/>
                </a:lnTo>
                <a:lnTo>
                  <a:pt x="51956" y="43330"/>
                </a:lnTo>
                <a:close/>
                <a:moveTo>
                  <a:pt x="59721" y="43330"/>
                </a:moveTo>
                <a:lnTo>
                  <a:pt x="59721" y="47089"/>
                </a:lnTo>
                <a:lnTo>
                  <a:pt x="55931" y="47089"/>
                </a:lnTo>
                <a:lnTo>
                  <a:pt x="55931" y="43330"/>
                </a:lnTo>
                <a:close/>
                <a:moveTo>
                  <a:pt x="63696" y="43330"/>
                </a:moveTo>
                <a:lnTo>
                  <a:pt x="63696" y="47089"/>
                </a:lnTo>
                <a:lnTo>
                  <a:pt x="59906" y="47089"/>
                </a:lnTo>
                <a:lnTo>
                  <a:pt x="59906" y="43330"/>
                </a:lnTo>
                <a:close/>
                <a:moveTo>
                  <a:pt x="67672" y="43330"/>
                </a:moveTo>
                <a:lnTo>
                  <a:pt x="67672" y="47089"/>
                </a:lnTo>
                <a:lnTo>
                  <a:pt x="63881" y="47089"/>
                </a:lnTo>
                <a:lnTo>
                  <a:pt x="63881" y="43330"/>
                </a:lnTo>
                <a:close/>
                <a:moveTo>
                  <a:pt x="71648" y="43330"/>
                </a:moveTo>
                <a:lnTo>
                  <a:pt x="71648" y="47089"/>
                </a:lnTo>
                <a:lnTo>
                  <a:pt x="67857" y="47089"/>
                </a:lnTo>
                <a:lnTo>
                  <a:pt x="67857" y="43330"/>
                </a:lnTo>
                <a:close/>
                <a:moveTo>
                  <a:pt x="75623" y="43330"/>
                </a:moveTo>
                <a:lnTo>
                  <a:pt x="75623" y="47089"/>
                </a:lnTo>
                <a:lnTo>
                  <a:pt x="71832" y="47089"/>
                </a:lnTo>
                <a:lnTo>
                  <a:pt x="71832" y="43330"/>
                </a:lnTo>
                <a:close/>
                <a:moveTo>
                  <a:pt x="79598" y="43330"/>
                </a:moveTo>
                <a:lnTo>
                  <a:pt x="79598" y="47089"/>
                </a:lnTo>
                <a:lnTo>
                  <a:pt x="75807" y="47089"/>
                </a:lnTo>
                <a:lnTo>
                  <a:pt x="75807" y="43330"/>
                </a:lnTo>
                <a:close/>
                <a:moveTo>
                  <a:pt x="83573" y="43330"/>
                </a:moveTo>
                <a:lnTo>
                  <a:pt x="83573" y="47089"/>
                </a:lnTo>
                <a:lnTo>
                  <a:pt x="79782" y="47089"/>
                </a:lnTo>
                <a:lnTo>
                  <a:pt x="79782" y="43330"/>
                </a:lnTo>
                <a:close/>
                <a:moveTo>
                  <a:pt x="87549" y="43330"/>
                </a:moveTo>
                <a:lnTo>
                  <a:pt x="87549" y="47089"/>
                </a:lnTo>
                <a:lnTo>
                  <a:pt x="83757" y="47089"/>
                </a:lnTo>
                <a:lnTo>
                  <a:pt x="83757" y="43330"/>
                </a:lnTo>
                <a:close/>
                <a:moveTo>
                  <a:pt x="91524" y="43330"/>
                </a:moveTo>
                <a:lnTo>
                  <a:pt x="91524" y="47089"/>
                </a:lnTo>
                <a:lnTo>
                  <a:pt x="87733" y="47089"/>
                </a:lnTo>
                <a:lnTo>
                  <a:pt x="87733" y="43330"/>
                </a:lnTo>
                <a:close/>
                <a:moveTo>
                  <a:pt x="95499" y="43330"/>
                </a:moveTo>
                <a:lnTo>
                  <a:pt x="95499" y="47089"/>
                </a:lnTo>
                <a:lnTo>
                  <a:pt x="91708" y="47089"/>
                </a:lnTo>
                <a:lnTo>
                  <a:pt x="91708" y="43330"/>
                </a:lnTo>
                <a:close/>
                <a:moveTo>
                  <a:pt x="99474" y="43330"/>
                </a:moveTo>
                <a:lnTo>
                  <a:pt x="99474" y="47089"/>
                </a:lnTo>
                <a:lnTo>
                  <a:pt x="95684" y="47089"/>
                </a:lnTo>
                <a:lnTo>
                  <a:pt x="95684" y="43330"/>
                </a:lnTo>
                <a:close/>
                <a:moveTo>
                  <a:pt x="103449" y="43330"/>
                </a:moveTo>
                <a:lnTo>
                  <a:pt x="103449" y="47089"/>
                </a:lnTo>
                <a:lnTo>
                  <a:pt x="99659" y="47089"/>
                </a:lnTo>
                <a:lnTo>
                  <a:pt x="99659" y="43330"/>
                </a:lnTo>
                <a:close/>
                <a:moveTo>
                  <a:pt x="107424" y="43330"/>
                </a:moveTo>
                <a:lnTo>
                  <a:pt x="107424" y="47089"/>
                </a:lnTo>
                <a:lnTo>
                  <a:pt x="103634" y="47089"/>
                </a:lnTo>
                <a:lnTo>
                  <a:pt x="103634" y="43330"/>
                </a:lnTo>
                <a:close/>
                <a:moveTo>
                  <a:pt x="111400" y="43330"/>
                </a:moveTo>
                <a:lnTo>
                  <a:pt x="111400" y="47089"/>
                </a:lnTo>
                <a:lnTo>
                  <a:pt x="107609" y="47089"/>
                </a:lnTo>
                <a:lnTo>
                  <a:pt x="107609" y="43330"/>
                </a:lnTo>
                <a:close/>
                <a:moveTo>
                  <a:pt x="115376" y="43330"/>
                </a:moveTo>
                <a:lnTo>
                  <a:pt x="115376" y="47089"/>
                </a:lnTo>
                <a:lnTo>
                  <a:pt x="111585" y="47089"/>
                </a:lnTo>
                <a:lnTo>
                  <a:pt x="111585" y="43330"/>
                </a:lnTo>
                <a:close/>
                <a:moveTo>
                  <a:pt x="119351" y="43330"/>
                </a:moveTo>
                <a:lnTo>
                  <a:pt x="119351" y="47089"/>
                </a:lnTo>
                <a:lnTo>
                  <a:pt x="115560" y="47089"/>
                </a:lnTo>
                <a:lnTo>
                  <a:pt x="115560" y="43330"/>
                </a:lnTo>
                <a:close/>
                <a:moveTo>
                  <a:pt x="123326" y="43330"/>
                </a:moveTo>
                <a:lnTo>
                  <a:pt x="123326" y="47089"/>
                </a:lnTo>
                <a:lnTo>
                  <a:pt x="119535" y="47089"/>
                </a:lnTo>
                <a:lnTo>
                  <a:pt x="119535" y="43330"/>
                </a:lnTo>
                <a:close/>
                <a:moveTo>
                  <a:pt x="127301" y="43330"/>
                </a:moveTo>
                <a:lnTo>
                  <a:pt x="127301" y="47089"/>
                </a:lnTo>
                <a:lnTo>
                  <a:pt x="123510" y="47089"/>
                </a:lnTo>
                <a:lnTo>
                  <a:pt x="123510" y="43330"/>
                </a:lnTo>
                <a:close/>
                <a:moveTo>
                  <a:pt x="131277" y="43330"/>
                </a:moveTo>
                <a:lnTo>
                  <a:pt x="131277" y="47089"/>
                </a:lnTo>
                <a:lnTo>
                  <a:pt x="127485" y="47089"/>
                </a:lnTo>
                <a:lnTo>
                  <a:pt x="127485" y="43330"/>
                </a:lnTo>
                <a:close/>
                <a:moveTo>
                  <a:pt x="135252" y="43330"/>
                </a:moveTo>
                <a:lnTo>
                  <a:pt x="135252" y="47089"/>
                </a:lnTo>
                <a:lnTo>
                  <a:pt x="131461" y="47089"/>
                </a:lnTo>
                <a:lnTo>
                  <a:pt x="131461" y="43330"/>
                </a:lnTo>
                <a:close/>
                <a:moveTo>
                  <a:pt x="139227" y="43330"/>
                </a:moveTo>
                <a:lnTo>
                  <a:pt x="139227" y="47089"/>
                </a:lnTo>
                <a:lnTo>
                  <a:pt x="135436" y="47089"/>
                </a:lnTo>
                <a:lnTo>
                  <a:pt x="135436" y="43330"/>
                </a:lnTo>
                <a:close/>
                <a:moveTo>
                  <a:pt x="143202" y="43330"/>
                </a:moveTo>
                <a:lnTo>
                  <a:pt x="143202" y="47089"/>
                </a:lnTo>
                <a:lnTo>
                  <a:pt x="139411" y="47089"/>
                </a:lnTo>
                <a:lnTo>
                  <a:pt x="139411" y="43330"/>
                </a:lnTo>
                <a:close/>
                <a:moveTo>
                  <a:pt x="147177" y="43330"/>
                </a:moveTo>
                <a:lnTo>
                  <a:pt x="147177" y="47089"/>
                </a:lnTo>
                <a:lnTo>
                  <a:pt x="143387" y="47089"/>
                </a:lnTo>
                <a:lnTo>
                  <a:pt x="143387" y="43330"/>
                </a:lnTo>
                <a:close/>
                <a:moveTo>
                  <a:pt x="151224" y="43330"/>
                </a:moveTo>
                <a:lnTo>
                  <a:pt x="151224" y="47089"/>
                </a:lnTo>
                <a:lnTo>
                  <a:pt x="147362" y="47089"/>
                </a:lnTo>
                <a:lnTo>
                  <a:pt x="147362" y="43330"/>
                </a:lnTo>
                <a:close/>
                <a:moveTo>
                  <a:pt x="4068" y="47272"/>
                </a:moveTo>
                <a:lnTo>
                  <a:pt x="4068" y="51032"/>
                </a:lnTo>
                <a:lnTo>
                  <a:pt x="184" y="51032"/>
                </a:lnTo>
                <a:lnTo>
                  <a:pt x="184" y="47272"/>
                </a:lnTo>
                <a:close/>
                <a:moveTo>
                  <a:pt x="8043" y="47272"/>
                </a:moveTo>
                <a:lnTo>
                  <a:pt x="8043" y="51032"/>
                </a:lnTo>
                <a:lnTo>
                  <a:pt x="4252" y="51032"/>
                </a:lnTo>
                <a:lnTo>
                  <a:pt x="4252" y="47272"/>
                </a:lnTo>
                <a:close/>
                <a:moveTo>
                  <a:pt x="12018" y="47272"/>
                </a:moveTo>
                <a:lnTo>
                  <a:pt x="12018" y="51032"/>
                </a:lnTo>
                <a:lnTo>
                  <a:pt x="8227" y="51032"/>
                </a:lnTo>
                <a:lnTo>
                  <a:pt x="8227" y="47272"/>
                </a:lnTo>
                <a:close/>
                <a:moveTo>
                  <a:pt x="15993" y="47272"/>
                </a:moveTo>
                <a:lnTo>
                  <a:pt x="15993" y="51032"/>
                </a:lnTo>
                <a:lnTo>
                  <a:pt x="12202" y="51032"/>
                </a:lnTo>
                <a:lnTo>
                  <a:pt x="12202" y="47272"/>
                </a:lnTo>
                <a:close/>
                <a:moveTo>
                  <a:pt x="19968" y="47272"/>
                </a:moveTo>
                <a:lnTo>
                  <a:pt x="19968" y="51032"/>
                </a:lnTo>
                <a:lnTo>
                  <a:pt x="16177" y="51032"/>
                </a:lnTo>
                <a:lnTo>
                  <a:pt x="16177" y="47272"/>
                </a:lnTo>
                <a:close/>
                <a:moveTo>
                  <a:pt x="23944" y="47272"/>
                </a:moveTo>
                <a:lnTo>
                  <a:pt x="23944" y="51032"/>
                </a:lnTo>
                <a:lnTo>
                  <a:pt x="20153" y="51032"/>
                </a:lnTo>
                <a:lnTo>
                  <a:pt x="20153" y="47272"/>
                </a:lnTo>
                <a:close/>
                <a:moveTo>
                  <a:pt x="27919" y="47272"/>
                </a:moveTo>
                <a:lnTo>
                  <a:pt x="27919" y="51032"/>
                </a:lnTo>
                <a:lnTo>
                  <a:pt x="24129" y="51032"/>
                </a:lnTo>
                <a:lnTo>
                  <a:pt x="24129" y="47272"/>
                </a:lnTo>
                <a:close/>
                <a:moveTo>
                  <a:pt x="31895" y="47272"/>
                </a:moveTo>
                <a:lnTo>
                  <a:pt x="31895" y="51032"/>
                </a:lnTo>
                <a:lnTo>
                  <a:pt x="28104" y="51032"/>
                </a:lnTo>
                <a:lnTo>
                  <a:pt x="28104" y="47272"/>
                </a:lnTo>
                <a:close/>
                <a:moveTo>
                  <a:pt x="35870" y="47272"/>
                </a:moveTo>
                <a:lnTo>
                  <a:pt x="35870" y="51032"/>
                </a:lnTo>
                <a:lnTo>
                  <a:pt x="32079" y="51032"/>
                </a:lnTo>
                <a:lnTo>
                  <a:pt x="32079" y="47272"/>
                </a:lnTo>
                <a:close/>
                <a:moveTo>
                  <a:pt x="39845" y="47272"/>
                </a:moveTo>
                <a:lnTo>
                  <a:pt x="39845" y="51032"/>
                </a:lnTo>
                <a:lnTo>
                  <a:pt x="36054" y="51032"/>
                </a:lnTo>
                <a:lnTo>
                  <a:pt x="36054" y="47272"/>
                </a:lnTo>
                <a:close/>
                <a:moveTo>
                  <a:pt x="43821" y="47272"/>
                </a:moveTo>
                <a:lnTo>
                  <a:pt x="43821" y="51032"/>
                </a:lnTo>
                <a:lnTo>
                  <a:pt x="40029" y="51032"/>
                </a:lnTo>
                <a:lnTo>
                  <a:pt x="40029" y="47272"/>
                </a:lnTo>
                <a:close/>
                <a:moveTo>
                  <a:pt x="47796" y="47272"/>
                </a:moveTo>
                <a:lnTo>
                  <a:pt x="47796" y="51032"/>
                </a:lnTo>
                <a:lnTo>
                  <a:pt x="44005" y="51032"/>
                </a:lnTo>
                <a:lnTo>
                  <a:pt x="44005" y="47272"/>
                </a:lnTo>
                <a:close/>
                <a:moveTo>
                  <a:pt x="51771" y="47272"/>
                </a:moveTo>
                <a:lnTo>
                  <a:pt x="51771" y="51032"/>
                </a:lnTo>
                <a:lnTo>
                  <a:pt x="47980" y="51032"/>
                </a:lnTo>
                <a:lnTo>
                  <a:pt x="47980" y="47272"/>
                </a:lnTo>
                <a:close/>
                <a:moveTo>
                  <a:pt x="55746" y="47272"/>
                </a:moveTo>
                <a:lnTo>
                  <a:pt x="55746" y="51032"/>
                </a:lnTo>
                <a:lnTo>
                  <a:pt x="51955" y="51032"/>
                </a:lnTo>
                <a:lnTo>
                  <a:pt x="51955" y="47272"/>
                </a:lnTo>
                <a:close/>
                <a:moveTo>
                  <a:pt x="59721" y="47272"/>
                </a:moveTo>
                <a:lnTo>
                  <a:pt x="59721" y="51032"/>
                </a:lnTo>
                <a:lnTo>
                  <a:pt x="55931" y="51032"/>
                </a:lnTo>
                <a:lnTo>
                  <a:pt x="55931" y="47272"/>
                </a:lnTo>
                <a:close/>
                <a:moveTo>
                  <a:pt x="63696" y="47272"/>
                </a:moveTo>
                <a:lnTo>
                  <a:pt x="63696" y="51032"/>
                </a:lnTo>
                <a:lnTo>
                  <a:pt x="59906" y="51032"/>
                </a:lnTo>
                <a:lnTo>
                  <a:pt x="59906" y="47272"/>
                </a:lnTo>
                <a:close/>
                <a:moveTo>
                  <a:pt x="67672" y="47272"/>
                </a:moveTo>
                <a:lnTo>
                  <a:pt x="67672" y="51032"/>
                </a:lnTo>
                <a:lnTo>
                  <a:pt x="63881" y="51032"/>
                </a:lnTo>
                <a:lnTo>
                  <a:pt x="63881" y="47272"/>
                </a:lnTo>
                <a:close/>
                <a:moveTo>
                  <a:pt x="71648" y="47272"/>
                </a:moveTo>
                <a:lnTo>
                  <a:pt x="71648" y="51032"/>
                </a:lnTo>
                <a:lnTo>
                  <a:pt x="67857" y="51032"/>
                </a:lnTo>
                <a:lnTo>
                  <a:pt x="67857" y="47272"/>
                </a:lnTo>
                <a:close/>
                <a:moveTo>
                  <a:pt x="75623" y="47272"/>
                </a:moveTo>
                <a:lnTo>
                  <a:pt x="75623" y="51032"/>
                </a:lnTo>
                <a:lnTo>
                  <a:pt x="71832" y="51032"/>
                </a:lnTo>
                <a:lnTo>
                  <a:pt x="71832" y="47272"/>
                </a:lnTo>
                <a:close/>
                <a:moveTo>
                  <a:pt x="79598" y="47272"/>
                </a:moveTo>
                <a:lnTo>
                  <a:pt x="79598" y="51032"/>
                </a:lnTo>
                <a:lnTo>
                  <a:pt x="75807" y="51032"/>
                </a:lnTo>
                <a:lnTo>
                  <a:pt x="75807" y="47272"/>
                </a:lnTo>
                <a:close/>
                <a:moveTo>
                  <a:pt x="83573" y="47272"/>
                </a:moveTo>
                <a:lnTo>
                  <a:pt x="83573" y="51032"/>
                </a:lnTo>
                <a:lnTo>
                  <a:pt x="79782" y="51032"/>
                </a:lnTo>
                <a:lnTo>
                  <a:pt x="79782" y="47272"/>
                </a:lnTo>
                <a:close/>
                <a:moveTo>
                  <a:pt x="87549" y="47272"/>
                </a:moveTo>
                <a:lnTo>
                  <a:pt x="87549" y="51032"/>
                </a:lnTo>
                <a:lnTo>
                  <a:pt x="83757" y="51032"/>
                </a:lnTo>
                <a:lnTo>
                  <a:pt x="83757" y="47272"/>
                </a:lnTo>
                <a:close/>
                <a:moveTo>
                  <a:pt x="91524" y="47272"/>
                </a:moveTo>
                <a:lnTo>
                  <a:pt x="91524" y="51032"/>
                </a:lnTo>
                <a:lnTo>
                  <a:pt x="87733" y="51032"/>
                </a:lnTo>
                <a:lnTo>
                  <a:pt x="87733" y="47272"/>
                </a:lnTo>
                <a:close/>
                <a:moveTo>
                  <a:pt x="95499" y="47272"/>
                </a:moveTo>
                <a:lnTo>
                  <a:pt x="95499" y="51032"/>
                </a:lnTo>
                <a:lnTo>
                  <a:pt x="91708" y="51032"/>
                </a:lnTo>
                <a:lnTo>
                  <a:pt x="91708" y="47272"/>
                </a:lnTo>
                <a:close/>
                <a:moveTo>
                  <a:pt x="99474" y="47272"/>
                </a:moveTo>
                <a:lnTo>
                  <a:pt x="99474" y="51032"/>
                </a:lnTo>
                <a:lnTo>
                  <a:pt x="95684" y="51032"/>
                </a:lnTo>
                <a:lnTo>
                  <a:pt x="95684" y="47272"/>
                </a:lnTo>
                <a:close/>
                <a:moveTo>
                  <a:pt x="103449" y="47272"/>
                </a:moveTo>
                <a:lnTo>
                  <a:pt x="103449" y="51032"/>
                </a:lnTo>
                <a:lnTo>
                  <a:pt x="99659" y="51032"/>
                </a:lnTo>
                <a:lnTo>
                  <a:pt x="99659" y="47272"/>
                </a:lnTo>
                <a:close/>
                <a:moveTo>
                  <a:pt x="107424" y="47272"/>
                </a:moveTo>
                <a:lnTo>
                  <a:pt x="107424" y="51032"/>
                </a:lnTo>
                <a:lnTo>
                  <a:pt x="103634" y="51032"/>
                </a:lnTo>
                <a:lnTo>
                  <a:pt x="103634" y="47272"/>
                </a:lnTo>
                <a:close/>
                <a:moveTo>
                  <a:pt x="111400" y="47272"/>
                </a:moveTo>
                <a:lnTo>
                  <a:pt x="111400" y="51032"/>
                </a:lnTo>
                <a:lnTo>
                  <a:pt x="107609" y="51032"/>
                </a:lnTo>
                <a:lnTo>
                  <a:pt x="107609" y="47272"/>
                </a:lnTo>
                <a:close/>
                <a:moveTo>
                  <a:pt x="115376" y="47272"/>
                </a:moveTo>
                <a:lnTo>
                  <a:pt x="115376" y="51032"/>
                </a:lnTo>
                <a:lnTo>
                  <a:pt x="111585" y="51032"/>
                </a:lnTo>
                <a:lnTo>
                  <a:pt x="111585" y="47272"/>
                </a:lnTo>
                <a:close/>
                <a:moveTo>
                  <a:pt x="119351" y="47272"/>
                </a:moveTo>
                <a:lnTo>
                  <a:pt x="119351" y="51032"/>
                </a:lnTo>
                <a:lnTo>
                  <a:pt x="115560" y="51032"/>
                </a:lnTo>
                <a:lnTo>
                  <a:pt x="115560" y="47272"/>
                </a:lnTo>
                <a:close/>
                <a:moveTo>
                  <a:pt x="123326" y="47272"/>
                </a:moveTo>
                <a:lnTo>
                  <a:pt x="123326" y="51032"/>
                </a:lnTo>
                <a:lnTo>
                  <a:pt x="119535" y="51032"/>
                </a:lnTo>
                <a:lnTo>
                  <a:pt x="119535" y="47272"/>
                </a:lnTo>
                <a:close/>
                <a:moveTo>
                  <a:pt x="127301" y="47272"/>
                </a:moveTo>
                <a:lnTo>
                  <a:pt x="127301" y="51032"/>
                </a:lnTo>
                <a:lnTo>
                  <a:pt x="123510" y="51032"/>
                </a:lnTo>
                <a:lnTo>
                  <a:pt x="123510" y="47272"/>
                </a:lnTo>
                <a:close/>
                <a:moveTo>
                  <a:pt x="131277" y="47272"/>
                </a:moveTo>
                <a:lnTo>
                  <a:pt x="131277" y="51032"/>
                </a:lnTo>
                <a:lnTo>
                  <a:pt x="127485" y="51032"/>
                </a:lnTo>
                <a:lnTo>
                  <a:pt x="127485" y="47272"/>
                </a:lnTo>
                <a:close/>
                <a:moveTo>
                  <a:pt x="135252" y="47272"/>
                </a:moveTo>
                <a:lnTo>
                  <a:pt x="135252" y="51032"/>
                </a:lnTo>
                <a:lnTo>
                  <a:pt x="131461" y="51032"/>
                </a:lnTo>
                <a:lnTo>
                  <a:pt x="131461" y="47272"/>
                </a:lnTo>
                <a:close/>
                <a:moveTo>
                  <a:pt x="139227" y="47272"/>
                </a:moveTo>
                <a:lnTo>
                  <a:pt x="139227" y="51032"/>
                </a:lnTo>
                <a:lnTo>
                  <a:pt x="135436" y="51032"/>
                </a:lnTo>
                <a:lnTo>
                  <a:pt x="135436" y="47272"/>
                </a:lnTo>
                <a:close/>
                <a:moveTo>
                  <a:pt x="143202" y="47272"/>
                </a:moveTo>
                <a:lnTo>
                  <a:pt x="143202" y="51032"/>
                </a:lnTo>
                <a:lnTo>
                  <a:pt x="139411" y="51032"/>
                </a:lnTo>
                <a:lnTo>
                  <a:pt x="139411" y="47272"/>
                </a:lnTo>
                <a:close/>
                <a:moveTo>
                  <a:pt x="147177" y="47272"/>
                </a:moveTo>
                <a:lnTo>
                  <a:pt x="147177" y="51032"/>
                </a:lnTo>
                <a:lnTo>
                  <a:pt x="143387" y="51032"/>
                </a:lnTo>
                <a:lnTo>
                  <a:pt x="143387" y="47272"/>
                </a:lnTo>
                <a:close/>
                <a:moveTo>
                  <a:pt x="151224" y="47272"/>
                </a:moveTo>
                <a:lnTo>
                  <a:pt x="151224" y="51032"/>
                </a:lnTo>
                <a:lnTo>
                  <a:pt x="147362" y="51032"/>
                </a:lnTo>
                <a:lnTo>
                  <a:pt x="147362" y="47272"/>
                </a:lnTo>
                <a:close/>
                <a:moveTo>
                  <a:pt x="4068" y="51215"/>
                </a:moveTo>
                <a:lnTo>
                  <a:pt x="4068" y="54974"/>
                </a:lnTo>
                <a:lnTo>
                  <a:pt x="184" y="54974"/>
                </a:lnTo>
                <a:lnTo>
                  <a:pt x="184" y="51215"/>
                </a:lnTo>
                <a:close/>
                <a:moveTo>
                  <a:pt x="8043" y="51215"/>
                </a:moveTo>
                <a:lnTo>
                  <a:pt x="8043" y="54974"/>
                </a:lnTo>
                <a:lnTo>
                  <a:pt x="4252" y="54974"/>
                </a:lnTo>
                <a:lnTo>
                  <a:pt x="4252" y="51215"/>
                </a:lnTo>
                <a:close/>
                <a:moveTo>
                  <a:pt x="12018" y="51215"/>
                </a:moveTo>
                <a:lnTo>
                  <a:pt x="12018" y="54974"/>
                </a:lnTo>
                <a:lnTo>
                  <a:pt x="8227" y="54974"/>
                </a:lnTo>
                <a:lnTo>
                  <a:pt x="8227" y="51215"/>
                </a:lnTo>
                <a:close/>
                <a:moveTo>
                  <a:pt x="15993" y="51215"/>
                </a:moveTo>
                <a:lnTo>
                  <a:pt x="15993" y="54974"/>
                </a:lnTo>
                <a:lnTo>
                  <a:pt x="12202" y="54974"/>
                </a:lnTo>
                <a:lnTo>
                  <a:pt x="12202" y="51215"/>
                </a:lnTo>
                <a:close/>
                <a:moveTo>
                  <a:pt x="19968" y="51215"/>
                </a:moveTo>
                <a:lnTo>
                  <a:pt x="19968" y="54974"/>
                </a:lnTo>
                <a:lnTo>
                  <a:pt x="16177" y="54974"/>
                </a:lnTo>
                <a:lnTo>
                  <a:pt x="16177" y="51215"/>
                </a:lnTo>
                <a:close/>
                <a:moveTo>
                  <a:pt x="23944" y="51215"/>
                </a:moveTo>
                <a:lnTo>
                  <a:pt x="23944" y="54974"/>
                </a:lnTo>
                <a:lnTo>
                  <a:pt x="20153" y="54974"/>
                </a:lnTo>
                <a:lnTo>
                  <a:pt x="20153" y="51215"/>
                </a:lnTo>
                <a:close/>
                <a:moveTo>
                  <a:pt x="27919" y="51215"/>
                </a:moveTo>
                <a:lnTo>
                  <a:pt x="27919" y="54974"/>
                </a:lnTo>
                <a:lnTo>
                  <a:pt x="24129" y="54974"/>
                </a:lnTo>
                <a:lnTo>
                  <a:pt x="24129" y="51215"/>
                </a:lnTo>
                <a:close/>
                <a:moveTo>
                  <a:pt x="31895" y="51215"/>
                </a:moveTo>
                <a:lnTo>
                  <a:pt x="31895" y="54974"/>
                </a:lnTo>
                <a:lnTo>
                  <a:pt x="28104" y="54974"/>
                </a:lnTo>
                <a:lnTo>
                  <a:pt x="28104" y="51215"/>
                </a:lnTo>
                <a:close/>
                <a:moveTo>
                  <a:pt x="35870" y="51215"/>
                </a:moveTo>
                <a:lnTo>
                  <a:pt x="35870" y="54974"/>
                </a:lnTo>
                <a:lnTo>
                  <a:pt x="32079" y="54974"/>
                </a:lnTo>
                <a:lnTo>
                  <a:pt x="32079" y="51215"/>
                </a:lnTo>
                <a:close/>
                <a:moveTo>
                  <a:pt x="39845" y="51215"/>
                </a:moveTo>
                <a:lnTo>
                  <a:pt x="39845" y="54974"/>
                </a:lnTo>
                <a:lnTo>
                  <a:pt x="36054" y="54974"/>
                </a:lnTo>
                <a:lnTo>
                  <a:pt x="36054" y="51215"/>
                </a:lnTo>
                <a:close/>
                <a:moveTo>
                  <a:pt x="43821" y="51215"/>
                </a:moveTo>
                <a:lnTo>
                  <a:pt x="43821" y="54974"/>
                </a:lnTo>
                <a:lnTo>
                  <a:pt x="40029" y="54974"/>
                </a:lnTo>
                <a:lnTo>
                  <a:pt x="40029" y="51215"/>
                </a:lnTo>
                <a:close/>
                <a:moveTo>
                  <a:pt x="47796" y="51215"/>
                </a:moveTo>
                <a:lnTo>
                  <a:pt x="47796" y="54974"/>
                </a:lnTo>
                <a:lnTo>
                  <a:pt x="44005" y="54974"/>
                </a:lnTo>
                <a:lnTo>
                  <a:pt x="44005" y="51215"/>
                </a:lnTo>
                <a:close/>
                <a:moveTo>
                  <a:pt x="51771" y="51215"/>
                </a:moveTo>
                <a:lnTo>
                  <a:pt x="51771" y="54974"/>
                </a:lnTo>
                <a:lnTo>
                  <a:pt x="47980" y="54974"/>
                </a:lnTo>
                <a:lnTo>
                  <a:pt x="47980" y="51215"/>
                </a:lnTo>
                <a:close/>
                <a:moveTo>
                  <a:pt x="55746" y="51215"/>
                </a:moveTo>
                <a:lnTo>
                  <a:pt x="55746" y="54974"/>
                </a:lnTo>
                <a:lnTo>
                  <a:pt x="51955" y="54974"/>
                </a:lnTo>
                <a:lnTo>
                  <a:pt x="51955" y="51215"/>
                </a:lnTo>
                <a:close/>
                <a:moveTo>
                  <a:pt x="59721" y="51215"/>
                </a:moveTo>
                <a:lnTo>
                  <a:pt x="59721" y="54974"/>
                </a:lnTo>
                <a:lnTo>
                  <a:pt x="55931" y="54974"/>
                </a:lnTo>
                <a:lnTo>
                  <a:pt x="55931" y="51215"/>
                </a:lnTo>
                <a:close/>
                <a:moveTo>
                  <a:pt x="63696" y="51215"/>
                </a:moveTo>
                <a:lnTo>
                  <a:pt x="63696" y="54974"/>
                </a:lnTo>
                <a:lnTo>
                  <a:pt x="59906" y="54974"/>
                </a:lnTo>
                <a:lnTo>
                  <a:pt x="59906" y="51215"/>
                </a:lnTo>
                <a:close/>
                <a:moveTo>
                  <a:pt x="67672" y="51215"/>
                </a:moveTo>
                <a:lnTo>
                  <a:pt x="67672" y="54974"/>
                </a:lnTo>
                <a:lnTo>
                  <a:pt x="63881" y="54974"/>
                </a:lnTo>
                <a:lnTo>
                  <a:pt x="63881" y="51215"/>
                </a:lnTo>
                <a:close/>
                <a:moveTo>
                  <a:pt x="71648" y="51215"/>
                </a:moveTo>
                <a:lnTo>
                  <a:pt x="71648" y="54974"/>
                </a:lnTo>
                <a:lnTo>
                  <a:pt x="67857" y="54974"/>
                </a:lnTo>
                <a:lnTo>
                  <a:pt x="67857" y="51215"/>
                </a:lnTo>
                <a:close/>
                <a:moveTo>
                  <a:pt x="75623" y="51215"/>
                </a:moveTo>
                <a:lnTo>
                  <a:pt x="75623" y="54974"/>
                </a:lnTo>
                <a:lnTo>
                  <a:pt x="71832" y="54974"/>
                </a:lnTo>
                <a:lnTo>
                  <a:pt x="71832" y="51215"/>
                </a:lnTo>
                <a:close/>
                <a:moveTo>
                  <a:pt x="79598" y="51215"/>
                </a:moveTo>
                <a:lnTo>
                  <a:pt x="79598" y="54974"/>
                </a:lnTo>
                <a:lnTo>
                  <a:pt x="75807" y="54974"/>
                </a:lnTo>
                <a:lnTo>
                  <a:pt x="75807" y="51215"/>
                </a:lnTo>
                <a:close/>
                <a:moveTo>
                  <a:pt x="83573" y="51215"/>
                </a:moveTo>
                <a:lnTo>
                  <a:pt x="83573" y="54974"/>
                </a:lnTo>
                <a:lnTo>
                  <a:pt x="79782" y="54974"/>
                </a:lnTo>
                <a:lnTo>
                  <a:pt x="79782" y="51215"/>
                </a:lnTo>
                <a:close/>
                <a:moveTo>
                  <a:pt x="87549" y="51215"/>
                </a:moveTo>
                <a:lnTo>
                  <a:pt x="87549" y="54974"/>
                </a:lnTo>
                <a:lnTo>
                  <a:pt x="83757" y="54974"/>
                </a:lnTo>
                <a:lnTo>
                  <a:pt x="83757" y="51215"/>
                </a:lnTo>
                <a:close/>
                <a:moveTo>
                  <a:pt x="91524" y="51215"/>
                </a:moveTo>
                <a:lnTo>
                  <a:pt x="91524" y="54974"/>
                </a:lnTo>
                <a:lnTo>
                  <a:pt x="87733" y="54974"/>
                </a:lnTo>
                <a:lnTo>
                  <a:pt x="87733" y="51215"/>
                </a:lnTo>
                <a:close/>
                <a:moveTo>
                  <a:pt x="95499" y="51215"/>
                </a:moveTo>
                <a:lnTo>
                  <a:pt x="95499" y="54974"/>
                </a:lnTo>
                <a:lnTo>
                  <a:pt x="91708" y="54974"/>
                </a:lnTo>
                <a:lnTo>
                  <a:pt x="91708" y="51215"/>
                </a:lnTo>
                <a:close/>
                <a:moveTo>
                  <a:pt x="99474" y="51215"/>
                </a:moveTo>
                <a:lnTo>
                  <a:pt x="99474" y="54974"/>
                </a:lnTo>
                <a:lnTo>
                  <a:pt x="95684" y="54974"/>
                </a:lnTo>
                <a:lnTo>
                  <a:pt x="95684" y="51215"/>
                </a:lnTo>
                <a:close/>
                <a:moveTo>
                  <a:pt x="103449" y="51215"/>
                </a:moveTo>
                <a:lnTo>
                  <a:pt x="103449" y="54974"/>
                </a:lnTo>
                <a:lnTo>
                  <a:pt x="99659" y="54974"/>
                </a:lnTo>
                <a:lnTo>
                  <a:pt x="99659" y="51215"/>
                </a:lnTo>
                <a:close/>
                <a:moveTo>
                  <a:pt x="107424" y="51215"/>
                </a:moveTo>
                <a:lnTo>
                  <a:pt x="107424" y="54974"/>
                </a:lnTo>
                <a:lnTo>
                  <a:pt x="103634" y="54974"/>
                </a:lnTo>
                <a:lnTo>
                  <a:pt x="103634" y="51215"/>
                </a:lnTo>
                <a:close/>
                <a:moveTo>
                  <a:pt x="111400" y="51215"/>
                </a:moveTo>
                <a:lnTo>
                  <a:pt x="111400" y="54974"/>
                </a:lnTo>
                <a:lnTo>
                  <a:pt x="107609" y="54974"/>
                </a:lnTo>
                <a:lnTo>
                  <a:pt x="107609" y="51215"/>
                </a:lnTo>
                <a:close/>
                <a:moveTo>
                  <a:pt x="115376" y="51215"/>
                </a:moveTo>
                <a:lnTo>
                  <a:pt x="115376" y="54974"/>
                </a:lnTo>
                <a:lnTo>
                  <a:pt x="111585" y="54974"/>
                </a:lnTo>
                <a:lnTo>
                  <a:pt x="111585" y="51215"/>
                </a:lnTo>
                <a:close/>
                <a:moveTo>
                  <a:pt x="119351" y="51215"/>
                </a:moveTo>
                <a:lnTo>
                  <a:pt x="119351" y="54974"/>
                </a:lnTo>
                <a:lnTo>
                  <a:pt x="115560" y="54974"/>
                </a:lnTo>
                <a:lnTo>
                  <a:pt x="115560" y="51215"/>
                </a:lnTo>
                <a:close/>
                <a:moveTo>
                  <a:pt x="123326" y="51215"/>
                </a:moveTo>
                <a:lnTo>
                  <a:pt x="123326" y="54974"/>
                </a:lnTo>
                <a:lnTo>
                  <a:pt x="119535" y="54974"/>
                </a:lnTo>
                <a:lnTo>
                  <a:pt x="119535" y="51215"/>
                </a:lnTo>
                <a:close/>
                <a:moveTo>
                  <a:pt x="127301" y="51215"/>
                </a:moveTo>
                <a:lnTo>
                  <a:pt x="127301" y="54974"/>
                </a:lnTo>
                <a:lnTo>
                  <a:pt x="123510" y="54974"/>
                </a:lnTo>
                <a:lnTo>
                  <a:pt x="123510" y="51215"/>
                </a:lnTo>
                <a:close/>
                <a:moveTo>
                  <a:pt x="131277" y="51215"/>
                </a:moveTo>
                <a:lnTo>
                  <a:pt x="131277" y="54974"/>
                </a:lnTo>
                <a:lnTo>
                  <a:pt x="127485" y="54974"/>
                </a:lnTo>
                <a:lnTo>
                  <a:pt x="127485" y="51215"/>
                </a:lnTo>
                <a:close/>
                <a:moveTo>
                  <a:pt x="135252" y="51215"/>
                </a:moveTo>
                <a:lnTo>
                  <a:pt x="135252" y="54974"/>
                </a:lnTo>
                <a:lnTo>
                  <a:pt x="131461" y="54974"/>
                </a:lnTo>
                <a:lnTo>
                  <a:pt x="131461" y="51215"/>
                </a:lnTo>
                <a:close/>
                <a:moveTo>
                  <a:pt x="139227" y="51215"/>
                </a:moveTo>
                <a:lnTo>
                  <a:pt x="139227" y="54974"/>
                </a:lnTo>
                <a:lnTo>
                  <a:pt x="135436" y="54974"/>
                </a:lnTo>
                <a:lnTo>
                  <a:pt x="135436" y="51215"/>
                </a:lnTo>
                <a:close/>
                <a:moveTo>
                  <a:pt x="143202" y="51215"/>
                </a:moveTo>
                <a:lnTo>
                  <a:pt x="143202" y="54974"/>
                </a:lnTo>
                <a:lnTo>
                  <a:pt x="139411" y="54974"/>
                </a:lnTo>
                <a:lnTo>
                  <a:pt x="139411" y="51215"/>
                </a:lnTo>
                <a:close/>
                <a:moveTo>
                  <a:pt x="147177" y="51215"/>
                </a:moveTo>
                <a:lnTo>
                  <a:pt x="147177" y="54974"/>
                </a:lnTo>
                <a:lnTo>
                  <a:pt x="143387" y="54974"/>
                </a:lnTo>
                <a:lnTo>
                  <a:pt x="143387" y="51215"/>
                </a:lnTo>
                <a:close/>
                <a:moveTo>
                  <a:pt x="151224" y="51215"/>
                </a:moveTo>
                <a:lnTo>
                  <a:pt x="151224" y="54974"/>
                </a:lnTo>
                <a:lnTo>
                  <a:pt x="147362" y="54974"/>
                </a:lnTo>
                <a:lnTo>
                  <a:pt x="147362" y="51215"/>
                </a:lnTo>
                <a:close/>
                <a:moveTo>
                  <a:pt x="4068" y="55157"/>
                </a:moveTo>
                <a:lnTo>
                  <a:pt x="4068" y="58918"/>
                </a:lnTo>
                <a:lnTo>
                  <a:pt x="184" y="58918"/>
                </a:lnTo>
                <a:lnTo>
                  <a:pt x="184" y="55157"/>
                </a:lnTo>
                <a:close/>
                <a:moveTo>
                  <a:pt x="8043" y="55157"/>
                </a:moveTo>
                <a:lnTo>
                  <a:pt x="8043" y="58918"/>
                </a:lnTo>
                <a:lnTo>
                  <a:pt x="4252" y="58918"/>
                </a:lnTo>
                <a:lnTo>
                  <a:pt x="4252" y="55157"/>
                </a:lnTo>
                <a:close/>
                <a:moveTo>
                  <a:pt x="12018" y="55157"/>
                </a:moveTo>
                <a:lnTo>
                  <a:pt x="12018" y="58918"/>
                </a:lnTo>
                <a:lnTo>
                  <a:pt x="8227" y="58918"/>
                </a:lnTo>
                <a:lnTo>
                  <a:pt x="8227" y="55157"/>
                </a:lnTo>
                <a:close/>
                <a:moveTo>
                  <a:pt x="15993" y="55157"/>
                </a:moveTo>
                <a:lnTo>
                  <a:pt x="15993" y="58918"/>
                </a:lnTo>
                <a:lnTo>
                  <a:pt x="12202" y="58918"/>
                </a:lnTo>
                <a:lnTo>
                  <a:pt x="12202" y="55157"/>
                </a:lnTo>
                <a:close/>
                <a:moveTo>
                  <a:pt x="19968" y="55157"/>
                </a:moveTo>
                <a:lnTo>
                  <a:pt x="19968" y="58918"/>
                </a:lnTo>
                <a:lnTo>
                  <a:pt x="16177" y="58918"/>
                </a:lnTo>
                <a:lnTo>
                  <a:pt x="16177" y="55157"/>
                </a:lnTo>
                <a:close/>
                <a:moveTo>
                  <a:pt x="23944" y="55157"/>
                </a:moveTo>
                <a:lnTo>
                  <a:pt x="23944" y="58918"/>
                </a:lnTo>
                <a:lnTo>
                  <a:pt x="20153" y="58918"/>
                </a:lnTo>
                <a:lnTo>
                  <a:pt x="20153" y="55157"/>
                </a:lnTo>
                <a:close/>
                <a:moveTo>
                  <a:pt x="27919" y="55157"/>
                </a:moveTo>
                <a:lnTo>
                  <a:pt x="27919" y="58918"/>
                </a:lnTo>
                <a:lnTo>
                  <a:pt x="24129" y="58918"/>
                </a:lnTo>
                <a:lnTo>
                  <a:pt x="24129" y="55157"/>
                </a:lnTo>
                <a:close/>
                <a:moveTo>
                  <a:pt x="31895" y="55157"/>
                </a:moveTo>
                <a:lnTo>
                  <a:pt x="31895" y="58918"/>
                </a:lnTo>
                <a:lnTo>
                  <a:pt x="28104" y="58918"/>
                </a:lnTo>
                <a:lnTo>
                  <a:pt x="28104" y="55157"/>
                </a:lnTo>
                <a:close/>
                <a:moveTo>
                  <a:pt x="35870" y="55157"/>
                </a:moveTo>
                <a:lnTo>
                  <a:pt x="35870" y="58918"/>
                </a:lnTo>
                <a:lnTo>
                  <a:pt x="32079" y="58918"/>
                </a:lnTo>
                <a:lnTo>
                  <a:pt x="32079" y="55157"/>
                </a:lnTo>
                <a:close/>
                <a:moveTo>
                  <a:pt x="39845" y="55157"/>
                </a:moveTo>
                <a:lnTo>
                  <a:pt x="39845" y="58918"/>
                </a:lnTo>
                <a:lnTo>
                  <a:pt x="36054" y="58918"/>
                </a:lnTo>
                <a:lnTo>
                  <a:pt x="36054" y="55157"/>
                </a:lnTo>
                <a:close/>
                <a:moveTo>
                  <a:pt x="43821" y="55157"/>
                </a:moveTo>
                <a:lnTo>
                  <a:pt x="43821" y="58918"/>
                </a:lnTo>
                <a:lnTo>
                  <a:pt x="40029" y="58918"/>
                </a:lnTo>
                <a:lnTo>
                  <a:pt x="40029" y="55157"/>
                </a:lnTo>
                <a:close/>
                <a:moveTo>
                  <a:pt x="47796" y="55157"/>
                </a:moveTo>
                <a:lnTo>
                  <a:pt x="47796" y="58918"/>
                </a:lnTo>
                <a:lnTo>
                  <a:pt x="44005" y="58918"/>
                </a:lnTo>
                <a:lnTo>
                  <a:pt x="44005" y="55157"/>
                </a:lnTo>
                <a:close/>
                <a:moveTo>
                  <a:pt x="51771" y="55157"/>
                </a:moveTo>
                <a:lnTo>
                  <a:pt x="51771" y="58918"/>
                </a:lnTo>
                <a:lnTo>
                  <a:pt x="47980" y="58918"/>
                </a:lnTo>
                <a:lnTo>
                  <a:pt x="47980" y="55157"/>
                </a:lnTo>
                <a:close/>
                <a:moveTo>
                  <a:pt x="55746" y="55157"/>
                </a:moveTo>
                <a:lnTo>
                  <a:pt x="55746" y="58918"/>
                </a:lnTo>
                <a:lnTo>
                  <a:pt x="51955" y="58918"/>
                </a:lnTo>
                <a:lnTo>
                  <a:pt x="51955" y="55157"/>
                </a:lnTo>
                <a:close/>
                <a:moveTo>
                  <a:pt x="59721" y="55157"/>
                </a:moveTo>
                <a:lnTo>
                  <a:pt x="59721" y="58918"/>
                </a:lnTo>
                <a:lnTo>
                  <a:pt x="55931" y="58918"/>
                </a:lnTo>
                <a:lnTo>
                  <a:pt x="55931" y="55157"/>
                </a:lnTo>
                <a:close/>
                <a:moveTo>
                  <a:pt x="63696" y="55157"/>
                </a:moveTo>
                <a:lnTo>
                  <a:pt x="63696" y="58918"/>
                </a:lnTo>
                <a:lnTo>
                  <a:pt x="59906" y="58918"/>
                </a:lnTo>
                <a:lnTo>
                  <a:pt x="59906" y="55157"/>
                </a:lnTo>
                <a:close/>
                <a:moveTo>
                  <a:pt x="67672" y="55157"/>
                </a:moveTo>
                <a:lnTo>
                  <a:pt x="67672" y="58918"/>
                </a:lnTo>
                <a:lnTo>
                  <a:pt x="63881" y="58918"/>
                </a:lnTo>
                <a:lnTo>
                  <a:pt x="63881" y="55157"/>
                </a:lnTo>
                <a:close/>
                <a:moveTo>
                  <a:pt x="71648" y="55157"/>
                </a:moveTo>
                <a:lnTo>
                  <a:pt x="71648" y="58918"/>
                </a:lnTo>
                <a:lnTo>
                  <a:pt x="67857" y="58918"/>
                </a:lnTo>
                <a:lnTo>
                  <a:pt x="67857" y="55157"/>
                </a:lnTo>
                <a:close/>
                <a:moveTo>
                  <a:pt x="75623" y="55157"/>
                </a:moveTo>
                <a:lnTo>
                  <a:pt x="75623" y="58918"/>
                </a:lnTo>
                <a:lnTo>
                  <a:pt x="71832" y="58918"/>
                </a:lnTo>
                <a:lnTo>
                  <a:pt x="71832" y="55157"/>
                </a:lnTo>
                <a:close/>
                <a:moveTo>
                  <a:pt x="79598" y="55157"/>
                </a:moveTo>
                <a:lnTo>
                  <a:pt x="79598" y="58918"/>
                </a:lnTo>
                <a:lnTo>
                  <a:pt x="75807" y="58918"/>
                </a:lnTo>
                <a:lnTo>
                  <a:pt x="75807" y="55157"/>
                </a:lnTo>
                <a:close/>
                <a:moveTo>
                  <a:pt x="83573" y="55157"/>
                </a:moveTo>
                <a:lnTo>
                  <a:pt x="83573" y="58918"/>
                </a:lnTo>
                <a:lnTo>
                  <a:pt x="79782" y="58918"/>
                </a:lnTo>
                <a:lnTo>
                  <a:pt x="79782" y="55157"/>
                </a:lnTo>
                <a:close/>
                <a:moveTo>
                  <a:pt x="87549" y="55157"/>
                </a:moveTo>
                <a:lnTo>
                  <a:pt x="87549" y="58918"/>
                </a:lnTo>
                <a:lnTo>
                  <a:pt x="83757" y="58918"/>
                </a:lnTo>
                <a:lnTo>
                  <a:pt x="83757" y="55157"/>
                </a:lnTo>
                <a:close/>
                <a:moveTo>
                  <a:pt x="91524" y="55157"/>
                </a:moveTo>
                <a:lnTo>
                  <a:pt x="91524" y="58918"/>
                </a:lnTo>
                <a:lnTo>
                  <a:pt x="87733" y="58918"/>
                </a:lnTo>
                <a:lnTo>
                  <a:pt x="87733" y="55157"/>
                </a:lnTo>
                <a:close/>
                <a:moveTo>
                  <a:pt x="95499" y="55157"/>
                </a:moveTo>
                <a:lnTo>
                  <a:pt x="95499" y="58918"/>
                </a:lnTo>
                <a:lnTo>
                  <a:pt x="91708" y="58918"/>
                </a:lnTo>
                <a:lnTo>
                  <a:pt x="91708" y="55157"/>
                </a:lnTo>
                <a:close/>
                <a:moveTo>
                  <a:pt x="99474" y="55157"/>
                </a:moveTo>
                <a:lnTo>
                  <a:pt x="99474" y="58918"/>
                </a:lnTo>
                <a:lnTo>
                  <a:pt x="95684" y="58918"/>
                </a:lnTo>
                <a:lnTo>
                  <a:pt x="95684" y="55157"/>
                </a:lnTo>
                <a:close/>
                <a:moveTo>
                  <a:pt x="103449" y="55157"/>
                </a:moveTo>
                <a:lnTo>
                  <a:pt x="103449" y="58918"/>
                </a:lnTo>
                <a:lnTo>
                  <a:pt x="99659" y="58918"/>
                </a:lnTo>
                <a:lnTo>
                  <a:pt x="99659" y="55157"/>
                </a:lnTo>
                <a:close/>
                <a:moveTo>
                  <a:pt x="107424" y="55157"/>
                </a:moveTo>
                <a:lnTo>
                  <a:pt x="107424" y="58918"/>
                </a:lnTo>
                <a:lnTo>
                  <a:pt x="103634" y="58918"/>
                </a:lnTo>
                <a:lnTo>
                  <a:pt x="103634" y="55157"/>
                </a:lnTo>
                <a:close/>
                <a:moveTo>
                  <a:pt x="111400" y="55157"/>
                </a:moveTo>
                <a:lnTo>
                  <a:pt x="111400" y="58918"/>
                </a:lnTo>
                <a:lnTo>
                  <a:pt x="107609" y="58918"/>
                </a:lnTo>
                <a:lnTo>
                  <a:pt x="107609" y="55157"/>
                </a:lnTo>
                <a:close/>
                <a:moveTo>
                  <a:pt x="115376" y="55157"/>
                </a:moveTo>
                <a:lnTo>
                  <a:pt x="115376" y="58918"/>
                </a:lnTo>
                <a:lnTo>
                  <a:pt x="111585" y="58918"/>
                </a:lnTo>
                <a:lnTo>
                  <a:pt x="111585" y="55157"/>
                </a:lnTo>
                <a:close/>
                <a:moveTo>
                  <a:pt x="119351" y="55157"/>
                </a:moveTo>
                <a:lnTo>
                  <a:pt x="119351" y="58918"/>
                </a:lnTo>
                <a:lnTo>
                  <a:pt x="115560" y="58918"/>
                </a:lnTo>
                <a:lnTo>
                  <a:pt x="115560" y="55157"/>
                </a:lnTo>
                <a:close/>
                <a:moveTo>
                  <a:pt x="123326" y="55157"/>
                </a:moveTo>
                <a:lnTo>
                  <a:pt x="123326" y="58918"/>
                </a:lnTo>
                <a:lnTo>
                  <a:pt x="119535" y="58918"/>
                </a:lnTo>
                <a:lnTo>
                  <a:pt x="119535" y="55157"/>
                </a:lnTo>
                <a:close/>
                <a:moveTo>
                  <a:pt x="127301" y="55157"/>
                </a:moveTo>
                <a:lnTo>
                  <a:pt x="127301" y="58918"/>
                </a:lnTo>
                <a:lnTo>
                  <a:pt x="123510" y="58918"/>
                </a:lnTo>
                <a:lnTo>
                  <a:pt x="123510" y="55157"/>
                </a:lnTo>
                <a:close/>
                <a:moveTo>
                  <a:pt x="131277" y="55157"/>
                </a:moveTo>
                <a:lnTo>
                  <a:pt x="131277" y="58918"/>
                </a:lnTo>
                <a:lnTo>
                  <a:pt x="127485" y="58918"/>
                </a:lnTo>
                <a:lnTo>
                  <a:pt x="127485" y="55157"/>
                </a:lnTo>
                <a:close/>
                <a:moveTo>
                  <a:pt x="135252" y="55157"/>
                </a:moveTo>
                <a:lnTo>
                  <a:pt x="135252" y="58918"/>
                </a:lnTo>
                <a:lnTo>
                  <a:pt x="131461" y="58918"/>
                </a:lnTo>
                <a:lnTo>
                  <a:pt x="131461" y="55157"/>
                </a:lnTo>
                <a:close/>
                <a:moveTo>
                  <a:pt x="139227" y="55157"/>
                </a:moveTo>
                <a:lnTo>
                  <a:pt x="139227" y="58918"/>
                </a:lnTo>
                <a:lnTo>
                  <a:pt x="135436" y="58918"/>
                </a:lnTo>
                <a:lnTo>
                  <a:pt x="135436" y="55157"/>
                </a:lnTo>
                <a:close/>
                <a:moveTo>
                  <a:pt x="143202" y="55157"/>
                </a:moveTo>
                <a:lnTo>
                  <a:pt x="143202" y="58918"/>
                </a:lnTo>
                <a:lnTo>
                  <a:pt x="139411" y="58918"/>
                </a:lnTo>
                <a:lnTo>
                  <a:pt x="139411" y="55157"/>
                </a:lnTo>
                <a:close/>
                <a:moveTo>
                  <a:pt x="147177" y="55157"/>
                </a:moveTo>
                <a:lnTo>
                  <a:pt x="147177" y="58918"/>
                </a:lnTo>
                <a:lnTo>
                  <a:pt x="143387" y="58918"/>
                </a:lnTo>
                <a:lnTo>
                  <a:pt x="143387" y="55157"/>
                </a:lnTo>
                <a:close/>
                <a:moveTo>
                  <a:pt x="151224" y="55157"/>
                </a:moveTo>
                <a:lnTo>
                  <a:pt x="151224" y="58918"/>
                </a:lnTo>
                <a:lnTo>
                  <a:pt x="147362" y="58918"/>
                </a:lnTo>
                <a:lnTo>
                  <a:pt x="147362" y="55157"/>
                </a:lnTo>
                <a:close/>
                <a:moveTo>
                  <a:pt x="4068" y="59101"/>
                </a:moveTo>
                <a:lnTo>
                  <a:pt x="4068" y="62861"/>
                </a:lnTo>
                <a:lnTo>
                  <a:pt x="184" y="62861"/>
                </a:lnTo>
                <a:lnTo>
                  <a:pt x="184" y="59101"/>
                </a:lnTo>
                <a:close/>
                <a:moveTo>
                  <a:pt x="8043" y="59101"/>
                </a:moveTo>
                <a:lnTo>
                  <a:pt x="8043" y="62861"/>
                </a:lnTo>
                <a:lnTo>
                  <a:pt x="4252" y="62861"/>
                </a:lnTo>
                <a:lnTo>
                  <a:pt x="4252" y="59101"/>
                </a:lnTo>
                <a:close/>
                <a:moveTo>
                  <a:pt x="12018" y="59101"/>
                </a:moveTo>
                <a:lnTo>
                  <a:pt x="12018" y="62861"/>
                </a:lnTo>
                <a:lnTo>
                  <a:pt x="8227" y="62861"/>
                </a:lnTo>
                <a:lnTo>
                  <a:pt x="8227" y="59101"/>
                </a:lnTo>
                <a:close/>
                <a:moveTo>
                  <a:pt x="15993" y="59101"/>
                </a:moveTo>
                <a:lnTo>
                  <a:pt x="15993" y="62861"/>
                </a:lnTo>
                <a:lnTo>
                  <a:pt x="12202" y="62861"/>
                </a:lnTo>
                <a:lnTo>
                  <a:pt x="12202" y="59101"/>
                </a:lnTo>
                <a:close/>
                <a:moveTo>
                  <a:pt x="19968" y="59101"/>
                </a:moveTo>
                <a:lnTo>
                  <a:pt x="19968" y="62861"/>
                </a:lnTo>
                <a:lnTo>
                  <a:pt x="16177" y="62861"/>
                </a:lnTo>
                <a:lnTo>
                  <a:pt x="16177" y="59101"/>
                </a:lnTo>
                <a:close/>
                <a:moveTo>
                  <a:pt x="23944" y="59101"/>
                </a:moveTo>
                <a:lnTo>
                  <a:pt x="23944" y="62861"/>
                </a:lnTo>
                <a:lnTo>
                  <a:pt x="20153" y="62861"/>
                </a:lnTo>
                <a:lnTo>
                  <a:pt x="20153" y="59101"/>
                </a:lnTo>
                <a:close/>
                <a:moveTo>
                  <a:pt x="27919" y="59101"/>
                </a:moveTo>
                <a:lnTo>
                  <a:pt x="27919" y="62861"/>
                </a:lnTo>
                <a:lnTo>
                  <a:pt x="24129" y="62861"/>
                </a:lnTo>
                <a:lnTo>
                  <a:pt x="24129" y="59101"/>
                </a:lnTo>
                <a:close/>
                <a:moveTo>
                  <a:pt x="31895" y="59101"/>
                </a:moveTo>
                <a:lnTo>
                  <a:pt x="31895" y="62861"/>
                </a:lnTo>
                <a:lnTo>
                  <a:pt x="28104" y="62861"/>
                </a:lnTo>
                <a:lnTo>
                  <a:pt x="28104" y="59101"/>
                </a:lnTo>
                <a:close/>
                <a:moveTo>
                  <a:pt x="35870" y="59101"/>
                </a:moveTo>
                <a:lnTo>
                  <a:pt x="35870" y="62861"/>
                </a:lnTo>
                <a:lnTo>
                  <a:pt x="32079" y="62861"/>
                </a:lnTo>
                <a:lnTo>
                  <a:pt x="32079" y="59101"/>
                </a:lnTo>
                <a:close/>
                <a:moveTo>
                  <a:pt x="39845" y="59101"/>
                </a:moveTo>
                <a:lnTo>
                  <a:pt x="39845" y="62861"/>
                </a:lnTo>
                <a:lnTo>
                  <a:pt x="36054" y="62861"/>
                </a:lnTo>
                <a:lnTo>
                  <a:pt x="36054" y="59101"/>
                </a:lnTo>
                <a:close/>
                <a:moveTo>
                  <a:pt x="43821" y="59101"/>
                </a:moveTo>
                <a:lnTo>
                  <a:pt x="43821" y="62861"/>
                </a:lnTo>
                <a:lnTo>
                  <a:pt x="40029" y="62861"/>
                </a:lnTo>
                <a:lnTo>
                  <a:pt x="40029" y="59101"/>
                </a:lnTo>
                <a:close/>
                <a:moveTo>
                  <a:pt x="47796" y="59101"/>
                </a:moveTo>
                <a:lnTo>
                  <a:pt x="47796" y="62861"/>
                </a:lnTo>
                <a:lnTo>
                  <a:pt x="44005" y="62861"/>
                </a:lnTo>
                <a:lnTo>
                  <a:pt x="44005" y="59101"/>
                </a:lnTo>
                <a:close/>
                <a:moveTo>
                  <a:pt x="51771" y="59101"/>
                </a:moveTo>
                <a:lnTo>
                  <a:pt x="51771" y="62861"/>
                </a:lnTo>
                <a:lnTo>
                  <a:pt x="47980" y="62861"/>
                </a:lnTo>
                <a:lnTo>
                  <a:pt x="47980" y="59101"/>
                </a:lnTo>
                <a:close/>
                <a:moveTo>
                  <a:pt x="55746" y="59101"/>
                </a:moveTo>
                <a:lnTo>
                  <a:pt x="55746" y="62861"/>
                </a:lnTo>
                <a:lnTo>
                  <a:pt x="51955" y="62861"/>
                </a:lnTo>
                <a:lnTo>
                  <a:pt x="51955" y="59101"/>
                </a:lnTo>
                <a:close/>
                <a:moveTo>
                  <a:pt x="59721" y="59101"/>
                </a:moveTo>
                <a:lnTo>
                  <a:pt x="59721" y="62861"/>
                </a:lnTo>
                <a:lnTo>
                  <a:pt x="55931" y="62861"/>
                </a:lnTo>
                <a:lnTo>
                  <a:pt x="55931" y="59101"/>
                </a:lnTo>
                <a:close/>
                <a:moveTo>
                  <a:pt x="63696" y="59101"/>
                </a:moveTo>
                <a:lnTo>
                  <a:pt x="63696" y="62861"/>
                </a:lnTo>
                <a:lnTo>
                  <a:pt x="59906" y="62861"/>
                </a:lnTo>
                <a:lnTo>
                  <a:pt x="59906" y="59101"/>
                </a:lnTo>
                <a:close/>
                <a:moveTo>
                  <a:pt x="67672" y="59101"/>
                </a:moveTo>
                <a:lnTo>
                  <a:pt x="67672" y="62861"/>
                </a:lnTo>
                <a:lnTo>
                  <a:pt x="63881" y="62861"/>
                </a:lnTo>
                <a:lnTo>
                  <a:pt x="63881" y="59101"/>
                </a:lnTo>
                <a:close/>
                <a:moveTo>
                  <a:pt x="71648" y="59101"/>
                </a:moveTo>
                <a:lnTo>
                  <a:pt x="71648" y="62861"/>
                </a:lnTo>
                <a:lnTo>
                  <a:pt x="67857" y="62861"/>
                </a:lnTo>
                <a:lnTo>
                  <a:pt x="67857" y="59101"/>
                </a:lnTo>
                <a:close/>
                <a:moveTo>
                  <a:pt x="75623" y="59101"/>
                </a:moveTo>
                <a:lnTo>
                  <a:pt x="75623" y="62861"/>
                </a:lnTo>
                <a:lnTo>
                  <a:pt x="71832" y="62861"/>
                </a:lnTo>
                <a:lnTo>
                  <a:pt x="71832" y="59101"/>
                </a:lnTo>
                <a:close/>
                <a:moveTo>
                  <a:pt x="79598" y="59101"/>
                </a:moveTo>
                <a:lnTo>
                  <a:pt x="79598" y="62861"/>
                </a:lnTo>
                <a:lnTo>
                  <a:pt x="75807" y="62861"/>
                </a:lnTo>
                <a:lnTo>
                  <a:pt x="75807" y="59101"/>
                </a:lnTo>
                <a:close/>
                <a:moveTo>
                  <a:pt x="83573" y="59101"/>
                </a:moveTo>
                <a:lnTo>
                  <a:pt x="83573" y="62861"/>
                </a:lnTo>
                <a:lnTo>
                  <a:pt x="79782" y="62861"/>
                </a:lnTo>
                <a:lnTo>
                  <a:pt x="79782" y="59101"/>
                </a:lnTo>
                <a:close/>
                <a:moveTo>
                  <a:pt x="87549" y="59101"/>
                </a:moveTo>
                <a:lnTo>
                  <a:pt x="87549" y="62861"/>
                </a:lnTo>
                <a:lnTo>
                  <a:pt x="83757" y="62861"/>
                </a:lnTo>
                <a:lnTo>
                  <a:pt x="83757" y="59101"/>
                </a:lnTo>
                <a:close/>
                <a:moveTo>
                  <a:pt x="91524" y="59101"/>
                </a:moveTo>
                <a:lnTo>
                  <a:pt x="91524" y="62861"/>
                </a:lnTo>
                <a:lnTo>
                  <a:pt x="87733" y="62861"/>
                </a:lnTo>
                <a:lnTo>
                  <a:pt x="87733" y="59101"/>
                </a:lnTo>
                <a:close/>
                <a:moveTo>
                  <a:pt x="95499" y="59101"/>
                </a:moveTo>
                <a:lnTo>
                  <a:pt x="95499" y="62861"/>
                </a:lnTo>
                <a:lnTo>
                  <a:pt x="91708" y="62861"/>
                </a:lnTo>
                <a:lnTo>
                  <a:pt x="91708" y="59101"/>
                </a:lnTo>
                <a:close/>
                <a:moveTo>
                  <a:pt x="99474" y="59101"/>
                </a:moveTo>
                <a:lnTo>
                  <a:pt x="99474" y="62861"/>
                </a:lnTo>
                <a:lnTo>
                  <a:pt x="95684" y="62861"/>
                </a:lnTo>
                <a:lnTo>
                  <a:pt x="95684" y="59101"/>
                </a:lnTo>
                <a:close/>
                <a:moveTo>
                  <a:pt x="103449" y="59101"/>
                </a:moveTo>
                <a:lnTo>
                  <a:pt x="103449" y="62861"/>
                </a:lnTo>
                <a:lnTo>
                  <a:pt x="99659" y="62861"/>
                </a:lnTo>
                <a:lnTo>
                  <a:pt x="99659" y="59101"/>
                </a:lnTo>
                <a:close/>
                <a:moveTo>
                  <a:pt x="107424" y="59101"/>
                </a:moveTo>
                <a:lnTo>
                  <a:pt x="107424" y="62861"/>
                </a:lnTo>
                <a:lnTo>
                  <a:pt x="103634" y="62861"/>
                </a:lnTo>
                <a:lnTo>
                  <a:pt x="103634" y="59101"/>
                </a:lnTo>
                <a:close/>
                <a:moveTo>
                  <a:pt x="111400" y="59101"/>
                </a:moveTo>
                <a:lnTo>
                  <a:pt x="111400" y="62861"/>
                </a:lnTo>
                <a:lnTo>
                  <a:pt x="107609" y="62861"/>
                </a:lnTo>
                <a:lnTo>
                  <a:pt x="107609" y="59101"/>
                </a:lnTo>
                <a:close/>
                <a:moveTo>
                  <a:pt x="115376" y="59101"/>
                </a:moveTo>
                <a:lnTo>
                  <a:pt x="115376" y="62861"/>
                </a:lnTo>
                <a:lnTo>
                  <a:pt x="111585" y="62861"/>
                </a:lnTo>
                <a:lnTo>
                  <a:pt x="111585" y="59101"/>
                </a:lnTo>
                <a:close/>
                <a:moveTo>
                  <a:pt x="119351" y="59101"/>
                </a:moveTo>
                <a:lnTo>
                  <a:pt x="119351" y="62861"/>
                </a:lnTo>
                <a:lnTo>
                  <a:pt x="115560" y="62861"/>
                </a:lnTo>
                <a:lnTo>
                  <a:pt x="115560" y="59101"/>
                </a:lnTo>
                <a:close/>
                <a:moveTo>
                  <a:pt x="123326" y="59101"/>
                </a:moveTo>
                <a:lnTo>
                  <a:pt x="123326" y="62861"/>
                </a:lnTo>
                <a:lnTo>
                  <a:pt x="119535" y="62861"/>
                </a:lnTo>
                <a:lnTo>
                  <a:pt x="119535" y="59101"/>
                </a:lnTo>
                <a:close/>
                <a:moveTo>
                  <a:pt x="127301" y="59101"/>
                </a:moveTo>
                <a:lnTo>
                  <a:pt x="127301" y="62861"/>
                </a:lnTo>
                <a:lnTo>
                  <a:pt x="123510" y="62861"/>
                </a:lnTo>
                <a:lnTo>
                  <a:pt x="123510" y="59101"/>
                </a:lnTo>
                <a:close/>
                <a:moveTo>
                  <a:pt x="131277" y="59101"/>
                </a:moveTo>
                <a:lnTo>
                  <a:pt x="131277" y="62861"/>
                </a:lnTo>
                <a:lnTo>
                  <a:pt x="127485" y="62861"/>
                </a:lnTo>
                <a:lnTo>
                  <a:pt x="127485" y="59101"/>
                </a:lnTo>
                <a:close/>
                <a:moveTo>
                  <a:pt x="135252" y="59101"/>
                </a:moveTo>
                <a:lnTo>
                  <a:pt x="135252" y="62861"/>
                </a:lnTo>
                <a:lnTo>
                  <a:pt x="131461" y="62861"/>
                </a:lnTo>
                <a:lnTo>
                  <a:pt x="131461" y="59101"/>
                </a:lnTo>
                <a:close/>
                <a:moveTo>
                  <a:pt x="139227" y="59101"/>
                </a:moveTo>
                <a:lnTo>
                  <a:pt x="139227" y="62861"/>
                </a:lnTo>
                <a:lnTo>
                  <a:pt x="135436" y="62861"/>
                </a:lnTo>
                <a:lnTo>
                  <a:pt x="135436" y="59101"/>
                </a:lnTo>
                <a:close/>
                <a:moveTo>
                  <a:pt x="143202" y="59101"/>
                </a:moveTo>
                <a:lnTo>
                  <a:pt x="143202" y="62861"/>
                </a:lnTo>
                <a:lnTo>
                  <a:pt x="139411" y="62861"/>
                </a:lnTo>
                <a:lnTo>
                  <a:pt x="139411" y="59101"/>
                </a:lnTo>
                <a:close/>
                <a:moveTo>
                  <a:pt x="147177" y="59101"/>
                </a:moveTo>
                <a:lnTo>
                  <a:pt x="147177" y="62861"/>
                </a:lnTo>
                <a:lnTo>
                  <a:pt x="143387" y="62861"/>
                </a:lnTo>
                <a:lnTo>
                  <a:pt x="143387" y="59101"/>
                </a:lnTo>
                <a:close/>
                <a:moveTo>
                  <a:pt x="151224" y="59101"/>
                </a:moveTo>
                <a:lnTo>
                  <a:pt x="151224" y="62861"/>
                </a:lnTo>
                <a:lnTo>
                  <a:pt x="147362" y="62861"/>
                </a:lnTo>
                <a:lnTo>
                  <a:pt x="147362" y="59101"/>
                </a:lnTo>
                <a:close/>
                <a:moveTo>
                  <a:pt x="4068" y="63043"/>
                </a:moveTo>
                <a:lnTo>
                  <a:pt x="4068" y="66803"/>
                </a:lnTo>
                <a:lnTo>
                  <a:pt x="184" y="66803"/>
                </a:lnTo>
                <a:lnTo>
                  <a:pt x="184" y="63043"/>
                </a:lnTo>
                <a:close/>
                <a:moveTo>
                  <a:pt x="8043" y="63043"/>
                </a:moveTo>
                <a:lnTo>
                  <a:pt x="8043" y="66803"/>
                </a:lnTo>
                <a:lnTo>
                  <a:pt x="4252" y="66803"/>
                </a:lnTo>
                <a:lnTo>
                  <a:pt x="4252" y="63043"/>
                </a:lnTo>
                <a:close/>
                <a:moveTo>
                  <a:pt x="12018" y="63043"/>
                </a:moveTo>
                <a:lnTo>
                  <a:pt x="12018" y="66803"/>
                </a:lnTo>
                <a:lnTo>
                  <a:pt x="8227" y="66803"/>
                </a:lnTo>
                <a:lnTo>
                  <a:pt x="8227" y="63043"/>
                </a:lnTo>
                <a:close/>
                <a:moveTo>
                  <a:pt x="15993" y="63043"/>
                </a:moveTo>
                <a:lnTo>
                  <a:pt x="15993" y="66803"/>
                </a:lnTo>
                <a:lnTo>
                  <a:pt x="12202" y="66803"/>
                </a:lnTo>
                <a:lnTo>
                  <a:pt x="12202" y="63043"/>
                </a:lnTo>
                <a:close/>
                <a:moveTo>
                  <a:pt x="19968" y="63043"/>
                </a:moveTo>
                <a:lnTo>
                  <a:pt x="19968" y="66803"/>
                </a:lnTo>
                <a:lnTo>
                  <a:pt x="16177" y="66803"/>
                </a:lnTo>
                <a:lnTo>
                  <a:pt x="16177" y="63043"/>
                </a:lnTo>
                <a:close/>
                <a:moveTo>
                  <a:pt x="23944" y="63043"/>
                </a:moveTo>
                <a:lnTo>
                  <a:pt x="23944" y="66803"/>
                </a:lnTo>
                <a:lnTo>
                  <a:pt x="20153" y="66803"/>
                </a:lnTo>
                <a:lnTo>
                  <a:pt x="20153" y="63043"/>
                </a:lnTo>
                <a:close/>
                <a:moveTo>
                  <a:pt x="27919" y="63043"/>
                </a:moveTo>
                <a:lnTo>
                  <a:pt x="27919" y="66803"/>
                </a:lnTo>
                <a:lnTo>
                  <a:pt x="24129" y="66803"/>
                </a:lnTo>
                <a:lnTo>
                  <a:pt x="24129" y="63043"/>
                </a:lnTo>
                <a:close/>
                <a:moveTo>
                  <a:pt x="31895" y="63043"/>
                </a:moveTo>
                <a:lnTo>
                  <a:pt x="31895" y="66803"/>
                </a:lnTo>
                <a:lnTo>
                  <a:pt x="28104" y="66803"/>
                </a:lnTo>
                <a:lnTo>
                  <a:pt x="28104" y="63043"/>
                </a:lnTo>
                <a:close/>
                <a:moveTo>
                  <a:pt x="35870" y="63043"/>
                </a:moveTo>
                <a:lnTo>
                  <a:pt x="35870" y="66803"/>
                </a:lnTo>
                <a:lnTo>
                  <a:pt x="32079" y="66803"/>
                </a:lnTo>
                <a:lnTo>
                  <a:pt x="32079" y="63043"/>
                </a:lnTo>
                <a:close/>
                <a:moveTo>
                  <a:pt x="39845" y="63043"/>
                </a:moveTo>
                <a:lnTo>
                  <a:pt x="39845" y="66803"/>
                </a:lnTo>
                <a:lnTo>
                  <a:pt x="36054" y="66803"/>
                </a:lnTo>
                <a:lnTo>
                  <a:pt x="36054" y="63043"/>
                </a:lnTo>
                <a:close/>
                <a:moveTo>
                  <a:pt x="43821" y="63043"/>
                </a:moveTo>
                <a:lnTo>
                  <a:pt x="43821" y="66803"/>
                </a:lnTo>
                <a:lnTo>
                  <a:pt x="40029" y="66803"/>
                </a:lnTo>
                <a:lnTo>
                  <a:pt x="40029" y="63043"/>
                </a:lnTo>
                <a:close/>
                <a:moveTo>
                  <a:pt x="47796" y="63043"/>
                </a:moveTo>
                <a:lnTo>
                  <a:pt x="47796" y="66803"/>
                </a:lnTo>
                <a:lnTo>
                  <a:pt x="44005" y="66803"/>
                </a:lnTo>
                <a:lnTo>
                  <a:pt x="44005" y="63043"/>
                </a:lnTo>
                <a:close/>
                <a:moveTo>
                  <a:pt x="51771" y="63043"/>
                </a:moveTo>
                <a:lnTo>
                  <a:pt x="51771" y="66803"/>
                </a:lnTo>
                <a:lnTo>
                  <a:pt x="47980" y="66803"/>
                </a:lnTo>
                <a:lnTo>
                  <a:pt x="47980" y="63043"/>
                </a:lnTo>
                <a:close/>
                <a:moveTo>
                  <a:pt x="55746" y="63043"/>
                </a:moveTo>
                <a:lnTo>
                  <a:pt x="55746" y="66803"/>
                </a:lnTo>
                <a:lnTo>
                  <a:pt x="51955" y="66803"/>
                </a:lnTo>
                <a:lnTo>
                  <a:pt x="51955" y="63043"/>
                </a:lnTo>
                <a:close/>
                <a:moveTo>
                  <a:pt x="59721" y="63043"/>
                </a:moveTo>
                <a:lnTo>
                  <a:pt x="59721" y="66803"/>
                </a:lnTo>
                <a:lnTo>
                  <a:pt x="55931" y="66803"/>
                </a:lnTo>
                <a:lnTo>
                  <a:pt x="55931" y="63043"/>
                </a:lnTo>
                <a:close/>
                <a:moveTo>
                  <a:pt x="63696" y="63043"/>
                </a:moveTo>
                <a:lnTo>
                  <a:pt x="63696" y="66803"/>
                </a:lnTo>
                <a:lnTo>
                  <a:pt x="59906" y="66803"/>
                </a:lnTo>
                <a:lnTo>
                  <a:pt x="59906" y="63043"/>
                </a:lnTo>
                <a:close/>
                <a:moveTo>
                  <a:pt x="67672" y="63043"/>
                </a:moveTo>
                <a:lnTo>
                  <a:pt x="67672" y="66803"/>
                </a:lnTo>
                <a:lnTo>
                  <a:pt x="63881" y="66803"/>
                </a:lnTo>
                <a:lnTo>
                  <a:pt x="63881" y="63043"/>
                </a:lnTo>
                <a:close/>
                <a:moveTo>
                  <a:pt x="71648" y="63043"/>
                </a:moveTo>
                <a:lnTo>
                  <a:pt x="71648" y="66803"/>
                </a:lnTo>
                <a:lnTo>
                  <a:pt x="67857" y="66803"/>
                </a:lnTo>
                <a:lnTo>
                  <a:pt x="67857" y="63043"/>
                </a:lnTo>
                <a:close/>
                <a:moveTo>
                  <a:pt x="75623" y="63043"/>
                </a:moveTo>
                <a:lnTo>
                  <a:pt x="75623" y="66803"/>
                </a:lnTo>
                <a:lnTo>
                  <a:pt x="71832" y="66803"/>
                </a:lnTo>
                <a:lnTo>
                  <a:pt x="71832" y="63043"/>
                </a:lnTo>
                <a:close/>
                <a:moveTo>
                  <a:pt x="79598" y="63043"/>
                </a:moveTo>
                <a:lnTo>
                  <a:pt x="79598" y="66803"/>
                </a:lnTo>
                <a:lnTo>
                  <a:pt x="75807" y="66803"/>
                </a:lnTo>
                <a:lnTo>
                  <a:pt x="75807" y="63043"/>
                </a:lnTo>
                <a:close/>
                <a:moveTo>
                  <a:pt x="83573" y="63043"/>
                </a:moveTo>
                <a:lnTo>
                  <a:pt x="83573" y="66803"/>
                </a:lnTo>
                <a:lnTo>
                  <a:pt x="79782" y="66803"/>
                </a:lnTo>
                <a:lnTo>
                  <a:pt x="79782" y="63043"/>
                </a:lnTo>
                <a:close/>
                <a:moveTo>
                  <a:pt x="87549" y="63043"/>
                </a:moveTo>
                <a:lnTo>
                  <a:pt x="87549" y="66803"/>
                </a:lnTo>
                <a:lnTo>
                  <a:pt x="83757" y="66803"/>
                </a:lnTo>
                <a:lnTo>
                  <a:pt x="83757" y="63043"/>
                </a:lnTo>
                <a:close/>
                <a:moveTo>
                  <a:pt x="91524" y="63043"/>
                </a:moveTo>
                <a:lnTo>
                  <a:pt x="91524" y="66803"/>
                </a:lnTo>
                <a:lnTo>
                  <a:pt x="87733" y="66803"/>
                </a:lnTo>
                <a:lnTo>
                  <a:pt x="87733" y="63043"/>
                </a:lnTo>
                <a:close/>
                <a:moveTo>
                  <a:pt x="95499" y="63043"/>
                </a:moveTo>
                <a:lnTo>
                  <a:pt x="95499" y="66803"/>
                </a:lnTo>
                <a:lnTo>
                  <a:pt x="91708" y="66803"/>
                </a:lnTo>
                <a:lnTo>
                  <a:pt x="91708" y="63043"/>
                </a:lnTo>
                <a:close/>
                <a:moveTo>
                  <a:pt x="99474" y="63043"/>
                </a:moveTo>
                <a:lnTo>
                  <a:pt x="99474" y="66803"/>
                </a:lnTo>
                <a:lnTo>
                  <a:pt x="95684" y="66803"/>
                </a:lnTo>
                <a:lnTo>
                  <a:pt x="95684" y="63043"/>
                </a:lnTo>
                <a:close/>
                <a:moveTo>
                  <a:pt x="103449" y="63043"/>
                </a:moveTo>
                <a:lnTo>
                  <a:pt x="103449" y="66803"/>
                </a:lnTo>
                <a:lnTo>
                  <a:pt x="99659" y="66803"/>
                </a:lnTo>
                <a:lnTo>
                  <a:pt x="99659" y="63043"/>
                </a:lnTo>
                <a:close/>
                <a:moveTo>
                  <a:pt x="107424" y="63043"/>
                </a:moveTo>
                <a:lnTo>
                  <a:pt x="107424" y="66803"/>
                </a:lnTo>
                <a:lnTo>
                  <a:pt x="103634" y="66803"/>
                </a:lnTo>
                <a:lnTo>
                  <a:pt x="103634" y="63043"/>
                </a:lnTo>
                <a:close/>
                <a:moveTo>
                  <a:pt x="111400" y="63043"/>
                </a:moveTo>
                <a:lnTo>
                  <a:pt x="111400" y="66803"/>
                </a:lnTo>
                <a:lnTo>
                  <a:pt x="107609" y="66803"/>
                </a:lnTo>
                <a:lnTo>
                  <a:pt x="107609" y="63043"/>
                </a:lnTo>
                <a:close/>
                <a:moveTo>
                  <a:pt x="115376" y="63043"/>
                </a:moveTo>
                <a:lnTo>
                  <a:pt x="115376" y="66803"/>
                </a:lnTo>
                <a:lnTo>
                  <a:pt x="111585" y="66803"/>
                </a:lnTo>
                <a:lnTo>
                  <a:pt x="111585" y="63043"/>
                </a:lnTo>
                <a:close/>
                <a:moveTo>
                  <a:pt x="119351" y="63044"/>
                </a:moveTo>
                <a:lnTo>
                  <a:pt x="119351" y="66803"/>
                </a:lnTo>
                <a:lnTo>
                  <a:pt x="115560" y="66803"/>
                </a:lnTo>
                <a:lnTo>
                  <a:pt x="115560" y="63044"/>
                </a:lnTo>
                <a:close/>
                <a:moveTo>
                  <a:pt x="123326" y="63044"/>
                </a:moveTo>
                <a:lnTo>
                  <a:pt x="123326" y="66803"/>
                </a:lnTo>
                <a:lnTo>
                  <a:pt x="119535" y="66803"/>
                </a:lnTo>
                <a:lnTo>
                  <a:pt x="119535" y="63044"/>
                </a:lnTo>
                <a:close/>
                <a:moveTo>
                  <a:pt x="127301" y="63044"/>
                </a:moveTo>
                <a:lnTo>
                  <a:pt x="127301" y="66803"/>
                </a:lnTo>
                <a:lnTo>
                  <a:pt x="123510" y="66803"/>
                </a:lnTo>
                <a:lnTo>
                  <a:pt x="123510" y="63044"/>
                </a:lnTo>
                <a:close/>
                <a:moveTo>
                  <a:pt x="131277" y="63044"/>
                </a:moveTo>
                <a:lnTo>
                  <a:pt x="131277" y="66803"/>
                </a:lnTo>
                <a:lnTo>
                  <a:pt x="127485" y="66803"/>
                </a:lnTo>
                <a:lnTo>
                  <a:pt x="127485" y="63044"/>
                </a:lnTo>
                <a:close/>
                <a:moveTo>
                  <a:pt x="135252" y="63044"/>
                </a:moveTo>
                <a:lnTo>
                  <a:pt x="135252" y="66803"/>
                </a:lnTo>
                <a:lnTo>
                  <a:pt x="131461" y="66803"/>
                </a:lnTo>
                <a:lnTo>
                  <a:pt x="131461" y="63044"/>
                </a:lnTo>
                <a:close/>
                <a:moveTo>
                  <a:pt x="139227" y="63044"/>
                </a:moveTo>
                <a:lnTo>
                  <a:pt x="139227" y="66803"/>
                </a:lnTo>
                <a:lnTo>
                  <a:pt x="135436" y="66803"/>
                </a:lnTo>
                <a:lnTo>
                  <a:pt x="135436" y="63044"/>
                </a:lnTo>
                <a:close/>
                <a:moveTo>
                  <a:pt x="143202" y="63044"/>
                </a:moveTo>
                <a:lnTo>
                  <a:pt x="143202" y="66803"/>
                </a:lnTo>
                <a:lnTo>
                  <a:pt x="139411" y="66803"/>
                </a:lnTo>
                <a:lnTo>
                  <a:pt x="139411" y="63044"/>
                </a:lnTo>
                <a:close/>
                <a:moveTo>
                  <a:pt x="147177" y="63044"/>
                </a:moveTo>
                <a:lnTo>
                  <a:pt x="147177" y="66803"/>
                </a:lnTo>
                <a:lnTo>
                  <a:pt x="143387" y="66803"/>
                </a:lnTo>
                <a:lnTo>
                  <a:pt x="143387" y="63044"/>
                </a:lnTo>
                <a:close/>
                <a:moveTo>
                  <a:pt x="151224" y="63044"/>
                </a:moveTo>
                <a:lnTo>
                  <a:pt x="151224" y="66803"/>
                </a:lnTo>
                <a:lnTo>
                  <a:pt x="147362" y="66803"/>
                </a:lnTo>
                <a:lnTo>
                  <a:pt x="147362" y="63044"/>
                </a:lnTo>
                <a:close/>
                <a:moveTo>
                  <a:pt x="4068" y="66986"/>
                </a:moveTo>
                <a:lnTo>
                  <a:pt x="4068" y="70746"/>
                </a:lnTo>
                <a:lnTo>
                  <a:pt x="184" y="70746"/>
                </a:lnTo>
                <a:lnTo>
                  <a:pt x="184" y="66986"/>
                </a:lnTo>
                <a:close/>
                <a:moveTo>
                  <a:pt x="8043" y="66986"/>
                </a:moveTo>
                <a:lnTo>
                  <a:pt x="8043" y="70746"/>
                </a:lnTo>
                <a:lnTo>
                  <a:pt x="4252" y="70746"/>
                </a:lnTo>
                <a:lnTo>
                  <a:pt x="4252" y="66986"/>
                </a:lnTo>
                <a:close/>
                <a:moveTo>
                  <a:pt x="12018" y="66986"/>
                </a:moveTo>
                <a:lnTo>
                  <a:pt x="12018" y="70746"/>
                </a:lnTo>
                <a:lnTo>
                  <a:pt x="8227" y="70746"/>
                </a:lnTo>
                <a:lnTo>
                  <a:pt x="8227" y="66986"/>
                </a:lnTo>
                <a:close/>
                <a:moveTo>
                  <a:pt x="15993" y="66986"/>
                </a:moveTo>
                <a:lnTo>
                  <a:pt x="15993" y="70746"/>
                </a:lnTo>
                <a:lnTo>
                  <a:pt x="12202" y="70746"/>
                </a:lnTo>
                <a:lnTo>
                  <a:pt x="12202" y="66986"/>
                </a:lnTo>
                <a:close/>
                <a:moveTo>
                  <a:pt x="19968" y="66986"/>
                </a:moveTo>
                <a:lnTo>
                  <a:pt x="19968" y="70746"/>
                </a:lnTo>
                <a:lnTo>
                  <a:pt x="16177" y="70746"/>
                </a:lnTo>
                <a:lnTo>
                  <a:pt x="16177" y="66986"/>
                </a:lnTo>
                <a:close/>
                <a:moveTo>
                  <a:pt x="23944" y="66986"/>
                </a:moveTo>
                <a:lnTo>
                  <a:pt x="23944" y="70746"/>
                </a:lnTo>
                <a:lnTo>
                  <a:pt x="20153" y="70746"/>
                </a:lnTo>
                <a:lnTo>
                  <a:pt x="20153" y="66986"/>
                </a:lnTo>
                <a:close/>
                <a:moveTo>
                  <a:pt x="27919" y="66986"/>
                </a:moveTo>
                <a:lnTo>
                  <a:pt x="27919" y="70746"/>
                </a:lnTo>
                <a:lnTo>
                  <a:pt x="24129" y="70746"/>
                </a:lnTo>
                <a:lnTo>
                  <a:pt x="24129" y="66986"/>
                </a:lnTo>
                <a:close/>
                <a:moveTo>
                  <a:pt x="31895" y="66986"/>
                </a:moveTo>
                <a:lnTo>
                  <a:pt x="31895" y="70746"/>
                </a:lnTo>
                <a:lnTo>
                  <a:pt x="28104" y="70746"/>
                </a:lnTo>
                <a:lnTo>
                  <a:pt x="28104" y="66986"/>
                </a:lnTo>
                <a:close/>
                <a:moveTo>
                  <a:pt x="35870" y="66986"/>
                </a:moveTo>
                <a:lnTo>
                  <a:pt x="35870" y="70746"/>
                </a:lnTo>
                <a:lnTo>
                  <a:pt x="32079" y="70746"/>
                </a:lnTo>
                <a:lnTo>
                  <a:pt x="32079" y="66986"/>
                </a:lnTo>
                <a:close/>
                <a:moveTo>
                  <a:pt x="39845" y="66986"/>
                </a:moveTo>
                <a:lnTo>
                  <a:pt x="39845" y="70746"/>
                </a:lnTo>
                <a:lnTo>
                  <a:pt x="36054" y="70746"/>
                </a:lnTo>
                <a:lnTo>
                  <a:pt x="36054" y="66986"/>
                </a:lnTo>
                <a:close/>
                <a:moveTo>
                  <a:pt x="43821" y="66986"/>
                </a:moveTo>
                <a:lnTo>
                  <a:pt x="43821" y="70746"/>
                </a:lnTo>
                <a:lnTo>
                  <a:pt x="40029" y="70746"/>
                </a:lnTo>
                <a:lnTo>
                  <a:pt x="40029" y="66986"/>
                </a:lnTo>
                <a:close/>
                <a:moveTo>
                  <a:pt x="47796" y="66986"/>
                </a:moveTo>
                <a:lnTo>
                  <a:pt x="47796" y="70746"/>
                </a:lnTo>
                <a:lnTo>
                  <a:pt x="44005" y="70746"/>
                </a:lnTo>
                <a:lnTo>
                  <a:pt x="44005" y="66986"/>
                </a:lnTo>
                <a:close/>
                <a:moveTo>
                  <a:pt x="51771" y="66986"/>
                </a:moveTo>
                <a:lnTo>
                  <a:pt x="51771" y="70746"/>
                </a:lnTo>
                <a:lnTo>
                  <a:pt x="47980" y="70746"/>
                </a:lnTo>
                <a:lnTo>
                  <a:pt x="47980" y="66986"/>
                </a:lnTo>
                <a:close/>
                <a:moveTo>
                  <a:pt x="55746" y="66986"/>
                </a:moveTo>
                <a:lnTo>
                  <a:pt x="55746" y="70746"/>
                </a:lnTo>
                <a:lnTo>
                  <a:pt x="51955" y="70746"/>
                </a:lnTo>
                <a:lnTo>
                  <a:pt x="51955" y="66986"/>
                </a:lnTo>
                <a:close/>
                <a:moveTo>
                  <a:pt x="59721" y="66986"/>
                </a:moveTo>
                <a:lnTo>
                  <a:pt x="59721" y="70746"/>
                </a:lnTo>
                <a:lnTo>
                  <a:pt x="55931" y="70746"/>
                </a:lnTo>
                <a:lnTo>
                  <a:pt x="55931" y="66986"/>
                </a:lnTo>
                <a:close/>
                <a:moveTo>
                  <a:pt x="63696" y="66986"/>
                </a:moveTo>
                <a:lnTo>
                  <a:pt x="63696" y="70746"/>
                </a:lnTo>
                <a:lnTo>
                  <a:pt x="59906" y="70746"/>
                </a:lnTo>
                <a:lnTo>
                  <a:pt x="59906" y="66986"/>
                </a:lnTo>
                <a:close/>
                <a:moveTo>
                  <a:pt x="67672" y="66986"/>
                </a:moveTo>
                <a:lnTo>
                  <a:pt x="67672" y="70746"/>
                </a:lnTo>
                <a:lnTo>
                  <a:pt x="63881" y="70746"/>
                </a:lnTo>
                <a:lnTo>
                  <a:pt x="63881" y="66986"/>
                </a:lnTo>
                <a:close/>
                <a:moveTo>
                  <a:pt x="71648" y="66986"/>
                </a:moveTo>
                <a:lnTo>
                  <a:pt x="71648" y="70746"/>
                </a:lnTo>
                <a:lnTo>
                  <a:pt x="67857" y="70746"/>
                </a:lnTo>
                <a:lnTo>
                  <a:pt x="67857" y="66986"/>
                </a:lnTo>
                <a:close/>
                <a:moveTo>
                  <a:pt x="75623" y="66986"/>
                </a:moveTo>
                <a:lnTo>
                  <a:pt x="75623" y="70746"/>
                </a:lnTo>
                <a:lnTo>
                  <a:pt x="71832" y="70746"/>
                </a:lnTo>
                <a:lnTo>
                  <a:pt x="71832" y="66986"/>
                </a:lnTo>
                <a:close/>
                <a:moveTo>
                  <a:pt x="79598" y="66986"/>
                </a:moveTo>
                <a:lnTo>
                  <a:pt x="79598" y="70746"/>
                </a:lnTo>
                <a:lnTo>
                  <a:pt x="75807" y="70746"/>
                </a:lnTo>
                <a:lnTo>
                  <a:pt x="75807" y="66986"/>
                </a:lnTo>
                <a:close/>
                <a:moveTo>
                  <a:pt x="83573" y="66986"/>
                </a:moveTo>
                <a:lnTo>
                  <a:pt x="83573" y="70746"/>
                </a:lnTo>
                <a:lnTo>
                  <a:pt x="79782" y="70746"/>
                </a:lnTo>
                <a:lnTo>
                  <a:pt x="79782" y="66986"/>
                </a:lnTo>
                <a:close/>
                <a:moveTo>
                  <a:pt x="87549" y="66986"/>
                </a:moveTo>
                <a:lnTo>
                  <a:pt x="87549" y="70746"/>
                </a:lnTo>
                <a:lnTo>
                  <a:pt x="83757" y="70746"/>
                </a:lnTo>
                <a:lnTo>
                  <a:pt x="83757" y="66986"/>
                </a:lnTo>
                <a:close/>
                <a:moveTo>
                  <a:pt x="91524" y="66986"/>
                </a:moveTo>
                <a:lnTo>
                  <a:pt x="91524" y="70746"/>
                </a:lnTo>
                <a:lnTo>
                  <a:pt x="87733" y="70746"/>
                </a:lnTo>
                <a:lnTo>
                  <a:pt x="87733" y="66986"/>
                </a:lnTo>
                <a:close/>
                <a:moveTo>
                  <a:pt x="95499" y="66986"/>
                </a:moveTo>
                <a:lnTo>
                  <a:pt x="95499" y="70746"/>
                </a:lnTo>
                <a:lnTo>
                  <a:pt x="91708" y="70746"/>
                </a:lnTo>
                <a:lnTo>
                  <a:pt x="91708" y="66986"/>
                </a:lnTo>
                <a:close/>
                <a:moveTo>
                  <a:pt x="99474" y="66986"/>
                </a:moveTo>
                <a:lnTo>
                  <a:pt x="99474" y="70746"/>
                </a:lnTo>
                <a:lnTo>
                  <a:pt x="95684" y="70746"/>
                </a:lnTo>
                <a:lnTo>
                  <a:pt x="95684" y="66986"/>
                </a:lnTo>
                <a:close/>
                <a:moveTo>
                  <a:pt x="103449" y="66986"/>
                </a:moveTo>
                <a:lnTo>
                  <a:pt x="103449" y="70746"/>
                </a:lnTo>
                <a:lnTo>
                  <a:pt x="99659" y="70746"/>
                </a:lnTo>
                <a:lnTo>
                  <a:pt x="99659" y="66986"/>
                </a:lnTo>
                <a:close/>
                <a:moveTo>
                  <a:pt x="107424" y="66986"/>
                </a:moveTo>
                <a:lnTo>
                  <a:pt x="107424" y="70746"/>
                </a:lnTo>
                <a:lnTo>
                  <a:pt x="103634" y="70746"/>
                </a:lnTo>
                <a:lnTo>
                  <a:pt x="103634" y="66986"/>
                </a:lnTo>
                <a:close/>
                <a:moveTo>
                  <a:pt x="111400" y="66986"/>
                </a:moveTo>
                <a:lnTo>
                  <a:pt x="111400" y="70746"/>
                </a:lnTo>
                <a:lnTo>
                  <a:pt x="107609" y="70746"/>
                </a:lnTo>
                <a:lnTo>
                  <a:pt x="107609" y="66986"/>
                </a:lnTo>
                <a:close/>
                <a:moveTo>
                  <a:pt x="115376" y="66986"/>
                </a:moveTo>
                <a:lnTo>
                  <a:pt x="115376" y="70746"/>
                </a:lnTo>
                <a:lnTo>
                  <a:pt x="111585" y="70746"/>
                </a:lnTo>
                <a:lnTo>
                  <a:pt x="111585" y="66986"/>
                </a:lnTo>
                <a:close/>
                <a:moveTo>
                  <a:pt x="119351" y="66986"/>
                </a:moveTo>
                <a:lnTo>
                  <a:pt x="119351" y="70746"/>
                </a:lnTo>
                <a:lnTo>
                  <a:pt x="115560" y="70746"/>
                </a:lnTo>
                <a:lnTo>
                  <a:pt x="115560" y="66986"/>
                </a:lnTo>
                <a:close/>
                <a:moveTo>
                  <a:pt x="123326" y="66986"/>
                </a:moveTo>
                <a:lnTo>
                  <a:pt x="123326" y="70746"/>
                </a:lnTo>
                <a:lnTo>
                  <a:pt x="119535" y="70746"/>
                </a:lnTo>
                <a:lnTo>
                  <a:pt x="119535" y="66986"/>
                </a:lnTo>
                <a:close/>
                <a:moveTo>
                  <a:pt x="127301" y="66986"/>
                </a:moveTo>
                <a:lnTo>
                  <a:pt x="127301" y="70746"/>
                </a:lnTo>
                <a:lnTo>
                  <a:pt x="123510" y="70746"/>
                </a:lnTo>
                <a:lnTo>
                  <a:pt x="123510" y="66986"/>
                </a:lnTo>
                <a:close/>
                <a:moveTo>
                  <a:pt x="131277" y="66986"/>
                </a:moveTo>
                <a:lnTo>
                  <a:pt x="131277" y="70746"/>
                </a:lnTo>
                <a:lnTo>
                  <a:pt x="127485" y="70746"/>
                </a:lnTo>
                <a:lnTo>
                  <a:pt x="127485" y="66986"/>
                </a:lnTo>
                <a:close/>
                <a:moveTo>
                  <a:pt x="135252" y="66986"/>
                </a:moveTo>
                <a:lnTo>
                  <a:pt x="135252" y="70746"/>
                </a:lnTo>
                <a:lnTo>
                  <a:pt x="131461" y="70746"/>
                </a:lnTo>
                <a:lnTo>
                  <a:pt x="131461" y="66986"/>
                </a:lnTo>
                <a:close/>
                <a:moveTo>
                  <a:pt x="139227" y="66986"/>
                </a:moveTo>
                <a:lnTo>
                  <a:pt x="139227" y="70746"/>
                </a:lnTo>
                <a:lnTo>
                  <a:pt x="135436" y="70746"/>
                </a:lnTo>
                <a:lnTo>
                  <a:pt x="135436" y="66986"/>
                </a:lnTo>
                <a:close/>
                <a:moveTo>
                  <a:pt x="143202" y="66986"/>
                </a:moveTo>
                <a:lnTo>
                  <a:pt x="143202" y="70746"/>
                </a:lnTo>
                <a:lnTo>
                  <a:pt x="139411" y="70746"/>
                </a:lnTo>
                <a:lnTo>
                  <a:pt x="139411" y="66986"/>
                </a:lnTo>
                <a:close/>
                <a:moveTo>
                  <a:pt x="147177" y="66986"/>
                </a:moveTo>
                <a:lnTo>
                  <a:pt x="147177" y="70746"/>
                </a:lnTo>
                <a:lnTo>
                  <a:pt x="143387" y="70746"/>
                </a:lnTo>
                <a:lnTo>
                  <a:pt x="143387" y="66986"/>
                </a:lnTo>
                <a:close/>
                <a:moveTo>
                  <a:pt x="151224" y="66986"/>
                </a:moveTo>
                <a:lnTo>
                  <a:pt x="151224" y="70746"/>
                </a:lnTo>
                <a:lnTo>
                  <a:pt x="147362" y="70746"/>
                </a:lnTo>
                <a:lnTo>
                  <a:pt x="147362" y="66986"/>
                </a:lnTo>
                <a:close/>
                <a:moveTo>
                  <a:pt x="4068" y="70929"/>
                </a:moveTo>
                <a:lnTo>
                  <a:pt x="4068" y="74689"/>
                </a:lnTo>
                <a:lnTo>
                  <a:pt x="184" y="74689"/>
                </a:lnTo>
                <a:lnTo>
                  <a:pt x="184" y="70929"/>
                </a:lnTo>
                <a:close/>
                <a:moveTo>
                  <a:pt x="8043" y="70929"/>
                </a:moveTo>
                <a:lnTo>
                  <a:pt x="8043" y="74689"/>
                </a:lnTo>
                <a:lnTo>
                  <a:pt x="4252" y="74689"/>
                </a:lnTo>
                <a:lnTo>
                  <a:pt x="4252" y="70929"/>
                </a:lnTo>
                <a:close/>
                <a:moveTo>
                  <a:pt x="12018" y="70929"/>
                </a:moveTo>
                <a:lnTo>
                  <a:pt x="12018" y="74689"/>
                </a:lnTo>
                <a:lnTo>
                  <a:pt x="8227" y="74689"/>
                </a:lnTo>
                <a:lnTo>
                  <a:pt x="8227" y="70929"/>
                </a:lnTo>
                <a:close/>
                <a:moveTo>
                  <a:pt x="15993" y="70929"/>
                </a:moveTo>
                <a:lnTo>
                  <a:pt x="15993" y="74689"/>
                </a:lnTo>
                <a:lnTo>
                  <a:pt x="12202" y="74689"/>
                </a:lnTo>
                <a:lnTo>
                  <a:pt x="12202" y="70929"/>
                </a:lnTo>
                <a:close/>
                <a:moveTo>
                  <a:pt x="19968" y="70929"/>
                </a:moveTo>
                <a:lnTo>
                  <a:pt x="19968" y="74689"/>
                </a:lnTo>
                <a:lnTo>
                  <a:pt x="16177" y="74689"/>
                </a:lnTo>
                <a:lnTo>
                  <a:pt x="16177" y="70929"/>
                </a:lnTo>
                <a:close/>
                <a:moveTo>
                  <a:pt x="23944" y="70929"/>
                </a:moveTo>
                <a:lnTo>
                  <a:pt x="23944" y="74689"/>
                </a:lnTo>
                <a:lnTo>
                  <a:pt x="20153" y="74689"/>
                </a:lnTo>
                <a:lnTo>
                  <a:pt x="20153" y="70929"/>
                </a:lnTo>
                <a:close/>
                <a:moveTo>
                  <a:pt x="27919" y="70929"/>
                </a:moveTo>
                <a:lnTo>
                  <a:pt x="27919" y="74689"/>
                </a:lnTo>
                <a:lnTo>
                  <a:pt x="24129" y="74689"/>
                </a:lnTo>
                <a:lnTo>
                  <a:pt x="24129" y="70929"/>
                </a:lnTo>
                <a:close/>
                <a:moveTo>
                  <a:pt x="31895" y="70929"/>
                </a:moveTo>
                <a:lnTo>
                  <a:pt x="31895" y="74689"/>
                </a:lnTo>
                <a:lnTo>
                  <a:pt x="28104" y="74689"/>
                </a:lnTo>
                <a:lnTo>
                  <a:pt x="28104" y="70929"/>
                </a:lnTo>
                <a:close/>
                <a:moveTo>
                  <a:pt x="35870" y="70929"/>
                </a:moveTo>
                <a:lnTo>
                  <a:pt x="35870" y="74689"/>
                </a:lnTo>
                <a:lnTo>
                  <a:pt x="32079" y="74689"/>
                </a:lnTo>
                <a:lnTo>
                  <a:pt x="32079" y="70929"/>
                </a:lnTo>
                <a:close/>
                <a:moveTo>
                  <a:pt x="39845" y="70929"/>
                </a:moveTo>
                <a:lnTo>
                  <a:pt x="39845" y="74689"/>
                </a:lnTo>
                <a:lnTo>
                  <a:pt x="36054" y="74689"/>
                </a:lnTo>
                <a:lnTo>
                  <a:pt x="36054" y="70929"/>
                </a:lnTo>
                <a:close/>
                <a:moveTo>
                  <a:pt x="43821" y="70929"/>
                </a:moveTo>
                <a:lnTo>
                  <a:pt x="43821" y="74689"/>
                </a:lnTo>
                <a:lnTo>
                  <a:pt x="40029" y="74689"/>
                </a:lnTo>
                <a:lnTo>
                  <a:pt x="40029" y="70929"/>
                </a:lnTo>
                <a:close/>
                <a:moveTo>
                  <a:pt x="47796" y="70929"/>
                </a:moveTo>
                <a:lnTo>
                  <a:pt x="47796" y="74689"/>
                </a:lnTo>
                <a:lnTo>
                  <a:pt x="44005" y="74689"/>
                </a:lnTo>
                <a:lnTo>
                  <a:pt x="44005" y="70929"/>
                </a:lnTo>
                <a:close/>
                <a:moveTo>
                  <a:pt x="51771" y="70929"/>
                </a:moveTo>
                <a:lnTo>
                  <a:pt x="51771" y="74689"/>
                </a:lnTo>
                <a:lnTo>
                  <a:pt x="47980" y="74689"/>
                </a:lnTo>
                <a:lnTo>
                  <a:pt x="47980" y="70929"/>
                </a:lnTo>
                <a:close/>
                <a:moveTo>
                  <a:pt x="55746" y="70929"/>
                </a:moveTo>
                <a:lnTo>
                  <a:pt x="55746" y="74689"/>
                </a:lnTo>
                <a:lnTo>
                  <a:pt x="51955" y="74689"/>
                </a:lnTo>
                <a:lnTo>
                  <a:pt x="51955" y="70929"/>
                </a:lnTo>
                <a:close/>
                <a:moveTo>
                  <a:pt x="59721" y="70929"/>
                </a:moveTo>
                <a:lnTo>
                  <a:pt x="59721" y="74689"/>
                </a:lnTo>
                <a:lnTo>
                  <a:pt x="55931" y="74689"/>
                </a:lnTo>
                <a:lnTo>
                  <a:pt x="55931" y="70929"/>
                </a:lnTo>
                <a:close/>
                <a:moveTo>
                  <a:pt x="63696" y="70929"/>
                </a:moveTo>
                <a:lnTo>
                  <a:pt x="63696" y="74689"/>
                </a:lnTo>
                <a:lnTo>
                  <a:pt x="59906" y="74689"/>
                </a:lnTo>
                <a:lnTo>
                  <a:pt x="59906" y="70929"/>
                </a:lnTo>
                <a:close/>
                <a:moveTo>
                  <a:pt x="67672" y="70929"/>
                </a:moveTo>
                <a:lnTo>
                  <a:pt x="67672" y="74689"/>
                </a:lnTo>
                <a:lnTo>
                  <a:pt x="63881" y="74689"/>
                </a:lnTo>
                <a:lnTo>
                  <a:pt x="63881" y="70929"/>
                </a:lnTo>
                <a:close/>
                <a:moveTo>
                  <a:pt x="71648" y="70929"/>
                </a:moveTo>
                <a:lnTo>
                  <a:pt x="71648" y="74689"/>
                </a:lnTo>
                <a:lnTo>
                  <a:pt x="67857" y="74689"/>
                </a:lnTo>
                <a:lnTo>
                  <a:pt x="67857" y="70929"/>
                </a:lnTo>
                <a:close/>
                <a:moveTo>
                  <a:pt x="75623" y="70929"/>
                </a:moveTo>
                <a:lnTo>
                  <a:pt x="75623" y="74689"/>
                </a:lnTo>
                <a:lnTo>
                  <a:pt x="71832" y="74689"/>
                </a:lnTo>
                <a:lnTo>
                  <a:pt x="71832" y="70929"/>
                </a:lnTo>
                <a:close/>
                <a:moveTo>
                  <a:pt x="79598" y="70929"/>
                </a:moveTo>
                <a:lnTo>
                  <a:pt x="79598" y="74689"/>
                </a:lnTo>
                <a:lnTo>
                  <a:pt x="75807" y="74689"/>
                </a:lnTo>
                <a:lnTo>
                  <a:pt x="75807" y="70929"/>
                </a:lnTo>
                <a:close/>
                <a:moveTo>
                  <a:pt x="83573" y="70929"/>
                </a:moveTo>
                <a:lnTo>
                  <a:pt x="83573" y="74689"/>
                </a:lnTo>
                <a:lnTo>
                  <a:pt x="79782" y="74689"/>
                </a:lnTo>
                <a:lnTo>
                  <a:pt x="79782" y="70929"/>
                </a:lnTo>
                <a:close/>
                <a:moveTo>
                  <a:pt x="87549" y="70929"/>
                </a:moveTo>
                <a:lnTo>
                  <a:pt x="87549" y="74689"/>
                </a:lnTo>
                <a:lnTo>
                  <a:pt x="83757" y="74689"/>
                </a:lnTo>
                <a:lnTo>
                  <a:pt x="83757" y="70929"/>
                </a:lnTo>
                <a:close/>
                <a:moveTo>
                  <a:pt x="91524" y="70929"/>
                </a:moveTo>
                <a:lnTo>
                  <a:pt x="91524" y="74689"/>
                </a:lnTo>
                <a:lnTo>
                  <a:pt x="87733" y="74689"/>
                </a:lnTo>
                <a:lnTo>
                  <a:pt x="87733" y="70929"/>
                </a:lnTo>
                <a:close/>
                <a:moveTo>
                  <a:pt x="95499" y="70929"/>
                </a:moveTo>
                <a:lnTo>
                  <a:pt x="95499" y="74689"/>
                </a:lnTo>
                <a:lnTo>
                  <a:pt x="91708" y="74689"/>
                </a:lnTo>
                <a:lnTo>
                  <a:pt x="91708" y="70929"/>
                </a:lnTo>
                <a:close/>
                <a:moveTo>
                  <a:pt x="99474" y="70929"/>
                </a:moveTo>
                <a:lnTo>
                  <a:pt x="99474" y="74689"/>
                </a:lnTo>
                <a:lnTo>
                  <a:pt x="95684" y="74689"/>
                </a:lnTo>
                <a:lnTo>
                  <a:pt x="95684" y="70929"/>
                </a:lnTo>
                <a:close/>
                <a:moveTo>
                  <a:pt x="103449" y="70929"/>
                </a:moveTo>
                <a:lnTo>
                  <a:pt x="103449" y="74689"/>
                </a:lnTo>
                <a:lnTo>
                  <a:pt x="99659" y="74689"/>
                </a:lnTo>
                <a:lnTo>
                  <a:pt x="99659" y="70929"/>
                </a:lnTo>
                <a:close/>
                <a:moveTo>
                  <a:pt x="107424" y="70929"/>
                </a:moveTo>
                <a:lnTo>
                  <a:pt x="107424" y="74689"/>
                </a:lnTo>
                <a:lnTo>
                  <a:pt x="103634" y="74689"/>
                </a:lnTo>
                <a:lnTo>
                  <a:pt x="103634" y="70929"/>
                </a:lnTo>
                <a:close/>
                <a:moveTo>
                  <a:pt x="111400" y="70929"/>
                </a:moveTo>
                <a:lnTo>
                  <a:pt x="111400" y="74689"/>
                </a:lnTo>
                <a:lnTo>
                  <a:pt x="107609" y="74689"/>
                </a:lnTo>
                <a:lnTo>
                  <a:pt x="107609" y="70929"/>
                </a:lnTo>
                <a:close/>
                <a:moveTo>
                  <a:pt x="115376" y="70929"/>
                </a:moveTo>
                <a:lnTo>
                  <a:pt x="115376" y="74689"/>
                </a:lnTo>
                <a:lnTo>
                  <a:pt x="111585" y="74689"/>
                </a:lnTo>
                <a:lnTo>
                  <a:pt x="111585" y="70929"/>
                </a:lnTo>
                <a:close/>
                <a:moveTo>
                  <a:pt x="119351" y="70929"/>
                </a:moveTo>
                <a:lnTo>
                  <a:pt x="119351" y="74689"/>
                </a:lnTo>
                <a:lnTo>
                  <a:pt x="115560" y="74689"/>
                </a:lnTo>
                <a:lnTo>
                  <a:pt x="115560" y="70929"/>
                </a:lnTo>
                <a:close/>
                <a:moveTo>
                  <a:pt x="123326" y="70929"/>
                </a:moveTo>
                <a:lnTo>
                  <a:pt x="123326" y="74689"/>
                </a:lnTo>
                <a:lnTo>
                  <a:pt x="119535" y="74689"/>
                </a:lnTo>
                <a:lnTo>
                  <a:pt x="119535" y="70929"/>
                </a:lnTo>
                <a:close/>
                <a:moveTo>
                  <a:pt x="127301" y="70929"/>
                </a:moveTo>
                <a:lnTo>
                  <a:pt x="127301" y="74689"/>
                </a:lnTo>
                <a:lnTo>
                  <a:pt x="123510" y="74689"/>
                </a:lnTo>
                <a:lnTo>
                  <a:pt x="123510" y="70929"/>
                </a:lnTo>
                <a:close/>
                <a:moveTo>
                  <a:pt x="131277" y="70929"/>
                </a:moveTo>
                <a:lnTo>
                  <a:pt x="131277" y="74689"/>
                </a:lnTo>
                <a:lnTo>
                  <a:pt x="127485" y="74689"/>
                </a:lnTo>
                <a:lnTo>
                  <a:pt x="127485" y="70929"/>
                </a:lnTo>
                <a:close/>
                <a:moveTo>
                  <a:pt x="135252" y="70929"/>
                </a:moveTo>
                <a:lnTo>
                  <a:pt x="135252" y="74689"/>
                </a:lnTo>
                <a:lnTo>
                  <a:pt x="131461" y="74689"/>
                </a:lnTo>
                <a:lnTo>
                  <a:pt x="131461" y="70929"/>
                </a:lnTo>
                <a:close/>
                <a:moveTo>
                  <a:pt x="139227" y="70929"/>
                </a:moveTo>
                <a:lnTo>
                  <a:pt x="139227" y="74689"/>
                </a:lnTo>
                <a:lnTo>
                  <a:pt x="135436" y="74689"/>
                </a:lnTo>
                <a:lnTo>
                  <a:pt x="135436" y="70929"/>
                </a:lnTo>
                <a:close/>
                <a:moveTo>
                  <a:pt x="143202" y="70929"/>
                </a:moveTo>
                <a:lnTo>
                  <a:pt x="143202" y="74689"/>
                </a:lnTo>
                <a:lnTo>
                  <a:pt x="139411" y="74689"/>
                </a:lnTo>
                <a:lnTo>
                  <a:pt x="139411" y="70929"/>
                </a:lnTo>
                <a:close/>
                <a:moveTo>
                  <a:pt x="147177" y="70929"/>
                </a:moveTo>
                <a:lnTo>
                  <a:pt x="147177" y="74689"/>
                </a:lnTo>
                <a:lnTo>
                  <a:pt x="143387" y="74689"/>
                </a:lnTo>
                <a:lnTo>
                  <a:pt x="143387" y="70929"/>
                </a:lnTo>
                <a:close/>
                <a:moveTo>
                  <a:pt x="151224" y="70929"/>
                </a:moveTo>
                <a:lnTo>
                  <a:pt x="151224" y="74689"/>
                </a:lnTo>
                <a:lnTo>
                  <a:pt x="147362" y="74689"/>
                </a:lnTo>
                <a:lnTo>
                  <a:pt x="147362" y="70929"/>
                </a:lnTo>
                <a:close/>
                <a:moveTo>
                  <a:pt x="4068" y="74872"/>
                </a:moveTo>
                <a:lnTo>
                  <a:pt x="4068" y="78632"/>
                </a:lnTo>
                <a:lnTo>
                  <a:pt x="184" y="78632"/>
                </a:lnTo>
                <a:lnTo>
                  <a:pt x="184" y="74872"/>
                </a:lnTo>
                <a:close/>
                <a:moveTo>
                  <a:pt x="8043" y="74872"/>
                </a:moveTo>
                <a:lnTo>
                  <a:pt x="8043" y="78632"/>
                </a:lnTo>
                <a:lnTo>
                  <a:pt x="4252" y="78632"/>
                </a:lnTo>
                <a:lnTo>
                  <a:pt x="4252" y="74872"/>
                </a:lnTo>
                <a:close/>
                <a:moveTo>
                  <a:pt x="12018" y="74872"/>
                </a:moveTo>
                <a:lnTo>
                  <a:pt x="12018" y="78632"/>
                </a:lnTo>
                <a:lnTo>
                  <a:pt x="8227" y="78632"/>
                </a:lnTo>
                <a:lnTo>
                  <a:pt x="8227" y="74872"/>
                </a:lnTo>
                <a:close/>
                <a:moveTo>
                  <a:pt x="15993" y="74872"/>
                </a:moveTo>
                <a:lnTo>
                  <a:pt x="15993" y="78632"/>
                </a:lnTo>
                <a:lnTo>
                  <a:pt x="12202" y="78632"/>
                </a:lnTo>
                <a:lnTo>
                  <a:pt x="12202" y="74872"/>
                </a:lnTo>
                <a:close/>
                <a:moveTo>
                  <a:pt x="19968" y="74872"/>
                </a:moveTo>
                <a:lnTo>
                  <a:pt x="19968" y="78632"/>
                </a:lnTo>
                <a:lnTo>
                  <a:pt x="16177" y="78632"/>
                </a:lnTo>
                <a:lnTo>
                  <a:pt x="16177" y="74872"/>
                </a:lnTo>
                <a:close/>
                <a:moveTo>
                  <a:pt x="23944" y="74872"/>
                </a:moveTo>
                <a:lnTo>
                  <a:pt x="23944" y="78632"/>
                </a:lnTo>
                <a:lnTo>
                  <a:pt x="20153" y="78632"/>
                </a:lnTo>
                <a:lnTo>
                  <a:pt x="20153" y="74872"/>
                </a:lnTo>
                <a:close/>
                <a:moveTo>
                  <a:pt x="27919" y="74872"/>
                </a:moveTo>
                <a:lnTo>
                  <a:pt x="27919" y="78632"/>
                </a:lnTo>
                <a:lnTo>
                  <a:pt x="24129" y="78632"/>
                </a:lnTo>
                <a:lnTo>
                  <a:pt x="24129" y="74872"/>
                </a:lnTo>
                <a:close/>
                <a:moveTo>
                  <a:pt x="31895" y="74872"/>
                </a:moveTo>
                <a:lnTo>
                  <a:pt x="31895" y="78632"/>
                </a:lnTo>
                <a:lnTo>
                  <a:pt x="28104" y="78632"/>
                </a:lnTo>
                <a:lnTo>
                  <a:pt x="28104" y="74872"/>
                </a:lnTo>
                <a:close/>
                <a:moveTo>
                  <a:pt x="35870" y="74872"/>
                </a:moveTo>
                <a:lnTo>
                  <a:pt x="35870" y="78632"/>
                </a:lnTo>
                <a:lnTo>
                  <a:pt x="32079" y="78632"/>
                </a:lnTo>
                <a:lnTo>
                  <a:pt x="32079" y="74872"/>
                </a:lnTo>
                <a:close/>
                <a:moveTo>
                  <a:pt x="39845" y="74872"/>
                </a:moveTo>
                <a:lnTo>
                  <a:pt x="39845" y="78632"/>
                </a:lnTo>
                <a:lnTo>
                  <a:pt x="36054" y="78632"/>
                </a:lnTo>
                <a:lnTo>
                  <a:pt x="36054" y="74872"/>
                </a:lnTo>
                <a:close/>
                <a:moveTo>
                  <a:pt x="43821" y="74872"/>
                </a:moveTo>
                <a:lnTo>
                  <a:pt x="43821" y="78632"/>
                </a:lnTo>
                <a:lnTo>
                  <a:pt x="40029" y="78632"/>
                </a:lnTo>
                <a:lnTo>
                  <a:pt x="40029" y="74872"/>
                </a:lnTo>
                <a:close/>
                <a:moveTo>
                  <a:pt x="47796" y="74872"/>
                </a:moveTo>
                <a:lnTo>
                  <a:pt x="47796" y="78632"/>
                </a:lnTo>
                <a:lnTo>
                  <a:pt x="44005" y="78632"/>
                </a:lnTo>
                <a:lnTo>
                  <a:pt x="44005" y="74872"/>
                </a:lnTo>
                <a:close/>
                <a:moveTo>
                  <a:pt x="51771" y="74872"/>
                </a:moveTo>
                <a:lnTo>
                  <a:pt x="51771" y="78632"/>
                </a:lnTo>
                <a:lnTo>
                  <a:pt x="47980" y="78632"/>
                </a:lnTo>
                <a:lnTo>
                  <a:pt x="47980" y="74872"/>
                </a:lnTo>
                <a:close/>
                <a:moveTo>
                  <a:pt x="55746" y="74872"/>
                </a:moveTo>
                <a:lnTo>
                  <a:pt x="55746" y="78632"/>
                </a:lnTo>
                <a:lnTo>
                  <a:pt x="51955" y="78632"/>
                </a:lnTo>
                <a:lnTo>
                  <a:pt x="51955" y="74872"/>
                </a:lnTo>
                <a:close/>
                <a:moveTo>
                  <a:pt x="59721" y="74872"/>
                </a:moveTo>
                <a:lnTo>
                  <a:pt x="59721" y="78632"/>
                </a:lnTo>
                <a:lnTo>
                  <a:pt x="55931" y="78632"/>
                </a:lnTo>
                <a:lnTo>
                  <a:pt x="55931" y="74872"/>
                </a:lnTo>
                <a:close/>
                <a:moveTo>
                  <a:pt x="63696" y="74872"/>
                </a:moveTo>
                <a:lnTo>
                  <a:pt x="63696" y="78632"/>
                </a:lnTo>
                <a:lnTo>
                  <a:pt x="59906" y="78632"/>
                </a:lnTo>
                <a:lnTo>
                  <a:pt x="59906" y="74872"/>
                </a:lnTo>
                <a:close/>
                <a:moveTo>
                  <a:pt x="67672" y="74872"/>
                </a:moveTo>
                <a:lnTo>
                  <a:pt x="67672" y="78632"/>
                </a:lnTo>
                <a:lnTo>
                  <a:pt x="63881" y="78632"/>
                </a:lnTo>
                <a:lnTo>
                  <a:pt x="63881" y="74872"/>
                </a:lnTo>
                <a:close/>
                <a:moveTo>
                  <a:pt x="71648" y="74872"/>
                </a:moveTo>
                <a:lnTo>
                  <a:pt x="71648" y="78632"/>
                </a:lnTo>
                <a:lnTo>
                  <a:pt x="67857" y="78632"/>
                </a:lnTo>
                <a:lnTo>
                  <a:pt x="67857" y="74872"/>
                </a:lnTo>
                <a:close/>
                <a:moveTo>
                  <a:pt x="75623" y="74872"/>
                </a:moveTo>
                <a:lnTo>
                  <a:pt x="75623" y="78632"/>
                </a:lnTo>
                <a:lnTo>
                  <a:pt x="71832" y="78632"/>
                </a:lnTo>
                <a:lnTo>
                  <a:pt x="71832" y="74872"/>
                </a:lnTo>
                <a:close/>
                <a:moveTo>
                  <a:pt x="79598" y="74872"/>
                </a:moveTo>
                <a:lnTo>
                  <a:pt x="79598" y="78632"/>
                </a:lnTo>
                <a:lnTo>
                  <a:pt x="75807" y="78632"/>
                </a:lnTo>
                <a:lnTo>
                  <a:pt x="75807" y="74872"/>
                </a:lnTo>
                <a:close/>
                <a:moveTo>
                  <a:pt x="83573" y="74872"/>
                </a:moveTo>
                <a:lnTo>
                  <a:pt x="83573" y="78632"/>
                </a:lnTo>
                <a:lnTo>
                  <a:pt x="79782" y="78632"/>
                </a:lnTo>
                <a:lnTo>
                  <a:pt x="79782" y="74872"/>
                </a:lnTo>
                <a:close/>
                <a:moveTo>
                  <a:pt x="87549" y="74872"/>
                </a:moveTo>
                <a:lnTo>
                  <a:pt x="87549" y="78632"/>
                </a:lnTo>
                <a:lnTo>
                  <a:pt x="83757" y="78632"/>
                </a:lnTo>
                <a:lnTo>
                  <a:pt x="83757" y="74872"/>
                </a:lnTo>
                <a:close/>
                <a:moveTo>
                  <a:pt x="91524" y="74872"/>
                </a:moveTo>
                <a:lnTo>
                  <a:pt x="91524" y="78632"/>
                </a:lnTo>
                <a:lnTo>
                  <a:pt x="87733" y="78632"/>
                </a:lnTo>
                <a:lnTo>
                  <a:pt x="87733" y="74872"/>
                </a:lnTo>
                <a:close/>
                <a:moveTo>
                  <a:pt x="95499" y="74872"/>
                </a:moveTo>
                <a:lnTo>
                  <a:pt x="95499" y="78632"/>
                </a:lnTo>
                <a:lnTo>
                  <a:pt x="91708" y="78632"/>
                </a:lnTo>
                <a:lnTo>
                  <a:pt x="91708" y="74872"/>
                </a:lnTo>
                <a:close/>
                <a:moveTo>
                  <a:pt x="99474" y="74872"/>
                </a:moveTo>
                <a:lnTo>
                  <a:pt x="99474" y="78632"/>
                </a:lnTo>
                <a:lnTo>
                  <a:pt x="95684" y="78632"/>
                </a:lnTo>
                <a:lnTo>
                  <a:pt x="95684" y="74872"/>
                </a:lnTo>
                <a:close/>
                <a:moveTo>
                  <a:pt x="103449" y="74872"/>
                </a:moveTo>
                <a:lnTo>
                  <a:pt x="103449" y="78632"/>
                </a:lnTo>
                <a:lnTo>
                  <a:pt x="99659" y="78632"/>
                </a:lnTo>
                <a:lnTo>
                  <a:pt x="99659" y="74872"/>
                </a:lnTo>
                <a:close/>
                <a:moveTo>
                  <a:pt x="107424" y="74872"/>
                </a:moveTo>
                <a:lnTo>
                  <a:pt x="107424" y="78632"/>
                </a:lnTo>
                <a:lnTo>
                  <a:pt x="103634" y="78632"/>
                </a:lnTo>
                <a:lnTo>
                  <a:pt x="103634" y="74872"/>
                </a:lnTo>
                <a:close/>
                <a:moveTo>
                  <a:pt x="111400" y="74872"/>
                </a:moveTo>
                <a:lnTo>
                  <a:pt x="111400" y="78632"/>
                </a:lnTo>
                <a:lnTo>
                  <a:pt x="107609" y="78632"/>
                </a:lnTo>
                <a:lnTo>
                  <a:pt x="107609" y="74872"/>
                </a:lnTo>
                <a:close/>
                <a:moveTo>
                  <a:pt x="115376" y="74872"/>
                </a:moveTo>
                <a:lnTo>
                  <a:pt x="115376" y="78632"/>
                </a:lnTo>
                <a:lnTo>
                  <a:pt x="111585" y="78632"/>
                </a:lnTo>
                <a:lnTo>
                  <a:pt x="111585" y="74872"/>
                </a:lnTo>
                <a:close/>
                <a:moveTo>
                  <a:pt x="119351" y="74872"/>
                </a:moveTo>
                <a:lnTo>
                  <a:pt x="119351" y="78632"/>
                </a:lnTo>
                <a:lnTo>
                  <a:pt x="115560" y="78632"/>
                </a:lnTo>
                <a:lnTo>
                  <a:pt x="115560" y="74872"/>
                </a:lnTo>
                <a:close/>
                <a:moveTo>
                  <a:pt x="123326" y="74872"/>
                </a:moveTo>
                <a:lnTo>
                  <a:pt x="123326" y="78632"/>
                </a:lnTo>
                <a:lnTo>
                  <a:pt x="119535" y="78632"/>
                </a:lnTo>
                <a:lnTo>
                  <a:pt x="119535" y="74872"/>
                </a:lnTo>
                <a:close/>
                <a:moveTo>
                  <a:pt x="127301" y="74872"/>
                </a:moveTo>
                <a:lnTo>
                  <a:pt x="127301" y="78632"/>
                </a:lnTo>
                <a:lnTo>
                  <a:pt x="123510" y="78632"/>
                </a:lnTo>
                <a:lnTo>
                  <a:pt x="123510" y="74872"/>
                </a:lnTo>
                <a:close/>
                <a:moveTo>
                  <a:pt x="131277" y="74872"/>
                </a:moveTo>
                <a:lnTo>
                  <a:pt x="131277" y="78632"/>
                </a:lnTo>
                <a:lnTo>
                  <a:pt x="127485" y="78632"/>
                </a:lnTo>
                <a:lnTo>
                  <a:pt x="127485" y="74872"/>
                </a:lnTo>
                <a:close/>
                <a:moveTo>
                  <a:pt x="135252" y="74872"/>
                </a:moveTo>
                <a:lnTo>
                  <a:pt x="135252" y="78632"/>
                </a:lnTo>
                <a:lnTo>
                  <a:pt x="131461" y="78632"/>
                </a:lnTo>
                <a:lnTo>
                  <a:pt x="131461" y="74872"/>
                </a:lnTo>
                <a:close/>
                <a:moveTo>
                  <a:pt x="139227" y="74872"/>
                </a:moveTo>
                <a:lnTo>
                  <a:pt x="139227" y="78632"/>
                </a:lnTo>
                <a:lnTo>
                  <a:pt x="135436" y="78632"/>
                </a:lnTo>
                <a:lnTo>
                  <a:pt x="135436" y="74872"/>
                </a:lnTo>
                <a:close/>
                <a:moveTo>
                  <a:pt x="143202" y="74872"/>
                </a:moveTo>
                <a:lnTo>
                  <a:pt x="143202" y="78632"/>
                </a:lnTo>
                <a:lnTo>
                  <a:pt x="139411" y="78632"/>
                </a:lnTo>
                <a:lnTo>
                  <a:pt x="139411" y="74872"/>
                </a:lnTo>
                <a:close/>
                <a:moveTo>
                  <a:pt x="147177" y="74872"/>
                </a:moveTo>
                <a:lnTo>
                  <a:pt x="147177" y="78632"/>
                </a:lnTo>
                <a:lnTo>
                  <a:pt x="143387" y="78632"/>
                </a:lnTo>
                <a:lnTo>
                  <a:pt x="143387" y="74872"/>
                </a:lnTo>
                <a:close/>
                <a:moveTo>
                  <a:pt x="151224" y="74872"/>
                </a:moveTo>
                <a:lnTo>
                  <a:pt x="151224" y="78632"/>
                </a:lnTo>
                <a:lnTo>
                  <a:pt x="147362" y="78632"/>
                </a:lnTo>
                <a:lnTo>
                  <a:pt x="147362" y="74872"/>
                </a:lnTo>
                <a:close/>
                <a:moveTo>
                  <a:pt x="4068" y="78815"/>
                </a:moveTo>
                <a:lnTo>
                  <a:pt x="4068" y="82574"/>
                </a:lnTo>
                <a:lnTo>
                  <a:pt x="184" y="82574"/>
                </a:lnTo>
                <a:lnTo>
                  <a:pt x="184" y="78815"/>
                </a:lnTo>
                <a:close/>
                <a:moveTo>
                  <a:pt x="8043" y="78815"/>
                </a:moveTo>
                <a:lnTo>
                  <a:pt x="8043" y="82574"/>
                </a:lnTo>
                <a:lnTo>
                  <a:pt x="4252" y="82574"/>
                </a:lnTo>
                <a:lnTo>
                  <a:pt x="4252" y="78815"/>
                </a:lnTo>
                <a:close/>
                <a:moveTo>
                  <a:pt x="12018" y="78815"/>
                </a:moveTo>
                <a:lnTo>
                  <a:pt x="12018" y="82574"/>
                </a:lnTo>
                <a:lnTo>
                  <a:pt x="8227" y="82574"/>
                </a:lnTo>
                <a:lnTo>
                  <a:pt x="8227" y="78815"/>
                </a:lnTo>
                <a:close/>
                <a:moveTo>
                  <a:pt x="15993" y="78815"/>
                </a:moveTo>
                <a:lnTo>
                  <a:pt x="15993" y="82574"/>
                </a:lnTo>
                <a:lnTo>
                  <a:pt x="12202" y="82574"/>
                </a:lnTo>
                <a:lnTo>
                  <a:pt x="12202" y="78815"/>
                </a:lnTo>
                <a:close/>
                <a:moveTo>
                  <a:pt x="19968" y="78815"/>
                </a:moveTo>
                <a:lnTo>
                  <a:pt x="19968" y="82574"/>
                </a:lnTo>
                <a:lnTo>
                  <a:pt x="16177" y="82574"/>
                </a:lnTo>
                <a:lnTo>
                  <a:pt x="16177" y="78815"/>
                </a:lnTo>
                <a:close/>
                <a:moveTo>
                  <a:pt x="23944" y="78815"/>
                </a:moveTo>
                <a:lnTo>
                  <a:pt x="23944" y="82574"/>
                </a:lnTo>
                <a:lnTo>
                  <a:pt x="20152" y="82574"/>
                </a:lnTo>
                <a:lnTo>
                  <a:pt x="20152" y="78815"/>
                </a:lnTo>
                <a:close/>
                <a:moveTo>
                  <a:pt x="27919" y="78815"/>
                </a:moveTo>
                <a:lnTo>
                  <a:pt x="27919" y="82574"/>
                </a:lnTo>
                <a:lnTo>
                  <a:pt x="24129" y="82574"/>
                </a:lnTo>
                <a:lnTo>
                  <a:pt x="24129" y="78815"/>
                </a:lnTo>
                <a:close/>
                <a:moveTo>
                  <a:pt x="31895" y="78815"/>
                </a:moveTo>
                <a:lnTo>
                  <a:pt x="31895" y="82574"/>
                </a:lnTo>
                <a:lnTo>
                  <a:pt x="28104" y="82574"/>
                </a:lnTo>
                <a:lnTo>
                  <a:pt x="28104" y="78815"/>
                </a:lnTo>
                <a:close/>
                <a:moveTo>
                  <a:pt x="35870" y="78815"/>
                </a:moveTo>
                <a:lnTo>
                  <a:pt x="35870" y="82574"/>
                </a:lnTo>
                <a:lnTo>
                  <a:pt x="32079" y="82574"/>
                </a:lnTo>
                <a:lnTo>
                  <a:pt x="32079" y="78815"/>
                </a:lnTo>
                <a:close/>
                <a:moveTo>
                  <a:pt x="39845" y="78815"/>
                </a:moveTo>
                <a:lnTo>
                  <a:pt x="39845" y="82574"/>
                </a:lnTo>
                <a:lnTo>
                  <a:pt x="36054" y="82574"/>
                </a:lnTo>
                <a:lnTo>
                  <a:pt x="36054" y="78815"/>
                </a:lnTo>
                <a:close/>
                <a:moveTo>
                  <a:pt x="43821" y="78815"/>
                </a:moveTo>
                <a:lnTo>
                  <a:pt x="43821" y="82574"/>
                </a:lnTo>
                <a:lnTo>
                  <a:pt x="40029" y="82574"/>
                </a:lnTo>
                <a:lnTo>
                  <a:pt x="40029" y="78815"/>
                </a:lnTo>
                <a:close/>
                <a:moveTo>
                  <a:pt x="47796" y="78815"/>
                </a:moveTo>
                <a:lnTo>
                  <a:pt x="47796" y="82574"/>
                </a:lnTo>
                <a:lnTo>
                  <a:pt x="44005" y="82574"/>
                </a:lnTo>
                <a:lnTo>
                  <a:pt x="44005" y="78815"/>
                </a:lnTo>
                <a:close/>
                <a:moveTo>
                  <a:pt x="51771" y="78815"/>
                </a:moveTo>
                <a:lnTo>
                  <a:pt x="51771" y="82574"/>
                </a:lnTo>
                <a:lnTo>
                  <a:pt x="47980" y="82574"/>
                </a:lnTo>
                <a:lnTo>
                  <a:pt x="47980" y="78815"/>
                </a:lnTo>
                <a:close/>
                <a:moveTo>
                  <a:pt x="55746" y="78815"/>
                </a:moveTo>
                <a:lnTo>
                  <a:pt x="55746" y="82574"/>
                </a:lnTo>
                <a:lnTo>
                  <a:pt x="51955" y="82574"/>
                </a:lnTo>
                <a:lnTo>
                  <a:pt x="51955" y="78815"/>
                </a:lnTo>
                <a:close/>
                <a:moveTo>
                  <a:pt x="59721" y="78815"/>
                </a:moveTo>
                <a:lnTo>
                  <a:pt x="59721" y="82574"/>
                </a:lnTo>
                <a:lnTo>
                  <a:pt x="55931" y="82574"/>
                </a:lnTo>
                <a:lnTo>
                  <a:pt x="55931" y="78815"/>
                </a:lnTo>
                <a:close/>
                <a:moveTo>
                  <a:pt x="63696" y="78815"/>
                </a:moveTo>
                <a:lnTo>
                  <a:pt x="63696" y="82574"/>
                </a:lnTo>
                <a:lnTo>
                  <a:pt x="59906" y="82574"/>
                </a:lnTo>
                <a:lnTo>
                  <a:pt x="59906" y="78815"/>
                </a:lnTo>
                <a:close/>
                <a:moveTo>
                  <a:pt x="67672" y="78815"/>
                </a:moveTo>
                <a:lnTo>
                  <a:pt x="67672" y="82574"/>
                </a:lnTo>
                <a:lnTo>
                  <a:pt x="63881" y="82574"/>
                </a:lnTo>
                <a:lnTo>
                  <a:pt x="63881" y="78815"/>
                </a:lnTo>
                <a:close/>
                <a:moveTo>
                  <a:pt x="71648" y="78815"/>
                </a:moveTo>
                <a:lnTo>
                  <a:pt x="71648" y="82574"/>
                </a:lnTo>
                <a:lnTo>
                  <a:pt x="67857" y="82574"/>
                </a:lnTo>
                <a:lnTo>
                  <a:pt x="67857" y="78815"/>
                </a:lnTo>
                <a:close/>
                <a:moveTo>
                  <a:pt x="75623" y="78815"/>
                </a:moveTo>
                <a:lnTo>
                  <a:pt x="75623" y="82574"/>
                </a:lnTo>
                <a:lnTo>
                  <a:pt x="71832" y="82574"/>
                </a:lnTo>
                <a:lnTo>
                  <a:pt x="71832" y="78815"/>
                </a:lnTo>
                <a:close/>
                <a:moveTo>
                  <a:pt x="79598" y="78815"/>
                </a:moveTo>
                <a:lnTo>
                  <a:pt x="79598" y="82574"/>
                </a:lnTo>
                <a:lnTo>
                  <a:pt x="75807" y="82574"/>
                </a:lnTo>
                <a:lnTo>
                  <a:pt x="75807" y="78815"/>
                </a:lnTo>
                <a:close/>
                <a:moveTo>
                  <a:pt x="83573" y="78815"/>
                </a:moveTo>
                <a:lnTo>
                  <a:pt x="83573" y="82574"/>
                </a:lnTo>
                <a:lnTo>
                  <a:pt x="79782" y="82574"/>
                </a:lnTo>
                <a:lnTo>
                  <a:pt x="79782" y="78815"/>
                </a:lnTo>
                <a:close/>
                <a:moveTo>
                  <a:pt x="87549" y="78815"/>
                </a:moveTo>
                <a:lnTo>
                  <a:pt x="87549" y="82574"/>
                </a:lnTo>
                <a:lnTo>
                  <a:pt x="83757" y="82574"/>
                </a:lnTo>
                <a:lnTo>
                  <a:pt x="83757" y="78815"/>
                </a:lnTo>
                <a:close/>
                <a:moveTo>
                  <a:pt x="91524" y="78815"/>
                </a:moveTo>
                <a:lnTo>
                  <a:pt x="91524" y="82574"/>
                </a:lnTo>
                <a:lnTo>
                  <a:pt x="87733" y="82574"/>
                </a:lnTo>
                <a:lnTo>
                  <a:pt x="87733" y="78815"/>
                </a:lnTo>
                <a:close/>
                <a:moveTo>
                  <a:pt x="95499" y="78815"/>
                </a:moveTo>
                <a:lnTo>
                  <a:pt x="95499" y="82574"/>
                </a:lnTo>
                <a:lnTo>
                  <a:pt x="91708" y="82574"/>
                </a:lnTo>
                <a:lnTo>
                  <a:pt x="91708" y="78815"/>
                </a:lnTo>
                <a:close/>
                <a:moveTo>
                  <a:pt x="99474" y="78815"/>
                </a:moveTo>
                <a:lnTo>
                  <a:pt x="99474" y="82574"/>
                </a:lnTo>
                <a:lnTo>
                  <a:pt x="95684" y="82574"/>
                </a:lnTo>
                <a:lnTo>
                  <a:pt x="95684" y="78815"/>
                </a:lnTo>
                <a:close/>
                <a:moveTo>
                  <a:pt x="103449" y="78815"/>
                </a:moveTo>
                <a:lnTo>
                  <a:pt x="103449" y="82574"/>
                </a:lnTo>
                <a:lnTo>
                  <a:pt x="99659" y="82574"/>
                </a:lnTo>
                <a:lnTo>
                  <a:pt x="99659" y="78815"/>
                </a:lnTo>
                <a:close/>
                <a:moveTo>
                  <a:pt x="107424" y="78815"/>
                </a:moveTo>
                <a:lnTo>
                  <a:pt x="107424" y="82574"/>
                </a:lnTo>
                <a:lnTo>
                  <a:pt x="103634" y="82574"/>
                </a:lnTo>
                <a:lnTo>
                  <a:pt x="103634" y="78815"/>
                </a:lnTo>
                <a:close/>
                <a:moveTo>
                  <a:pt x="111400" y="78815"/>
                </a:moveTo>
                <a:lnTo>
                  <a:pt x="111400" y="82574"/>
                </a:lnTo>
                <a:lnTo>
                  <a:pt x="107609" y="82574"/>
                </a:lnTo>
                <a:lnTo>
                  <a:pt x="107609" y="78815"/>
                </a:lnTo>
                <a:close/>
                <a:moveTo>
                  <a:pt x="115376" y="78815"/>
                </a:moveTo>
                <a:lnTo>
                  <a:pt x="115376" y="82574"/>
                </a:lnTo>
                <a:lnTo>
                  <a:pt x="111585" y="82574"/>
                </a:lnTo>
                <a:lnTo>
                  <a:pt x="111585" y="78815"/>
                </a:lnTo>
                <a:close/>
                <a:moveTo>
                  <a:pt x="119351" y="78815"/>
                </a:moveTo>
                <a:lnTo>
                  <a:pt x="119351" y="82574"/>
                </a:lnTo>
                <a:lnTo>
                  <a:pt x="115560" y="82574"/>
                </a:lnTo>
                <a:lnTo>
                  <a:pt x="115560" y="78815"/>
                </a:lnTo>
                <a:close/>
                <a:moveTo>
                  <a:pt x="123326" y="78815"/>
                </a:moveTo>
                <a:lnTo>
                  <a:pt x="123326" y="82574"/>
                </a:lnTo>
                <a:lnTo>
                  <a:pt x="119535" y="82574"/>
                </a:lnTo>
                <a:lnTo>
                  <a:pt x="119535" y="78815"/>
                </a:lnTo>
                <a:close/>
                <a:moveTo>
                  <a:pt x="127301" y="78815"/>
                </a:moveTo>
                <a:lnTo>
                  <a:pt x="127301" y="82574"/>
                </a:lnTo>
                <a:lnTo>
                  <a:pt x="123510" y="82574"/>
                </a:lnTo>
                <a:lnTo>
                  <a:pt x="123510" y="78815"/>
                </a:lnTo>
                <a:close/>
                <a:moveTo>
                  <a:pt x="131277" y="78815"/>
                </a:moveTo>
                <a:lnTo>
                  <a:pt x="131277" y="82574"/>
                </a:lnTo>
                <a:lnTo>
                  <a:pt x="127485" y="82574"/>
                </a:lnTo>
                <a:lnTo>
                  <a:pt x="127485" y="78815"/>
                </a:lnTo>
                <a:close/>
                <a:moveTo>
                  <a:pt x="135252" y="78815"/>
                </a:moveTo>
                <a:lnTo>
                  <a:pt x="135252" y="82574"/>
                </a:lnTo>
                <a:lnTo>
                  <a:pt x="131461" y="82574"/>
                </a:lnTo>
                <a:lnTo>
                  <a:pt x="131461" y="78815"/>
                </a:lnTo>
                <a:close/>
                <a:moveTo>
                  <a:pt x="139227" y="78815"/>
                </a:moveTo>
                <a:lnTo>
                  <a:pt x="139227" y="82574"/>
                </a:lnTo>
                <a:lnTo>
                  <a:pt x="135436" y="82574"/>
                </a:lnTo>
                <a:lnTo>
                  <a:pt x="135436" y="78815"/>
                </a:lnTo>
                <a:close/>
                <a:moveTo>
                  <a:pt x="143202" y="78815"/>
                </a:moveTo>
                <a:lnTo>
                  <a:pt x="143202" y="82574"/>
                </a:lnTo>
                <a:lnTo>
                  <a:pt x="139411" y="82574"/>
                </a:lnTo>
                <a:lnTo>
                  <a:pt x="139411" y="78815"/>
                </a:lnTo>
                <a:close/>
                <a:moveTo>
                  <a:pt x="147177" y="78815"/>
                </a:moveTo>
                <a:lnTo>
                  <a:pt x="147177" y="82574"/>
                </a:lnTo>
                <a:lnTo>
                  <a:pt x="143387" y="82574"/>
                </a:lnTo>
                <a:lnTo>
                  <a:pt x="143387" y="78815"/>
                </a:lnTo>
                <a:close/>
                <a:moveTo>
                  <a:pt x="151224" y="78815"/>
                </a:moveTo>
                <a:lnTo>
                  <a:pt x="151224" y="82574"/>
                </a:lnTo>
                <a:lnTo>
                  <a:pt x="147362" y="82574"/>
                </a:lnTo>
                <a:lnTo>
                  <a:pt x="147362" y="78815"/>
                </a:lnTo>
                <a:close/>
                <a:moveTo>
                  <a:pt x="4068" y="82757"/>
                </a:moveTo>
                <a:lnTo>
                  <a:pt x="4068" y="86517"/>
                </a:lnTo>
                <a:lnTo>
                  <a:pt x="184" y="86517"/>
                </a:lnTo>
                <a:lnTo>
                  <a:pt x="184" y="82757"/>
                </a:lnTo>
                <a:close/>
                <a:moveTo>
                  <a:pt x="8043" y="82757"/>
                </a:moveTo>
                <a:lnTo>
                  <a:pt x="8043" y="86517"/>
                </a:lnTo>
                <a:lnTo>
                  <a:pt x="4252" y="86517"/>
                </a:lnTo>
                <a:lnTo>
                  <a:pt x="4252" y="82757"/>
                </a:lnTo>
                <a:close/>
                <a:moveTo>
                  <a:pt x="12018" y="82757"/>
                </a:moveTo>
                <a:lnTo>
                  <a:pt x="12018" y="86517"/>
                </a:lnTo>
                <a:lnTo>
                  <a:pt x="8227" y="86517"/>
                </a:lnTo>
                <a:lnTo>
                  <a:pt x="8227" y="82757"/>
                </a:lnTo>
                <a:close/>
                <a:moveTo>
                  <a:pt x="15993" y="82757"/>
                </a:moveTo>
                <a:lnTo>
                  <a:pt x="15993" y="86517"/>
                </a:lnTo>
                <a:lnTo>
                  <a:pt x="12202" y="86517"/>
                </a:lnTo>
                <a:lnTo>
                  <a:pt x="12202" y="82757"/>
                </a:lnTo>
                <a:close/>
                <a:moveTo>
                  <a:pt x="19968" y="82757"/>
                </a:moveTo>
                <a:lnTo>
                  <a:pt x="19968" y="86517"/>
                </a:lnTo>
                <a:lnTo>
                  <a:pt x="16177" y="86517"/>
                </a:lnTo>
                <a:lnTo>
                  <a:pt x="16177" y="82757"/>
                </a:lnTo>
                <a:close/>
                <a:moveTo>
                  <a:pt x="23944" y="82757"/>
                </a:moveTo>
                <a:lnTo>
                  <a:pt x="23944" y="86517"/>
                </a:lnTo>
                <a:lnTo>
                  <a:pt x="20152" y="86517"/>
                </a:lnTo>
                <a:lnTo>
                  <a:pt x="20152" y="82757"/>
                </a:lnTo>
                <a:close/>
                <a:moveTo>
                  <a:pt x="27919" y="82757"/>
                </a:moveTo>
                <a:lnTo>
                  <a:pt x="27919" y="86517"/>
                </a:lnTo>
                <a:lnTo>
                  <a:pt x="24129" y="86517"/>
                </a:lnTo>
                <a:lnTo>
                  <a:pt x="24129" y="82757"/>
                </a:lnTo>
                <a:close/>
                <a:moveTo>
                  <a:pt x="31895" y="82757"/>
                </a:moveTo>
                <a:lnTo>
                  <a:pt x="31895" y="86517"/>
                </a:lnTo>
                <a:lnTo>
                  <a:pt x="28104" y="86517"/>
                </a:lnTo>
                <a:lnTo>
                  <a:pt x="28104" y="82757"/>
                </a:lnTo>
                <a:close/>
                <a:moveTo>
                  <a:pt x="35870" y="82757"/>
                </a:moveTo>
                <a:lnTo>
                  <a:pt x="35870" y="86517"/>
                </a:lnTo>
                <a:lnTo>
                  <a:pt x="32079" y="86517"/>
                </a:lnTo>
                <a:lnTo>
                  <a:pt x="32079" y="82757"/>
                </a:lnTo>
                <a:close/>
                <a:moveTo>
                  <a:pt x="39845" y="82757"/>
                </a:moveTo>
                <a:lnTo>
                  <a:pt x="39845" y="86517"/>
                </a:lnTo>
                <a:lnTo>
                  <a:pt x="36054" y="86517"/>
                </a:lnTo>
                <a:lnTo>
                  <a:pt x="36054" y="82757"/>
                </a:lnTo>
                <a:close/>
                <a:moveTo>
                  <a:pt x="43821" y="82757"/>
                </a:moveTo>
                <a:lnTo>
                  <a:pt x="43821" y="86517"/>
                </a:lnTo>
                <a:lnTo>
                  <a:pt x="40029" y="86517"/>
                </a:lnTo>
                <a:lnTo>
                  <a:pt x="40029" y="82757"/>
                </a:lnTo>
                <a:close/>
                <a:moveTo>
                  <a:pt x="47796" y="82757"/>
                </a:moveTo>
                <a:lnTo>
                  <a:pt x="47796" y="86517"/>
                </a:lnTo>
                <a:lnTo>
                  <a:pt x="44005" y="86517"/>
                </a:lnTo>
                <a:lnTo>
                  <a:pt x="44005" y="82757"/>
                </a:lnTo>
                <a:close/>
                <a:moveTo>
                  <a:pt x="51771" y="82757"/>
                </a:moveTo>
                <a:lnTo>
                  <a:pt x="51771" y="86517"/>
                </a:lnTo>
                <a:lnTo>
                  <a:pt x="47980" y="86517"/>
                </a:lnTo>
                <a:lnTo>
                  <a:pt x="47980" y="82757"/>
                </a:lnTo>
                <a:close/>
                <a:moveTo>
                  <a:pt x="55746" y="82757"/>
                </a:moveTo>
                <a:lnTo>
                  <a:pt x="55746" y="86517"/>
                </a:lnTo>
                <a:lnTo>
                  <a:pt x="51955" y="86517"/>
                </a:lnTo>
                <a:lnTo>
                  <a:pt x="51955" y="82757"/>
                </a:lnTo>
                <a:close/>
                <a:moveTo>
                  <a:pt x="59721" y="82757"/>
                </a:moveTo>
                <a:lnTo>
                  <a:pt x="59721" y="86517"/>
                </a:lnTo>
                <a:lnTo>
                  <a:pt x="55931" y="86517"/>
                </a:lnTo>
                <a:lnTo>
                  <a:pt x="55931" y="82757"/>
                </a:lnTo>
                <a:close/>
                <a:moveTo>
                  <a:pt x="63696" y="82757"/>
                </a:moveTo>
                <a:lnTo>
                  <a:pt x="63696" y="86517"/>
                </a:lnTo>
                <a:lnTo>
                  <a:pt x="59906" y="86517"/>
                </a:lnTo>
                <a:lnTo>
                  <a:pt x="59906" y="82757"/>
                </a:lnTo>
                <a:close/>
                <a:moveTo>
                  <a:pt x="67672" y="82757"/>
                </a:moveTo>
                <a:lnTo>
                  <a:pt x="67672" y="86517"/>
                </a:lnTo>
                <a:lnTo>
                  <a:pt x="63881" y="86517"/>
                </a:lnTo>
                <a:lnTo>
                  <a:pt x="63881" y="82757"/>
                </a:lnTo>
                <a:close/>
                <a:moveTo>
                  <a:pt x="71648" y="82757"/>
                </a:moveTo>
                <a:lnTo>
                  <a:pt x="71648" y="86517"/>
                </a:lnTo>
                <a:lnTo>
                  <a:pt x="67857" y="86517"/>
                </a:lnTo>
                <a:lnTo>
                  <a:pt x="67857" y="82757"/>
                </a:lnTo>
                <a:close/>
                <a:moveTo>
                  <a:pt x="75623" y="82757"/>
                </a:moveTo>
                <a:lnTo>
                  <a:pt x="75623" y="86517"/>
                </a:lnTo>
                <a:lnTo>
                  <a:pt x="71832" y="86517"/>
                </a:lnTo>
                <a:lnTo>
                  <a:pt x="71832" y="82757"/>
                </a:lnTo>
                <a:close/>
                <a:moveTo>
                  <a:pt x="79598" y="82757"/>
                </a:moveTo>
                <a:lnTo>
                  <a:pt x="79598" y="86517"/>
                </a:lnTo>
                <a:lnTo>
                  <a:pt x="75807" y="86517"/>
                </a:lnTo>
                <a:lnTo>
                  <a:pt x="75807" y="82757"/>
                </a:lnTo>
                <a:close/>
                <a:moveTo>
                  <a:pt x="83573" y="82757"/>
                </a:moveTo>
                <a:lnTo>
                  <a:pt x="83573" y="86517"/>
                </a:lnTo>
                <a:lnTo>
                  <a:pt x="79782" y="86517"/>
                </a:lnTo>
                <a:lnTo>
                  <a:pt x="79782" y="82757"/>
                </a:lnTo>
                <a:close/>
                <a:moveTo>
                  <a:pt x="87549" y="82757"/>
                </a:moveTo>
                <a:lnTo>
                  <a:pt x="87549" y="86517"/>
                </a:lnTo>
                <a:lnTo>
                  <a:pt x="83757" y="86517"/>
                </a:lnTo>
                <a:lnTo>
                  <a:pt x="83757" y="82757"/>
                </a:lnTo>
                <a:close/>
                <a:moveTo>
                  <a:pt x="91524" y="82757"/>
                </a:moveTo>
                <a:lnTo>
                  <a:pt x="91524" y="86517"/>
                </a:lnTo>
                <a:lnTo>
                  <a:pt x="87733" y="86517"/>
                </a:lnTo>
                <a:lnTo>
                  <a:pt x="87733" y="82757"/>
                </a:lnTo>
                <a:close/>
                <a:moveTo>
                  <a:pt x="95499" y="82757"/>
                </a:moveTo>
                <a:lnTo>
                  <a:pt x="95499" y="86517"/>
                </a:lnTo>
                <a:lnTo>
                  <a:pt x="91708" y="86517"/>
                </a:lnTo>
                <a:lnTo>
                  <a:pt x="91708" y="82757"/>
                </a:lnTo>
                <a:close/>
                <a:moveTo>
                  <a:pt x="99474" y="82757"/>
                </a:moveTo>
                <a:lnTo>
                  <a:pt x="99474" y="86517"/>
                </a:lnTo>
                <a:lnTo>
                  <a:pt x="95684" y="86517"/>
                </a:lnTo>
                <a:lnTo>
                  <a:pt x="95684" y="82757"/>
                </a:lnTo>
                <a:close/>
                <a:moveTo>
                  <a:pt x="103449" y="82757"/>
                </a:moveTo>
                <a:lnTo>
                  <a:pt x="103449" y="86517"/>
                </a:lnTo>
                <a:lnTo>
                  <a:pt x="99659" y="86517"/>
                </a:lnTo>
                <a:lnTo>
                  <a:pt x="99659" y="82757"/>
                </a:lnTo>
                <a:close/>
                <a:moveTo>
                  <a:pt x="107424" y="82757"/>
                </a:moveTo>
                <a:lnTo>
                  <a:pt x="107424" y="86517"/>
                </a:lnTo>
                <a:lnTo>
                  <a:pt x="103634" y="86517"/>
                </a:lnTo>
                <a:lnTo>
                  <a:pt x="103634" y="82757"/>
                </a:lnTo>
                <a:close/>
                <a:moveTo>
                  <a:pt x="111400" y="82757"/>
                </a:moveTo>
                <a:lnTo>
                  <a:pt x="111400" y="86517"/>
                </a:lnTo>
                <a:lnTo>
                  <a:pt x="107609" y="86517"/>
                </a:lnTo>
                <a:lnTo>
                  <a:pt x="107609" y="82757"/>
                </a:lnTo>
                <a:close/>
                <a:moveTo>
                  <a:pt x="115376" y="82757"/>
                </a:moveTo>
                <a:lnTo>
                  <a:pt x="115376" y="86517"/>
                </a:lnTo>
                <a:lnTo>
                  <a:pt x="111585" y="86517"/>
                </a:lnTo>
                <a:lnTo>
                  <a:pt x="111585" y="82757"/>
                </a:lnTo>
                <a:close/>
                <a:moveTo>
                  <a:pt x="119351" y="82757"/>
                </a:moveTo>
                <a:lnTo>
                  <a:pt x="119351" y="86517"/>
                </a:lnTo>
                <a:lnTo>
                  <a:pt x="115560" y="86517"/>
                </a:lnTo>
                <a:lnTo>
                  <a:pt x="115560" y="82757"/>
                </a:lnTo>
                <a:close/>
                <a:moveTo>
                  <a:pt x="123326" y="82757"/>
                </a:moveTo>
                <a:lnTo>
                  <a:pt x="123326" y="86517"/>
                </a:lnTo>
                <a:lnTo>
                  <a:pt x="119535" y="86517"/>
                </a:lnTo>
                <a:lnTo>
                  <a:pt x="119535" y="82757"/>
                </a:lnTo>
                <a:close/>
                <a:moveTo>
                  <a:pt x="127301" y="82757"/>
                </a:moveTo>
                <a:lnTo>
                  <a:pt x="127301" y="86517"/>
                </a:lnTo>
                <a:lnTo>
                  <a:pt x="123510" y="86517"/>
                </a:lnTo>
                <a:lnTo>
                  <a:pt x="123510" y="82757"/>
                </a:lnTo>
                <a:close/>
                <a:moveTo>
                  <a:pt x="131277" y="82757"/>
                </a:moveTo>
                <a:lnTo>
                  <a:pt x="131277" y="86517"/>
                </a:lnTo>
                <a:lnTo>
                  <a:pt x="127485" y="86517"/>
                </a:lnTo>
                <a:lnTo>
                  <a:pt x="127485" y="82757"/>
                </a:lnTo>
                <a:close/>
                <a:moveTo>
                  <a:pt x="135252" y="82757"/>
                </a:moveTo>
                <a:lnTo>
                  <a:pt x="135252" y="86517"/>
                </a:lnTo>
                <a:lnTo>
                  <a:pt x="131461" y="86517"/>
                </a:lnTo>
                <a:lnTo>
                  <a:pt x="131461" y="82757"/>
                </a:lnTo>
                <a:close/>
                <a:moveTo>
                  <a:pt x="139227" y="82757"/>
                </a:moveTo>
                <a:lnTo>
                  <a:pt x="139227" y="86517"/>
                </a:lnTo>
                <a:lnTo>
                  <a:pt x="135436" y="86517"/>
                </a:lnTo>
                <a:lnTo>
                  <a:pt x="135436" y="82757"/>
                </a:lnTo>
                <a:close/>
                <a:moveTo>
                  <a:pt x="143202" y="82757"/>
                </a:moveTo>
                <a:lnTo>
                  <a:pt x="143202" y="86517"/>
                </a:lnTo>
                <a:lnTo>
                  <a:pt x="139411" y="86517"/>
                </a:lnTo>
                <a:lnTo>
                  <a:pt x="139411" y="82757"/>
                </a:lnTo>
                <a:close/>
                <a:moveTo>
                  <a:pt x="147177" y="82757"/>
                </a:moveTo>
                <a:lnTo>
                  <a:pt x="147177" y="86517"/>
                </a:lnTo>
                <a:lnTo>
                  <a:pt x="143387" y="86517"/>
                </a:lnTo>
                <a:lnTo>
                  <a:pt x="143387" y="82757"/>
                </a:lnTo>
                <a:close/>
                <a:moveTo>
                  <a:pt x="151224" y="82757"/>
                </a:moveTo>
                <a:lnTo>
                  <a:pt x="151224" y="86517"/>
                </a:lnTo>
                <a:lnTo>
                  <a:pt x="147362" y="86517"/>
                </a:lnTo>
                <a:lnTo>
                  <a:pt x="147362" y="82757"/>
                </a:lnTo>
                <a:close/>
                <a:moveTo>
                  <a:pt x="4068" y="86700"/>
                </a:moveTo>
                <a:lnTo>
                  <a:pt x="4068" y="90460"/>
                </a:lnTo>
                <a:lnTo>
                  <a:pt x="184" y="90460"/>
                </a:lnTo>
                <a:lnTo>
                  <a:pt x="184" y="86700"/>
                </a:lnTo>
                <a:close/>
                <a:moveTo>
                  <a:pt x="8043" y="86700"/>
                </a:moveTo>
                <a:lnTo>
                  <a:pt x="8043" y="90460"/>
                </a:lnTo>
                <a:lnTo>
                  <a:pt x="4252" y="90460"/>
                </a:lnTo>
                <a:lnTo>
                  <a:pt x="4252" y="86700"/>
                </a:lnTo>
                <a:close/>
                <a:moveTo>
                  <a:pt x="12018" y="86700"/>
                </a:moveTo>
                <a:lnTo>
                  <a:pt x="12018" y="90460"/>
                </a:lnTo>
                <a:lnTo>
                  <a:pt x="8227" y="90460"/>
                </a:lnTo>
                <a:lnTo>
                  <a:pt x="8227" y="86700"/>
                </a:lnTo>
                <a:close/>
                <a:moveTo>
                  <a:pt x="15993" y="86700"/>
                </a:moveTo>
                <a:lnTo>
                  <a:pt x="15993" y="90460"/>
                </a:lnTo>
                <a:lnTo>
                  <a:pt x="12202" y="90460"/>
                </a:lnTo>
                <a:lnTo>
                  <a:pt x="12202" y="86700"/>
                </a:lnTo>
                <a:close/>
                <a:moveTo>
                  <a:pt x="19968" y="86700"/>
                </a:moveTo>
                <a:lnTo>
                  <a:pt x="19968" y="90460"/>
                </a:lnTo>
                <a:lnTo>
                  <a:pt x="16177" y="90460"/>
                </a:lnTo>
                <a:lnTo>
                  <a:pt x="16177" y="86700"/>
                </a:lnTo>
                <a:close/>
                <a:moveTo>
                  <a:pt x="23944" y="86700"/>
                </a:moveTo>
                <a:lnTo>
                  <a:pt x="23944" y="90460"/>
                </a:lnTo>
                <a:lnTo>
                  <a:pt x="20152" y="90460"/>
                </a:lnTo>
                <a:lnTo>
                  <a:pt x="20152" y="86700"/>
                </a:lnTo>
                <a:close/>
                <a:moveTo>
                  <a:pt x="27919" y="86700"/>
                </a:moveTo>
                <a:lnTo>
                  <a:pt x="27919" y="90460"/>
                </a:lnTo>
                <a:lnTo>
                  <a:pt x="24129" y="90460"/>
                </a:lnTo>
                <a:lnTo>
                  <a:pt x="24129" y="86700"/>
                </a:lnTo>
                <a:close/>
                <a:moveTo>
                  <a:pt x="31895" y="86700"/>
                </a:moveTo>
                <a:lnTo>
                  <a:pt x="31895" y="90460"/>
                </a:lnTo>
                <a:lnTo>
                  <a:pt x="28104" y="90460"/>
                </a:lnTo>
                <a:lnTo>
                  <a:pt x="28104" y="86700"/>
                </a:lnTo>
                <a:close/>
                <a:moveTo>
                  <a:pt x="35870" y="86700"/>
                </a:moveTo>
                <a:lnTo>
                  <a:pt x="35870" y="90460"/>
                </a:lnTo>
                <a:lnTo>
                  <a:pt x="32079" y="90460"/>
                </a:lnTo>
                <a:lnTo>
                  <a:pt x="32079" y="86700"/>
                </a:lnTo>
                <a:close/>
                <a:moveTo>
                  <a:pt x="39845" y="86700"/>
                </a:moveTo>
                <a:lnTo>
                  <a:pt x="39845" y="90460"/>
                </a:lnTo>
                <a:lnTo>
                  <a:pt x="36054" y="90460"/>
                </a:lnTo>
                <a:lnTo>
                  <a:pt x="36054" y="86700"/>
                </a:lnTo>
                <a:close/>
                <a:moveTo>
                  <a:pt x="43821" y="86700"/>
                </a:moveTo>
                <a:lnTo>
                  <a:pt x="43821" y="90460"/>
                </a:lnTo>
                <a:lnTo>
                  <a:pt x="40029" y="90460"/>
                </a:lnTo>
                <a:lnTo>
                  <a:pt x="40029" y="86700"/>
                </a:lnTo>
                <a:close/>
                <a:moveTo>
                  <a:pt x="47796" y="86700"/>
                </a:moveTo>
                <a:lnTo>
                  <a:pt x="47796" y="90460"/>
                </a:lnTo>
                <a:lnTo>
                  <a:pt x="44005" y="90460"/>
                </a:lnTo>
                <a:lnTo>
                  <a:pt x="44005" y="86700"/>
                </a:lnTo>
                <a:close/>
                <a:moveTo>
                  <a:pt x="51771" y="86700"/>
                </a:moveTo>
                <a:lnTo>
                  <a:pt x="51771" y="90460"/>
                </a:lnTo>
                <a:lnTo>
                  <a:pt x="47980" y="90460"/>
                </a:lnTo>
                <a:lnTo>
                  <a:pt x="47980" y="86700"/>
                </a:lnTo>
                <a:close/>
                <a:moveTo>
                  <a:pt x="55746" y="86700"/>
                </a:moveTo>
                <a:lnTo>
                  <a:pt x="55746" y="90460"/>
                </a:lnTo>
                <a:lnTo>
                  <a:pt x="51955" y="90460"/>
                </a:lnTo>
                <a:lnTo>
                  <a:pt x="51955" y="86700"/>
                </a:lnTo>
                <a:close/>
                <a:moveTo>
                  <a:pt x="59721" y="86700"/>
                </a:moveTo>
                <a:lnTo>
                  <a:pt x="59721" y="90460"/>
                </a:lnTo>
                <a:lnTo>
                  <a:pt x="55931" y="90460"/>
                </a:lnTo>
                <a:lnTo>
                  <a:pt x="55931" y="86700"/>
                </a:lnTo>
                <a:close/>
                <a:moveTo>
                  <a:pt x="63696" y="86700"/>
                </a:moveTo>
                <a:lnTo>
                  <a:pt x="63696" y="90460"/>
                </a:lnTo>
                <a:lnTo>
                  <a:pt x="59906" y="90460"/>
                </a:lnTo>
                <a:lnTo>
                  <a:pt x="59906" y="86700"/>
                </a:lnTo>
                <a:close/>
                <a:moveTo>
                  <a:pt x="67672" y="86700"/>
                </a:moveTo>
                <a:lnTo>
                  <a:pt x="67672" y="90460"/>
                </a:lnTo>
                <a:lnTo>
                  <a:pt x="63881" y="90460"/>
                </a:lnTo>
                <a:lnTo>
                  <a:pt x="63881" y="86700"/>
                </a:lnTo>
                <a:close/>
                <a:moveTo>
                  <a:pt x="71648" y="86700"/>
                </a:moveTo>
                <a:lnTo>
                  <a:pt x="71648" y="90460"/>
                </a:lnTo>
                <a:lnTo>
                  <a:pt x="67857" y="90460"/>
                </a:lnTo>
                <a:lnTo>
                  <a:pt x="67857" y="86700"/>
                </a:lnTo>
                <a:close/>
                <a:moveTo>
                  <a:pt x="75623" y="86700"/>
                </a:moveTo>
                <a:lnTo>
                  <a:pt x="75623" y="90460"/>
                </a:lnTo>
                <a:lnTo>
                  <a:pt x="71832" y="90460"/>
                </a:lnTo>
                <a:lnTo>
                  <a:pt x="71832" y="86700"/>
                </a:lnTo>
                <a:close/>
                <a:moveTo>
                  <a:pt x="79598" y="86700"/>
                </a:moveTo>
                <a:lnTo>
                  <a:pt x="79598" y="90460"/>
                </a:lnTo>
                <a:lnTo>
                  <a:pt x="75807" y="90460"/>
                </a:lnTo>
                <a:lnTo>
                  <a:pt x="75807" y="86700"/>
                </a:lnTo>
                <a:close/>
                <a:moveTo>
                  <a:pt x="83573" y="86700"/>
                </a:moveTo>
                <a:lnTo>
                  <a:pt x="83573" y="90460"/>
                </a:lnTo>
                <a:lnTo>
                  <a:pt x="79782" y="90460"/>
                </a:lnTo>
                <a:lnTo>
                  <a:pt x="79782" y="86700"/>
                </a:lnTo>
                <a:close/>
                <a:moveTo>
                  <a:pt x="87549" y="86700"/>
                </a:moveTo>
                <a:lnTo>
                  <a:pt x="87549" y="90460"/>
                </a:lnTo>
                <a:lnTo>
                  <a:pt x="83757" y="90460"/>
                </a:lnTo>
                <a:lnTo>
                  <a:pt x="83757" y="86700"/>
                </a:lnTo>
                <a:close/>
                <a:moveTo>
                  <a:pt x="91524" y="86700"/>
                </a:moveTo>
                <a:lnTo>
                  <a:pt x="91524" y="90460"/>
                </a:lnTo>
                <a:lnTo>
                  <a:pt x="87733" y="90460"/>
                </a:lnTo>
                <a:lnTo>
                  <a:pt x="87733" y="86700"/>
                </a:lnTo>
                <a:close/>
                <a:moveTo>
                  <a:pt x="95499" y="86700"/>
                </a:moveTo>
                <a:lnTo>
                  <a:pt x="95499" y="90460"/>
                </a:lnTo>
                <a:lnTo>
                  <a:pt x="91708" y="90460"/>
                </a:lnTo>
                <a:lnTo>
                  <a:pt x="91708" y="86700"/>
                </a:lnTo>
                <a:close/>
                <a:moveTo>
                  <a:pt x="99474" y="86700"/>
                </a:moveTo>
                <a:lnTo>
                  <a:pt x="99474" y="90460"/>
                </a:lnTo>
                <a:lnTo>
                  <a:pt x="95684" y="90460"/>
                </a:lnTo>
                <a:lnTo>
                  <a:pt x="95684" y="86700"/>
                </a:lnTo>
                <a:close/>
                <a:moveTo>
                  <a:pt x="103449" y="86700"/>
                </a:moveTo>
                <a:lnTo>
                  <a:pt x="103449" y="90460"/>
                </a:lnTo>
                <a:lnTo>
                  <a:pt x="99659" y="90460"/>
                </a:lnTo>
                <a:lnTo>
                  <a:pt x="99659" y="86700"/>
                </a:lnTo>
                <a:close/>
                <a:moveTo>
                  <a:pt x="107424" y="86700"/>
                </a:moveTo>
                <a:lnTo>
                  <a:pt x="107424" y="90460"/>
                </a:lnTo>
                <a:lnTo>
                  <a:pt x="103634" y="90460"/>
                </a:lnTo>
                <a:lnTo>
                  <a:pt x="103634" y="86700"/>
                </a:lnTo>
                <a:close/>
                <a:moveTo>
                  <a:pt x="111400" y="86700"/>
                </a:moveTo>
                <a:lnTo>
                  <a:pt x="111400" y="90460"/>
                </a:lnTo>
                <a:lnTo>
                  <a:pt x="107609" y="90460"/>
                </a:lnTo>
                <a:lnTo>
                  <a:pt x="107609" y="86700"/>
                </a:lnTo>
                <a:close/>
                <a:moveTo>
                  <a:pt x="115376" y="86700"/>
                </a:moveTo>
                <a:lnTo>
                  <a:pt x="115376" y="90460"/>
                </a:lnTo>
                <a:lnTo>
                  <a:pt x="111585" y="90460"/>
                </a:lnTo>
                <a:lnTo>
                  <a:pt x="111585" y="86700"/>
                </a:lnTo>
                <a:close/>
                <a:moveTo>
                  <a:pt x="119351" y="86700"/>
                </a:moveTo>
                <a:lnTo>
                  <a:pt x="119351" y="90460"/>
                </a:lnTo>
                <a:lnTo>
                  <a:pt x="115560" y="90460"/>
                </a:lnTo>
                <a:lnTo>
                  <a:pt x="115560" y="86700"/>
                </a:lnTo>
                <a:close/>
                <a:moveTo>
                  <a:pt x="123326" y="86700"/>
                </a:moveTo>
                <a:lnTo>
                  <a:pt x="123326" y="90460"/>
                </a:lnTo>
                <a:lnTo>
                  <a:pt x="119535" y="90460"/>
                </a:lnTo>
                <a:lnTo>
                  <a:pt x="119535" y="86700"/>
                </a:lnTo>
                <a:close/>
                <a:moveTo>
                  <a:pt x="127301" y="86700"/>
                </a:moveTo>
                <a:lnTo>
                  <a:pt x="127301" y="90460"/>
                </a:lnTo>
                <a:lnTo>
                  <a:pt x="123510" y="90460"/>
                </a:lnTo>
                <a:lnTo>
                  <a:pt x="123510" y="86700"/>
                </a:lnTo>
                <a:close/>
                <a:moveTo>
                  <a:pt x="131277" y="86700"/>
                </a:moveTo>
                <a:lnTo>
                  <a:pt x="131277" y="90460"/>
                </a:lnTo>
                <a:lnTo>
                  <a:pt x="127485" y="90460"/>
                </a:lnTo>
                <a:lnTo>
                  <a:pt x="127485" y="86700"/>
                </a:lnTo>
                <a:close/>
                <a:moveTo>
                  <a:pt x="135252" y="86700"/>
                </a:moveTo>
                <a:lnTo>
                  <a:pt x="135252" y="90460"/>
                </a:lnTo>
                <a:lnTo>
                  <a:pt x="131461" y="90460"/>
                </a:lnTo>
                <a:lnTo>
                  <a:pt x="131461" y="86700"/>
                </a:lnTo>
                <a:close/>
                <a:moveTo>
                  <a:pt x="139227" y="86700"/>
                </a:moveTo>
                <a:lnTo>
                  <a:pt x="139227" y="90460"/>
                </a:lnTo>
                <a:lnTo>
                  <a:pt x="135436" y="90460"/>
                </a:lnTo>
                <a:lnTo>
                  <a:pt x="135436" y="86700"/>
                </a:lnTo>
                <a:close/>
                <a:moveTo>
                  <a:pt x="143202" y="86700"/>
                </a:moveTo>
                <a:lnTo>
                  <a:pt x="143202" y="90460"/>
                </a:lnTo>
                <a:lnTo>
                  <a:pt x="139411" y="90460"/>
                </a:lnTo>
                <a:lnTo>
                  <a:pt x="139411" y="86700"/>
                </a:lnTo>
                <a:close/>
                <a:moveTo>
                  <a:pt x="147177" y="86700"/>
                </a:moveTo>
                <a:lnTo>
                  <a:pt x="147177" y="90460"/>
                </a:lnTo>
                <a:lnTo>
                  <a:pt x="143387" y="90460"/>
                </a:lnTo>
                <a:lnTo>
                  <a:pt x="143387" y="86700"/>
                </a:lnTo>
                <a:close/>
                <a:moveTo>
                  <a:pt x="151224" y="86700"/>
                </a:moveTo>
                <a:lnTo>
                  <a:pt x="151224" y="90460"/>
                </a:lnTo>
                <a:lnTo>
                  <a:pt x="147362" y="90460"/>
                </a:lnTo>
                <a:lnTo>
                  <a:pt x="147362" y="86700"/>
                </a:lnTo>
                <a:close/>
                <a:moveTo>
                  <a:pt x="4068" y="90643"/>
                </a:moveTo>
                <a:lnTo>
                  <a:pt x="4068" y="94403"/>
                </a:lnTo>
                <a:lnTo>
                  <a:pt x="184" y="94403"/>
                </a:lnTo>
                <a:lnTo>
                  <a:pt x="184" y="90643"/>
                </a:lnTo>
                <a:close/>
                <a:moveTo>
                  <a:pt x="8043" y="90643"/>
                </a:moveTo>
                <a:lnTo>
                  <a:pt x="8043" y="94403"/>
                </a:lnTo>
                <a:lnTo>
                  <a:pt x="4252" y="94403"/>
                </a:lnTo>
                <a:lnTo>
                  <a:pt x="4252" y="90643"/>
                </a:lnTo>
                <a:close/>
                <a:moveTo>
                  <a:pt x="12018" y="90643"/>
                </a:moveTo>
                <a:lnTo>
                  <a:pt x="12018" y="94403"/>
                </a:lnTo>
                <a:lnTo>
                  <a:pt x="8227" y="94403"/>
                </a:lnTo>
                <a:lnTo>
                  <a:pt x="8227" y="90643"/>
                </a:lnTo>
                <a:close/>
                <a:moveTo>
                  <a:pt x="15993" y="90643"/>
                </a:moveTo>
                <a:lnTo>
                  <a:pt x="15993" y="94403"/>
                </a:lnTo>
                <a:lnTo>
                  <a:pt x="12202" y="94403"/>
                </a:lnTo>
                <a:lnTo>
                  <a:pt x="12202" y="90643"/>
                </a:lnTo>
                <a:close/>
                <a:moveTo>
                  <a:pt x="19968" y="90643"/>
                </a:moveTo>
                <a:lnTo>
                  <a:pt x="19968" y="94403"/>
                </a:lnTo>
                <a:lnTo>
                  <a:pt x="16177" y="94403"/>
                </a:lnTo>
                <a:lnTo>
                  <a:pt x="16177" y="90643"/>
                </a:lnTo>
                <a:close/>
                <a:moveTo>
                  <a:pt x="23944" y="90643"/>
                </a:moveTo>
                <a:lnTo>
                  <a:pt x="23944" y="94403"/>
                </a:lnTo>
                <a:lnTo>
                  <a:pt x="20152" y="94403"/>
                </a:lnTo>
                <a:lnTo>
                  <a:pt x="20152" y="90643"/>
                </a:lnTo>
                <a:close/>
                <a:moveTo>
                  <a:pt x="27919" y="90643"/>
                </a:moveTo>
                <a:lnTo>
                  <a:pt x="27919" y="94403"/>
                </a:lnTo>
                <a:lnTo>
                  <a:pt x="24129" y="94403"/>
                </a:lnTo>
                <a:lnTo>
                  <a:pt x="24129" y="90643"/>
                </a:lnTo>
                <a:close/>
                <a:moveTo>
                  <a:pt x="31895" y="90643"/>
                </a:moveTo>
                <a:lnTo>
                  <a:pt x="31895" y="94403"/>
                </a:lnTo>
                <a:lnTo>
                  <a:pt x="28104" y="94403"/>
                </a:lnTo>
                <a:lnTo>
                  <a:pt x="28104" y="90643"/>
                </a:lnTo>
                <a:close/>
                <a:moveTo>
                  <a:pt x="35870" y="90643"/>
                </a:moveTo>
                <a:lnTo>
                  <a:pt x="35870" y="94403"/>
                </a:lnTo>
                <a:lnTo>
                  <a:pt x="32079" y="94403"/>
                </a:lnTo>
                <a:lnTo>
                  <a:pt x="32079" y="90643"/>
                </a:lnTo>
                <a:close/>
                <a:moveTo>
                  <a:pt x="39845" y="90643"/>
                </a:moveTo>
                <a:lnTo>
                  <a:pt x="39845" y="94403"/>
                </a:lnTo>
                <a:lnTo>
                  <a:pt x="36054" y="94403"/>
                </a:lnTo>
                <a:lnTo>
                  <a:pt x="36054" y="90643"/>
                </a:lnTo>
                <a:close/>
                <a:moveTo>
                  <a:pt x="43821" y="90643"/>
                </a:moveTo>
                <a:lnTo>
                  <a:pt x="43821" y="94403"/>
                </a:lnTo>
                <a:lnTo>
                  <a:pt x="40029" y="94403"/>
                </a:lnTo>
                <a:lnTo>
                  <a:pt x="40029" y="90643"/>
                </a:lnTo>
                <a:close/>
                <a:moveTo>
                  <a:pt x="47796" y="90643"/>
                </a:moveTo>
                <a:lnTo>
                  <a:pt x="47796" y="94403"/>
                </a:lnTo>
                <a:lnTo>
                  <a:pt x="44005" y="94403"/>
                </a:lnTo>
                <a:lnTo>
                  <a:pt x="44005" y="90643"/>
                </a:lnTo>
                <a:close/>
                <a:moveTo>
                  <a:pt x="51771" y="90643"/>
                </a:moveTo>
                <a:lnTo>
                  <a:pt x="51771" y="94403"/>
                </a:lnTo>
                <a:lnTo>
                  <a:pt x="47980" y="94403"/>
                </a:lnTo>
                <a:lnTo>
                  <a:pt x="47980" y="90643"/>
                </a:lnTo>
                <a:close/>
                <a:moveTo>
                  <a:pt x="55746" y="90643"/>
                </a:moveTo>
                <a:lnTo>
                  <a:pt x="55746" y="94403"/>
                </a:lnTo>
                <a:lnTo>
                  <a:pt x="51955" y="94403"/>
                </a:lnTo>
                <a:lnTo>
                  <a:pt x="51955" y="90643"/>
                </a:lnTo>
                <a:close/>
                <a:moveTo>
                  <a:pt x="59721" y="90643"/>
                </a:moveTo>
                <a:lnTo>
                  <a:pt x="59721" y="94403"/>
                </a:lnTo>
                <a:lnTo>
                  <a:pt x="55931" y="94403"/>
                </a:lnTo>
                <a:lnTo>
                  <a:pt x="55931" y="90643"/>
                </a:lnTo>
                <a:close/>
                <a:moveTo>
                  <a:pt x="63696" y="90643"/>
                </a:moveTo>
                <a:lnTo>
                  <a:pt x="63696" y="94403"/>
                </a:lnTo>
                <a:lnTo>
                  <a:pt x="59906" y="94403"/>
                </a:lnTo>
                <a:lnTo>
                  <a:pt x="59906" y="90643"/>
                </a:lnTo>
                <a:close/>
                <a:moveTo>
                  <a:pt x="67672" y="90643"/>
                </a:moveTo>
                <a:lnTo>
                  <a:pt x="67672" y="94403"/>
                </a:lnTo>
                <a:lnTo>
                  <a:pt x="63881" y="94403"/>
                </a:lnTo>
                <a:lnTo>
                  <a:pt x="63881" y="90643"/>
                </a:lnTo>
                <a:close/>
                <a:moveTo>
                  <a:pt x="71648" y="90643"/>
                </a:moveTo>
                <a:lnTo>
                  <a:pt x="71648" y="94403"/>
                </a:lnTo>
                <a:lnTo>
                  <a:pt x="67857" y="94403"/>
                </a:lnTo>
                <a:lnTo>
                  <a:pt x="67857" y="90643"/>
                </a:lnTo>
                <a:close/>
                <a:moveTo>
                  <a:pt x="75623" y="90643"/>
                </a:moveTo>
                <a:lnTo>
                  <a:pt x="75623" y="94403"/>
                </a:lnTo>
                <a:lnTo>
                  <a:pt x="71832" y="94403"/>
                </a:lnTo>
                <a:lnTo>
                  <a:pt x="71832" y="90643"/>
                </a:lnTo>
                <a:close/>
                <a:moveTo>
                  <a:pt x="79598" y="90643"/>
                </a:moveTo>
                <a:lnTo>
                  <a:pt x="79598" y="94403"/>
                </a:lnTo>
                <a:lnTo>
                  <a:pt x="75807" y="94403"/>
                </a:lnTo>
                <a:lnTo>
                  <a:pt x="75807" y="90643"/>
                </a:lnTo>
                <a:close/>
                <a:moveTo>
                  <a:pt x="83573" y="90643"/>
                </a:moveTo>
                <a:lnTo>
                  <a:pt x="83573" y="94403"/>
                </a:lnTo>
                <a:lnTo>
                  <a:pt x="79782" y="94403"/>
                </a:lnTo>
                <a:lnTo>
                  <a:pt x="79782" y="90643"/>
                </a:lnTo>
                <a:close/>
                <a:moveTo>
                  <a:pt x="87549" y="90643"/>
                </a:moveTo>
                <a:lnTo>
                  <a:pt x="87549" y="94403"/>
                </a:lnTo>
                <a:lnTo>
                  <a:pt x="83757" y="94403"/>
                </a:lnTo>
                <a:lnTo>
                  <a:pt x="83757" y="90643"/>
                </a:lnTo>
                <a:close/>
                <a:moveTo>
                  <a:pt x="91524" y="90643"/>
                </a:moveTo>
                <a:lnTo>
                  <a:pt x="91524" y="94403"/>
                </a:lnTo>
                <a:lnTo>
                  <a:pt x="87733" y="94403"/>
                </a:lnTo>
                <a:lnTo>
                  <a:pt x="87733" y="90643"/>
                </a:lnTo>
                <a:close/>
                <a:moveTo>
                  <a:pt x="95499" y="90643"/>
                </a:moveTo>
                <a:lnTo>
                  <a:pt x="95499" y="94403"/>
                </a:lnTo>
                <a:lnTo>
                  <a:pt x="91708" y="94403"/>
                </a:lnTo>
                <a:lnTo>
                  <a:pt x="91708" y="90643"/>
                </a:lnTo>
                <a:close/>
                <a:moveTo>
                  <a:pt x="99474" y="90643"/>
                </a:moveTo>
                <a:lnTo>
                  <a:pt x="99474" y="94403"/>
                </a:lnTo>
                <a:lnTo>
                  <a:pt x="95684" y="94403"/>
                </a:lnTo>
                <a:lnTo>
                  <a:pt x="95684" y="90643"/>
                </a:lnTo>
                <a:close/>
                <a:moveTo>
                  <a:pt x="103449" y="90643"/>
                </a:moveTo>
                <a:lnTo>
                  <a:pt x="103449" y="94403"/>
                </a:lnTo>
                <a:lnTo>
                  <a:pt x="99659" y="94403"/>
                </a:lnTo>
                <a:lnTo>
                  <a:pt x="99659" y="90643"/>
                </a:lnTo>
                <a:close/>
                <a:moveTo>
                  <a:pt x="107424" y="90643"/>
                </a:moveTo>
                <a:lnTo>
                  <a:pt x="107424" y="94403"/>
                </a:lnTo>
                <a:lnTo>
                  <a:pt x="103634" y="94403"/>
                </a:lnTo>
                <a:lnTo>
                  <a:pt x="103634" y="90643"/>
                </a:lnTo>
                <a:close/>
                <a:moveTo>
                  <a:pt x="111400" y="90643"/>
                </a:moveTo>
                <a:lnTo>
                  <a:pt x="111400" y="94403"/>
                </a:lnTo>
                <a:lnTo>
                  <a:pt x="107609" y="94403"/>
                </a:lnTo>
                <a:lnTo>
                  <a:pt x="107609" y="90643"/>
                </a:lnTo>
                <a:close/>
                <a:moveTo>
                  <a:pt x="115376" y="90643"/>
                </a:moveTo>
                <a:lnTo>
                  <a:pt x="115376" y="94403"/>
                </a:lnTo>
                <a:lnTo>
                  <a:pt x="111585" y="94403"/>
                </a:lnTo>
                <a:lnTo>
                  <a:pt x="111585" y="90643"/>
                </a:lnTo>
                <a:close/>
                <a:moveTo>
                  <a:pt x="119351" y="90643"/>
                </a:moveTo>
                <a:lnTo>
                  <a:pt x="119351" y="94403"/>
                </a:lnTo>
                <a:lnTo>
                  <a:pt x="115560" y="94403"/>
                </a:lnTo>
                <a:lnTo>
                  <a:pt x="115560" y="90643"/>
                </a:lnTo>
                <a:close/>
                <a:moveTo>
                  <a:pt x="123326" y="90643"/>
                </a:moveTo>
                <a:lnTo>
                  <a:pt x="123326" y="94403"/>
                </a:lnTo>
                <a:lnTo>
                  <a:pt x="119535" y="94403"/>
                </a:lnTo>
                <a:lnTo>
                  <a:pt x="119535" y="90643"/>
                </a:lnTo>
                <a:close/>
                <a:moveTo>
                  <a:pt x="127301" y="90643"/>
                </a:moveTo>
                <a:lnTo>
                  <a:pt x="127301" y="94403"/>
                </a:lnTo>
                <a:lnTo>
                  <a:pt x="123510" y="94403"/>
                </a:lnTo>
                <a:lnTo>
                  <a:pt x="123510" y="90643"/>
                </a:lnTo>
                <a:close/>
                <a:moveTo>
                  <a:pt x="131277" y="90643"/>
                </a:moveTo>
                <a:lnTo>
                  <a:pt x="131277" y="94403"/>
                </a:lnTo>
                <a:lnTo>
                  <a:pt x="127485" y="94403"/>
                </a:lnTo>
                <a:lnTo>
                  <a:pt x="127485" y="90643"/>
                </a:lnTo>
                <a:close/>
                <a:moveTo>
                  <a:pt x="135252" y="90643"/>
                </a:moveTo>
                <a:lnTo>
                  <a:pt x="135252" y="94403"/>
                </a:lnTo>
                <a:lnTo>
                  <a:pt x="131461" y="94403"/>
                </a:lnTo>
                <a:lnTo>
                  <a:pt x="131461" y="90643"/>
                </a:lnTo>
                <a:close/>
                <a:moveTo>
                  <a:pt x="139227" y="90643"/>
                </a:moveTo>
                <a:lnTo>
                  <a:pt x="139227" y="94403"/>
                </a:lnTo>
                <a:lnTo>
                  <a:pt x="135436" y="94403"/>
                </a:lnTo>
                <a:lnTo>
                  <a:pt x="135436" y="90643"/>
                </a:lnTo>
                <a:close/>
                <a:moveTo>
                  <a:pt x="143202" y="90643"/>
                </a:moveTo>
                <a:lnTo>
                  <a:pt x="143202" y="94403"/>
                </a:lnTo>
                <a:lnTo>
                  <a:pt x="139411" y="94403"/>
                </a:lnTo>
                <a:lnTo>
                  <a:pt x="139411" y="90643"/>
                </a:lnTo>
                <a:close/>
                <a:moveTo>
                  <a:pt x="147177" y="90643"/>
                </a:moveTo>
                <a:lnTo>
                  <a:pt x="147177" y="94403"/>
                </a:lnTo>
                <a:lnTo>
                  <a:pt x="143387" y="94403"/>
                </a:lnTo>
                <a:lnTo>
                  <a:pt x="143387" y="90643"/>
                </a:lnTo>
                <a:close/>
                <a:moveTo>
                  <a:pt x="151224" y="90643"/>
                </a:moveTo>
                <a:lnTo>
                  <a:pt x="151224" y="94403"/>
                </a:lnTo>
                <a:lnTo>
                  <a:pt x="147362" y="94403"/>
                </a:lnTo>
                <a:lnTo>
                  <a:pt x="147362" y="90643"/>
                </a:lnTo>
                <a:close/>
                <a:moveTo>
                  <a:pt x="4068" y="94586"/>
                </a:moveTo>
                <a:lnTo>
                  <a:pt x="4068" y="98345"/>
                </a:lnTo>
                <a:lnTo>
                  <a:pt x="184" y="98345"/>
                </a:lnTo>
                <a:lnTo>
                  <a:pt x="184" y="94586"/>
                </a:lnTo>
                <a:close/>
                <a:moveTo>
                  <a:pt x="8043" y="94586"/>
                </a:moveTo>
                <a:lnTo>
                  <a:pt x="8043" y="98345"/>
                </a:lnTo>
                <a:lnTo>
                  <a:pt x="4252" y="98345"/>
                </a:lnTo>
                <a:lnTo>
                  <a:pt x="4252" y="94586"/>
                </a:lnTo>
                <a:close/>
                <a:moveTo>
                  <a:pt x="12018" y="94586"/>
                </a:moveTo>
                <a:lnTo>
                  <a:pt x="12018" y="98345"/>
                </a:lnTo>
                <a:lnTo>
                  <a:pt x="8227" y="98345"/>
                </a:lnTo>
                <a:lnTo>
                  <a:pt x="8227" y="94586"/>
                </a:lnTo>
                <a:close/>
                <a:moveTo>
                  <a:pt x="15993" y="94586"/>
                </a:moveTo>
                <a:lnTo>
                  <a:pt x="15993" y="98345"/>
                </a:lnTo>
                <a:lnTo>
                  <a:pt x="12202" y="98345"/>
                </a:lnTo>
                <a:lnTo>
                  <a:pt x="12202" y="94586"/>
                </a:lnTo>
                <a:close/>
                <a:moveTo>
                  <a:pt x="19968" y="94586"/>
                </a:moveTo>
                <a:lnTo>
                  <a:pt x="19968" y="98345"/>
                </a:lnTo>
                <a:lnTo>
                  <a:pt x="16177" y="98345"/>
                </a:lnTo>
                <a:lnTo>
                  <a:pt x="16177" y="94586"/>
                </a:lnTo>
                <a:close/>
                <a:moveTo>
                  <a:pt x="23944" y="94586"/>
                </a:moveTo>
                <a:lnTo>
                  <a:pt x="23944" y="98345"/>
                </a:lnTo>
                <a:lnTo>
                  <a:pt x="20152" y="98345"/>
                </a:lnTo>
                <a:lnTo>
                  <a:pt x="20152" y="94586"/>
                </a:lnTo>
                <a:close/>
                <a:moveTo>
                  <a:pt x="27919" y="94586"/>
                </a:moveTo>
                <a:lnTo>
                  <a:pt x="27919" y="98345"/>
                </a:lnTo>
                <a:lnTo>
                  <a:pt x="24129" y="98345"/>
                </a:lnTo>
                <a:lnTo>
                  <a:pt x="24129" y="94586"/>
                </a:lnTo>
                <a:close/>
                <a:moveTo>
                  <a:pt x="31895" y="94586"/>
                </a:moveTo>
                <a:lnTo>
                  <a:pt x="31895" y="98345"/>
                </a:lnTo>
                <a:lnTo>
                  <a:pt x="28104" y="98345"/>
                </a:lnTo>
                <a:lnTo>
                  <a:pt x="28104" y="94586"/>
                </a:lnTo>
                <a:close/>
                <a:moveTo>
                  <a:pt x="35870" y="94586"/>
                </a:moveTo>
                <a:lnTo>
                  <a:pt x="35870" y="98345"/>
                </a:lnTo>
                <a:lnTo>
                  <a:pt x="32079" y="98345"/>
                </a:lnTo>
                <a:lnTo>
                  <a:pt x="32079" y="94586"/>
                </a:lnTo>
                <a:close/>
                <a:moveTo>
                  <a:pt x="39845" y="94586"/>
                </a:moveTo>
                <a:lnTo>
                  <a:pt x="39845" y="98345"/>
                </a:lnTo>
                <a:lnTo>
                  <a:pt x="36054" y="98345"/>
                </a:lnTo>
                <a:lnTo>
                  <a:pt x="36054" y="94586"/>
                </a:lnTo>
                <a:close/>
                <a:moveTo>
                  <a:pt x="43821" y="94586"/>
                </a:moveTo>
                <a:lnTo>
                  <a:pt x="43821" y="98345"/>
                </a:lnTo>
                <a:lnTo>
                  <a:pt x="40029" y="98345"/>
                </a:lnTo>
                <a:lnTo>
                  <a:pt x="40029" y="94586"/>
                </a:lnTo>
                <a:close/>
                <a:moveTo>
                  <a:pt x="47796" y="94586"/>
                </a:moveTo>
                <a:lnTo>
                  <a:pt x="47796" y="98345"/>
                </a:lnTo>
                <a:lnTo>
                  <a:pt x="44005" y="98345"/>
                </a:lnTo>
                <a:lnTo>
                  <a:pt x="44005" y="94586"/>
                </a:lnTo>
                <a:close/>
                <a:moveTo>
                  <a:pt x="51771" y="94586"/>
                </a:moveTo>
                <a:lnTo>
                  <a:pt x="51771" y="98345"/>
                </a:lnTo>
                <a:lnTo>
                  <a:pt x="47980" y="98345"/>
                </a:lnTo>
                <a:lnTo>
                  <a:pt x="47980" y="94586"/>
                </a:lnTo>
                <a:close/>
                <a:moveTo>
                  <a:pt x="55746" y="94586"/>
                </a:moveTo>
                <a:lnTo>
                  <a:pt x="55746" y="98345"/>
                </a:lnTo>
                <a:lnTo>
                  <a:pt x="51955" y="98345"/>
                </a:lnTo>
                <a:lnTo>
                  <a:pt x="51955" y="94586"/>
                </a:lnTo>
                <a:close/>
                <a:moveTo>
                  <a:pt x="59721" y="94586"/>
                </a:moveTo>
                <a:lnTo>
                  <a:pt x="59721" y="98345"/>
                </a:lnTo>
                <a:lnTo>
                  <a:pt x="55931" y="98345"/>
                </a:lnTo>
                <a:lnTo>
                  <a:pt x="55931" y="94586"/>
                </a:lnTo>
                <a:close/>
                <a:moveTo>
                  <a:pt x="63696" y="94586"/>
                </a:moveTo>
                <a:lnTo>
                  <a:pt x="63696" y="98345"/>
                </a:lnTo>
                <a:lnTo>
                  <a:pt x="59906" y="98345"/>
                </a:lnTo>
                <a:lnTo>
                  <a:pt x="59906" y="94586"/>
                </a:lnTo>
                <a:close/>
                <a:moveTo>
                  <a:pt x="67672" y="94586"/>
                </a:moveTo>
                <a:lnTo>
                  <a:pt x="67672" y="98345"/>
                </a:lnTo>
                <a:lnTo>
                  <a:pt x="63881" y="98345"/>
                </a:lnTo>
                <a:lnTo>
                  <a:pt x="63881" y="94586"/>
                </a:lnTo>
                <a:close/>
                <a:moveTo>
                  <a:pt x="71648" y="94586"/>
                </a:moveTo>
                <a:lnTo>
                  <a:pt x="71648" y="98345"/>
                </a:lnTo>
                <a:lnTo>
                  <a:pt x="67857" y="98345"/>
                </a:lnTo>
                <a:lnTo>
                  <a:pt x="67857" y="94586"/>
                </a:lnTo>
                <a:close/>
                <a:moveTo>
                  <a:pt x="75623" y="94586"/>
                </a:moveTo>
                <a:lnTo>
                  <a:pt x="75623" y="98345"/>
                </a:lnTo>
                <a:lnTo>
                  <a:pt x="71832" y="98345"/>
                </a:lnTo>
                <a:lnTo>
                  <a:pt x="71832" y="94586"/>
                </a:lnTo>
                <a:close/>
                <a:moveTo>
                  <a:pt x="79598" y="94586"/>
                </a:moveTo>
                <a:lnTo>
                  <a:pt x="79598" y="98345"/>
                </a:lnTo>
                <a:lnTo>
                  <a:pt x="75807" y="98345"/>
                </a:lnTo>
                <a:lnTo>
                  <a:pt x="75807" y="94586"/>
                </a:lnTo>
                <a:close/>
                <a:moveTo>
                  <a:pt x="83573" y="94586"/>
                </a:moveTo>
                <a:lnTo>
                  <a:pt x="83573" y="98345"/>
                </a:lnTo>
                <a:lnTo>
                  <a:pt x="79782" y="98345"/>
                </a:lnTo>
                <a:lnTo>
                  <a:pt x="79782" y="94586"/>
                </a:lnTo>
                <a:close/>
                <a:moveTo>
                  <a:pt x="87549" y="94586"/>
                </a:moveTo>
                <a:lnTo>
                  <a:pt x="87549" y="98345"/>
                </a:lnTo>
                <a:lnTo>
                  <a:pt x="83757" y="98345"/>
                </a:lnTo>
                <a:lnTo>
                  <a:pt x="83757" y="94586"/>
                </a:lnTo>
                <a:close/>
                <a:moveTo>
                  <a:pt x="91524" y="94586"/>
                </a:moveTo>
                <a:lnTo>
                  <a:pt x="91524" y="98345"/>
                </a:lnTo>
                <a:lnTo>
                  <a:pt x="87733" y="98345"/>
                </a:lnTo>
                <a:lnTo>
                  <a:pt x="87733" y="94586"/>
                </a:lnTo>
                <a:close/>
                <a:moveTo>
                  <a:pt x="95499" y="94586"/>
                </a:moveTo>
                <a:lnTo>
                  <a:pt x="95499" y="98345"/>
                </a:lnTo>
                <a:lnTo>
                  <a:pt x="91708" y="98345"/>
                </a:lnTo>
                <a:lnTo>
                  <a:pt x="91708" y="94586"/>
                </a:lnTo>
                <a:close/>
                <a:moveTo>
                  <a:pt x="99474" y="94586"/>
                </a:moveTo>
                <a:lnTo>
                  <a:pt x="99474" y="98345"/>
                </a:lnTo>
                <a:lnTo>
                  <a:pt x="95684" y="98345"/>
                </a:lnTo>
                <a:lnTo>
                  <a:pt x="95684" y="94586"/>
                </a:lnTo>
                <a:close/>
                <a:moveTo>
                  <a:pt x="103449" y="94586"/>
                </a:moveTo>
                <a:lnTo>
                  <a:pt x="103449" y="98345"/>
                </a:lnTo>
                <a:lnTo>
                  <a:pt x="99659" y="98345"/>
                </a:lnTo>
                <a:lnTo>
                  <a:pt x="99659" y="94586"/>
                </a:lnTo>
                <a:close/>
                <a:moveTo>
                  <a:pt x="107424" y="94586"/>
                </a:moveTo>
                <a:lnTo>
                  <a:pt x="107424" y="98345"/>
                </a:lnTo>
                <a:lnTo>
                  <a:pt x="103634" y="98345"/>
                </a:lnTo>
                <a:lnTo>
                  <a:pt x="103634" y="94586"/>
                </a:lnTo>
                <a:close/>
                <a:moveTo>
                  <a:pt x="111400" y="94586"/>
                </a:moveTo>
                <a:lnTo>
                  <a:pt x="111400" y="98345"/>
                </a:lnTo>
                <a:lnTo>
                  <a:pt x="107609" y="98345"/>
                </a:lnTo>
                <a:lnTo>
                  <a:pt x="107609" y="94586"/>
                </a:lnTo>
                <a:close/>
                <a:moveTo>
                  <a:pt x="115376" y="94586"/>
                </a:moveTo>
                <a:lnTo>
                  <a:pt x="115376" y="98345"/>
                </a:lnTo>
                <a:lnTo>
                  <a:pt x="111585" y="98345"/>
                </a:lnTo>
                <a:lnTo>
                  <a:pt x="111585" y="94586"/>
                </a:lnTo>
                <a:close/>
                <a:moveTo>
                  <a:pt x="119351" y="94586"/>
                </a:moveTo>
                <a:lnTo>
                  <a:pt x="119351" y="98345"/>
                </a:lnTo>
                <a:lnTo>
                  <a:pt x="115560" y="98345"/>
                </a:lnTo>
                <a:lnTo>
                  <a:pt x="115560" y="94586"/>
                </a:lnTo>
                <a:close/>
                <a:moveTo>
                  <a:pt x="123326" y="94586"/>
                </a:moveTo>
                <a:lnTo>
                  <a:pt x="123326" y="98345"/>
                </a:lnTo>
                <a:lnTo>
                  <a:pt x="119535" y="98345"/>
                </a:lnTo>
                <a:lnTo>
                  <a:pt x="119535" y="94586"/>
                </a:lnTo>
                <a:close/>
                <a:moveTo>
                  <a:pt x="127301" y="94586"/>
                </a:moveTo>
                <a:lnTo>
                  <a:pt x="127301" y="98345"/>
                </a:lnTo>
                <a:lnTo>
                  <a:pt x="123510" y="98345"/>
                </a:lnTo>
                <a:lnTo>
                  <a:pt x="123510" y="94586"/>
                </a:lnTo>
                <a:close/>
                <a:moveTo>
                  <a:pt x="131277" y="94586"/>
                </a:moveTo>
                <a:lnTo>
                  <a:pt x="131277" y="98345"/>
                </a:lnTo>
                <a:lnTo>
                  <a:pt x="127485" y="98345"/>
                </a:lnTo>
                <a:lnTo>
                  <a:pt x="127485" y="94586"/>
                </a:lnTo>
                <a:close/>
                <a:moveTo>
                  <a:pt x="135252" y="94586"/>
                </a:moveTo>
                <a:lnTo>
                  <a:pt x="135252" y="98345"/>
                </a:lnTo>
                <a:lnTo>
                  <a:pt x="131461" y="98345"/>
                </a:lnTo>
                <a:lnTo>
                  <a:pt x="131461" y="94586"/>
                </a:lnTo>
                <a:close/>
                <a:moveTo>
                  <a:pt x="139227" y="94586"/>
                </a:moveTo>
                <a:lnTo>
                  <a:pt x="139227" y="98345"/>
                </a:lnTo>
                <a:lnTo>
                  <a:pt x="135436" y="98345"/>
                </a:lnTo>
                <a:lnTo>
                  <a:pt x="135436" y="94586"/>
                </a:lnTo>
                <a:close/>
                <a:moveTo>
                  <a:pt x="143202" y="94586"/>
                </a:moveTo>
                <a:lnTo>
                  <a:pt x="143202" y="98345"/>
                </a:lnTo>
                <a:lnTo>
                  <a:pt x="139411" y="98345"/>
                </a:lnTo>
                <a:lnTo>
                  <a:pt x="139411" y="94586"/>
                </a:lnTo>
                <a:close/>
                <a:moveTo>
                  <a:pt x="147177" y="94586"/>
                </a:moveTo>
                <a:lnTo>
                  <a:pt x="147177" y="98345"/>
                </a:lnTo>
                <a:lnTo>
                  <a:pt x="143387" y="98345"/>
                </a:lnTo>
                <a:lnTo>
                  <a:pt x="143387" y="94586"/>
                </a:lnTo>
                <a:close/>
                <a:moveTo>
                  <a:pt x="151224" y="94586"/>
                </a:moveTo>
                <a:lnTo>
                  <a:pt x="151224" y="98345"/>
                </a:lnTo>
                <a:lnTo>
                  <a:pt x="147362" y="98345"/>
                </a:lnTo>
                <a:lnTo>
                  <a:pt x="147362" y="94586"/>
                </a:lnTo>
                <a:close/>
                <a:moveTo>
                  <a:pt x="4068" y="98528"/>
                </a:moveTo>
                <a:lnTo>
                  <a:pt x="4068" y="102167"/>
                </a:lnTo>
                <a:lnTo>
                  <a:pt x="184" y="102167"/>
                </a:lnTo>
                <a:lnTo>
                  <a:pt x="184" y="98528"/>
                </a:lnTo>
                <a:close/>
                <a:moveTo>
                  <a:pt x="8043" y="98528"/>
                </a:moveTo>
                <a:lnTo>
                  <a:pt x="8043" y="102167"/>
                </a:lnTo>
                <a:lnTo>
                  <a:pt x="4252" y="102167"/>
                </a:lnTo>
                <a:lnTo>
                  <a:pt x="4252" y="98528"/>
                </a:lnTo>
                <a:close/>
                <a:moveTo>
                  <a:pt x="12018" y="98528"/>
                </a:moveTo>
                <a:lnTo>
                  <a:pt x="12018" y="102167"/>
                </a:lnTo>
                <a:lnTo>
                  <a:pt x="8227" y="102167"/>
                </a:lnTo>
                <a:lnTo>
                  <a:pt x="8227" y="98528"/>
                </a:lnTo>
                <a:close/>
                <a:moveTo>
                  <a:pt x="15993" y="98528"/>
                </a:moveTo>
                <a:lnTo>
                  <a:pt x="15993" y="102167"/>
                </a:lnTo>
                <a:lnTo>
                  <a:pt x="12202" y="102167"/>
                </a:lnTo>
                <a:lnTo>
                  <a:pt x="12202" y="98528"/>
                </a:lnTo>
                <a:close/>
                <a:moveTo>
                  <a:pt x="19968" y="98528"/>
                </a:moveTo>
                <a:lnTo>
                  <a:pt x="19968" y="102167"/>
                </a:lnTo>
                <a:lnTo>
                  <a:pt x="16178" y="102167"/>
                </a:lnTo>
                <a:lnTo>
                  <a:pt x="16178" y="98528"/>
                </a:lnTo>
                <a:close/>
                <a:moveTo>
                  <a:pt x="23944" y="98528"/>
                </a:moveTo>
                <a:lnTo>
                  <a:pt x="23944" y="102167"/>
                </a:lnTo>
                <a:lnTo>
                  <a:pt x="20153" y="102167"/>
                </a:lnTo>
                <a:lnTo>
                  <a:pt x="20153" y="98528"/>
                </a:lnTo>
                <a:close/>
                <a:moveTo>
                  <a:pt x="27919" y="98528"/>
                </a:moveTo>
                <a:lnTo>
                  <a:pt x="27919" y="102167"/>
                </a:lnTo>
                <a:lnTo>
                  <a:pt x="24129" y="102167"/>
                </a:lnTo>
                <a:lnTo>
                  <a:pt x="24129" y="98528"/>
                </a:lnTo>
                <a:close/>
                <a:moveTo>
                  <a:pt x="31895" y="98528"/>
                </a:moveTo>
                <a:lnTo>
                  <a:pt x="31895" y="102167"/>
                </a:lnTo>
                <a:lnTo>
                  <a:pt x="28104" y="102167"/>
                </a:lnTo>
                <a:lnTo>
                  <a:pt x="28104" y="98528"/>
                </a:lnTo>
                <a:close/>
                <a:moveTo>
                  <a:pt x="35870" y="98528"/>
                </a:moveTo>
                <a:lnTo>
                  <a:pt x="35870" y="102167"/>
                </a:lnTo>
                <a:lnTo>
                  <a:pt x="32079" y="102167"/>
                </a:lnTo>
                <a:lnTo>
                  <a:pt x="32079" y="98528"/>
                </a:lnTo>
                <a:close/>
                <a:moveTo>
                  <a:pt x="39845" y="98528"/>
                </a:moveTo>
                <a:lnTo>
                  <a:pt x="39845" y="102167"/>
                </a:lnTo>
                <a:lnTo>
                  <a:pt x="36054" y="102167"/>
                </a:lnTo>
                <a:lnTo>
                  <a:pt x="36054" y="98528"/>
                </a:lnTo>
                <a:close/>
                <a:moveTo>
                  <a:pt x="43821" y="98528"/>
                </a:moveTo>
                <a:lnTo>
                  <a:pt x="43821" y="102167"/>
                </a:lnTo>
                <a:lnTo>
                  <a:pt x="40029" y="102167"/>
                </a:lnTo>
                <a:lnTo>
                  <a:pt x="40029" y="98528"/>
                </a:lnTo>
                <a:close/>
                <a:moveTo>
                  <a:pt x="47796" y="98528"/>
                </a:moveTo>
                <a:lnTo>
                  <a:pt x="47796" y="102167"/>
                </a:lnTo>
                <a:lnTo>
                  <a:pt x="44005" y="102167"/>
                </a:lnTo>
                <a:lnTo>
                  <a:pt x="44005" y="98528"/>
                </a:lnTo>
                <a:close/>
                <a:moveTo>
                  <a:pt x="51771" y="98528"/>
                </a:moveTo>
                <a:lnTo>
                  <a:pt x="51771" y="102167"/>
                </a:lnTo>
                <a:lnTo>
                  <a:pt x="47980" y="102167"/>
                </a:lnTo>
                <a:lnTo>
                  <a:pt x="47980" y="98528"/>
                </a:lnTo>
                <a:close/>
                <a:moveTo>
                  <a:pt x="55746" y="98528"/>
                </a:moveTo>
                <a:lnTo>
                  <a:pt x="55746" y="102167"/>
                </a:lnTo>
                <a:lnTo>
                  <a:pt x="51955" y="102167"/>
                </a:lnTo>
                <a:lnTo>
                  <a:pt x="51955" y="98528"/>
                </a:lnTo>
                <a:close/>
                <a:moveTo>
                  <a:pt x="59721" y="98528"/>
                </a:moveTo>
                <a:lnTo>
                  <a:pt x="59721" y="102167"/>
                </a:lnTo>
                <a:lnTo>
                  <a:pt x="55931" y="102167"/>
                </a:lnTo>
                <a:lnTo>
                  <a:pt x="55931" y="98528"/>
                </a:lnTo>
                <a:close/>
                <a:moveTo>
                  <a:pt x="63696" y="98528"/>
                </a:moveTo>
                <a:lnTo>
                  <a:pt x="63696" y="102167"/>
                </a:lnTo>
                <a:lnTo>
                  <a:pt x="59906" y="102167"/>
                </a:lnTo>
                <a:lnTo>
                  <a:pt x="59906" y="98528"/>
                </a:lnTo>
                <a:close/>
                <a:moveTo>
                  <a:pt x="67672" y="98528"/>
                </a:moveTo>
                <a:lnTo>
                  <a:pt x="67672" y="102167"/>
                </a:lnTo>
                <a:lnTo>
                  <a:pt x="63881" y="102167"/>
                </a:lnTo>
                <a:lnTo>
                  <a:pt x="63881" y="98528"/>
                </a:lnTo>
                <a:close/>
                <a:moveTo>
                  <a:pt x="71648" y="98528"/>
                </a:moveTo>
                <a:lnTo>
                  <a:pt x="71648" y="102167"/>
                </a:lnTo>
                <a:lnTo>
                  <a:pt x="67857" y="102167"/>
                </a:lnTo>
                <a:lnTo>
                  <a:pt x="67857" y="98528"/>
                </a:lnTo>
                <a:close/>
                <a:moveTo>
                  <a:pt x="75623" y="98528"/>
                </a:moveTo>
                <a:lnTo>
                  <a:pt x="75623" y="102167"/>
                </a:lnTo>
                <a:lnTo>
                  <a:pt x="71832" y="102167"/>
                </a:lnTo>
                <a:lnTo>
                  <a:pt x="71832" y="98528"/>
                </a:lnTo>
                <a:close/>
                <a:moveTo>
                  <a:pt x="79598" y="98528"/>
                </a:moveTo>
                <a:lnTo>
                  <a:pt x="79598" y="102167"/>
                </a:lnTo>
                <a:lnTo>
                  <a:pt x="75807" y="102167"/>
                </a:lnTo>
                <a:lnTo>
                  <a:pt x="75807" y="98528"/>
                </a:lnTo>
                <a:close/>
                <a:moveTo>
                  <a:pt x="83573" y="98528"/>
                </a:moveTo>
                <a:lnTo>
                  <a:pt x="83573" y="102167"/>
                </a:lnTo>
                <a:lnTo>
                  <a:pt x="79782" y="102167"/>
                </a:lnTo>
                <a:lnTo>
                  <a:pt x="79782" y="98528"/>
                </a:lnTo>
                <a:close/>
                <a:moveTo>
                  <a:pt x="87549" y="98528"/>
                </a:moveTo>
                <a:lnTo>
                  <a:pt x="87549" y="102167"/>
                </a:lnTo>
                <a:lnTo>
                  <a:pt x="83757" y="102167"/>
                </a:lnTo>
                <a:lnTo>
                  <a:pt x="83757" y="98528"/>
                </a:lnTo>
                <a:close/>
                <a:moveTo>
                  <a:pt x="91524" y="98528"/>
                </a:moveTo>
                <a:lnTo>
                  <a:pt x="91524" y="102167"/>
                </a:lnTo>
                <a:lnTo>
                  <a:pt x="87733" y="102167"/>
                </a:lnTo>
                <a:lnTo>
                  <a:pt x="87733" y="98528"/>
                </a:lnTo>
                <a:close/>
                <a:moveTo>
                  <a:pt x="95499" y="98528"/>
                </a:moveTo>
                <a:lnTo>
                  <a:pt x="95499" y="102167"/>
                </a:lnTo>
                <a:lnTo>
                  <a:pt x="91708" y="102167"/>
                </a:lnTo>
                <a:lnTo>
                  <a:pt x="91708" y="98528"/>
                </a:lnTo>
                <a:close/>
                <a:moveTo>
                  <a:pt x="99474" y="98528"/>
                </a:moveTo>
                <a:lnTo>
                  <a:pt x="99474" y="102167"/>
                </a:lnTo>
                <a:lnTo>
                  <a:pt x="95684" y="102167"/>
                </a:lnTo>
                <a:lnTo>
                  <a:pt x="95684" y="98528"/>
                </a:lnTo>
                <a:close/>
                <a:moveTo>
                  <a:pt x="103449" y="98528"/>
                </a:moveTo>
                <a:lnTo>
                  <a:pt x="103449" y="102167"/>
                </a:lnTo>
                <a:lnTo>
                  <a:pt x="99659" y="102167"/>
                </a:lnTo>
                <a:lnTo>
                  <a:pt x="99659" y="98528"/>
                </a:lnTo>
                <a:close/>
                <a:moveTo>
                  <a:pt x="107424" y="98528"/>
                </a:moveTo>
                <a:lnTo>
                  <a:pt x="107424" y="102167"/>
                </a:lnTo>
                <a:lnTo>
                  <a:pt x="103634" y="102167"/>
                </a:lnTo>
                <a:lnTo>
                  <a:pt x="103634" y="98528"/>
                </a:lnTo>
                <a:close/>
                <a:moveTo>
                  <a:pt x="111400" y="98528"/>
                </a:moveTo>
                <a:lnTo>
                  <a:pt x="111400" y="102167"/>
                </a:lnTo>
                <a:lnTo>
                  <a:pt x="107609" y="102167"/>
                </a:lnTo>
                <a:lnTo>
                  <a:pt x="107609" y="98528"/>
                </a:lnTo>
                <a:close/>
                <a:moveTo>
                  <a:pt x="115376" y="98528"/>
                </a:moveTo>
                <a:lnTo>
                  <a:pt x="115376" y="102167"/>
                </a:lnTo>
                <a:lnTo>
                  <a:pt x="111585" y="102167"/>
                </a:lnTo>
                <a:lnTo>
                  <a:pt x="111585" y="98528"/>
                </a:lnTo>
                <a:close/>
                <a:moveTo>
                  <a:pt x="119351" y="98528"/>
                </a:moveTo>
                <a:lnTo>
                  <a:pt x="119351" y="102167"/>
                </a:lnTo>
                <a:lnTo>
                  <a:pt x="115560" y="102167"/>
                </a:lnTo>
                <a:lnTo>
                  <a:pt x="115560" y="98528"/>
                </a:lnTo>
                <a:close/>
                <a:moveTo>
                  <a:pt x="123326" y="98528"/>
                </a:moveTo>
                <a:lnTo>
                  <a:pt x="123326" y="102167"/>
                </a:lnTo>
                <a:lnTo>
                  <a:pt x="119535" y="102167"/>
                </a:lnTo>
                <a:lnTo>
                  <a:pt x="119535" y="98528"/>
                </a:lnTo>
                <a:close/>
                <a:moveTo>
                  <a:pt x="127301" y="98528"/>
                </a:moveTo>
                <a:lnTo>
                  <a:pt x="127301" y="102167"/>
                </a:lnTo>
                <a:lnTo>
                  <a:pt x="123510" y="102167"/>
                </a:lnTo>
                <a:lnTo>
                  <a:pt x="123510" y="98528"/>
                </a:lnTo>
                <a:close/>
                <a:moveTo>
                  <a:pt x="131277" y="98528"/>
                </a:moveTo>
                <a:lnTo>
                  <a:pt x="131277" y="102167"/>
                </a:lnTo>
                <a:lnTo>
                  <a:pt x="127485" y="102167"/>
                </a:lnTo>
                <a:lnTo>
                  <a:pt x="127485" y="98528"/>
                </a:lnTo>
                <a:close/>
                <a:moveTo>
                  <a:pt x="135252" y="98528"/>
                </a:moveTo>
                <a:lnTo>
                  <a:pt x="135252" y="102167"/>
                </a:lnTo>
                <a:lnTo>
                  <a:pt x="131461" y="102167"/>
                </a:lnTo>
                <a:lnTo>
                  <a:pt x="131461" y="98528"/>
                </a:lnTo>
                <a:close/>
                <a:moveTo>
                  <a:pt x="139227" y="98528"/>
                </a:moveTo>
                <a:lnTo>
                  <a:pt x="139227" y="102167"/>
                </a:lnTo>
                <a:lnTo>
                  <a:pt x="135436" y="102167"/>
                </a:lnTo>
                <a:lnTo>
                  <a:pt x="135436" y="98528"/>
                </a:lnTo>
                <a:close/>
                <a:moveTo>
                  <a:pt x="143202" y="98528"/>
                </a:moveTo>
                <a:lnTo>
                  <a:pt x="143202" y="102167"/>
                </a:lnTo>
                <a:lnTo>
                  <a:pt x="139411" y="102167"/>
                </a:lnTo>
                <a:lnTo>
                  <a:pt x="139411" y="98528"/>
                </a:lnTo>
                <a:close/>
                <a:moveTo>
                  <a:pt x="147177" y="98528"/>
                </a:moveTo>
                <a:lnTo>
                  <a:pt x="147177" y="102167"/>
                </a:lnTo>
                <a:lnTo>
                  <a:pt x="143387" y="102167"/>
                </a:lnTo>
                <a:lnTo>
                  <a:pt x="143387" y="98528"/>
                </a:lnTo>
                <a:close/>
                <a:moveTo>
                  <a:pt x="151224" y="98528"/>
                </a:moveTo>
                <a:lnTo>
                  <a:pt x="151224" y="102167"/>
                </a:lnTo>
                <a:lnTo>
                  <a:pt x="147362" y="102167"/>
                </a:lnTo>
                <a:lnTo>
                  <a:pt x="147362" y="98528"/>
                </a:lnTo>
                <a:close/>
                <a:moveTo>
                  <a:pt x="93" y="0"/>
                </a:moveTo>
                <a:lnTo>
                  <a:pt x="93" y="92"/>
                </a:lnTo>
                <a:lnTo>
                  <a:pt x="0" y="92"/>
                </a:lnTo>
                <a:lnTo>
                  <a:pt x="0" y="102350"/>
                </a:lnTo>
                <a:lnTo>
                  <a:pt x="151408" y="102350"/>
                </a:lnTo>
                <a:lnTo>
                  <a:pt x="151408" y="102167"/>
                </a:lnTo>
                <a:lnTo>
                  <a:pt x="151408" y="98528"/>
                </a:lnTo>
                <a:lnTo>
                  <a:pt x="151408" y="98345"/>
                </a:lnTo>
                <a:lnTo>
                  <a:pt x="151408" y="94586"/>
                </a:lnTo>
                <a:lnTo>
                  <a:pt x="151408" y="94403"/>
                </a:lnTo>
                <a:lnTo>
                  <a:pt x="151408" y="90643"/>
                </a:lnTo>
                <a:lnTo>
                  <a:pt x="151408" y="90460"/>
                </a:lnTo>
                <a:lnTo>
                  <a:pt x="151408" y="86700"/>
                </a:lnTo>
                <a:lnTo>
                  <a:pt x="151408" y="86517"/>
                </a:lnTo>
                <a:lnTo>
                  <a:pt x="151408" y="82757"/>
                </a:lnTo>
                <a:lnTo>
                  <a:pt x="151408" y="82574"/>
                </a:lnTo>
                <a:lnTo>
                  <a:pt x="151408" y="78814"/>
                </a:lnTo>
                <a:lnTo>
                  <a:pt x="151408" y="78631"/>
                </a:lnTo>
                <a:lnTo>
                  <a:pt x="151408" y="74872"/>
                </a:lnTo>
                <a:lnTo>
                  <a:pt x="151408" y="74689"/>
                </a:lnTo>
                <a:lnTo>
                  <a:pt x="151408" y="70928"/>
                </a:lnTo>
                <a:lnTo>
                  <a:pt x="151408" y="70745"/>
                </a:lnTo>
                <a:lnTo>
                  <a:pt x="151408" y="66986"/>
                </a:lnTo>
                <a:lnTo>
                  <a:pt x="151408" y="66803"/>
                </a:lnTo>
                <a:lnTo>
                  <a:pt x="151408" y="63043"/>
                </a:lnTo>
                <a:lnTo>
                  <a:pt x="151408" y="62860"/>
                </a:lnTo>
                <a:lnTo>
                  <a:pt x="151408" y="59101"/>
                </a:lnTo>
                <a:lnTo>
                  <a:pt x="151408" y="58918"/>
                </a:lnTo>
                <a:lnTo>
                  <a:pt x="151408" y="55157"/>
                </a:lnTo>
                <a:lnTo>
                  <a:pt x="151408" y="54974"/>
                </a:lnTo>
                <a:lnTo>
                  <a:pt x="151408" y="51215"/>
                </a:lnTo>
                <a:lnTo>
                  <a:pt x="151408" y="51032"/>
                </a:lnTo>
                <a:lnTo>
                  <a:pt x="151408" y="47272"/>
                </a:lnTo>
                <a:lnTo>
                  <a:pt x="151408" y="47089"/>
                </a:lnTo>
                <a:lnTo>
                  <a:pt x="151408" y="43330"/>
                </a:lnTo>
                <a:lnTo>
                  <a:pt x="151408" y="43147"/>
                </a:lnTo>
                <a:lnTo>
                  <a:pt x="151408" y="39386"/>
                </a:lnTo>
                <a:lnTo>
                  <a:pt x="151408" y="39203"/>
                </a:lnTo>
                <a:lnTo>
                  <a:pt x="151408" y="35444"/>
                </a:lnTo>
                <a:lnTo>
                  <a:pt x="151408" y="35261"/>
                </a:lnTo>
                <a:lnTo>
                  <a:pt x="151408" y="31501"/>
                </a:lnTo>
                <a:lnTo>
                  <a:pt x="151408" y="31318"/>
                </a:lnTo>
                <a:lnTo>
                  <a:pt x="151408" y="27559"/>
                </a:lnTo>
                <a:lnTo>
                  <a:pt x="151408" y="27376"/>
                </a:lnTo>
                <a:lnTo>
                  <a:pt x="151408" y="23615"/>
                </a:lnTo>
                <a:lnTo>
                  <a:pt x="151408" y="23432"/>
                </a:lnTo>
                <a:lnTo>
                  <a:pt x="151408" y="19673"/>
                </a:lnTo>
                <a:lnTo>
                  <a:pt x="151408" y="19490"/>
                </a:lnTo>
                <a:lnTo>
                  <a:pt x="151408" y="15730"/>
                </a:lnTo>
                <a:lnTo>
                  <a:pt x="151408" y="15547"/>
                </a:lnTo>
                <a:lnTo>
                  <a:pt x="151408" y="11788"/>
                </a:lnTo>
                <a:lnTo>
                  <a:pt x="151408" y="11605"/>
                </a:lnTo>
                <a:lnTo>
                  <a:pt x="151408" y="7844"/>
                </a:lnTo>
                <a:lnTo>
                  <a:pt x="151408" y="7661"/>
                </a:lnTo>
                <a:lnTo>
                  <a:pt x="151408" y="3902"/>
                </a:lnTo>
                <a:lnTo>
                  <a:pt x="151408" y="3719"/>
                </a:lnTo>
                <a:lnTo>
                  <a:pt x="151408" y="183"/>
                </a:lnTo>
                <a:lnTo>
                  <a:pt x="151408" y="92"/>
                </a:lnTo>
                <a:lnTo>
                  <a:pt x="15140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2" name="Google Shape;442;p13"/>
          <p:cNvGrpSpPr/>
          <p:nvPr/>
        </p:nvGrpSpPr>
        <p:grpSpPr>
          <a:xfrm>
            <a:off x="8323925" y="881400"/>
            <a:ext cx="612000" cy="809475"/>
            <a:chOff x="1624275" y="796950"/>
            <a:chExt cx="612000" cy="809475"/>
          </a:xfrm>
        </p:grpSpPr>
        <p:sp>
          <p:nvSpPr>
            <p:cNvPr id="443" name="Google Shape;443;p13"/>
            <p:cNvSpPr/>
            <p:nvPr/>
          </p:nvSpPr>
          <p:spPr>
            <a:xfrm>
              <a:off x="1629350" y="802025"/>
              <a:ext cx="601850" cy="799325"/>
            </a:xfrm>
            <a:custGeom>
              <a:avLst/>
              <a:gdLst/>
              <a:ahLst/>
              <a:cxnLst/>
              <a:rect l="l" t="t" r="r" b="b"/>
              <a:pathLst>
                <a:path w="24074" h="31973" extrusionOk="0">
                  <a:moveTo>
                    <a:pt x="0" y="0"/>
                  </a:moveTo>
                  <a:lnTo>
                    <a:pt x="0" y="31973"/>
                  </a:lnTo>
                  <a:lnTo>
                    <a:pt x="24073" y="31973"/>
                  </a:lnTo>
                  <a:lnTo>
                    <a:pt x="24073" y="5787"/>
                  </a:lnTo>
                  <a:lnTo>
                    <a:pt x="186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1624275" y="796950"/>
              <a:ext cx="612000" cy="809475"/>
            </a:xfrm>
            <a:custGeom>
              <a:avLst/>
              <a:gdLst/>
              <a:ahLst/>
              <a:cxnLst/>
              <a:rect l="l" t="t" r="r" b="b"/>
              <a:pathLst>
                <a:path w="24480" h="32379" extrusionOk="0">
                  <a:moveTo>
                    <a:pt x="18776" y="406"/>
                  </a:moveTo>
                  <a:lnTo>
                    <a:pt x="24073" y="6070"/>
                  </a:lnTo>
                  <a:lnTo>
                    <a:pt x="24073" y="31973"/>
                  </a:lnTo>
                  <a:lnTo>
                    <a:pt x="406" y="31973"/>
                  </a:lnTo>
                  <a:lnTo>
                    <a:pt x="406" y="406"/>
                  </a:lnTo>
                  <a:close/>
                  <a:moveTo>
                    <a:pt x="0" y="0"/>
                  </a:moveTo>
                  <a:lnTo>
                    <a:pt x="0" y="32379"/>
                  </a:lnTo>
                  <a:lnTo>
                    <a:pt x="24480" y="32379"/>
                  </a:lnTo>
                  <a:lnTo>
                    <a:pt x="24480" y="5909"/>
                  </a:lnTo>
                  <a:lnTo>
                    <a:pt x="189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2091050" y="799375"/>
              <a:ext cx="143275" cy="157375"/>
            </a:xfrm>
            <a:custGeom>
              <a:avLst/>
              <a:gdLst/>
              <a:ahLst/>
              <a:cxnLst/>
              <a:rect l="l" t="t" r="r" b="b"/>
              <a:pathLst>
                <a:path w="5731" h="6295" extrusionOk="0">
                  <a:moveTo>
                    <a:pt x="0" y="1"/>
                  </a:moveTo>
                  <a:lnTo>
                    <a:pt x="0" y="6295"/>
                  </a:lnTo>
                  <a:lnTo>
                    <a:pt x="5731" y="6295"/>
                  </a:lnTo>
                  <a:lnTo>
                    <a:pt x="5731" y="5889"/>
                  </a:lnTo>
                  <a:lnTo>
                    <a:pt x="407" y="5889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1721775" y="11307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1721775" y="12173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1721775" y="13038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1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1721775" y="13904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8"/>
                  </a:lnTo>
                  <a:lnTo>
                    <a:pt x="16678" y="408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" name="Google Shape;450;p13"/>
          <p:cNvGrpSpPr/>
          <p:nvPr/>
        </p:nvGrpSpPr>
        <p:grpSpPr>
          <a:xfrm>
            <a:off x="693499" y="406664"/>
            <a:ext cx="7976312" cy="4317750"/>
            <a:chOff x="719999" y="573225"/>
            <a:chExt cx="7938209" cy="4317750"/>
          </a:xfrm>
        </p:grpSpPr>
        <p:grpSp>
          <p:nvGrpSpPr>
            <p:cNvPr id="451" name="Google Shape;451;p13"/>
            <p:cNvGrpSpPr/>
            <p:nvPr/>
          </p:nvGrpSpPr>
          <p:grpSpPr>
            <a:xfrm>
              <a:off x="719999" y="573225"/>
              <a:ext cx="7938209" cy="4317750"/>
              <a:chOff x="720000" y="573225"/>
              <a:chExt cx="7704007" cy="4317750"/>
            </a:xfrm>
          </p:grpSpPr>
          <p:sp>
            <p:nvSpPr>
              <p:cNvPr id="452" name="Google Shape;452;p13"/>
              <p:cNvSpPr/>
              <p:nvPr/>
            </p:nvSpPr>
            <p:spPr>
              <a:xfrm>
                <a:off x="720000" y="573225"/>
                <a:ext cx="7704000" cy="426900"/>
              </a:xfrm>
              <a:prstGeom prst="roundRect">
                <a:avLst>
                  <a:gd name="adj" fmla="val 26774"/>
                </a:avLst>
              </a:prstGeom>
              <a:solidFill>
                <a:schemeClr val="accent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453" name="Google Shape;453;p13"/>
              <p:cNvSpPr/>
              <p:nvPr/>
            </p:nvSpPr>
            <p:spPr>
              <a:xfrm>
                <a:off x="723907" y="904875"/>
                <a:ext cx="7700100" cy="39861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454" name="Google Shape;454;p13"/>
            <p:cNvGrpSpPr/>
            <p:nvPr/>
          </p:nvGrpSpPr>
          <p:grpSpPr>
            <a:xfrm>
              <a:off x="7842475" y="646225"/>
              <a:ext cx="706370" cy="198722"/>
              <a:chOff x="7438100" y="656825"/>
              <a:chExt cx="706370" cy="198722"/>
            </a:xfrm>
          </p:grpSpPr>
          <p:sp>
            <p:nvSpPr>
              <p:cNvPr id="455" name="Google Shape;455;p13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456" name="Google Shape;456;p13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457" name="Google Shape;457;p13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458" name="Google Shape;458;p13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459" name="Google Shape;459;p13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460" name="Google Shape;460;p13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461" name="Google Shape;461;p13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462" name="Google Shape;462;p13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463" name="Google Shape;463;p13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464" name="Google Shape;464;p13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465" name="Google Shape;465;p13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466" name="Google Shape;466;p13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467" name="Google Shape;467;p13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468" name="Google Shape;468;p13"/>
            <p:cNvSpPr/>
            <p:nvPr/>
          </p:nvSpPr>
          <p:spPr>
            <a:xfrm>
              <a:off x="8438202" y="904875"/>
              <a:ext cx="219900" cy="39861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8438215" y="904875"/>
              <a:ext cx="219900" cy="651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470" name="Google Shape;470;p13"/>
          <p:cNvSpPr txBox="1">
            <a:spLocks noGrp="1"/>
          </p:cNvSpPr>
          <p:nvPr>
            <p:ph type="title" hasCustomPrompt="1"/>
          </p:nvPr>
        </p:nvSpPr>
        <p:spPr>
          <a:xfrm>
            <a:off x="879425" y="1581450"/>
            <a:ext cx="649500" cy="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solidFill>
                  <a:schemeClr val="lt1"/>
                </a:solidFill>
                <a:latin typeface="Source Code Pro SemiBold"/>
                <a:ea typeface="Source Code Pro SemiBold"/>
                <a:cs typeface="Source Code Pro SemiBold"/>
                <a:sym typeface="Source Code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2" hasCustomPrompt="1"/>
          </p:nvPr>
        </p:nvSpPr>
        <p:spPr>
          <a:xfrm>
            <a:off x="4805231" y="1580997"/>
            <a:ext cx="6492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solidFill>
                  <a:schemeClr val="lt1"/>
                </a:solidFill>
                <a:latin typeface="Source Code Pro SemiBold"/>
                <a:ea typeface="Source Code Pro SemiBold"/>
                <a:cs typeface="Source Code Pro SemiBold"/>
                <a:sym typeface="Source Code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3"/>
          </p:nvPr>
        </p:nvSpPr>
        <p:spPr>
          <a:xfrm>
            <a:off x="1228497" y="1725662"/>
            <a:ext cx="2850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0">
                <a:latin typeface="Source Code Pro SemiBold"/>
                <a:ea typeface="Source Code Pro SemiBold"/>
                <a:cs typeface="Source Code Pro SemiBold"/>
                <a:sym typeface="Source Code Pro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1116100" y="2400413"/>
            <a:ext cx="3211200" cy="5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4"/>
          </p:nvPr>
        </p:nvSpPr>
        <p:spPr>
          <a:xfrm>
            <a:off x="1228497" y="3301002"/>
            <a:ext cx="2850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0">
                <a:latin typeface="Source Code Pro SemiBold"/>
                <a:ea typeface="Source Code Pro SemiBold"/>
                <a:cs typeface="Source Code Pro SemiBold"/>
                <a:sym typeface="Source Code Pro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subTitle" idx="5"/>
          </p:nvPr>
        </p:nvSpPr>
        <p:spPr>
          <a:xfrm>
            <a:off x="1116097" y="3972100"/>
            <a:ext cx="32094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13"/>
          <p:cNvSpPr txBox="1">
            <a:spLocks noGrp="1"/>
          </p:cNvSpPr>
          <p:nvPr>
            <p:ph type="title" idx="6"/>
          </p:nvPr>
        </p:nvSpPr>
        <p:spPr>
          <a:xfrm>
            <a:off x="5220122" y="3300990"/>
            <a:ext cx="2852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0">
                <a:latin typeface="Source Code Pro SemiBold"/>
                <a:ea typeface="Source Code Pro SemiBold"/>
                <a:cs typeface="Source Code Pro SemiBold"/>
                <a:sym typeface="Source Code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7"/>
          </p:nvPr>
        </p:nvSpPr>
        <p:spPr>
          <a:xfrm>
            <a:off x="5055225" y="3972088"/>
            <a:ext cx="32094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8"/>
          </p:nvPr>
        </p:nvSpPr>
        <p:spPr>
          <a:xfrm>
            <a:off x="5150997" y="1725665"/>
            <a:ext cx="2852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0">
                <a:latin typeface="Source Code Pro SemiBold"/>
                <a:ea typeface="Source Code Pro SemiBold"/>
                <a:cs typeface="Source Code Pro SemiBold"/>
                <a:sym typeface="Source Code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9"/>
          </p:nvPr>
        </p:nvSpPr>
        <p:spPr>
          <a:xfrm>
            <a:off x="5056125" y="2400100"/>
            <a:ext cx="32094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title" idx="13" hasCustomPrompt="1"/>
          </p:nvPr>
        </p:nvSpPr>
        <p:spPr>
          <a:xfrm rot="1589">
            <a:off x="879561" y="3141296"/>
            <a:ext cx="6492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solidFill>
                  <a:schemeClr val="lt1"/>
                </a:solidFill>
                <a:latin typeface="Source Code Pro SemiBold"/>
                <a:ea typeface="Source Code Pro SemiBold"/>
                <a:cs typeface="Source Code Pro SemiBold"/>
                <a:sym typeface="Source Code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14" hasCustomPrompt="1"/>
          </p:nvPr>
        </p:nvSpPr>
        <p:spPr>
          <a:xfrm rot="1589">
            <a:off x="4805218" y="3141300"/>
            <a:ext cx="6492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solidFill>
                  <a:schemeClr val="lt1"/>
                </a:solidFill>
                <a:latin typeface="Source Code Pro SemiBold"/>
                <a:ea typeface="Source Code Pro SemiBold"/>
                <a:cs typeface="Source Code Pro SemiBold"/>
                <a:sym typeface="Source Code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title" idx="15"/>
          </p:nvPr>
        </p:nvSpPr>
        <p:spPr>
          <a:xfrm>
            <a:off x="720000" y="797775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797775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ono"/>
              <a:buChar char="●"/>
              <a:defRPr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ono"/>
              <a:buChar char="○"/>
              <a:defRPr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ono"/>
              <a:buChar char="■"/>
              <a:defRPr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ono"/>
              <a:buChar char="●"/>
              <a:defRPr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ono"/>
              <a:buChar char="○"/>
              <a:defRPr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ono"/>
              <a:buChar char="■"/>
              <a:defRPr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ono"/>
              <a:buChar char="●"/>
              <a:defRPr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ono"/>
              <a:buChar char="○"/>
              <a:defRPr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Mono"/>
              <a:buChar char="■"/>
              <a:defRPr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5" r:id="rId6"/>
    <p:sldLayoutId id="2147483656" r:id="rId7"/>
    <p:sldLayoutId id="2147483658" r:id="rId8"/>
    <p:sldLayoutId id="2147483659" r:id="rId9"/>
    <p:sldLayoutId id="2147483660" r:id="rId10"/>
    <p:sldLayoutId id="2147483669" r:id="rId11"/>
    <p:sldLayoutId id="2147483670" r:id="rId12"/>
    <p:sldLayoutId id="2147483671" r:id="rId13"/>
    <p:sldLayoutId id="2147483673" r:id="rId14"/>
    <p:sldLayoutId id="2147483674" r:id="rId15"/>
    <p:sldLayoutId id="2147483675" r:id="rId16"/>
    <p:sldLayoutId id="2147483678" r:id="rId17"/>
    <p:sldLayoutId id="2147483679" r:id="rId18"/>
    <p:sldLayoutId id="2147483680" r:id="rId19"/>
    <p:sldLayoutId id="2147483681" r:id="rId20"/>
    <p:sldLayoutId id="2147483682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8.wdp"/><Relationship Id="rId7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microsoft.com/office/2007/relationships/hdphoto" Target="../media/hdphoto10.wdp"/><Relationship Id="rId5" Type="http://schemas.microsoft.com/office/2007/relationships/hdphoto" Target="../media/hdphoto9.wdp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p40"/>
          <p:cNvSpPr txBox="1">
            <a:spLocks noGrp="1"/>
          </p:cNvSpPr>
          <p:nvPr>
            <p:ph type="ctrTitle"/>
          </p:nvPr>
        </p:nvSpPr>
        <p:spPr>
          <a:xfrm>
            <a:off x="3274913" y="2104735"/>
            <a:ext cx="2690573" cy="8847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 dirty="0">
                <a:solidFill>
                  <a:srgbClr val="0432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LỚP HỌC </a:t>
            </a:r>
            <a:endParaRPr sz="4000" dirty="0">
              <a:solidFill>
                <a:srgbClr val="0432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grpSp>
        <p:nvGrpSpPr>
          <p:cNvPr id="1706" name="Google Shape;1706;p40"/>
          <p:cNvGrpSpPr/>
          <p:nvPr/>
        </p:nvGrpSpPr>
        <p:grpSpPr>
          <a:xfrm>
            <a:off x="927325" y="4278088"/>
            <a:ext cx="612000" cy="809475"/>
            <a:chOff x="1624275" y="796950"/>
            <a:chExt cx="612000" cy="809475"/>
          </a:xfrm>
        </p:grpSpPr>
        <p:sp>
          <p:nvSpPr>
            <p:cNvPr id="1707" name="Google Shape;1707;p40"/>
            <p:cNvSpPr/>
            <p:nvPr/>
          </p:nvSpPr>
          <p:spPr>
            <a:xfrm>
              <a:off x="1629350" y="802025"/>
              <a:ext cx="601850" cy="799325"/>
            </a:xfrm>
            <a:custGeom>
              <a:avLst/>
              <a:gdLst/>
              <a:ahLst/>
              <a:cxnLst/>
              <a:rect l="l" t="t" r="r" b="b"/>
              <a:pathLst>
                <a:path w="24074" h="31973" extrusionOk="0">
                  <a:moveTo>
                    <a:pt x="0" y="0"/>
                  </a:moveTo>
                  <a:lnTo>
                    <a:pt x="0" y="31973"/>
                  </a:lnTo>
                  <a:lnTo>
                    <a:pt x="24073" y="31973"/>
                  </a:lnTo>
                  <a:lnTo>
                    <a:pt x="24073" y="5787"/>
                  </a:lnTo>
                  <a:lnTo>
                    <a:pt x="186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0"/>
            <p:cNvSpPr/>
            <p:nvPr/>
          </p:nvSpPr>
          <p:spPr>
            <a:xfrm>
              <a:off x="1624275" y="796950"/>
              <a:ext cx="612000" cy="809475"/>
            </a:xfrm>
            <a:custGeom>
              <a:avLst/>
              <a:gdLst/>
              <a:ahLst/>
              <a:cxnLst/>
              <a:rect l="l" t="t" r="r" b="b"/>
              <a:pathLst>
                <a:path w="24480" h="32379" extrusionOk="0">
                  <a:moveTo>
                    <a:pt x="18776" y="406"/>
                  </a:moveTo>
                  <a:lnTo>
                    <a:pt x="24073" y="6070"/>
                  </a:lnTo>
                  <a:lnTo>
                    <a:pt x="24073" y="31973"/>
                  </a:lnTo>
                  <a:lnTo>
                    <a:pt x="406" y="31973"/>
                  </a:lnTo>
                  <a:lnTo>
                    <a:pt x="406" y="406"/>
                  </a:lnTo>
                  <a:close/>
                  <a:moveTo>
                    <a:pt x="0" y="0"/>
                  </a:moveTo>
                  <a:lnTo>
                    <a:pt x="0" y="32379"/>
                  </a:lnTo>
                  <a:lnTo>
                    <a:pt x="24480" y="32379"/>
                  </a:lnTo>
                  <a:lnTo>
                    <a:pt x="24480" y="5909"/>
                  </a:lnTo>
                  <a:lnTo>
                    <a:pt x="189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0"/>
            <p:cNvSpPr/>
            <p:nvPr/>
          </p:nvSpPr>
          <p:spPr>
            <a:xfrm>
              <a:off x="2091050" y="799375"/>
              <a:ext cx="143275" cy="157375"/>
            </a:xfrm>
            <a:custGeom>
              <a:avLst/>
              <a:gdLst/>
              <a:ahLst/>
              <a:cxnLst/>
              <a:rect l="l" t="t" r="r" b="b"/>
              <a:pathLst>
                <a:path w="5731" h="6295" extrusionOk="0">
                  <a:moveTo>
                    <a:pt x="0" y="1"/>
                  </a:moveTo>
                  <a:lnTo>
                    <a:pt x="0" y="6295"/>
                  </a:lnTo>
                  <a:lnTo>
                    <a:pt x="5731" y="6295"/>
                  </a:lnTo>
                  <a:lnTo>
                    <a:pt x="5731" y="5889"/>
                  </a:lnTo>
                  <a:lnTo>
                    <a:pt x="407" y="5889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0"/>
            <p:cNvSpPr/>
            <p:nvPr/>
          </p:nvSpPr>
          <p:spPr>
            <a:xfrm>
              <a:off x="1721775" y="11307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0"/>
            <p:cNvSpPr/>
            <p:nvPr/>
          </p:nvSpPr>
          <p:spPr>
            <a:xfrm>
              <a:off x="1721775" y="12173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0"/>
            <p:cNvSpPr/>
            <p:nvPr/>
          </p:nvSpPr>
          <p:spPr>
            <a:xfrm>
              <a:off x="1721775" y="13038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1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0"/>
            <p:cNvSpPr/>
            <p:nvPr/>
          </p:nvSpPr>
          <p:spPr>
            <a:xfrm>
              <a:off x="1721775" y="13904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8"/>
                  </a:lnTo>
                  <a:lnTo>
                    <a:pt x="16678" y="408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4" name="Google Shape;1714;p40"/>
          <p:cNvSpPr txBox="1">
            <a:spLocks noGrp="1"/>
          </p:cNvSpPr>
          <p:nvPr>
            <p:ph type="ctrTitle" idx="2"/>
          </p:nvPr>
        </p:nvSpPr>
        <p:spPr>
          <a:xfrm>
            <a:off x="5711315" y="406300"/>
            <a:ext cx="1987535" cy="3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PRIMARY SCHOOL</a:t>
            </a:r>
            <a:endParaRPr sz="1600" b="1" dirty="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grpSp>
        <p:nvGrpSpPr>
          <p:cNvPr id="1715" name="Google Shape;1715;p40"/>
          <p:cNvGrpSpPr/>
          <p:nvPr/>
        </p:nvGrpSpPr>
        <p:grpSpPr>
          <a:xfrm>
            <a:off x="1601676" y="4549195"/>
            <a:ext cx="2006046" cy="375307"/>
            <a:chOff x="3667675" y="3227975"/>
            <a:chExt cx="1117450" cy="209050"/>
          </a:xfrm>
        </p:grpSpPr>
        <p:sp>
          <p:nvSpPr>
            <p:cNvPr id="1716" name="Google Shape;1716;p40"/>
            <p:cNvSpPr/>
            <p:nvPr/>
          </p:nvSpPr>
          <p:spPr>
            <a:xfrm>
              <a:off x="3677625" y="3238075"/>
              <a:ext cx="81550" cy="81525"/>
            </a:xfrm>
            <a:custGeom>
              <a:avLst/>
              <a:gdLst/>
              <a:ahLst/>
              <a:cxnLst/>
              <a:rect l="l" t="t" r="r" b="b"/>
              <a:pathLst>
                <a:path w="3262" h="3261" extrusionOk="0">
                  <a:moveTo>
                    <a:pt x="1630" y="0"/>
                  </a:moveTo>
                  <a:cubicBezTo>
                    <a:pt x="732" y="0"/>
                    <a:pt x="0" y="731"/>
                    <a:pt x="0" y="1630"/>
                  </a:cubicBezTo>
                  <a:cubicBezTo>
                    <a:pt x="0" y="2530"/>
                    <a:pt x="732" y="3260"/>
                    <a:pt x="1630" y="3260"/>
                  </a:cubicBezTo>
                  <a:cubicBezTo>
                    <a:pt x="2530" y="3260"/>
                    <a:pt x="3261" y="2530"/>
                    <a:pt x="3261" y="1630"/>
                  </a:cubicBezTo>
                  <a:cubicBezTo>
                    <a:pt x="3261" y="732"/>
                    <a:pt x="2530" y="0"/>
                    <a:pt x="1630" y="0"/>
                  </a:cubicBezTo>
                  <a:close/>
                </a:path>
              </a:pathLst>
            </a:custGeom>
            <a:solidFill>
              <a:srgbClr val="835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0"/>
            <p:cNvSpPr/>
            <p:nvPr/>
          </p:nvSpPr>
          <p:spPr>
            <a:xfrm>
              <a:off x="3739475" y="3237975"/>
              <a:ext cx="973725" cy="189075"/>
            </a:xfrm>
            <a:custGeom>
              <a:avLst/>
              <a:gdLst/>
              <a:ahLst/>
              <a:cxnLst/>
              <a:rect l="l" t="t" r="r" b="b"/>
              <a:pathLst>
                <a:path w="38949" h="7563" extrusionOk="0">
                  <a:moveTo>
                    <a:pt x="12705" y="0"/>
                  </a:moveTo>
                  <a:cubicBezTo>
                    <a:pt x="10220" y="0"/>
                    <a:pt x="8959" y="1602"/>
                    <a:pt x="8038" y="2773"/>
                  </a:cubicBezTo>
                  <a:cubicBezTo>
                    <a:pt x="7226" y="3804"/>
                    <a:pt x="6798" y="4300"/>
                    <a:pt x="5936" y="4300"/>
                  </a:cubicBezTo>
                  <a:cubicBezTo>
                    <a:pt x="5074" y="4300"/>
                    <a:pt x="4645" y="3804"/>
                    <a:pt x="3834" y="2773"/>
                  </a:cubicBezTo>
                  <a:cubicBezTo>
                    <a:pt x="3108" y="1850"/>
                    <a:pt x="2169" y="660"/>
                    <a:pt x="587" y="197"/>
                  </a:cubicBezTo>
                  <a:lnTo>
                    <a:pt x="587" y="197"/>
                  </a:lnTo>
                  <a:cubicBezTo>
                    <a:pt x="956" y="564"/>
                    <a:pt x="1186" y="1073"/>
                    <a:pt x="1186" y="1634"/>
                  </a:cubicBezTo>
                  <a:cubicBezTo>
                    <a:pt x="1186" y="2452"/>
                    <a:pt x="699" y="3157"/>
                    <a:pt x="1" y="3478"/>
                  </a:cubicBezTo>
                  <a:cubicBezTo>
                    <a:pt x="406" y="3715"/>
                    <a:pt x="763" y="4149"/>
                    <a:pt x="1269" y="4791"/>
                  </a:cubicBezTo>
                  <a:cubicBezTo>
                    <a:pt x="2190" y="5962"/>
                    <a:pt x="3452" y="7563"/>
                    <a:pt x="5936" y="7563"/>
                  </a:cubicBezTo>
                  <a:cubicBezTo>
                    <a:pt x="8420" y="7563"/>
                    <a:pt x="9682" y="5962"/>
                    <a:pt x="10603" y="4791"/>
                  </a:cubicBezTo>
                  <a:cubicBezTo>
                    <a:pt x="11415" y="3760"/>
                    <a:pt x="11843" y="3264"/>
                    <a:pt x="12705" y="3264"/>
                  </a:cubicBezTo>
                  <a:cubicBezTo>
                    <a:pt x="13566" y="3264"/>
                    <a:pt x="13995" y="3760"/>
                    <a:pt x="14808" y="4791"/>
                  </a:cubicBezTo>
                  <a:cubicBezTo>
                    <a:pt x="15728" y="5962"/>
                    <a:pt x="16990" y="7563"/>
                    <a:pt x="19474" y="7563"/>
                  </a:cubicBezTo>
                  <a:cubicBezTo>
                    <a:pt x="21958" y="7563"/>
                    <a:pt x="23220" y="5962"/>
                    <a:pt x="24141" y="4791"/>
                  </a:cubicBezTo>
                  <a:cubicBezTo>
                    <a:pt x="24953" y="3760"/>
                    <a:pt x="25382" y="3264"/>
                    <a:pt x="26243" y="3264"/>
                  </a:cubicBezTo>
                  <a:cubicBezTo>
                    <a:pt x="27105" y="3264"/>
                    <a:pt x="27534" y="3760"/>
                    <a:pt x="28346" y="4791"/>
                  </a:cubicBezTo>
                  <a:cubicBezTo>
                    <a:pt x="29267" y="5962"/>
                    <a:pt x="30528" y="7563"/>
                    <a:pt x="33013" y="7563"/>
                  </a:cubicBezTo>
                  <a:cubicBezTo>
                    <a:pt x="35498" y="7563"/>
                    <a:pt x="36759" y="5962"/>
                    <a:pt x="37680" y="4791"/>
                  </a:cubicBezTo>
                  <a:cubicBezTo>
                    <a:pt x="38186" y="4149"/>
                    <a:pt x="38543" y="3715"/>
                    <a:pt x="38949" y="3478"/>
                  </a:cubicBezTo>
                  <a:cubicBezTo>
                    <a:pt x="38250" y="3157"/>
                    <a:pt x="37764" y="2451"/>
                    <a:pt x="37764" y="1632"/>
                  </a:cubicBezTo>
                  <a:cubicBezTo>
                    <a:pt x="37764" y="1073"/>
                    <a:pt x="37990" y="566"/>
                    <a:pt x="38357" y="199"/>
                  </a:cubicBezTo>
                  <a:lnTo>
                    <a:pt x="38357" y="199"/>
                  </a:lnTo>
                  <a:cubicBezTo>
                    <a:pt x="36778" y="662"/>
                    <a:pt x="35841" y="1851"/>
                    <a:pt x="35115" y="2773"/>
                  </a:cubicBezTo>
                  <a:cubicBezTo>
                    <a:pt x="34304" y="3804"/>
                    <a:pt x="33875" y="4300"/>
                    <a:pt x="33013" y="4300"/>
                  </a:cubicBezTo>
                  <a:cubicBezTo>
                    <a:pt x="32152" y="4300"/>
                    <a:pt x="31723" y="3804"/>
                    <a:pt x="30910" y="2773"/>
                  </a:cubicBezTo>
                  <a:cubicBezTo>
                    <a:pt x="29990" y="1602"/>
                    <a:pt x="28728" y="0"/>
                    <a:pt x="26243" y="0"/>
                  </a:cubicBezTo>
                  <a:cubicBezTo>
                    <a:pt x="23759" y="0"/>
                    <a:pt x="22498" y="1602"/>
                    <a:pt x="21576" y="2773"/>
                  </a:cubicBezTo>
                  <a:cubicBezTo>
                    <a:pt x="20765" y="3804"/>
                    <a:pt x="20336" y="4300"/>
                    <a:pt x="19474" y="4300"/>
                  </a:cubicBezTo>
                  <a:cubicBezTo>
                    <a:pt x="18612" y="4300"/>
                    <a:pt x="18183" y="3804"/>
                    <a:pt x="17372" y="2773"/>
                  </a:cubicBezTo>
                  <a:cubicBezTo>
                    <a:pt x="16450" y="1602"/>
                    <a:pt x="15190" y="0"/>
                    <a:pt x="12705" y="0"/>
                  </a:cubicBezTo>
                  <a:close/>
                </a:path>
              </a:pathLst>
            </a:custGeom>
            <a:solidFill>
              <a:srgbClr val="835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0"/>
            <p:cNvSpPr/>
            <p:nvPr/>
          </p:nvSpPr>
          <p:spPr>
            <a:xfrm>
              <a:off x="4693475" y="3237950"/>
              <a:ext cx="81700" cy="81675"/>
            </a:xfrm>
            <a:custGeom>
              <a:avLst/>
              <a:gdLst/>
              <a:ahLst/>
              <a:cxnLst/>
              <a:rect l="l" t="t" r="r" b="b"/>
              <a:pathLst>
                <a:path w="3268" h="3267" extrusionOk="0">
                  <a:moveTo>
                    <a:pt x="1635" y="0"/>
                  </a:moveTo>
                  <a:cubicBezTo>
                    <a:pt x="1631" y="1"/>
                    <a:pt x="1627" y="1"/>
                    <a:pt x="1622" y="1"/>
                  </a:cubicBezTo>
                  <a:cubicBezTo>
                    <a:pt x="1615" y="1"/>
                    <a:pt x="1607" y="2"/>
                    <a:pt x="1600" y="2"/>
                  </a:cubicBezTo>
                  <a:cubicBezTo>
                    <a:pt x="715" y="20"/>
                    <a:pt x="1" y="744"/>
                    <a:pt x="1" y="1633"/>
                  </a:cubicBezTo>
                  <a:cubicBezTo>
                    <a:pt x="1" y="2534"/>
                    <a:pt x="733" y="3266"/>
                    <a:pt x="1634" y="3266"/>
                  </a:cubicBezTo>
                  <a:cubicBezTo>
                    <a:pt x="2534" y="3266"/>
                    <a:pt x="3267" y="2534"/>
                    <a:pt x="3267" y="1633"/>
                  </a:cubicBezTo>
                  <a:cubicBezTo>
                    <a:pt x="3267" y="733"/>
                    <a:pt x="2534" y="1"/>
                    <a:pt x="1635" y="0"/>
                  </a:cubicBezTo>
                  <a:close/>
                </a:path>
              </a:pathLst>
            </a:custGeom>
            <a:solidFill>
              <a:srgbClr val="835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0"/>
            <p:cNvSpPr/>
            <p:nvPr/>
          </p:nvSpPr>
          <p:spPr>
            <a:xfrm>
              <a:off x="3718575" y="3319575"/>
              <a:ext cx="1015325" cy="117450"/>
            </a:xfrm>
            <a:custGeom>
              <a:avLst/>
              <a:gdLst/>
              <a:ahLst/>
              <a:cxnLst/>
              <a:rect l="l" t="t" r="r" b="b"/>
              <a:pathLst>
                <a:path w="40613" h="4698" extrusionOk="0">
                  <a:moveTo>
                    <a:pt x="13541" y="0"/>
                  </a:moveTo>
                  <a:cubicBezTo>
                    <a:pt x="12679" y="0"/>
                    <a:pt x="12250" y="496"/>
                    <a:pt x="11439" y="1527"/>
                  </a:cubicBezTo>
                  <a:cubicBezTo>
                    <a:pt x="10518" y="2698"/>
                    <a:pt x="9256" y="4299"/>
                    <a:pt x="6772" y="4299"/>
                  </a:cubicBezTo>
                  <a:cubicBezTo>
                    <a:pt x="4287" y="4299"/>
                    <a:pt x="3026" y="2698"/>
                    <a:pt x="2105" y="1527"/>
                  </a:cubicBezTo>
                  <a:cubicBezTo>
                    <a:pt x="1599" y="885"/>
                    <a:pt x="1242" y="451"/>
                    <a:pt x="837" y="214"/>
                  </a:cubicBezTo>
                  <a:cubicBezTo>
                    <a:pt x="582" y="331"/>
                    <a:pt x="298" y="397"/>
                    <a:pt x="1" y="399"/>
                  </a:cubicBezTo>
                  <a:lnTo>
                    <a:pt x="2" y="399"/>
                  </a:lnTo>
                  <a:cubicBezTo>
                    <a:pt x="626" y="399"/>
                    <a:pt x="927" y="675"/>
                    <a:pt x="1792" y="1774"/>
                  </a:cubicBezTo>
                  <a:cubicBezTo>
                    <a:pt x="2763" y="3008"/>
                    <a:pt x="4093" y="4697"/>
                    <a:pt x="6772" y="4697"/>
                  </a:cubicBezTo>
                  <a:cubicBezTo>
                    <a:pt x="9450" y="4697"/>
                    <a:pt x="10780" y="3008"/>
                    <a:pt x="11751" y="1774"/>
                  </a:cubicBezTo>
                  <a:cubicBezTo>
                    <a:pt x="12616" y="675"/>
                    <a:pt x="12917" y="399"/>
                    <a:pt x="13541" y="399"/>
                  </a:cubicBezTo>
                  <a:cubicBezTo>
                    <a:pt x="14164" y="399"/>
                    <a:pt x="14465" y="675"/>
                    <a:pt x="15330" y="1774"/>
                  </a:cubicBezTo>
                  <a:cubicBezTo>
                    <a:pt x="16302" y="3008"/>
                    <a:pt x="17633" y="4697"/>
                    <a:pt x="20310" y="4697"/>
                  </a:cubicBezTo>
                  <a:cubicBezTo>
                    <a:pt x="22988" y="4697"/>
                    <a:pt x="24318" y="3008"/>
                    <a:pt x="25290" y="1774"/>
                  </a:cubicBezTo>
                  <a:cubicBezTo>
                    <a:pt x="26154" y="675"/>
                    <a:pt x="26456" y="399"/>
                    <a:pt x="27079" y="399"/>
                  </a:cubicBezTo>
                  <a:cubicBezTo>
                    <a:pt x="27702" y="399"/>
                    <a:pt x="28004" y="675"/>
                    <a:pt x="28870" y="1774"/>
                  </a:cubicBezTo>
                  <a:cubicBezTo>
                    <a:pt x="29840" y="3008"/>
                    <a:pt x="31171" y="4697"/>
                    <a:pt x="33849" y="4697"/>
                  </a:cubicBezTo>
                  <a:cubicBezTo>
                    <a:pt x="36527" y="4697"/>
                    <a:pt x="37857" y="3008"/>
                    <a:pt x="38829" y="1774"/>
                  </a:cubicBezTo>
                  <a:cubicBezTo>
                    <a:pt x="39691" y="679"/>
                    <a:pt x="39993" y="401"/>
                    <a:pt x="40613" y="399"/>
                  </a:cubicBezTo>
                  <a:cubicBezTo>
                    <a:pt x="40318" y="396"/>
                    <a:pt x="40037" y="331"/>
                    <a:pt x="39785" y="214"/>
                  </a:cubicBezTo>
                  <a:cubicBezTo>
                    <a:pt x="39379" y="451"/>
                    <a:pt x="39022" y="885"/>
                    <a:pt x="38516" y="1527"/>
                  </a:cubicBezTo>
                  <a:cubicBezTo>
                    <a:pt x="37595" y="2698"/>
                    <a:pt x="36334" y="4299"/>
                    <a:pt x="33849" y="4299"/>
                  </a:cubicBezTo>
                  <a:cubicBezTo>
                    <a:pt x="31364" y="4299"/>
                    <a:pt x="30103" y="2698"/>
                    <a:pt x="29182" y="1527"/>
                  </a:cubicBezTo>
                  <a:cubicBezTo>
                    <a:pt x="28369" y="496"/>
                    <a:pt x="27941" y="0"/>
                    <a:pt x="27079" y="0"/>
                  </a:cubicBezTo>
                  <a:cubicBezTo>
                    <a:pt x="26217" y="0"/>
                    <a:pt x="25789" y="496"/>
                    <a:pt x="24977" y="1527"/>
                  </a:cubicBezTo>
                  <a:cubicBezTo>
                    <a:pt x="24056" y="2698"/>
                    <a:pt x="22794" y="4299"/>
                    <a:pt x="20310" y="4299"/>
                  </a:cubicBezTo>
                  <a:cubicBezTo>
                    <a:pt x="17826" y="4299"/>
                    <a:pt x="16564" y="2698"/>
                    <a:pt x="15643" y="1527"/>
                  </a:cubicBezTo>
                  <a:cubicBezTo>
                    <a:pt x="14831" y="496"/>
                    <a:pt x="14402" y="0"/>
                    <a:pt x="13541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0"/>
            <p:cNvSpPr/>
            <p:nvPr/>
          </p:nvSpPr>
          <p:spPr>
            <a:xfrm>
              <a:off x="4733450" y="3237950"/>
              <a:ext cx="900" cy="75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35" y="0"/>
                  </a:moveTo>
                  <a:cubicBezTo>
                    <a:pt x="25" y="0"/>
                    <a:pt x="15" y="2"/>
                    <a:pt x="5" y="2"/>
                  </a:cubicBezTo>
                  <a:lnTo>
                    <a:pt x="5" y="2"/>
                  </a:lnTo>
                  <a:cubicBezTo>
                    <a:pt x="11" y="2"/>
                    <a:pt x="17" y="1"/>
                    <a:pt x="23" y="1"/>
                  </a:cubicBezTo>
                  <a:cubicBezTo>
                    <a:pt x="28" y="1"/>
                    <a:pt x="32" y="0"/>
                    <a:pt x="36" y="0"/>
                  </a:cubicBezTo>
                  <a:close/>
                  <a:moveTo>
                    <a:pt x="5" y="2"/>
                  </a:moveTo>
                  <a:cubicBezTo>
                    <a:pt x="4" y="2"/>
                    <a:pt x="2" y="2"/>
                    <a:pt x="1" y="2"/>
                  </a:cubicBezTo>
                  <a:cubicBezTo>
                    <a:pt x="2" y="2"/>
                    <a:pt x="4" y="2"/>
                    <a:pt x="5" y="2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0"/>
            <p:cNvSpPr/>
            <p:nvPr/>
          </p:nvSpPr>
          <p:spPr>
            <a:xfrm>
              <a:off x="3717575" y="3228025"/>
              <a:ext cx="1013950" cy="117450"/>
            </a:xfrm>
            <a:custGeom>
              <a:avLst/>
              <a:gdLst/>
              <a:ahLst/>
              <a:cxnLst/>
              <a:rect l="l" t="t" r="r" b="b"/>
              <a:pathLst>
                <a:path w="40558" h="4698" extrusionOk="0">
                  <a:moveTo>
                    <a:pt x="42" y="1"/>
                  </a:moveTo>
                  <a:cubicBezTo>
                    <a:pt x="28" y="1"/>
                    <a:pt x="14" y="2"/>
                    <a:pt x="1" y="5"/>
                  </a:cubicBezTo>
                  <a:cubicBezTo>
                    <a:pt x="11" y="5"/>
                    <a:pt x="22" y="4"/>
                    <a:pt x="32" y="4"/>
                  </a:cubicBezTo>
                  <a:cubicBezTo>
                    <a:pt x="590" y="4"/>
                    <a:pt x="1095" y="230"/>
                    <a:pt x="1462" y="595"/>
                  </a:cubicBezTo>
                  <a:cubicBezTo>
                    <a:pt x="3045" y="1058"/>
                    <a:pt x="3984" y="2248"/>
                    <a:pt x="4710" y="3171"/>
                  </a:cubicBezTo>
                  <a:cubicBezTo>
                    <a:pt x="5521" y="4202"/>
                    <a:pt x="5950" y="4698"/>
                    <a:pt x="6812" y="4698"/>
                  </a:cubicBezTo>
                  <a:cubicBezTo>
                    <a:pt x="7674" y="4698"/>
                    <a:pt x="8102" y="4202"/>
                    <a:pt x="8914" y="3171"/>
                  </a:cubicBezTo>
                  <a:cubicBezTo>
                    <a:pt x="9835" y="2000"/>
                    <a:pt x="11096" y="398"/>
                    <a:pt x="13581" y="398"/>
                  </a:cubicBezTo>
                  <a:cubicBezTo>
                    <a:pt x="16065" y="398"/>
                    <a:pt x="17326" y="2000"/>
                    <a:pt x="18248" y="3171"/>
                  </a:cubicBezTo>
                  <a:cubicBezTo>
                    <a:pt x="19059" y="4202"/>
                    <a:pt x="19488" y="4698"/>
                    <a:pt x="20350" y="4698"/>
                  </a:cubicBezTo>
                  <a:cubicBezTo>
                    <a:pt x="21212" y="4698"/>
                    <a:pt x="21641" y="4202"/>
                    <a:pt x="22452" y="3171"/>
                  </a:cubicBezTo>
                  <a:cubicBezTo>
                    <a:pt x="23374" y="2000"/>
                    <a:pt x="24634" y="398"/>
                    <a:pt x="27119" y="398"/>
                  </a:cubicBezTo>
                  <a:cubicBezTo>
                    <a:pt x="29604" y="398"/>
                    <a:pt x="30866" y="2000"/>
                    <a:pt x="31786" y="3171"/>
                  </a:cubicBezTo>
                  <a:cubicBezTo>
                    <a:pt x="32599" y="4202"/>
                    <a:pt x="33026" y="4698"/>
                    <a:pt x="33889" y="4698"/>
                  </a:cubicBezTo>
                  <a:cubicBezTo>
                    <a:pt x="34751" y="4698"/>
                    <a:pt x="35180" y="4202"/>
                    <a:pt x="35991" y="3171"/>
                  </a:cubicBezTo>
                  <a:cubicBezTo>
                    <a:pt x="36717" y="2249"/>
                    <a:pt x="37654" y="1061"/>
                    <a:pt x="39233" y="597"/>
                  </a:cubicBezTo>
                  <a:cubicBezTo>
                    <a:pt x="39576" y="253"/>
                    <a:pt x="40041" y="31"/>
                    <a:pt x="40557" y="3"/>
                  </a:cubicBezTo>
                  <a:lnTo>
                    <a:pt x="40557" y="3"/>
                  </a:lnTo>
                  <a:cubicBezTo>
                    <a:pt x="37947" y="46"/>
                    <a:pt x="36638" y="1706"/>
                    <a:pt x="35679" y="2924"/>
                  </a:cubicBezTo>
                  <a:cubicBezTo>
                    <a:pt x="34814" y="4023"/>
                    <a:pt x="34513" y="4299"/>
                    <a:pt x="33889" y="4299"/>
                  </a:cubicBezTo>
                  <a:cubicBezTo>
                    <a:pt x="33265" y="4299"/>
                    <a:pt x="32964" y="4023"/>
                    <a:pt x="32099" y="2924"/>
                  </a:cubicBezTo>
                  <a:cubicBezTo>
                    <a:pt x="31128" y="1690"/>
                    <a:pt x="29797" y="1"/>
                    <a:pt x="27119" y="1"/>
                  </a:cubicBezTo>
                  <a:cubicBezTo>
                    <a:pt x="24441" y="1"/>
                    <a:pt x="23112" y="1690"/>
                    <a:pt x="22140" y="2924"/>
                  </a:cubicBezTo>
                  <a:cubicBezTo>
                    <a:pt x="21275" y="4023"/>
                    <a:pt x="20974" y="4299"/>
                    <a:pt x="20350" y="4299"/>
                  </a:cubicBezTo>
                  <a:cubicBezTo>
                    <a:pt x="19726" y="4299"/>
                    <a:pt x="19426" y="4023"/>
                    <a:pt x="18560" y="2924"/>
                  </a:cubicBezTo>
                  <a:cubicBezTo>
                    <a:pt x="17589" y="1690"/>
                    <a:pt x="16258" y="1"/>
                    <a:pt x="13581" y="1"/>
                  </a:cubicBezTo>
                  <a:cubicBezTo>
                    <a:pt x="10903" y="1"/>
                    <a:pt x="9572" y="1690"/>
                    <a:pt x="8601" y="2924"/>
                  </a:cubicBezTo>
                  <a:cubicBezTo>
                    <a:pt x="7736" y="4023"/>
                    <a:pt x="7435" y="4299"/>
                    <a:pt x="6812" y="4299"/>
                  </a:cubicBezTo>
                  <a:cubicBezTo>
                    <a:pt x="6188" y="4299"/>
                    <a:pt x="5887" y="4023"/>
                    <a:pt x="5022" y="2924"/>
                  </a:cubicBezTo>
                  <a:cubicBezTo>
                    <a:pt x="4051" y="1690"/>
                    <a:pt x="2720" y="1"/>
                    <a:pt x="4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0"/>
            <p:cNvSpPr/>
            <p:nvPr/>
          </p:nvSpPr>
          <p:spPr>
            <a:xfrm>
              <a:off x="4683525" y="3227975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4064" h="4064" extrusionOk="0">
                  <a:moveTo>
                    <a:pt x="2033" y="399"/>
                  </a:moveTo>
                  <a:cubicBezTo>
                    <a:pt x="2933" y="400"/>
                    <a:pt x="3665" y="1132"/>
                    <a:pt x="3665" y="2032"/>
                  </a:cubicBezTo>
                  <a:cubicBezTo>
                    <a:pt x="3665" y="2933"/>
                    <a:pt x="2932" y="3665"/>
                    <a:pt x="2032" y="3665"/>
                  </a:cubicBezTo>
                  <a:cubicBezTo>
                    <a:pt x="1131" y="3665"/>
                    <a:pt x="399" y="2933"/>
                    <a:pt x="399" y="2032"/>
                  </a:cubicBezTo>
                  <a:cubicBezTo>
                    <a:pt x="399" y="1143"/>
                    <a:pt x="1113" y="419"/>
                    <a:pt x="1998" y="401"/>
                  </a:cubicBezTo>
                  <a:cubicBezTo>
                    <a:pt x="2010" y="400"/>
                    <a:pt x="2020" y="399"/>
                    <a:pt x="2032" y="399"/>
                  </a:cubicBezTo>
                  <a:close/>
                  <a:moveTo>
                    <a:pt x="2032" y="1"/>
                  </a:moveTo>
                  <a:cubicBezTo>
                    <a:pt x="1994" y="1"/>
                    <a:pt x="1957" y="3"/>
                    <a:pt x="1919" y="5"/>
                  </a:cubicBezTo>
                  <a:cubicBezTo>
                    <a:pt x="1403" y="33"/>
                    <a:pt x="938" y="255"/>
                    <a:pt x="595" y="599"/>
                  </a:cubicBezTo>
                  <a:cubicBezTo>
                    <a:pt x="228" y="966"/>
                    <a:pt x="1" y="1474"/>
                    <a:pt x="1" y="2032"/>
                  </a:cubicBezTo>
                  <a:cubicBezTo>
                    <a:pt x="1" y="2851"/>
                    <a:pt x="488" y="3557"/>
                    <a:pt x="1187" y="3879"/>
                  </a:cubicBezTo>
                  <a:cubicBezTo>
                    <a:pt x="1439" y="3995"/>
                    <a:pt x="1720" y="4060"/>
                    <a:pt x="2015" y="4063"/>
                  </a:cubicBezTo>
                  <a:cubicBezTo>
                    <a:pt x="2020" y="4063"/>
                    <a:pt x="2027" y="4064"/>
                    <a:pt x="2032" y="4064"/>
                  </a:cubicBezTo>
                  <a:cubicBezTo>
                    <a:pt x="3152" y="4064"/>
                    <a:pt x="4063" y="3153"/>
                    <a:pt x="4063" y="2032"/>
                  </a:cubicBezTo>
                  <a:cubicBezTo>
                    <a:pt x="4063" y="912"/>
                    <a:pt x="3152" y="1"/>
                    <a:pt x="203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0"/>
            <p:cNvSpPr/>
            <p:nvPr/>
          </p:nvSpPr>
          <p:spPr>
            <a:xfrm>
              <a:off x="3667675" y="3228125"/>
              <a:ext cx="101450" cy="101425"/>
            </a:xfrm>
            <a:custGeom>
              <a:avLst/>
              <a:gdLst/>
              <a:ahLst/>
              <a:cxnLst/>
              <a:rect l="l" t="t" r="r" b="b"/>
              <a:pathLst>
                <a:path w="4058" h="4057" extrusionOk="0">
                  <a:moveTo>
                    <a:pt x="2028" y="398"/>
                  </a:moveTo>
                  <a:cubicBezTo>
                    <a:pt x="2928" y="398"/>
                    <a:pt x="3659" y="1129"/>
                    <a:pt x="3659" y="2028"/>
                  </a:cubicBezTo>
                  <a:cubicBezTo>
                    <a:pt x="3659" y="2928"/>
                    <a:pt x="2928" y="3658"/>
                    <a:pt x="2028" y="3658"/>
                  </a:cubicBezTo>
                  <a:cubicBezTo>
                    <a:pt x="1130" y="3658"/>
                    <a:pt x="398" y="2928"/>
                    <a:pt x="398" y="2028"/>
                  </a:cubicBezTo>
                  <a:cubicBezTo>
                    <a:pt x="398" y="1130"/>
                    <a:pt x="1130" y="398"/>
                    <a:pt x="2028" y="398"/>
                  </a:cubicBezTo>
                  <a:close/>
                  <a:moveTo>
                    <a:pt x="2028" y="0"/>
                  </a:moveTo>
                  <a:cubicBezTo>
                    <a:pt x="2018" y="0"/>
                    <a:pt x="2007" y="1"/>
                    <a:pt x="1997" y="1"/>
                  </a:cubicBezTo>
                  <a:cubicBezTo>
                    <a:pt x="893" y="18"/>
                    <a:pt x="0" y="921"/>
                    <a:pt x="0" y="2028"/>
                  </a:cubicBezTo>
                  <a:cubicBezTo>
                    <a:pt x="0" y="3147"/>
                    <a:pt x="910" y="4057"/>
                    <a:pt x="2028" y="4057"/>
                  </a:cubicBezTo>
                  <a:lnTo>
                    <a:pt x="2037" y="4057"/>
                  </a:lnTo>
                  <a:cubicBezTo>
                    <a:pt x="2334" y="4054"/>
                    <a:pt x="2618" y="3989"/>
                    <a:pt x="2873" y="3872"/>
                  </a:cubicBezTo>
                  <a:cubicBezTo>
                    <a:pt x="3570" y="3551"/>
                    <a:pt x="4058" y="2846"/>
                    <a:pt x="4058" y="2028"/>
                  </a:cubicBezTo>
                  <a:cubicBezTo>
                    <a:pt x="4058" y="1467"/>
                    <a:pt x="3828" y="958"/>
                    <a:pt x="3458" y="591"/>
                  </a:cubicBezTo>
                  <a:cubicBezTo>
                    <a:pt x="3091" y="226"/>
                    <a:pt x="2586" y="0"/>
                    <a:pt x="2028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4" name="Google Shape;1724;p40"/>
          <p:cNvSpPr/>
          <p:nvPr/>
        </p:nvSpPr>
        <p:spPr>
          <a:xfrm rot="516939">
            <a:off x="8823276" y="694749"/>
            <a:ext cx="312554" cy="312554"/>
          </a:xfrm>
          <a:custGeom>
            <a:avLst/>
            <a:gdLst/>
            <a:ahLst/>
            <a:cxnLst/>
            <a:rect l="l" t="t" r="r" b="b"/>
            <a:pathLst>
              <a:path w="18823" h="18823" extrusionOk="0">
                <a:moveTo>
                  <a:pt x="6934" y="1"/>
                </a:moveTo>
                <a:lnTo>
                  <a:pt x="6934" y="6933"/>
                </a:lnTo>
                <a:lnTo>
                  <a:pt x="1" y="6933"/>
                </a:lnTo>
                <a:lnTo>
                  <a:pt x="1" y="11890"/>
                </a:lnTo>
                <a:lnTo>
                  <a:pt x="6934" y="11890"/>
                </a:lnTo>
                <a:lnTo>
                  <a:pt x="6934" y="18823"/>
                </a:lnTo>
                <a:lnTo>
                  <a:pt x="11890" y="18823"/>
                </a:lnTo>
                <a:lnTo>
                  <a:pt x="11890" y="11890"/>
                </a:lnTo>
                <a:lnTo>
                  <a:pt x="18823" y="11890"/>
                </a:lnTo>
                <a:lnTo>
                  <a:pt x="18823" y="6933"/>
                </a:lnTo>
                <a:lnTo>
                  <a:pt x="11890" y="6933"/>
                </a:lnTo>
                <a:lnTo>
                  <a:pt x="11890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40"/>
          <p:cNvSpPr/>
          <p:nvPr/>
        </p:nvSpPr>
        <p:spPr>
          <a:xfrm>
            <a:off x="203725" y="2170400"/>
            <a:ext cx="312549" cy="312549"/>
          </a:xfrm>
          <a:custGeom>
            <a:avLst/>
            <a:gdLst/>
            <a:ahLst/>
            <a:cxnLst/>
            <a:rect l="l" t="t" r="r" b="b"/>
            <a:pathLst>
              <a:path w="16815" h="16815" extrusionOk="0">
                <a:moveTo>
                  <a:pt x="3504" y="0"/>
                </a:moveTo>
                <a:lnTo>
                  <a:pt x="0" y="3506"/>
                </a:lnTo>
                <a:lnTo>
                  <a:pt x="4903" y="8407"/>
                </a:lnTo>
                <a:lnTo>
                  <a:pt x="0" y="13309"/>
                </a:lnTo>
                <a:lnTo>
                  <a:pt x="3504" y="16814"/>
                </a:lnTo>
                <a:lnTo>
                  <a:pt x="8407" y="11912"/>
                </a:lnTo>
                <a:lnTo>
                  <a:pt x="13309" y="16814"/>
                </a:lnTo>
                <a:lnTo>
                  <a:pt x="16814" y="13309"/>
                </a:lnTo>
                <a:lnTo>
                  <a:pt x="11911" y="8407"/>
                </a:lnTo>
                <a:lnTo>
                  <a:pt x="16814" y="3506"/>
                </a:lnTo>
                <a:lnTo>
                  <a:pt x="13309" y="0"/>
                </a:lnTo>
                <a:lnTo>
                  <a:pt x="8407" y="4903"/>
                </a:lnTo>
                <a:lnTo>
                  <a:pt x="3504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6" name="Google Shape;1726;p40"/>
          <p:cNvSpPr/>
          <p:nvPr/>
        </p:nvSpPr>
        <p:spPr>
          <a:xfrm rot="1069685">
            <a:off x="7117669" y="4658460"/>
            <a:ext cx="271074" cy="271074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7" name="Google Shape;1727;p40"/>
          <p:cNvSpPr/>
          <p:nvPr/>
        </p:nvSpPr>
        <p:spPr>
          <a:xfrm rot="-899833">
            <a:off x="8808522" y="1962403"/>
            <a:ext cx="196711" cy="196711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8" name="Google Shape;1728;p40"/>
          <p:cNvSpPr/>
          <p:nvPr/>
        </p:nvSpPr>
        <p:spPr>
          <a:xfrm>
            <a:off x="563738" y="2649288"/>
            <a:ext cx="312549" cy="312549"/>
          </a:xfrm>
          <a:custGeom>
            <a:avLst/>
            <a:gdLst/>
            <a:ahLst/>
            <a:cxnLst/>
            <a:rect l="l" t="t" r="r" b="b"/>
            <a:pathLst>
              <a:path w="16815" h="16815" extrusionOk="0">
                <a:moveTo>
                  <a:pt x="3504" y="0"/>
                </a:moveTo>
                <a:lnTo>
                  <a:pt x="0" y="3506"/>
                </a:lnTo>
                <a:lnTo>
                  <a:pt x="4903" y="8407"/>
                </a:lnTo>
                <a:lnTo>
                  <a:pt x="0" y="13309"/>
                </a:lnTo>
                <a:lnTo>
                  <a:pt x="3504" y="16814"/>
                </a:lnTo>
                <a:lnTo>
                  <a:pt x="8407" y="11912"/>
                </a:lnTo>
                <a:lnTo>
                  <a:pt x="13309" y="16814"/>
                </a:lnTo>
                <a:lnTo>
                  <a:pt x="16814" y="13309"/>
                </a:lnTo>
                <a:lnTo>
                  <a:pt x="11911" y="8407"/>
                </a:lnTo>
                <a:lnTo>
                  <a:pt x="16814" y="3506"/>
                </a:lnTo>
                <a:lnTo>
                  <a:pt x="13309" y="0"/>
                </a:lnTo>
                <a:lnTo>
                  <a:pt x="8407" y="4903"/>
                </a:lnTo>
                <a:lnTo>
                  <a:pt x="3504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9" name="Google Shape;1729;p40"/>
          <p:cNvSpPr/>
          <p:nvPr/>
        </p:nvSpPr>
        <p:spPr>
          <a:xfrm rot="991083">
            <a:off x="7626395" y="284669"/>
            <a:ext cx="160822" cy="160822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A43D2F-CE39-959D-7114-F4DD55244648}"/>
              </a:ext>
            </a:extLst>
          </p:cNvPr>
          <p:cNvGrpSpPr/>
          <p:nvPr/>
        </p:nvGrpSpPr>
        <p:grpSpPr>
          <a:xfrm>
            <a:off x="5966848" y="3973290"/>
            <a:ext cx="2375586" cy="588835"/>
            <a:chOff x="5966848" y="3973290"/>
            <a:chExt cx="2375586" cy="588835"/>
          </a:xfrm>
        </p:grpSpPr>
        <p:sp>
          <p:nvSpPr>
            <p:cNvPr id="1731" name="Google Shape;1731;p40"/>
            <p:cNvSpPr/>
            <p:nvPr/>
          </p:nvSpPr>
          <p:spPr>
            <a:xfrm>
              <a:off x="5970867" y="3976248"/>
              <a:ext cx="2262268" cy="498069"/>
            </a:xfrm>
            <a:custGeom>
              <a:avLst/>
              <a:gdLst/>
              <a:ahLst/>
              <a:cxnLst/>
              <a:rect l="l" t="t" r="r" b="b"/>
              <a:pathLst>
                <a:path w="123277" h="33676" extrusionOk="0">
                  <a:moveTo>
                    <a:pt x="1" y="0"/>
                  </a:moveTo>
                  <a:lnTo>
                    <a:pt x="1" y="33675"/>
                  </a:lnTo>
                  <a:lnTo>
                    <a:pt x="123277" y="33675"/>
                  </a:lnTo>
                  <a:lnTo>
                    <a:pt x="1232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0"/>
            <p:cNvSpPr/>
            <p:nvPr/>
          </p:nvSpPr>
          <p:spPr>
            <a:xfrm>
              <a:off x="5970867" y="3976248"/>
              <a:ext cx="2367567" cy="582934"/>
            </a:xfrm>
            <a:custGeom>
              <a:avLst/>
              <a:gdLst/>
              <a:ahLst/>
              <a:cxnLst/>
              <a:rect l="l" t="t" r="r" b="b"/>
              <a:pathLst>
                <a:path w="129015" h="39414" extrusionOk="0">
                  <a:moveTo>
                    <a:pt x="123277" y="0"/>
                  </a:moveTo>
                  <a:lnTo>
                    <a:pt x="123277" y="33675"/>
                  </a:lnTo>
                  <a:lnTo>
                    <a:pt x="1" y="33675"/>
                  </a:lnTo>
                  <a:lnTo>
                    <a:pt x="5739" y="39413"/>
                  </a:lnTo>
                  <a:lnTo>
                    <a:pt x="129014" y="39413"/>
                  </a:lnTo>
                  <a:lnTo>
                    <a:pt x="129014" y="5738"/>
                  </a:lnTo>
                  <a:lnTo>
                    <a:pt x="123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0"/>
            <p:cNvSpPr/>
            <p:nvPr/>
          </p:nvSpPr>
          <p:spPr>
            <a:xfrm>
              <a:off x="5966940" y="3973290"/>
              <a:ext cx="2375146" cy="588835"/>
            </a:xfrm>
            <a:custGeom>
              <a:avLst/>
              <a:gdLst/>
              <a:ahLst/>
              <a:cxnLst/>
              <a:rect l="l" t="t" r="r" b="b"/>
              <a:pathLst>
                <a:path w="129428" h="39813" extrusionOk="0">
                  <a:moveTo>
                    <a:pt x="123689" y="680"/>
                  </a:moveTo>
                  <a:lnTo>
                    <a:pt x="129030" y="6020"/>
                  </a:lnTo>
                  <a:lnTo>
                    <a:pt x="129030" y="39414"/>
                  </a:lnTo>
                  <a:lnTo>
                    <a:pt x="6036" y="39414"/>
                  </a:lnTo>
                  <a:lnTo>
                    <a:pt x="696" y="34074"/>
                  </a:lnTo>
                  <a:lnTo>
                    <a:pt x="123491" y="34074"/>
                  </a:lnTo>
                  <a:cubicBezTo>
                    <a:pt x="123600" y="34074"/>
                    <a:pt x="123689" y="33985"/>
                    <a:pt x="123689" y="33875"/>
                  </a:cubicBezTo>
                  <a:lnTo>
                    <a:pt x="123689" y="680"/>
                  </a:lnTo>
                  <a:close/>
                  <a:moveTo>
                    <a:pt x="123491" y="1"/>
                  </a:moveTo>
                  <a:cubicBezTo>
                    <a:pt x="123465" y="1"/>
                    <a:pt x="123439" y="6"/>
                    <a:pt x="123414" y="17"/>
                  </a:cubicBezTo>
                  <a:cubicBezTo>
                    <a:pt x="123340" y="47"/>
                    <a:pt x="123291" y="120"/>
                    <a:pt x="123291" y="200"/>
                  </a:cubicBezTo>
                  <a:lnTo>
                    <a:pt x="123291" y="33676"/>
                  </a:lnTo>
                  <a:lnTo>
                    <a:pt x="215" y="33676"/>
                  </a:lnTo>
                  <a:cubicBezTo>
                    <a:pt x="134" y="33676"/>
                    <a:pt x="62" y="33724"/>
                    <a:pt x="31" y="33799"/>
                  </a:cubicBezTo>
                  <a:cubicBezTo>
                    <a:pt x="0" y="33873"/>
                    <a:pt x="17" y="33959"/>
                    <a:pt x="75" y="34016"/>
                  </a:cubicBezTo>
                  <a:lnTo>
                    <a:pt x="5812" y="39754"/>
                  </a:lnTo>
                  <a:cubicBezTo>
                    <a:pt x="5850" y="39792"/>
                    <a:pt x="5900" y="39812"/>
                    <a:pt x="5953" y="39812"/>
                  </a:cubicBezTo>
                  <a:lnTo>
                    <a:pt x="129228" y="39812"/>
                  </a:lnTo>
                  <a:cubicBezTo>
                    <a:pt x="129339" y="39812"/>
                    <a:pt x="129428" y="39723"/>
                    <a:pt x="129428" y="39613"/>
                  </a:cubicBezTo>
                  <a:lnTo>
                    <a:pt x="129428" y="5938"/>
                  </a:lnTo>
                  <a:cubicBezTo>
                    <a:pt x="129428" y="5886"/>
                    <a:pt x="129407" y="5835"/>
                    <a:pt x="129369" y="5797"/>
                  </a:cubicBezTo>
                  <a:lnTo>
                    <a:pt x="123631" y="59"/>
                  </a:lnTo>
                  <a:cubicBezTo>
                    <a:pt x="123593" y="21"/>
                    <a:pt x="123542" y="1"/>
                    <a:pt x="123491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0"/>
            <p:cNvSpPr/>
            <p:nvPr/>
          </p:nvSpPr>
          <p:spPr>
            <a:xfrm>
              <a:off x="8229116" y="4471344"/>
              <a:ext cx="113318" cy="90781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8" y="1"/>
                  </a:moveTo>
                  <a:cubicBezTo>
                    <a:pt x="167" y="1"/>
                    <a:pt x="116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8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0"/>
            <p:cNvSpPr/>
            <p:nvPr/>
          </p:nvSpPr>
          <p:spPr>
            <a:xfrm>
              <a:off x="8121377" y="4471344"/>
              <a:ext cx="113336" cy="90781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0"/>
            <p:cNvSpPr/>
            <p:nvPr/>
          </p:nvSpPr>
          <p:spPr>
            <a:xfrm>
              <a:off x="8013656" y="4471344"/>
              <a:ext cx="113336" cy="90781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0"/>
            <p:cNvSpPr/>
            <p:nvPr/>
          </p:nvSpPr>
          <p:spPr>
            <a:xfrm>
              <a:off x="7905935" y="4471344"/>
              <a:ext cx="113336" cy="90781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0"/>
            <p:cNvSpPr/>
            <p:nvPr/>
          </p:nvSpPr>
          <p:spPr>
            <a:xfrm>
              <a:off x="7798196" y="4471344"/>
              <a:ext cx="113355" cy="90781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0"/>
            <p:cNvSpPr/>
            <p:nvPr/>
          </p:nvSpPr>
          <p:spPr>
            <a:xfrm>
              <a:off x="7690475" y="4471344"/>
              <a:ext cx="113355" cy="90781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19" y="1"/>
                  </a:moveTo>
                  <a:cubicBezTo>
                    <a:pt x="168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0"/>
            <p:cNvSpPr/>
            <p:nvPr/>
          </p:nvSpPr>
          <p:spPr>
            <a:xfrm>
              <a:off x="7582754" y="4471344"/>
              <a:ext cx="113336" cy="90781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0"/>
            <p:cNvSpPr/>
            <p:nvPr/>
          </p:nvSpPr>
          <p:spPr>
            <a:xfrm>
              <a:off x="7475033" y="4471344"/>
              <a:ext cx="113318" cy="90781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0"/>
            <p:cNvSpPr/>
            <p:nvPr/>
          </p:nvSpPr>
          <p:spPr>
            <a:xfrm>
              <a:off x="7367293" y="4471344"/>
              <a:ext cx="113336" cy="90781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0"/>
            <p:cNvSpPr/>
            <p:nvPr/>
          </p:nvSpPr>
          <p:spPr>
            <a:xfrm>
              <a:off x="7259573" y="4471344"/>
              <a:ext cx="113336" cy="90781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0"/>
            <p:cNvSpPr/>
            <p:nvPr/>
          </p:nvSpPr>
          <p:spPr>
            <a:xfrm>
              <a:off x="7151852" y="4471344"/>
              <a:ext cx="113336" cy="90781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0"/>
            <p:cNvSpPr/>
            <p:nvPr/>
          </p:nvSpPr>
          <p:spPr>
            <a:xfrm>
              <a:off x="7044131" y="4471344"/>
              <a:ext cx="113336" cy="90781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0"/>
            <p:cNvSpPr/>
            <p:nvPr/>
          </p:nvSpPr>
          <p:spPr>
            <a:xfrm>
              <a:off x="6936391" y="4471344"/>
              <a:ext cx="113355" cy="90781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0"/>
            <p:cNvSpPr/>
            <p:nvPr/>
          </p:nvSpPr>
          <p:spPr>
            <a:xfrm>
              <a:off x="6828670" y="4471344"/>
              <a:ext cx="113355" cy="90781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0"/>
            <p:cNvSpPr/>
            <p:nvPr/>
          </p:nvSpPr>
          <p:spPr>
            <a:xfrm>
              <a:off x="6720950" y="4471344"/>
              <a:ext cx="113318" cy="90781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0"/>
            <p:cNvSpPr/>
            <p:nvPr/>
          </p:nvSpPr>
          <p:spPr>
            <a:xfrm>
              <a:off x="6613210" y="4471344"/>
              <a:ext cx="113336" cy="90781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0"/>
            <p:cNvSpPr/>
            <p:nvPr/>
          </p:nvSpPr>
          <p:spPr>
            <a:xfrm>
              <a:off x="6505489" y="4471344"/>
              <a:ext cx="113336" cy="90781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0"/>
            <p:cNvSpPr/>
            <p:nvPr/>
          </p:nvSpPr>
          <p:spPr>
            <a:xfrm>
              <a:off x="6397768" y="4471344"/>
              <a:ext cx="113336" cy="90781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0"/>
            <p:cNvSpPr/>
            <p:nvPr/>
          </p:nvSpPr>
          <p:spPr>
            <a:xfrm>
              <a:off x="6290047" y="4471344"/>
              <a:ext cx="113336" cy="90781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0"/>
            <p:cNvSpPr/>
            <p:nvPr/>
          </p:nvSpPr>
          <p:spPr>
            <a:xfrm>
              <a:off x="6182327" y="4471344"/>
              <a:ext cx="113336" cy="90781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0"/>
            <p:cNvSpPr/>
            <p:nvPr/>
          </p:nvSpPr>
          <p:spPr>
            <a:xfrm>
              <a:off x="6074606" y="4471344"/>
              <a:ext cx="113336" cy="90781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8" y="1"/>
                  </a:moveTo>
                  <a:cubicBezTo>
                    <a:pt x="167" y="1"/>
                    <a:pt x="116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4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8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0"/>
            <p:cNvSpPr/>
            <p:nvPr/>
          </p:nvSpPr>
          <p:spPr>
            <a:xfrm>
              <a:off x="5966848" y="4471344"/>
              <a:ext cx="113355" cy="90781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80" y="60"/>
                  </a:cubicBezTo>
                  <a:cubicBezTo>
                    <a:pt x="1" y="137"/>
                    <a:pt x="1" y="263"/>
                    <a:pt x="80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7" y="6001"/>
                    <a:pt x="6177" y="5876"/>
                    <a:pt x="6098" y="5797"/>
                  </a:cubicBezTo>
                  <a:lnTo>
                    <a:pt x="361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0"/>
            <p:cNvSpPr/>
            <p:nvPr/>
          </p:nvSpPr>
          <p:spPr>
            <a:xfrm>
              <a:off x="5967233" y="3973290"/>
              <a:ext cx="2269553" cy="503955"/>
            </a:xfrm>
            <a:custGeom>
              <a:avLst/>
              <a:gdLst/>
              <a:ahLst/>
              <a:cxnLst/>
              <a:rect l="l" t="t" r="r" b="b"/>
              <a:pathLst>
                <a:path w="123674" h="34074" extrusionOk="0">
                  <a:moveTo>
                    <a:pt x="123275" y="399"/>
                  </a:moveTo>
                  <a:lnTo>
                    <a:pt x="123275" y="33676"/>
                  </a:lnTo>
                  <a:lnTo>
                    <a:pt x="398" y="33676"/>
                  </a:lnTo>
                  <a:lnTo>
                    <a:pt x="398" y="399"/>
                  </a:lnTo>
                  <a:close/>
                  <a:moveTo>
                    <a:pt x="199" y="1"/>
                  </a:moveTo>
                  <a:cubicBezTo>
                    <a:pt x="89" y="1"/>
                    <a:pt x="0" y="90"/>
                    <a:pt x="0" y="200"/>
                  </a:cubicBezTo>
                  <a:lnTo>
                    <a:pt x="0" y="33875"/>
                  </a:lnTo>
                  <a:cubicBezTo>
                    <a:pt x="0" y="33985"/>
                    <a:pt x="89" y="34074"/>
                    <a:pt x="199" y="34074"/>
                  </a:cubicBezTo>
                  <a:lnTo>
                    <a:pt x="123475" y="34074"/>
                  </a:lnTo>
                  <a:cubicBezTo>
                    <a:pt x="123584" y="34074"/>
                    <a:pt x="123673" y="33985"/>
                    <a:pt x="123673" y="33875"/>
                  </a:cubicBezTo>
                  <a:lnTo>
                    <a:pt x="123673" y="200"/>
                  </a:lnTo>
                  <a:cubicBezTo>
                    <a:pt x="123673" y="90"/>
                    <a:pt x="123584" y="1"/>
                    <a:pt x="123475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7" name="Google Shape;1757;p40"/>
          <p:cNvSpPr txBox="1">
            <a:spLocks noGrp="1"/>
          </p:cNvSpPr>
          <p:nvPr>
            <p:ph type="subTitle" idx="1"/>
          </p:nvPr>
        </p:nvSpPr>
        <p:spPr>
          <a:xfrm rot="-360">
            <a:off x="5773095" y="4030548"/>
            <a:ext cx="2865000" cy="4743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2060"/>
                </a:solidFill>
              </a:rPr>
              <a:t>FLIPPED CLASSROOM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1758" name="Google Shape;1758;p40"/>
          <p:cNvSpPr/>
          <p:nvPr/>
        </p:nvSpPr>
        <p:spPr>
          <a:xfrm>
            <a:off x="7887586" y="4433151"/>
            <a:ext cx="312581" cy="321520"/>
          </a:xfrm>
          <a:custGeom>
            <a:avLst/>
            <a:gdLst/>
            <a:ahLst/>
            <a:cxnLst/>
            <a:rect l="l" t="t" r="r" b="b"/>
            <a:pathLst>
              <a:path w="10001" h="10287" extrusionOk="0">
                <a:moveTo>
                  <a:pt x="10001" y="3715"/>
                </a:moveTo>
                <a:lnTo>
                  <a:pt x="0" y="0"/>
                </a:lnTo>
                <a:lnTo>
                  <a:pt x="3857" y="10287"/>
                </a:lnTo>
                <a:lnTo>
                  <a:pt x="5810" y="5905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760" name="Google Shape;1760;p40"/>
          <p:cNvGrpSpPr/>
          <p:nvPr/>
        </p:nvGrpSpPr>
        <p:grpSpPr>
          <a:xfrm rot="10800000">
            <a:off x="751430" y="765826"/>
            <a:ext cx="968838" cy="1042108"/>
            <a:chOff x="6837909" y="1755867"/>
            <a:chExt cx="968838" cy="1042108"/>
          </a:xfrm>
        </p:grpSpPr>
        <p:sp>
          <p:nvSpPr>
            <p:cNvPr id="1761" name="Google Shape;1761;p40"/>
            <p:cNvSpPr/>
            <p:nvPr/>
          </p:nvSpPr>
          <p:spPr>
            <a:xfrm>
              <a:off x="7654482" y="2342079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0" y="1"/>
                    <a:pt x="0" y="711"/>
                    <a:pt x="0" y="1587"/>
                  </a:cubicBezTo>
                  <a:cubicBezTo>
                    <a:pt x="0" y="2464"/>
                    <a:pt x="710" y="3175"/>
                    <a:pt x="1587" y="3175"/>
                  </a:cubicBezTo>
                  <a:cubicBezTo>
                    <a:pt x="2464" y="3175"/>
                    <a:pt x="3174" y="2464"/>
                    <a:pt x="3174" y="1587"/>
                  </a:cubicBezTo>
                  <a:cubicBezTo>
                    <a:pt x="3174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2" name="Google Shape;1762;p40"/>
            <p:cNvGrpSpPr/>
            <p:nvPr/>
          </p:nvGrpSpPr>
          <p:grpSpPr>
            <a:xfrm>
              <a:off x="6837909" y="1755867"/>
              <a:ext cx="968838" cy="1042108"/>
              <a:chOff x="6837909" y="1755867"/>
              <a:chExt cx="968838" cy="1042108"/>
            </a:xfrm>
          </p:grpSpPr>
          <p:grpSp>
            <p:nvGrpSpPr>
              <p:cNvPr id="1763" name="Google Shape;1763;p40"/>
              <p:cNvGrpSpPr/>
              <p:nvPr/>
            </p:nvGrpSpPr>
            <p:grpSpPr>
              <a:xfrm>
                <a:off x="6837909" y="2333090"/>
                <a:ext cx="161339" cy="161294"/>
                <a:chOff x="1778950" y="813300"/>
                <a:chExt cx="89350" cy="89325"/>
              </a:xfrm>
            </p:grpSpPr>
            <p:sp>
              <p:nvSpPr>
                <p:cNvPr id="1764" name="Google Shape;1764;p40"/>
                <p:cNvSpPr/>
                <p:nvPr/>
              </p:nvSpPr>
              <p:spPr>
                <a:xfrm>
                  <a:off x="1783950" y="818275"/>
                  <a:ext cx="79375" cy="3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5" h="1588" extrusionOk="0">
                      <a:moveTo>
                        <a:pt x="1587" y="1"/>
                      </a:moveTo>
                      <a:cubicBezTo>
                        <a:pt x="711" y="1"/>
                        <a:pt x="1" y="711"/>
                        <a:pt x="1" y="1587"/>
                      </a:cubicBezTo>
                      <a:lnTo>
                        <a:pt x="3175" y="1587"/>
                      </a:lnTo>
                      <a:cubicBezTo>
                        <a:pt x="3175" y="711"/>
                        <a:pt x="2464" y="1"/>
                        <a:pt x="158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5" name="Google Shape;1765;p40"/>
                <p:cNvSpPr/>
                <p:nvPr/>
              </p:nvSpPr>
              <p:spPr>
                <a:xfrm>
                  <a:off x="1778950" y="813300"/>
                  <a:ext cx="89350" cy="8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4" h="3573" extrusionOk="0">
                      <a:moveTo>
                        <a:pt x="1787" y="398"/>
                      </a:moveTo>
                      <a:cubicBezTo>
                        <a:pt x="2553" y="398"/>
                        <a:pt x="3176" y="1022"/>
                        <a:pt x="3176" y="1786"/>
                      </a:cubicBezTo>
                      <a:cubicBezTo>
                        <a:pt x="3176" y="2552"/>
                        <a:pt x="2553" y="3174"/>
                        <a:pt x="1787" y="3174"/>
                      </a:cubicBezTo>
                      <a:cubicBezTo>
                        <a:pt x="1022" y="3174"/>
                        <a:pt x="399" y="2552"/>
                        <a:pt x="399" y="1786"/>
                      </a:cubicBezTo>
                      <a:cubicBezTo>
                        <a:pt x="399" y="1022"/>
                        <a:pt x="1022" y="398"/>
                        <a:pt x="1787" y="398"/>
                      </a:cubicBezTo>
                      <a:close/>
                      <a:moveTo>
                        <a:pt x="1787" y="0"/>
                      </a:moveTo>
                      <a:cubicBezTo>
                        <a:pt x="803" y="0"/>
                        <a:pt x="1" y="802"/>
                        <a:pt x="1" y="1786"/>
                      </a:cubicBezTo>
                      <a:cubicBezTo>
                        <a:pt x="1" y="2772"/>
                        <a:pt x="803" y="3572"/>
                        <a:pt x="1787" y="3572"/>
                      </a:cubicBezTo>
                      <a:cubicBezTo>
                        <a:pt x="2772" y="3572"/>
                        <a:pt x="3573" y="2772"/>
                        <a:pt x="3573" y="1786"/>
                      </a:cubicBezTo>
                      <a:cubicBezTo>
                        <a:pt x="3573" y="802"/>
                        <a:pt x="2772" y="0"/>
                        <a:pt x="178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766" name="Google Shape;1766;p40"/>
              <p:cNvSpPr/>
              <p:nvPr/>
            </p:nvSpPr>
            <p:spPr>
              <a:xfrm>
                <a:off x="7241781" y="2333096"/>
                <a:ext cx="161249" cy="161294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3573" extrusionOk="0">
                    <a:moveTo>
                      <a:pt x="1785" y="398"/>
                    </a:moveTo>
                    <a:cubicBezTo>
                      <a:pt x="2551" y="398"/>
                      <a:pt x="3174" y="1022"/>
                      <a:pt x="3174" y="1786"/>
                    </a:cubicBezTo>
                    <a:cubicBezTo>
                      <a:pt x="3174" y="2552"/>
                      <a:pt x="2551" y="3174"/>
                      <a:pt x="1785" y="3174"/>
                    </a:cubicBezTo>
                    <a:cubicBezTo>
                      <a:pt x="1021" y="3174"/>
                      <a:pt x="397" y="2552"/>
                      <a:pt x="397" y="1786"/>
                    </a:cubicBezTo>
                    <a:cubicBezTo>
                      <a:pt x="397" y="1022"/>
                      <a:pt x="1021" y="398"/>
                      <a:pt x="1785" y="398"/>
                    </a:cubicBezTo>
                    <a:close/>
                    <a:moveTo>
                      <a:pt x="1785" y="0"/>
                    </a:moveTo>
                    <a:cubicBezTo>
                      <a:pt x="801" y="0"/>
                      <a:pt x="0" y="802"/>
                      <a:pt x="0" y="1786"/>
                    </a:cubicBezTo>
                    <a:cubicBezTo>
                      <a:pt x="0" y="2772"/>
                      <a:pt x="801" y="3572"/>
                      <a:pt x="1785" y="3572"/>
                    </a:cubicBezTo>
                    <a:cubicBezTo>
                      <a:pt x="2771" y="3572"/>
                      <a:pt x="3571" y="2772"/>
                      <a:pt x="3571" y="1786"/>
                    </a:cubicBezTo>
                    <a:cubicBezTo>
                      <a:pt x="3571" y="802"/>
                      <a:pt x="2771" y="0"/>
                      <a:pt x="17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40"/>
              <p:cNvSpPr/>
              <p:nvPr/>
            </p:nvSpPr>
            <p:spPr>
              <a:xfrm>
                <a:off x="6847002" y="2645618"/>
                <a:ext cx="143327" cy="143327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 extrusionOk="0">
                    <a:moveTo>
                      <a:pt x="1587" y="1"/>
                    </a:moveTo>
                    <a:cubicBezTo>
                      <a:pt x="711" y="1"/>
                      <a:pt x="1" y="711"/>
                      <a:pt x="1" y="1588"/>
                    </a:cubicBezTo>
                    <a:cubicBezTo>
                      <a:pt x="1" y="2464"/>
                      <a:pt x="711" y="3175"/>
                      <a:pt x="1587" y="3175"/>
                    </a:cubicBezTo>
                    <a:cubicBezTo>
                      <a:pt x="2464" y="3175"/>
                      <a:pt x="3175" y="2464"/>
                      <a:pt x="3175" y="1588"/>
                    </a:cubicBezTo>
                    <a:cubicBezTo>
                      <a:pt x="3175" y="711"/>
                      <a:pt x="2464" y="1"/>
                      <a:pt x="15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40"/>
              <p:cNvSpPr/>
              <p:nvPr/>
            </p:nvSpPr>
            <p:spPr>
              <a:xfrm>
                <a:off x="7250719" y="2645618"/>
                <a:ext cx="143327" cy="143327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 extrusionOk="0">
                    <a:moveTo>
                      <a:pt x="1587" y="1"/>
                    </a:moveTo>
                    <a:cubicBezTo>
                      <a:pt x="711" y="1"/>
                      <a:pt x="1" y="711"/>
                      <a:pt x="1" y="1588"/>
                    </a:cubicBezTo>
                    <a:cubicBezTo>
                      <a:pt x="1" y="2464"/>
                      <a:pt x="711" y="3175"/>
                      <a:pt x="1587" y="3175"/>
                    </a:cubicBezTo>
                    <a:cubicBezTo>
                      <a:pt x="2464" y="3175"/>
                      <a:pt x="3175" y="2464"/>
                      <a:pt x="3175" y="1588"/>
                    </a:cubicBezTo>
                    <a:cubicBezTo>
                      <a:pt x="3175" y="711"/>
                      <a:pt x="2464" y="1"/>
                      <a:pt x="15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40"/>
              <p:cNvSpPr/>
              <p:nvPr/>
            </p:nvSpPr>
            <p:spPr>
              <a:xfrm>
                <a:off x="7645498" y="2636635"/>
                <a:ext cx="161249" cy="161339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3574" extrusionOk="0">
                    <a:moveTo>
                      <a:pt x="1787" y="399"/>
                    </a:moveTo>
                    <a:cubicBezTo>
                      <a:pt x="2551" y="399"/>
                      <a:pt x="3174" y="1021"/>
                      <a:pt x="3174" y="1787"/>
                    </a:cubicBezTo>
                    <a:cubicBezTo>
                      <a:pt x="3174" y="2553"/>
                      <a:pt x="2551" y="3175"/>
                      <a:pt x="1787" y="3175"/>
                    </a:cubicBezTo>
                    <a:cubicBezTo>
                      <a:pt x="1021" y="3175"/>
                      <a:pt x="398" y="2553"/>
                      <a:pt x="398" y="1787"/>
                    </a:cubicBezTo>
                    <a:cubicBezTo>
                      <a:pt x="398" y="1021"/>
                      <a:pt x="1021" y="399"/>
                      <a:pt x="1787" y="399"/>
                    </a:cubicBezTo>
                    <a:close/>
                    <a:moveTo>
                      <a:pt x="1787" y="1"/>
                    </a:moveTo>
                    <a:cubicBezTo>
                      <a:pt x="801" y="1"/>
                      <a:pt x="0" y="802"/>
                      <a:pt x="0" y="1787"/>
                    </a:cubicBezTo>
                    <a:cubicBezTo>
                      <a:pt x="0" y="2771"/>
                      <a:pt x="801" y="3573"/>
                      <a:pt x="1787" y="3573"/>
                    </a:cubicBezTo>
                    <a:cubicBezTo>
                      <a:pt x="2771" y="3573"/>
                      <a:pt x="3572" y="2771"/>
                      <a:pt x="3572" y="1787"/>
                    </a:cubicBezTo>
                    <a:cubicBezTo>
                      <a:pt x="3572" y="802"/>
                      <a:pt x="2771" y="1"/>
                      <a:pt x="17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40"/>
              <p:cNvSpPr/>
              <p:nvPr/>
            </p:nvSpPr>
            <p:spPr>
              <a:xfrm>
                <a:off x="7654482" y="1755867"/>
                <a:ext cx="143327" cy="143327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 extrusionOk="0">
                    <a:moveTo>
                      <a:pt x="1587" y="1"/>
                    </a:moveTo>
                    <a:cubicBezTo>
                      <a:pt x="710" y="1"/>
                      <a:pt x="0" y="711"/>
                      <a:pt x="0" y="1587"/>
                    </a:cubicBezTo>
                    <a:cubicBezTo>
                      <a:pt x="0" y="2464"/>
                      <a:pt x="710" y="3175"/>
                      <a:pt x="1587" y="3175"/>
                    </a:cubicBezTo>
                    <a:cubicBezTo>
                      <a:pt x="2464" y="3175"/>
                      <a:pt x="3174" y="2464"/>
                      <a:pt x="3174" y="1587"/>
                    </a:cubicBezTo>
                    <a:cubicBezTo>
                      <a:pt x="3174" y="711"/>
                      <a:pt x="2464" y="1"/>
                      <a:pt x="15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40"/>
              <p:cNvSpPr/>
              <p:nvPr/>
            </p:nvSpPr>
            <p:spPr>
              <a:xfrm>
                <a:off x="7250719" y="2059406"/>
                <a:ext cx="143327" cy="143327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 extrusionOk="0">
                    <a:moveTo>
                      <a:pt x="1587" y="1"/>
                    </a:moveTo>
                    <a:cubicBezTo>
                      <a:pt x="711" y="1"/>
                      <a:pt x="1" y="711"/>
                      <a:pt x="1" y="1588"/>
                    </a:cubicBezTo>
                    <a:cubicBezTo>
                      <a:pt x="1" y="2464"/>
                      <a:pt x="711" y="3175"/>
                      <a:pt x="1587" y="3175"/>
                    </a:cubicBezTo>
                    <a:cubicBezTo>
                      <a:pt x="2464" y="3175"/>
                      <a:pt x="3175" y="2464"/>
                      <a:pt x="3175" y="1588"/>
                    </a:cubicBezTo>
                    <a:cubicBezTo>
                      <a:pt x="3175" y="711"/>
                      <a:pt x="2464" y="1"/>
                      <a:pt x="15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40"/>
              <p:cNvSpPr/>
              <p:nvPr/>
            </p:nvSpPr>
            <p:spPr>
              <a:xfrm>
                <a:off x="7645498" y="2050422"/>
                <a:ext cx="161249" cy="161339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3574" extrusionOk="0">
                    <a:moveTo>
                      <a:pt x="1787" y="399"/>
                    </a:moveTo>
                    <a:cubicBezTo>
                      <a:pt x="2551" y="399"/>
                      <a:pt x="3174" y="1021"/>
                      <a:pt x="3174" y="1787"/>
                    </a:cubicBezTo>
                    <a:cubicBezTo>
                      <a:pt x="3174" y="2553"/>
                      <a:pt x="2551" y="3175"/>
                      <a:pt x="1787" y="3175"/>
                    </a:cubicBezTo>
                    <a:cubicBezTo>
                      <a:pt x="1021" y="3175"/>
                      <a:pt x="398" y="2553"/>
                      <a:pt x="398" y="1787"/>
                    </a:cubicBezTo>
                    <a:cubicBezTo>
                      <a:pt x="398" y="1021"/>
                      <a:pt x="1021" y="399"/>
                      <a:pt x="1787" y="399"/>
                    </a:cubicBezTo>
                    <a:close/>
                    <a:moveTo>
                      <a:pt x="1787" y="1"/>
                    </a:moveTo>
                    <a:cubicBezTo>
                      <a:pt x="801" y="1"/>
                      <a:pt x="0" y="802"/>
                      <a:pt x="0" y="1787"/>
                    </a:cubicBezTo>
                    <a:cubicBezTo>
                      <a:pt x="0" y="2771"/>
                      <a:pt x="801" y="3573"/>
                      <a:pt x="1787" y="3573"/>
                    </a:cubicBezTo>
                    <a:cubicBezTo>
                      <a:pt x="2771" y="3573"/>
                      <a:pt x="3572" y="2771"/>
                      <a:pt x="3572" y="1787"/>
                    </a:cubicBezTo>
                    <a:cubicBezTo>
                      <a:pt x="3572" y="802"/>
                      <a:pt x="2771" y="1"/>
                      <a:pt x="17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73" name="Google Shape;1773;p40"/>
          <p:cNvSpPr txBox="1"/>
          <p:nvPr/>
        </p:nvSpPr>
        <p:spPr>
          <a:xfrm>
            <a:off x="693499" y="406651"/>
            <a:ext cx="246608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#</a:t>
            </a:r>
            <a:r>
              <a:rPr lang="en" sz="1000" dirty="0" err="1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lophocdaonguoc</a:t>
            </a:r>
            <a:endParaRPr sz="1000" dirty="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5DEEE2-37FC-873B-8451-0218D22BD7EC}"/>
              </a:ext>
            </a:extLst>
          </p:cNvPr>
          <p:cNvSpPr txBox="1"/>
          <p:nvPr/>
        </p:nvSpPr>
        <p:spPr>
          <a:xfrm>
            <a:off x="2353340" y="645729"/>
            <a:ext cx="4437318" cy="452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GÒ VẤP</a:t>
            </a: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6D2D849A-17E4-6166-753F-AAD1CDB2F729}"/>
              </a:ext>
            </a:extLst>
          </p:cNvPr>
          <p:cNvSpPr txBox="1"/>
          <p:nvPr/>
        </p:nvSpPr>
        <p:spPr>
          <a:xfrm>
            <a:off x="2568139" y="902185"/>
            <a:ext cx="4341070" cy="452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GÒ VẤP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1B5D17-4992-F5B3-2CC4-DF08ADCDFA74}"/>
              </a:ext>
            </a:extLst>
          </p:cNvPr>
          <p:cNvSpPr txBox="1"/>
          <p:nvPr/>
        </p:nvSpPr>
        <p:spPr>
          <a:xfrm>
            <a:off x="2544203" y="2911592"/>
            <a:ext cx="40555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400" b="1" dirty="0">
                <a:solidFill>
                  <a:srgbClr val="0432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ĐẢO NGƯỢC</a:t>
            </a:r>
            <a:endParaRPr lang="en-VN" sz="4400" b="1" dirty="0">
              <a:solidFill>
                <a:srgbClr val="0432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6610D929-575B-8811-5AE5-08F495509BDA}"/>
              </a:ext>
            </a:extLst>
          </p:cNvPr>
          <p:cNvSpPr txBox="1"/>
          <p:nvPr/>
        </p:nvSpPr>
        <p:spPr>
          <a:xfrm>
            <a:off x="1894707" y="873847"/>
            <a:ext cx="5364655" cy="10951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42"/>
              </a:lnSpc>
            </a:pPr>
            <a:r>
              <a:rPr lang="en-US" sz="3000" b="1" u="sng" dirty="0">
                <a:solidFill>
                  <a:srgbClr val="FF0000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CHUYÊN ĐỀ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8E8CCF-C514-D301-CD71-CB702D18D9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0" b="97667" l="5050" r="95300">
                        <a14:foregroundMark x1="31100" y1="6250" x2="56550" y2="8583"/>
                        <a14:foregroundMark x1="52050" y1="12167" x2="54950" y2="19333"/>
                        <a14:foregroundMark x1="42850" y1="17000" x2="42650" y2="20583"/>
                        <a14:foregroundMark x1="45400" y1="14750" x2="42050" y2="23917"/>
                        <a14:foregroundMark x1="51450" y1="9833" x2="45550" y2="15417"/>
                        <a14:foregroundMark x1="22450" y1="42167" x2="22450" y2="42167"/>
                        <a14:foregroundMark x1="75550" y1="29750" x2="75550" y2="29750"/>
                        <a14:foregroundMark x1="80250" y1="36583" x2="80250" y2="36583"/>
                        <a14:foregroundMark x1="76300" y1="30750" x2="76300" y2="30750"/>
                        <a14:foregroundMark x1="74950" y1="28167" x2="76900" y2="31417"/>
                        <a14:foregroundMark x1="81200" y1="60083" x2="81200" y2="60083"/>
                        <a14:foregroundMark x1="79250" y1="53250" x2="87250" y2="72333"/>
                        <a14:foregroundMark x1="87250" y1="72333" x2="87850" y2="80000"/>
                        <a14:foregroundMark x1="80800" y1="51000" x2="76700" y2="66667"/>
                        <a14:foregroundMark x1="80250" y1="50667" x2="90050" y2="63917"/>
                        <a14:foregroundMark x1="90050" y1="63917" x2="92850" y2="85000"/>
                        <a14:foregroundMark x1="92850" y1="85000" x2="92750" y2="87167"/>
                        <a14:foregroundMark x1="85500" y1="46750" x2="92550" y2="64417"/>
                        <a14:foregroundMark x1="92550" y1="64417" x2="93350" y2="71167"/>
                        <a14:foregroundMark x1="78650" y1="47083" x2="71550" y2="65167"/>
                        <a14:foregroundMark x1="71550" y1="65167" x2="71000" y2="74500"/>
                        <a14:foregroundMark x1="80050" y1="44750" x2="89800" y2="51583"/>
                        <a14:foregroundMark x1="92750" y1="72167" x2="91200" y2="91750"/>
                        <a14:foregroundMark x1="77300" y1="67917" x2="76100" y2="80333"/>
                        <a14:foregroundMark x1="74750" y1="95667" x2="84550" y2="96333"/>
                        <a14:foregroundMark x1="70650" y1="72500" x2="70850" y2="87167"/>
                        <a14:foregroundMark x1="79850" y1="79333" x2="82400" y2="87833"/>
                        <a14:foregroundMark x1="93150" y1="70250" x2="91950" y2="87833"/>
                        <a14:foregroundMark x1="95300" y1="69583" x2="92350" y2="85250"/>
                        <a14:foregroundMark x1="94100" y1="80667" x2="87850" y2="97667"/>
                        <a14:foregroundMark x1="93150" y1="84917" x2="90800" y2="94000"/>
                        <a14:foregroundMark x1="93750" y1="86167" x2="91200" y2="96667"/>
                        <a14:foregroundMark x1="83350" y1="44750" x2="93350" y2="55250"/>
                        <a14:foregroundMark x1="49100" y1="48667" x2="47350" y2="97667"/>
                        <a14:foregroundMark x1="46750" y1="51000" x2="36750" y2="62417"/>
                        <a14:foregroundMark x1="36750" y1="62417" x2="36750" y2="62417"/>
                        <a14:foregroundMark x1="57300" y1="53917" x2="59650" y2="63667"/>
                        <a14:foregroundMark x1="53000" y1="49667" x2="60650" y2="54250"/>
                        <a14:foregroundMark x1="57100" y1="80333" x2="53800" y2="90417"/>
                        <a14:foregroundMark x1="36750" y1="76750" x2="39300" y2="84250"/>
                        <a14:foregroundMark x1="41450" y1="80667" x2="47350" y2="85250"/>
                        <a14:foregroundMark x1="40700" y1="94000" x2="45000" y2="95667"/>
                        <a14:foregroundMark x1="35800" y1="63667" x2="35600" y2="75417"/>
                        <a14:foregroundMark x1="61650" y1="63000" x2="61450" y2="76083"/>
                        <a14:foregroundMark x1="10750" y1="51000" x2="25150" y2="87750"/>
                        <a14:foregroundMark x1="25150" y1="87750" x2="26000" y2="92417"/>
                        <a14:foregroundMark x1="13650" y1="51000" x2="21300" y2="61083"/>
                        <a14:foregroundMark x1="9750" y1="55500" x2="8550" y2="82000"/>
                        <a14:foregroundMark x1="10150" y1="71500" x2="12500" y2="85250"/>
                        <a14:foregroundMark x1="13250" y1="67583" x2="12700" y2="78667"/>
                        <a14:foregroundMark x1="22850" y1="66917" x2="23250" y2="77417"/>
                        <a14:foregroundMark x1="4850" y1="63667" x2="5050" y2="83917"/>
                        <a14:foregroundMark x1="5050" y1="83917" x2="5050" y2="83917"/>
                        <a14:foregroundMark x1="42050" y1="29083" x2="52250" y2="33000"/>
                        <a14:foregroundMark x1="65550" y1="19333" x2="67300" y2="25167"/>
                        <a14:foregroundMark x1="31650" y1="19000" x2="33050" y2="27500"/>
                        <a14:foregroundMark x1="40300" y1="40167" x2="40100" y2="42500"/>
                        <a14:foregroundMark x1="39300" y1="50000" x2="39300" y2="52583"/>
                        <a14:foregroundMark x1="27150" y1="78083" x2="25000" y2="87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9632" y="2574173"/>
            <a:ext cx="2239673" cy="13438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37E735-4500-13CB-7640-6B0461B25487}"/>
              </a:ext>
            </a:extLst>
          </p:cNvPr>
          <p:cNvSpPr txBox="1"/>
          <p:nvPr/>
        </p:nvSpPr>
        <p:spPr>
          <a:xfrm>
            <a:off x="2835182" y="3702076"/>
            <a:ext cx="323942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1200" i="1" dirty="0"/>
              <a:t>Gò Vấp, ngày 07 tháng 10 năm 2022</a:t>
            </a:r>
          </a:p>
        </p:txBody>
      </p:sp>
      <p:sp>
        <p:nvSpPr>
          <p:cNvPr id="1759" name="Google Shape;1759;p40"/>
          <p:cNvSpPr/>
          <p:nvPr/>
        </p:nvSpPr>
        <p:spPr>
          <a:xfrm>
            <a:off x="5878096" y="3911943"/>
            <a:ext cx="196700" cy="196700"/>
          </a:xfrm>
          <a:custGeom>
            <a:avLst/>
            <a:gdLst/>
            <a:ahLst/>
            <a:cxnLst/>
            <a:rect l="l" t="t" r="r" b="b"/>
            <a:pathLst>
              <a:path w="18823" h="18823" extrusionOk="0">
                <a:moveTo>
                  <a:pt x="6934" y="1"/>
                </a:moveTo>
                <a:lnTo>
                  <a:pt x="6934" y="6933"/>
                </a:lnTo>
                <a:lnTo>
                  <a:pt x="1" y="6933"/>
                </a:lnTo>
                <a:lnTo>
                  <a:pt x="1" y="11890"/>
                </a:lnTo>
                <a:lnTo>
                  <a:pt x="6934" y="11890"/>
                </a:lnTo>
                <a:lnTo>
                  <a:pt x="6934" y="18823"/>
                </a:lnTo>
                <a:lnTo>
                  <a:pt x="11890" y="18823"/>
                </a:lnTo>
                <a:lnTo>
                  <a:pt x="11890" y="11890"/>
                </a:lnTo>
                <a:lnTo>
                  <a:pt x="18823" y="11890"/>
                </a:lnTo>
                <a:lnTo>
                  <a:pt x="18823" y="6933"/>
                </a:lnTo>
                <a:lnTo>
                  <a:pt x="11890" y="6933"/>
                </a:lnTo>
                <a:lnTo>
                  <a:pt x="11890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Media1.mp3" descr="Media1.mp3">
            <a:hlinkClick r:id="" action="ppaction://media"/>
            <a:extLst>
              <a:ext uri="{FF2B5EF4-FFF2-40B4-BE49-F238E27FC236}">
                <a16:creationId xmlns:a16="http://schemas.microsoft.com/office/drawing/2014/main" id="{300C46EA-2167-B9CB-B22E-230A07E8B1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30311" y="103613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3361"/>
                            </p:stCondLst>
                            <p:childTnLst>
                              <p:par>
                                <p:cTn id="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1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1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04 -0.02407 L -0.03021 -0.03735 L -0.03021 -0.03704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17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67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39 0.00309 L -0.02205 0.01358 L -0.02205 0.01389 C -0.01997 0.0108 -0.01302 -0.00062 -0.00938 -0.00309 C -0.00573 -0.00525 -0.00295 -0.00278 3.33333E-6 1.35802E-6 " pathEditMode="relative" rAng="0" ptsTypes="AAAAA">
                                      <p:cBhvr>
                                        <p:cTn id="54" dur="2000" fill="hold"/>
                                        <p:tgtEl>
                                          <p:spTgt spid="17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18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1265 C -0.00573 -0.01574 -0.01025 -0.01882 -0.01025 -0.02191 C -0.01025 -0.025 -0.00105 -0.03086 -0.00105 -0.03086 C 0.00017 -0.03364 -0.00122 -0.03611 -0.00278 -0.03827 " pathEditMode="relative" ptsTypes="AAAA">
                                      <p:cBhvr>
                                        <p:cTn id="56" dur="2000" fill="hold"/>
                                        <p:tgtEl>
                                          <p:spTgt spid="17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61 -0.0037 -0.00504 -0.0074 -0.00608 -0.00926 C -0.00695 -0.0108 -0.00677 -0.00864 -0.00608 -0.01049 C -0.00521 -0.01265 -0.00313 -0.01697 -0.00087 -0.02098 " pathEditMode="relative" ptsTypes="AAAA">
                                      <p:cBhvr>
                                        <p:cTn id="58" dur="2000" fill="hold"/>
                                        <p:tgtEl>
                                          <p:spTgt spid="17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025 -0.00617 L -0.01025 -0.00617 L 0 -0.01821 " pathEditMode="relative" ptsTypes="AAAA">
                                      <p:cBhvr>
                                        <p:cTn id="60" dur="20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23457E-7 C -0.0026 -0.00494 -0.00504 -0.00988 -0.0059 -0.01204 C -0.00695 -0.01451 -0.00521 -0.01574 -0.0059 -0.01358 C -0.00677 -0.01173 -0.00885 -0.00586 -0.01094 -1.23457E-7 " pathEditMode="relative" rAng="0" ptsTypes="AAAA">
                                      <p:cBhvr>
                                        <p:cTn id="64" dur="2000" fill="hold"/>
                                        <p:tgtEl>
                                          <p:spTgt spid="17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-74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416 -0.00771 L -0.00416 -0.00771 L 0.00261 -0.01512 " pathEditMode="relative" ptsTypes="AAAA">
                                      <p:cBhvr>
                                        <p:cTn id="66" dur="2000" fill="hold"/>
                                        <p:tgtEl>
                                          <p:spTgt spid="17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09 -0.00555 -0.00417 -0.01111 -0.00504 -0.01358 C -0.00591 -0.01636 -0.00625 -0.01327 -0.00504 -0.01512 C -0.004 -0.01728 -0.00122 -0.0216 0.00173 -0.02562 " pathEditMode="relative" ptsTypes="AAAA">
                                      <p:cBhvr>
                                        <p:cTn id="68" dur="2000" fill="hold"/>
                                        <p:tgtEl>
                                          <p:spTgt spid="17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04" grpId="0"/>
      <p:bldP spid="1724" grpId="0" animBg="1"/>
      <p:bldP spid="1725" grpId="0" animBg="1"/>
      <p:bldP spid="1726" grpId="0" animBg="1"/>
      <p:bldP spid="1727" grpId="0" animBg="1"/>
      <p:bldP spid="1728" grpId="0" animBg="1"/>
      <p:bldP spid="1757" grpId="0" build="p"/>
      <p:bldP spid="2" grpId="0"/>
      <p:bldP spid="3" grpId="0"/>
      <p:bldP spid="5" grpId="0"/>
      <p:bldP spid="9" grpId="0"/>
      <p:bldP spid="12" grpId="1"/>
      <p:bldP spid="175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p52"/>
          <p:cNvSpPr/>
          <p:nvPr/>
        </p:nvSpPr>
        <p:spPr>
          <a:xfrm>
            <a:off x="1695947" y="4632498"/>
            <a:ext cx="809400" cy="809400"/>
          </a:xfrm>
          <a:prstGeom prst="donut">
            <a:avLst>
              <a:gd name="adj" fmla="val 25000"/>
            </a:avLst>
          </a:pr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7" name="Google Shape;2557;p52"/>
          <p:cNvGrpSpPr/>
          <p:nvPr/>
        </p:nvGrpSpPr>
        <p:grpSpPr>
          <a:xfrm>
            <a:off x="-172275" y="3439450"/>
            <a:ext cx="612000" cy="809475"/>
            <a:chOff x="1624275" y="796950"/>
            <a:chExt cx="612000" cy="809475"/>
          </a:xfrm>
        </p:grpSpPr>
        <p:sp>
          <p:nvSpPr>
            <p:cNvPr id="2558" name="Google Shape;2558;p52"/>
            <p:cNvSpPr/>
            <p:nvPr/>
          </p:nvSpPr>
          <p:spPr>
            <a:xfrm>
              <a:off x="1629350" y="802025"/>
              <a:ext cx="601850" cy="799325"/>
            </a:xfrm>
            <a:custGeom>
              <a:avLst/>
              <a:gdLst/>
              <a:ahLst/>
              <a:cxnLst/>
              <a:rect l="l" t="t" r="r" b="b"/>
              <a:pathLst>
                <a:path w="24074" h="31973" extrusionOk="0">
                  <a:moveTo>
                    <a:pt x="0" y="0"/>
                  </a:moveTo>
                  <a:lnTo>
                    <a:pt x="0" y="31973"/>
                  </a:lnTo>
                  <a:lnTo>
                    <a:pt x="24073" y="31973"/>
                  </a:lnTo>
                  <a:lnTo>
                    <a:pt x="24073" y="5787"/>
                  </a:lnTo>
                  <a:lnTo>
                    <a:pt x="186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52"/>
            <p:cNvSpPr/>
            <p:nvPr/>
          </p:nvSpPr>
          <p:spPr>
            <a:xfrm>
              <a:off x="1624275" y="796950"/>
              <a:ext cx="612000" cy="809475"/>
            </a:xfrm>
            <a:custGeom>
              <a:avLst/>
              <a:gdLst/>
              <a:ahLst/>
              <a:cxnLst/>
              <a:rect l="l" t="t" r="r" b="b"/>
              <a:pathLst>
                <a:path w="24480" h="32379" extrusionOk="0">
                  <a:moveTo>
                    <a:pt x="18776" y="406"/>
                  </a:moveTo>
                  <a:lnTo>
                    <a:pt x="24073" y="6070"/>
                  </a:lnTo>
                  <a:lnTo>
                    <a:pt x="24073" y="31973"/>
                  </a:lnTo>
                  <a:lnTo>
                    <a:pt x="406" y="31973"/>
                  </a:lnTo>
                  <a:lnTo>
                    <a:pt x="406" y="406"/>
                  </a:lnTo>
                  <a:close/>
                  <a:moveTo>
                    <a:pt x="0" y="0"/>
                  </a:moveTo>
                  <a:lnTo>
                    <a:pt x="0" y="32379"/>
                  </a:lnTo>
                  <a:lnTo>
                    <a:pt x="24480" y="32379"/>
                  </a:lnTo>
                  <a:lnTo>
                    <a:pt x="24480" y="5909"/>
                  </a:lnTo>
                  <a:lnTo>
                    <a:pt x="189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52"/>
            <p:cNvSpPr/>
            <p:nvPr/>
          </p:nvSpPr>
          <p:spPr>
            <a:xfrm>
              <a:off x="2091050" y="799375"/>
              <a:ext cx="143275" cy="157375"/>
            </a:xfrm>
            <a:custGeom>
              <a:avLst/>
              <a:gdLst/>
              <a:ahLst/>
              <a:cxnLst/>
              <a:rect l="l" t="t" r="r" b="b"/>
              <a:pathLst>
                <a:path w="5731" h="6295" extrusionOk="0">
                  <a:moveTo>
                    <a:pt x="0" y="1"/>
                  </a:moveTo>
                  <a:lnTo>
                    <a:pt x="0" y="6295"/>
                  </a:lnTo>
                  <a:lnTo>
                    <a:pt x="5731" y="6295"/>
                  </a:lnTo>
                  <a:lnTo>
                    <a:pt x="5731" y="5889"/>
                  </a:lnTo>
                  <a:lnTo>
                    <a:pt x="407" y="5889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52"/>
            <p:cNvSpPr/>
            <p:nvPr/>
          </p:nvSpPr>
          <p:spPr>
            <a:xfrm>
              <a:off x="1721775" y="11307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52"/>
            <p:cNvSpPr/>
            <p:nvPr/>
          </p:nvSpPr>
          <p:spPr>
            <a:xfrm>
              <a:off x="1721775" y="12173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52"/>
            <p:cNvSpPr/>
            <p:nvPr/>
          </p:nvSpPr>
          <p:spPr>
            <a:xfrm>
              <a:off x="1721775" y="13038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1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52"/>
            <p:cNvSpPr/>
            <p:nvPr/>
          </p:nvSpPr>
          <p:spPr>
            <a:xfrm>
              <a:off x="1721775" y="13904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8"/>
                  </a:lnTo>
                  <a:lnTo>
                    <a:pt x="16678" y="408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5" name="Google Shape;2565;p52"/>
          <p:cNvGrpSpPr/>
          <p:nvPr/>
        </p:nvGrpSpPr>
        <p:grpSpPr>
          <a:xfrm>
            <a:off x="4545038" y="1368493"/>
            <a:ext cx="3876691" cy="3138494"/>
            <a:chOff x="4038612" y="1543850"/>
            <a:chExt cx="3457500" cy="2323350"/>
          </a:xfrm>
        </p:grpSpPr>
        <p:sp>
          <p:nvSpPr>
            <p:cNvPr id="2566" name="Google Shape;2566;p52"/>
            <p:cNvSpPr/>
            <p:nvPr/>
          </p:nvSpPr>
          <p:spPr>
            <a:xfrm>
              <a:off x="4038612" y="1543850"/>
              <a:ext cx="3457500" cy="426900"/>
            </a:xfrm>
            <a:prstGeom prst="roundRect">
              <a:avLst>
                <a:gd name="adj" fmla="val 26774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52"/>
            <p:cNvSpPr/>
            <p:nvPr/>
          </p:nvSpPr>
          <p:spPr>
            <a:xfrm>
              <a:off x="4041013" y="1875500"/>
              <a:ext cx="3455100" cy="199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68" name="Google Shape;2568;p52"/>
            <p:cNvGrpSpPr/>
            <p:nvPr/>
          </p:nvGrpSpPr>
          <p:grpSpPr>
            <a:xfrm>
              <a:off x="6703400" y="1613838"/>
              <a:ext cx="706370" cy="198722"/>
              <a:chOff x="7438100" y="656825"/>
              <a:chExt cx="706370" cy="198722"/>
            </a:xfrm>
          </p:grpSpPr>
          <p:sp>
            <p:nvSpPr>
              <p:cNvPr id="2569" name="Google Shape;2569;p52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52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52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52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52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52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2575;p52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6" name="Google Shape;2576;p52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2577;p52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52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52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52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52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583" name="Google Shape;2583;p52"/>
          <p:cNvSpPr txBox="1">
            <a:spLocks noGrp="1"/>
          </p:cNvSpPr>
          <p:nvPr>
            <p:ph type="title"/>
          </p:nvPr>
        </p:nvSpPr>
        <p:spPr>
          <a:xfrm>
            <a:off x="720000" y="797775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TẠI SAO CẦN “ĐẢO NGƯỢC”</a:t>
            </a:r>
            <a:endParaRPr dirty="0"/>
          </a:p>
        </p:txBody>
      </p:sp>
      <p:grpSp>
        <p:nvGrpSpPr>
          <p:cNvPr id="2605" name="Google Shape;2605;p52"/>
          <p:cNvGrpSpPr/>
          <p:nvPr/>
        </p:nvGrpSpPr>
        <p:grpSpPr>
          <a:xfrm>
            <a:off x="757500" y="1353495"/>
            <a:ext cx="3737751" cy="3160288"/>
            <a:chOff x="4038612" y="1543850"/>
            <a:chExt cx="3457500" cy="2323350"/>
          </a:xfrm>
        </p:grpSpPr>
        <p:sp>
          <p:nvSpPr>
            <p:cNvPr id="2606" name="Google Shape;2606;p52"/>
            <p:cNvSpPr/>
            <p:nvPr/>
          </p:nvSpPr>
          <p:spPr>
            <a:xfrm>
              <a:off x="4038612" y="1543850"/>
              <a:ext cx="3457500" cy="426900"/>
            </a:xfrm>
            <a:prstGeom prst="roundRect">
              <a:avLst>
                <a:gd name="adj" fmla="val 26774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52"/>
            <p:cNvSpPr/>
            <p:nvPr/>
          </p:nvSpPr>
          <p:spPr>
            <a:xfrm>
              <a:off x="4041013" y="1875500"/>
              <a:ext cx="3455100" cy="1991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08" name="Google Shape;2608;p52"/>
            <p:cNvGrpSpPr/>
            <p:nvPr/>
          </p:nvGrpSpPr>
          <p:grpSpPr>
            <a:xfrm>
              <a:off x="6703400" y="1613838"/>
              <a:ext cx="706370" cy="198722"/>
              <a:chOff x="7438100" y="656825"/>
              <a:chExt cx="706370" cy="198722"/>
            </a:xfrm>
          </p:grpSpPr>
          <p:sp>
            <p:nvSpPr>
              <p:cNvPr id="2609" name="Google Shape;2609;p52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52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52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52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52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52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52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52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52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52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52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52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52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23" name="Google Shape;2623;p52"/>
          <p:cNvGrpSpPr/>
          <p:nvPr/>
        </p:nvGrpSpPr>
        <p:grpSpPr>
          <a:xfrm>
            <a:off x="8816020" y="2717295"/>
            <a:ext cx="271078" cy="271078"/>
            <a:chOff x="5451007" y="1227270"/>
            <a:chExt cx="271078" cy="271078"/>
          </a:xfrm>
        </p:grpSpPr>
        <p:sp>
          <p:nvSpPr>
            <p:cNvPr id="2624" name="Google Shape;2624;p52"/>
            <p:cNvSpPr/>
            <p:nvPr/>
          </p:nvSpPr>
          <p:spPr>
            <a:xfrm>
              <a:off x="5460653" y="1236971"/>
              <a:ext cx="251731" cy="251786"/>
            </a:xfrm>
            <a:custGeom>
              <a:avLst/>
              <a:gdLst/>
              <a:ahLst/>
              <a:cxnLst/>
              <a:rect l="l" t="t" r="r" b="b"/>
              <a:pathLst>
                <a:path w="4593" h="4594" extrusionOk="0">
                  <a:moveTo>
                    <a:pt x="2297" y="1"/>
                  </a:moveTo>
                  <a:lnTo>
                    <a:pt x="0" y="2297"/>
                  </a:lnTo>
                  <a:lnTo>
                    <a:pt x="2297" y="4594"/>
                  </a:lnTo>
                  <a:lnTo>
                    <a:pt x="4592" y="2297"/>
                  </a:lnTo>
                  <a:lnTo>
                    <a:pt x="22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52"/>
            <p:cNvSpPr/>
            <p:nvPr/>
          </p:nvSpPr>
          <p:spPr>
            <a:xfrm>
              <a:off x="5451007" y="1227270"/>
              <a:ext cx="271078" cy="271078"/>
            </a:xfrm>
            <a:custGeom>
              <a:avLst/>
              <a:gdLst/>
              <a:ahLst/>
              <a:cxnLst/>
              <a:rect l="l" t="t" r="r" b="b"/>
              <a:pathLst>
                <a:path w="4946" h="4946" extrusionOk="0">
                  <a:moveTo>
                    <a:pt x="2473" y="353"/>
                  </a:moveTo>
                  <a:lnTo>
                    <a:pt x="4593" y="2473"/>
                  </a:lnTo>
                  <a:lnTo>
                    <a:pt x="2473" y="4593"/>
                  </a:lnTo>
                  <a:lnTo>
                    <a:pt x="353" y="2473"/>
                  </a:lnTo>
                  <a:lnTo>
                    <a:pt x="2473" y="353"/>
                  </a:lnTo>
                  <a:close/>
                  <a:moveTo>
                    <a:pt x="2473" y="0"/>
                  </a:moveTo>
                  <a:lnTo>
                    <a:pt x="1" y="2473"/>
                  </a:lnTo>
                  <a:lnTo>
                    <a:pt x="2473" y="4945"/>
                  </a:lnTo>
                  <a:lnTo>
                    <a:pt x="4946" y="2473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6" name="Google Shape;2626;p52"/>
          <p:cNvGrpSpPr/>
          <p:nvPr/>
        </p:nvGrpSpPr>
        <p:grpSpPr>
          <a:xfrm>
            <a:off x="8829333" y="2059937"/>
            <a:ext cx="244441" cy="243126"/>
            <a:chOff x="3581895" y="2117762"/>
            <a:chExt cx="244441" cy="243126"/>
          </a:xfrm>
        </p:grpSpPr>
        <p:sp>
          <p:nvSpPr>
            <p:cNvPr id="2627" name="Google Shape;2627;p52"/>
            <p:cNvSpPr/>
            <p:nvPr/>
          </p:nvSpPr>
          <p:spPr>
            <a:xfrm>
              <a:off x="3589349" y="2124613"/>
              <a:ext cx="229479" cy="229424"/>
            </a:xfrm>
            <a:custGeom>
              <a:avLst/>
              <a:gdLst/>
              <a:ahLst/>
              <a:cxnLst/>
              <a:rect l="l" t="t" r="r" b="b"/>
              <a:pathLst>
                <a:path w="4187" h="4186" extrusionOk="0">
                  <a:moveTo>
                    <a:pt x="2093" y="0"/>
                  </a:moveTo>
                  <a:lnTo>
                    <a:pt x="1" y="2093"/>
                  </a:lnTo>
                  <a:lnTo>
                    <a:pt x="2093" y="4186"/>
                  </a:lnTo>
                  <a:lnTo>
                    <a:pt x="4186" y="2093"/>
                  </a:lnTo>
                  <a:lnTo>
                    <a:pt x="20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52"/>
            <p:cNvSpPr/>
            <p:nvPr/>
          </p:nvSpPr>
          <p:spPr>
            <a:xfrm>
              <a:off x="3581895" y="2117762"/>
              <a:ext cx="244441" cy="243126"/>
            </a:xfrm>
            <a:custGeom>
              <a:avLst/>
              <a:gdLst/>
              <a:ahLst/>
              <a:cxnLst/>
              <a:rect l="l" t="t" r="r" b="b"/>
              <a:pathLst>
                <a:path w="4460" h="4436" extrusionOk="0">
                  <a:moveTo>
                    <a:pt x="2230" y="301"/>
                  </a:moveTo>
                  <a:lnTo>
                    <a:pt x="4147" y="2218"/>
                  </a:lnTo>
                  <a:lnTo>
                    <a:pt x="2230" y="4134"/>
                  </a:lnTo>
                  <a:lnTo>
                    <a:pt x="313" y="2218"/>
                  </a:lnTo>
                  <a:lnTo>
                    <a:pt x="2230" y="301"/>
                  </a:lnTo>
                  <a:close/>
                  <a:moveTo>
                    <a:pt x="2230" y="0"/>
                  </a:moveTo>
                  <a:cubicBezTo>
                    <a:pt x="2198" y="0"/>
                    <a:pt x="2166" y="12"/>
                    <a:pt x="2142" y="36"/>
                  </a:cubicBezTo>
                  <a:lnTo>
                    <a:pt x="50" y="2129"/>
                  </a:lnTo>
                  <a:cubicBezTo>
                    <a:pt x="1" y="2178"/>
                    <a:pt x="1" y="2257"/>
                    <a:pt x="50" y="2306"/>
                  </a:cubicBezTo>
                  <a:lnTo>
                    <a:pt x="2142" y="4398"/>
                  </a:lnTo>
                  <a:cubicBezTo>
                    <a:pt x="2166" y="4423"/>
                    <a:pt x="2198" y="4435"/>
                    <a:pt x="2230" y="4435"/>
                  </a:cubicBezTo>
                  <a:cubicBezTo>
                    <a:pt x="2262" y="4435"/>
                    <a:pt x="2294" y="4423"/>
                    <a:pt x="2318" y="4398"/>
                  </a:cubicBezTo>
                  <a:lnTo>
                    <a:pt x="4412" y="2306"/>
                  </a:lnTo>
                  <a:cubicBezTo>
                    <a:pt x="4460" y="2257"/>
                    <a:pt x="4460" y="2178"/>
                    <a:pt x="4412" y="2129"/>
                  </a:cubicBezTo>
                  <a:lnTo>
                    <a:pt x="2318" y="36"/>
                  </a:lnTo>
                  <a:cubicBezTo>
                    <a:pt x="2294" y="12"/>
                    <a:pt x="2262" y="0"/>
                    <a:pt x="2230" y="0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9" name="Google Shape;2629;p52"/>
          <p:cNvGrpSpPr/>
          <p:nvPr/>
        </p:nvGrpSpPr>
        <p:grpSpPr>
          <a:xfrm>
            <a:off x="6356266" y="4507366"/>
            <a:ext cx="671833" cy="565501"/>
            <a:chOff x="1743325" y="1842325"/>
            <a:chExt cx="908250" cy="764500"/>
          </a:xfrm>
        </p:grpSpPr>
        <p:sp>
          <p:nvSpPr>
            <p:cNvPr id="2630" name="Google Shape;2630;p52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52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52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52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9" name="Google Shape;2639;p52"/>
          <p:cNvGrpSpPr/>
          <p:nvPr/>
        </p:nvGrpSpPr>
        <p:grpSpPr>
          <a:xfrm>
            <a:off x="7178643" y="4724393"/>
            <a:ext cx="243784" cy="243016"/>
            <a:chOff x="5694731" y="1902593"/>
            <a:chExt cx="243784" cy="243016"/>
          </a:xfrm>
        </p:grpSpPr>
        <p:sp>
          <p:nvSpPr>
            <p:cNvPr id="2640" name="Google Shape;2640;p52"/>
            <p:cNvSpPr/>
            <p:nvPr/>
          </p:nvSpPr>
          <p:spPr>
            <a:xfrm>
              <a:off x="5702185" y="1909334"/>
              <a:ext cx="229424" cy="229479"/>
            </a:xfrm>
            <a:custGeom>
              <a:avLst/>
              <a:gdLst/>
              <a:ahLst/>
              <a:cxnLst/>
              <a:rect l="l" t="t" r="r" b="b"/>
              <a:pathLst>
                <a:path w="4186" h="4187" extrusionOk="0">
                  <a:moveTo>
                    <a:pt x="2092" y="1"/>
                  </a:moveTo>
                  <a:lnTo>
                    <a:pt x="0" y="2094"/>
                  </a:lnTo>
                  <a:lnTo>
                    <a:pt x="2092" y="4187"/>
                  </a:lnTo>
                  <a:lnTo>
                    <a:pt x="4186" y="2094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52"/>
            <p:cNvSpPr/>
            <p:nvPr/>
          </p:nvSpPr>
          <p:spPr>
            <a:xfrm>
              <a:off x="5694731" y="1902593"/>
              <a:ext cx="243784" cy="243016"/>
            </a:xfrm>
            <a:custGeom>
              <a:avLst/>
              <a:gdLst/>
              <a:ahLst/>
              <a:cxnLst/>
              <a:rect l="l" t="t" r="r" b="b"/>
              <a:pathLst>
                <a:path w="4448" h="4434" extrusionOk="0">
                  <a:moveTo>
                    <a:pt x="2229" y="299"/>
                  </a:moveTo>
                  <a:lnTo>
                    <a:pt x="4146" y="2216"/>
                  </a:lnTo>
                  <a:lnTo>
                    <a:pt x="2229" y="4133"/>
                  </a:lnTo>
                  <a:lnTo>
                    <a:pt x="314" y="2216"/>
                  </a:lnTo>
                  <a:lnTo>
                    <a:pt x="2229" y="299"/>
                  </a:lnTo>
                  <a:close/>
                  <a:moveTo>
                    <a:pt x="2230" y="1"/>
                  </a:moveTo>
                  <a:cubicBezTo>
                    <a:pt x="2198" y="1"/>
                    <a:pt x="2166" y="12"/>
                    <a:pt x="2142" y="36"/>
                  </a:cubicBezTo>
                  <a:lnTo>
                    <a:pt x="49" y="2128"/>
                  </a:lnTo>
                  <a:cubicBezTo>
                    <a:pt x="0" y="2177"/>
                    <a:pt x="0" y="2256"/>
                    <a:pt x="49" y="2304"/>
                  </a:cubicBezTo>
                  <a:lnTo>
                    <a:pt x="2142" y="4397"/>
                  </a:lnTo>
                  <a:cubicBezTo>
                    <a:pt x="2166" y="4420"/>
                    <a:pt x="2197" y="4434"/>
                    <a:pt x="2229" y="4434"/>
                  </a:cubicBezTo>
                  <a:cubicBezTo>
                    <a:pt x="2263" y="4434"/>
                    <a:pt x="2294" y="4421"/>
                    <a:pt x="2318" y="4397"/>
                  </a:cubicBezTo>
                  <a:lnTo>
                    <a:pt x="4411" y="2304"/>
                  </a:lnTo>
                  <a:cubicBezTo>
                    <a:pt x="4434" y="2281"/>
                    <a:pt x="4447" y="2249"/>
                    <a:pt x="4447" y="2216"/>
                  </a:cubicBezTo>
                  <a:cubicBezTo>
                    <a:pt x="4447" y="2183"/>
                    <a:pt x="4434" y="2151"/>
                    <a:pt x="4411" y="2128"/>
                  </a:cubicBezTo>
                  <a:lnTo>
                    <a:pt x="2318" y="36"/>
                  </a:lnTo>
                  <a:cubicBezTo>
                    <a:pt x="2294" y="12"/>
                    <a:pt x="2262" y="1"/>
                    <a:pt x="2230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2" name="Google Shape;2642;p52"/>
          <p:cNvGrpSpPr/>
          <p:nvPr/>
        </p:nvGrpSpPr>
        <p:grpSpPr>
          <a:xfrm>
            <a:off x="1326877" y="4040529"/>
            <a:ext cx="1954078" cy="420600"/>
            <a:chOff x="2651850" y="1297775"/>
            <a:chExt cx="3236300" cy="995325"/>
          </a:xfrm>
        </p:grpSpPr>
        <p:sp>
          <p:nvSpPr>
            <p:cNvPr id="2643" name="Google Shape;2643;p52"/>
            <p:cNvSpPr/>
            <p:nvPr/>
          </p:nvSpPr>
          <p:spPr>
            <a:xfrm>
              <a:off x="2657325" y="1302775"/>
              <a:ext cx="3081925" cy="841900"/>
            </a:xfrm>
            <a:custGeom>
              <a:avLst/>
              <a:gdLst/>
              <a:ahLst/>
              <a:cxnLst/>
              <a:rect l="l" t="t" r="r" b="b"/>
              <a:pathLst>
                <a:path w="123277" h="33676" extrusionOk="0">
                  <a:moveTo>
                    <a:pt x="1" y="0"/>
                  </a:moveTo>
                  <a:lnTo>
                    <a:pt x="1" y="33675"/>
                  </a:lnTo>
                  <a:lnTo>
                    <a:pt x="123277" y="33675"/>
                  </a:lnTo>
                  <a:lnTo>
                    <a:pt x="1232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52"/>
            <p:cNvSpPr/>
            <p:nvPr/>
          </p:nvSpPr>
          <p:spPr>
            <a:xfrm>
              <a:off x="2657325" y="1302775"/>
              <a:ext cx="3225375" cy="985350"/>
            </a:xfrm>
            <a:custGeom>
              <a:avLst/>
              <a:gdLst/>
              <a:ahLst/>
              <a:cxnLst/>
              <a:rect l="l" t="t" r="r" b="b"/>
              <a:pathLst>
                <a:path w="129015" h="39414" extrusionOk="0">
                  <a:moveTo>
                    <a:pt x="123277" y="0"/>
                  </a:moveTo>
                  <a:lnTo>
                    <a:pt x="123277" y="33675"/>
                  </a:lnTo>
                  <a:lnTo>
                    <a:pt x="1" y="33675"/>
                  </a:lnTo>
                  <a:lnTo>
                    <a:pt x="5739" y="39413"/>
                  </a:lnTo>
                  <a:lnTo>
                    <a:pt x="129014" y="39413"/>
                  </a:lnTo>
                  <a:lnTo>
                    <a:pt x="129014" y="5738"/>
                  </a:lnTo>
                  <a:lnTo>
                    <a:pt x="123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52"/>
            <p:cNvSpPr/>
            <p:nvPr/>
          </p:nvSpPr>
          <p:spPr>
            <a:xfrm>
              <a:off x="2651975" y="1297775"/>
              <a:ext cx="3235700" cy="995325"/>
            </a:xfrm>
            <a:custGeom>
              <a:avLst/>
              <a:gdLst/>
              <a:ahLst/>
              <a:cxnLst/>
              <a:rect l="l" t="t" r="r" b="b"/>
              <a:pathLst>
                <a:path w="129428" h="39813" extrusionOk="0">
                  <a:moveTo>
                    <a:pt x="123689" y="680"/>
                  </a:moveTo>
                  <a:lnTo>
                    <a:pt x="129030" y="6020"/>
                  </a:lnTo>
                  <a:lnTo>
                    <a:pt x="129030" y="39414"/>
                  </a:lnTo>
                  <a:lnTo>
                    <a:pt x="6036" y="39414"/>
                  </a:lnTo>
                  <a:lnTo>
                    <a:pt x="696" y="34074"/>
                  </a:lnTo>
                  <a:lnTo>
                    <a:pt x="123491" y="34074"/>
                  </a:lnTo>
                  <a:cubicBezTo>
                    <a:pt x="123600" y="34074"/>
                    <a:pt x="123689" y="33985"/>
                    <a:pt x="123689" y="33875"/>
                  </a:cubicBezTo>
                  <a:lnTo>
                    <a:pt x="123689" y="680"/>
                  </a:lnTo>
                  <a:close/>
                  <a:moveTo>
                    <a:pt x="123491" y="1"/>
                  </a:moveTo>
                  <a:cubicBezTo>
                    <a:pt x="123465" y="1"/>
                    <a:pt x="123439" y="6"/>
                    <a:pt x="123414" y="17"/>
                  </a:cubicBezTo>
                  <a:cubicBezTo>
                    <a:pt x="123340" y="47"/>
                    <a:pt x="123291" y="120"/>
                    <a:pt x="123291" y="200"/>
                  </a:cubicBezTo>
                  <a:lnTo>
                    <a:pt x="123291" y="33676"/>
                  </a:lnTo>
                  <a:lnTo>
                    <a:pt x="215" y="33676"/>
                  </a:lnTo>
                  <a:cubicBezTo>
                    <a:pt x="134" y="33676"/>
                    <a:pt x="62" y="33724"/>
                    <a:pt x="31" y="33799"/>
                  </a:cubicBezTo>
                  <a:cubicBezTo>
                    <a:pt x="0" y="33873"/>
                    <a:pt x="17" y="33959"/>
                    <a:pt x="75" y="34016"/>
                  </a:cubicBezTo>
                  <a:lnTo>
                    <a:pt x="5812" y="39754"/>
                  </a:lnTo>
                  <a:cubicBezTo>
                    <a:pt x="5850" y="39792"/>
                    <a:pt x="5900" y="39812"/>
                    <a:pt x="5953" y="39812"/>
                  </a:cubicBezTo>
                  <a:lnTo>
                    <a:pt x="129228" y="39812"/>
                  </a:lnTo>
                  <a:cubicBezTo>
                    <a:pt x="129339" y="39812"/>
                    <a:pt x="129428" y="39723"/>
                    <a:pt x="129428" y="39613"/>
                  </a:cubicBezTo>
                  <a:lnTo>
                    <a:pt x="129428" y="5938"/>
                  </a:lnTo>
                  <a:cubicBezTo>
                    <a:pt x="129428" y="5886"/>
                    <a:pt x="129407" y="5835"/>
                    <a:pt x="129369" y="5797"/>
                  </a:cubicBezTo>
                  <a:lnTo>
                    <a:pt x="123631" y="59"/>
                  </a:lnTo>
                  <a:cubicBezTo>
                    <a:pt x="123593" y="21"/>
                    <a:pt x="123542" y="1"/>
                    <a:pt x="123491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52"/>
            <p:cNvSpPr/>
            <p:nvPr/>
          </p:nvSpPr>
          <p:spPr>
            <a:xfrm>
              <a:off x="57337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8" y="1"/>
                  </a:moveTo>
                  <a:cubicBezTo>
                    <a:pt x="167" y="1"/>
                    <a:pt x="116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8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52"/>
            <p:cNvSpPr/>
            <p:nvPr/>
          </p:nvSpPr>
          <p:spPr>
            <a:xfrm>
              <a:off x="55870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52"/>
            <p:cNvSpPr/>
            <p:nvPr/>
          </p:nvSpPr>
          <p:spPr>
            <a:xfrm>
              <a:off x="54402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52"/>
            <p:cNvSpPr/>
            <p:nvPr/>
          </p:nvSpPr>
          <p:spPr>
            <a:xfrm>
              <a:off x="52935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52"/>
            <p:cNvSpPr/>
            <p:nvPr/>
          </p:nvSpPr>
          <p:spPr>
            <a:xfrm>
              <a:off x="514672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52"/>
            <p:cNvSpPr/>
            <p:nvPr/>
          </p:nvSpPr>
          <p:spPr>
            <a:xfrm>
              <a:off x="499997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19" y="1"/>
                  </a:moveTo>
                  <a:cubicBezTo>
                    <a:pt x="168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52"/>
            <p:cNvSpPr/>
            <p:nvPr/>
          </p:nvSpPr>
          <p:spPr>
            <a:xfrm>
              <a:off x="4853225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52"/>
            <p:cNvSpPr/>
            <p:nvPr/>
          </p:nvSpPr>
          <p:spPr>
            <a:xfrm>
              <a:off x="47064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52"/>
            <p:cNvSpPr/>
            <p:nvPr/>
          </p:nvSpPr>
          <p:spPr>
            <a:xfrm>
              <a:off x="45597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52"/>
            <p:cNvSpPr/>
            <p:nvPr/>
          </p:nvSpPr>
          <p:spPr>
            <a:xfrm>
              <a:off x="44129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52"/>
            <p:cNvSpPr/>
            <p:nvPr/>
          </p:nvSpPr>
          <p:spPr>
            <a:xfrm>
              <a:off x="42662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52"/>
            <p:cNvSpPr/>
            <p:nvPr/>
          </p:nvSpPr>
          <p:spPr>
            <a:xfrm>
              <a:off x="41194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52"/>
            <p:cNvSpPr/>
            <p:nvPr/>
          </p:nvSpPr>
          <p:spPr>
            <a:xfrm>
              <a:off x="397267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52"/>
            <p:cNvSpPr/>
            <p:nvPr/>
          </p:nvSpPr>
          <p:spPr>
            <a:xfrm>
              <a:off x="382592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52"/>
            <p:cNvSpPr/>
            <p:nvPr/>
          </p:nvSpPr>
          <p:spPr>
            <a:xfrm>
              <a:off x="36791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52"/>
            <p:cNvSpPr/>
            <p:nvPr/>
          </p:nvSpPr>
          <p:spPr>
            <a:xfrm>
              <a:off x="35324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52"/>
            <p:cNvSpPr/>
            <p:nvPr/>
          </p:nvSpPr>
          <p:spPr>
            <a:xfrm>
              <a:off x="33856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52"/>
            <p:cNvSpPr/>
            <p:nvPr/>
          </p:nvSpPr>
          <p:spPr>
            <a:xfrm>
              <a:off x="32389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52"/>
            <p:cNvSpPr/>
            <p:nvPr/>
          </p:nvSpPr>
          <p:spPr>
            <a:xfrm>
              <a:off x="30921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52"/>
            <p:cNvSpPr/>
            <p:nvPr/>
          </p:nvSpPr>
          <p:spPr>
            <a:xfrm>
              <a:off x="29454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52"/>
            <p:cNvSpPr/>
            <p:nvPr/>
          </p:nvSpPr>
          <p:spPr>
            <a:xfrm>
              <a:off x="27986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8" y="1"/>
                  </a:moveTo>
                  <a:cubicBezTo>
                    <a:pt x="167" y="1"/>
                    <a:pt x="116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4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8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52"/>
            <p:cNvSpPr/>
            <p:nvPr/>
          </p:nvSpPr>
          <p:spPr>
            <a:xfrm>
              <a:off x="2651850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80" y="60"/>
                  </a:cubicBezTo>
                  <a:cubicBezTo>
                    <a:pt x="1" y="137"/>
                    <a:pt x="1" y="263"/>
                    <a:pt x="80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7" y="6001"/>
                    <a:pt x="6177" y="5876"/>
                    <a:pt x="6098" y="5797"/>
                  </a:cubicBezTo>
                  <a:lnTo>
                    <a:pt x="361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2"/>
            <p:cNvSpPr/>
            <p:nvPr/>
          </p:nvSpPr>
          <p:spPr>
            <a:xfrm>
              <a:off x="2652375" y="1297775"/>
              <a:ext cx="3091850" cy="851850"/>
            </a:xfrm>
            <a:custGeom>
              <a:avLst/>
              <a:gdLst/>
              <a:ahLst/>
              <a:cxnLst/>
              <a:rect l="l" t="t" r="r" b="b"/>
              <a:pathLst>
                <a:path w="123674" h="34074" extrusionOk="0">
                  <a:moveTo>
                    <a:pt x="123275" y="399"/>
                  </a:moveTo>
                  <a:lnTo>
                    <a:pt x="123275" y="33676"/>
                  </a:lnTo>
                  <a:lnTo>
                    <a:pt x="398" y="33676"/>
                  </a:lnTo>
                  <a:lnTo>
                    <a:pt x="398" y="399"/>
                  </a:lnTo>
                  <a:close/>
                  <a:moveTo>
                    <a:pt x="199" y="1"/>
                  </a:moveTo>
                  <a:cubicBezTo>
                    <a:pt x="89" y="1"/>
                    <a:pt x="0" y="90"/>
                    <a:pt x="0" y="200"/>
                  </a:cubicBezTo>
                  <a:lnTo>
                    <a:pt x="0" y="33875"/>
                  </a:lnTo>
                  <a:cubicBezTo>
                    <a:pt x="0" y="33985"/>
                    <a:pt x="89" y="34074"/>
                    <a:pt x="199" y="34074"/>
                  </a:cubicBezTo>
                  <a:lnTo>
                    <a:pt x="123475" y="34074"/>
                  </a:lnTo>
                  <a:cubicBezTo>
                    <a:pt x="123584" y="34074"/>
                    <a:pt x="123673" y="33985"/>
                    <a:pt x="123673" y="33875"/>
                  </a:cubicBezTo>
                  <a:lnTo>
                    <a:pt x="123673" y="200"/>
                  </a:lnTo>
                  <a:cubicBezTo>
                    <a:pt x="123673" y="90"/>
                    <a:pt x="123584" y="1"/>
                    <a:pt x="123475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69" name="Google Shape;2669;p52"/>
          <p:cNvSpPr txBox="1">
            <a:spLocks noGrp="1"/>
          </p:cNvSpPr>
          <p:nvPr>
            <p:ph type="subTitle" idx="1"/>
          </p:nvPr>
        </p:nvSpPr>
        <p:spPr>
          <a:xfrm>
            <a:off x="1449532" y="4004104"/>
            <a:ext cx="15975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HỌC SINH</a:t>
            </a:r>
            <a:endParaRPr dirty="0"/>
          </a:p>
        </p:txBody>
      </p:sp>
      <p:grpSp>
        <p:nvGrpSpPr>
          <p:cNvPr id="2670" name="Google Shape;2670;p52"/>
          <p:cNvGrpSpPr/>
          <p:nvPr/>
        </p:nvGrpSpPr>
        <p:grpSpPr>
          <a:xfrm>
            <a:off x="5473736" y="3983897"/>
            <a:ext cx="2086924" cy="471892"/>
            <a:chOff x="2651850" y="1297775"/>
            <a:chExt cx="3236300" cy="995325"/>
          </a:xfrm>
        </p:grpSpPr>
        <p:sp>
          <p:nvSpPr>
            <p:cNvPr id="2671" name="Google Shape;2671;p52"/>
            <p:cNvSpPr/>
            <p:nvPr/>
          </p:nvSpPr>
          <p:spPr>
            <a:xfrm>
              <a:off x="2657325" y="1302775"/>
              <a:ext cx="3081925" cy="841900"/>
            </a:xfrm>
            <a:custGeom>
              <a:avLst/>
              <a:gdLst/>
              <a:ahLst/>
              <a:cxnLst/>
              <a:rect l="l" t="t" r="r" b="b"/>
              <a:pathLst>
                <a:path w="123277" h="33676" extrusionOk="0">
                  <a:moveTo>
                    <a:pt x="1" y="0"/>
                  </a:moveTo>
                  <a:lnTo>
                    <a:pt x="1" y="33675"/>
                  </a:lnTo>
                  <a:lnTo>
                    <a:pt x="123277" y="33675"/>
                  </a:lnTo>
                  <a:lnTo>
                    <a:pt x="1232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52"/>
            <p:cNvSpPr/>
            <p:nvPr/>
          </p:nvSpPr>
          <p:spPr>
            <a:xfrm>
              <a:off x="2657325" y="1302775"/>
              <a:ext cx="3225375" cy="985350"/>
            </a:xfrm>
            <a:custGeom>
              <a:avLst/>
              <a:gdLst/>
              <a:ahLst/>
              <a:cxnLst/>
              <a:rect l="l" t="t" r="r" b="b"/>
              <a:pathLst>
                <a:path w="129015" h="39414" extrusionOk="0">
                  <a:moveTo>
                    <a:pt x="123277" y="0"/>
                  </a:moveTo>
                  <a:lnTo>
                    <a:pt x="123277" y="33675"/>
                  </a:lnTo>
                  <a:lnTo>
                    <a:pt x="1" y="33675"/>
                  </a:lnTo>
                  <a:lnTo>
                    <a:pt x="5739" y="39413"/>
                  </a:lnTo>
                  <a:lnTo>
                    <a:pt x="129014" y="39413"/>
                  </a:lnTo>
                  <a:lnTo>
                    <a:pt x="129014" y="5738"/>
                  </a:lnTo>
                  <a:lnTo>
                    <a:pt x="123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52"/>
            <p:cNvSpPr/>
            <p:nvPr/>
          </p:nvSpPr>
          <p:spPr>
            <a:xfrm>
              <a:off x="2651975" y="1297775"/>
              <a:ext cx="3235700" cy="995325"/>
            </a:xfrm>
            <a:custGeom>
              <a:avLst/>
              <a:gdLst/>
              <a:ahLst/>
              <a:cxnLst/>
              <a:rect l="l" t="t" r="r" b="b"/>
              <a:pathLst>
                <a:path w="129428" h="39813" extrusionOk="0">
                  <a:moveTo>
                    <a:pt x="123689" y="680"/>
                  </a:moveTo>
                  <a:lnTo>
                    <a:pt x="129030" y="6020"/>
                  </a:lnTo>
                  <a:lnTo>
                    <a:pt x="129030" y="39414"/>
                  </a:lnTo>
                  <a:lnTo>
                    <a:pt x="6036" y="39414"/>
                  </a:lnTo>
                  <a:lnTo>
                    <a:pt x="696" y="34074"/>
                  </a:lnTo>
                  <a:lnTo>
                    <a:pt x="123491" y="34074"/>
                  </a:lnTo>
                  <a:cubicBezTo>
                    <a:pt x="123600" y="34074"/>
                    <a:pt x="123689" y="33985"/>
                    <a:pt x="123689" y="33875"/>
                  </a:cubicBezTo>
                  <a:lnTo>
                    <a:pt x="123689" y="680"/>
                  </a:lnTo>
                  <a:close/>
                  <a:moveTo>
                    <a:pt x="123491" y="1"/>
                  </a:moveTo>
                  <a:cubicBezTo>
                    <a:pt x="123465" y="1"/>
                    <a:pt x="123439" y="6"/>
                    <a:pt x="123414" y="17"/>
                  </a:cubicBezTo>
                  <a:cubicBezTo>
                    <a:pt x="123340" y="47"/>
                    <a:pt x="123291" y="120"/>
                    <a:pt x="123291" y="200"/>
                  </a:cubicBezTo>
                  <a:lnTo>
                    <a:pt x="123291" y="33676"/>
                  </a:lnTo>
                  <a:lnTo>
                    <a:pt x="215" y="33676"/>
                  </a:lnTo>
                  <a:cubicBezTo>
                    <a:pt x="134" y="33676"/>
                    <a:pt x="62" y="33724"/>
                    <a:pt x="31" y="33799"/>
                  </a:cubicBezTo>
                  <a:cubicBezTo>
                    <a:pt x="0" y="33873"/>
                    <a:pt x="17" y="33959"/>
                    <a:pt x="75" y="34016"/>
                  </a:cubicBezTo>
                  <a:lnTo>
                    <a:pt x="5812" y="39754"/>
                  </a:lnTo>
                  <a:cubicBezTo>
                    <a:pt x="5850" y="39792"/>
                    <a:pt x="5900" y="39812"/>
                    <a:pt x="5953" y="39812"/>
                  </a:cubicBezTo>
                  <a:lnTo>
                    <a:pt x="129228" y="39812"/>
                  </a:lnTo>
                  <a:cubicBezTo>
                    <a:pt x="129339" y="39812"/>
                    <a:pt x="129428" y="39723"/>
                    <a:pt x="129428" y="39613"/>
                  </a:cubicBezTo>
                  <a:lnTo>
                    <a:pt x="129428" y="5938"/>
                  </a:lnTo>
                  <a:cubicBezTo>
                    <a:pt x="129428" y="5886"/>
                    <a:pt x="129407" y="5835"/>
                    <a:pt x="129369" y="5797"/>
                  </a:cubicBezTo>
                  <a:lnTo>
                    <a:pt x="123631" y="59"/>
                  </a:lnTo>
                  <a:cubicBezTo>
                    <a:pt x="123593" y="21"/>
                    <a:pt x="123542" y="1"/>
                    <a:pt x="123491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52"/>
            <p:cNvSpPr/>
            <p:nvPr/>
          </p:nvSpPr>
          <p:spPr>
            <a:xfrm>
              <a:off x="57337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8" y="1"/>
                  </a:moveTo>
                  <a:cubicBezTo>
                    <a:pt x="167" y="1"/>
                    <a:pt x="116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8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52"/>
            <p:cNvSpPr/>
            <p:nvPr/>
          </p:nvSpPr>
          <p:spPr>
            <a:xfrm>
              <a:off x="55870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52"/>
            <p:cNvSpPr/>
            <p:nvPr/>
          </p:nvSpPr>
          <p:spPr>
            <a:xfrm>
              <a:off x="54402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52"/>
            <p:cNvSpPr/>
            <p:nvPr/>
          </p:nvSpPr>
          <p:spPr>
            <a:xfrm>
              <a:off x="52935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52"/>
            <p:cNvSpPr/>
            <p:nvPr/>
          </p:nvSpPr>
          <p:spPr>
            <a:xfrm>
              <a:off x="514672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52"/>
            <p:cNvSpPr/>
            <p:nvPr/>
          </p:nvSpPr>
          <p:spPr>
            <a:xfrm>
              <a:off x="499997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19" y="1"/>
                  </a:moveTo>
                  <a:cubicBezTo>
                    <a:pt x="168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52"/>
            <p:cNvSpPr/>
            <p:nvPr/>
          </p:nvSpPr>
          <p:spPr>
            <a:xfrm>
              <a:off x="4853225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52"/>
            <p:cNvSpPr/>
            <p:nvPr/>
          </p:nvSpPr>
          <p:spPr>
            <a:xfrm>
              <a:off x="47064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52"/>
            <p:cNvSpPr/>
            <p:nvPr/>
          </p:nvSpPr>
          <p:spPr>
            <a:xfrm>
              <a:off x="45597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52"/>
            <p:cNvSpPr/>
            <p:nvPr/>
          </p:nvSpPr>
          <p:spPr>
            <a:xfrm>
              <a:off x="44129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52"/>
            <p:cNvSpPr/>
            <p:nvPr/>
          </p:nvSpPr>
          <p:spPr>
            <a:xfrm>
              <a:off x="42662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52"/>
            <p:cNvSpPr/>
            <p:nvPr/>
          </p:nvSpPr>
          <p:spPr>
            <a:xfrm>
              <a:off x="41194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52"/>
            <p:cNvSpPr/>
            <p:nvPr/>
          </p:nvSpPr>
          <p:spPr>
            <a:xfrm>
              <a:off x="397267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52"/>
            <p:cNvSpPr/>
            <p:nvPr/>
          </p:nvSpPr>
          <p:spPr>
            <a:xfrm>
              <a:off x="382592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52"/>
            <p:cNvSpPr/>
            <p:nvPr/>
          </p:nvSpPr>
          <p:spPr>
            <a:xfrm>
              <a:off x="36791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52"/>
            <p:cNvSpPr/>
            <p:nvPr/>
          </p:nvSpPr>
          <p:spPr>
            <a:xfrm>
              <a:off x="35324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52"/>
            <p:cNvSpPr/>
            <p:nvPr/>
          </p:nvSpPr>
          <p:spPr>
            <a:xfrm>
              <a:off x="33856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52"/>
            <p:cNvSpPr/>
            <p:nvPr/>
          </p:nvSpPr>
          <p:spPr>
            <a:xfrm>
              <a:off x="32389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52"/>
            <p:cNvSpPr/>
            <p:nvPr/>
          </p:nvSpPr>
          <p:spPr>
            <a:xfrm>
              <a:off x="30921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52"/>
            <p:cNvSpPr/>
            <p:nvPr/>
          </p:nvSpPr>
          <p:spPr>
            <a:xfrm>
              <a:off x="29454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52"/>
            <p:cNvSpPr/>
            <p:nvPr/>
          </p:nvSpPr>
          <p:spPr>
            <a:xfrm>
              <a:off x="27986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8" y="1"/>
                  </a:moveTo>
                  <a:cubicBezTo>
                    <a:pt x="167" y="1"/>
                    <a:pt x="116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4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8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52"/>
            <p:cNvSpPr/>
            <p:nvPr/>
          </p:nvSpPr>
          <p:spPr>
            <a:xfrm>
              <a:off x="2651850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80" y="60"/>
                  </a:cubicBezTo>
                  <a:cubicBezTo>
                    <a:pt x="1" y="137"/>
                    <a:pt x="1" y="263"/>
                    <a:pt x="80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7" y="6001"/>
                    <a:pt x="6177" y="5876"/>
                    <a:pt x="6098" y="5797"/>
                  </a:cubicBezTo>
                  <a:lnTo>
                    <a:pt x="361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52"/>
            <p:cNvSpPr/>
            <p:nvPr/>
          </p:nvSpPr>
          <p:spPr>
            <a:xfrm>
              <a:off x="2652375" y="1297775"/>
              <a:ext cx="3091850" cy="851850"/>
            </a:xfrm>
            <a:custGeom>
              <a:avLst/>
              <a:gdLst/>
              <a:ahLst/>
              <a:cxnLst/>
              <a:rect l="l" t="t" r="r" b="b"/>
              <a:pathLst>
                <a:path w="123674" h="34074" extrusionOk="0">
                  <a:moveTo>
                    <a:pt x="123275" y="399"/>
                  </a:moveTo>
                  <a:lnTo>
                    <a:pt x="123275" y="33676"/>
                  </a:lnTo>
                  <a:lnTo>
                    <a:pt x="398" y="33676"/>
                  </a:lnTo>
                  <a:lnTo>
                    <a:pt x="398" y="399"/>
                  </a:lnTo>
                  <a:close/>
                  <a:moveTo>
                    <a:pt x="199" y="1"/>
                  </a:moveTo>
                  <a:cubicBezTo>
                    <a:pt x="89" y="1"/>
                    <a:pt x="0" y="90"/>
                    <a:pt x="0" y="200"/>
                  </a:cubicBezTo>
                  <a:lnTo>
                    <a:pt x="0" y="33875"/>
                  </a:lnTo>
                  <a:cubicBezTo>
                    <a:pt x="0" y="33985"/>
                    <a:pt x="89" y="34074"/>
                    <a:pt x="199" y="34074"/>
                  </a:cubicBezTo>
                  <a:lnTo>
                    <a:pt x="123475" y="34074"/>
                  </a:lnTo>
                  <a:cubicBezTo>
                    <a:pt x="123584" y="34074"/>
                    <a:pt x="123673" y="33985"/>
                    <a:pt x="123673" y="33875"/>
                  </a:cubicBezTo>
                  <a:lnTo>
                    <a:pt x="123673" y="200"/>
                  </a:lnTo>
                  <a:cubicBezTo>
                    <a:pt x="123673" y="90"/>
                    <a:pt x="123584" y="1"/>
                    <a:pt x="123475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7" name="Google Shape;2697;p52"/>
          <p:cNvSpPr txBox="1">
            <a:spLocks noGrp="1"/>
          </p:cNvSpPr>
          <p:nvPr>
            <p:ph type="subTitle" idx="2"/>
          </p:nvPr>
        </p:nvSpPr>
        <p:spPr>
          <a:xfrm>
            <a:off x="5742230" y="3972461"/>
            <a:ext cx="16002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GIÁO VIÊN</a:t>
            </a:r>
            <a:endParaRPr dirty="0"/>
          </a:p>
        </p:txBody>
      </p:sp>
      <p:grpSp>
        <p:nvGrpSpPr>
          <p:cNvPr id="2699" name="Google Shape;2699;p52"/>
          <p:cNvGrpSpPr/>
          <p:nvPr/>
        </p:nvGrpSpPr>
        <p:grpSpPr>
          <a:xfrm>
            <a:off x="-1165179" y="752159"/>
            <a:ext cx="2330357" cy="420523"/>
            <a:chOff x="3667675" y="3227975"/>
            <a:chExt cx="1117450" cy="209050"/>
          </a:xfrm>
        </p:grpSpPr>
        <p:sp>
          <p:nvSpPr>
            <p:cNvPr id="2700" name="Google Shape;2700;p52"/>
            <p:cNvSpPr/>
            <p:nvPr/>
          </p:nvSpPr>
          <p:spPr>
            <a:xfrm>
              <a:off x="3677625" y="3238075"/>
              <a:ext cx="81550" cy="81525"/>
            </a:xfrm>
            <a:custGeom>
              <a:avLst/>
              <a:gdLst/>
              <a:ahLst/>
              <a:cxnLst/>
              <a:rect l="l" t="t" r="r" b="b"/>
              <a:pathLst>
                <a:path w="3262" h="3261" extrusionOk="0">
                  <a:moveTo>
                    <a:pt x="1630" y="0"/>
                  </a:moveTo>
                  <a:cubicBezTo>
                    <a:pt x="732" y="0"/>
                    <a:pt x="0" y="731"/>
                    <a:pt x="0" y="1630"/>
                  </a:cubicBezTo>
                  <a:cubicBezTo>
                    <a:pt x="0" y="2530"/>
                    <a:pt x="732" y="3260"/>
                    <a:pt x="1630" y="3260"/>
                  </a:cubicBezTo>
                  <a:cubicBezTo>
                    <a:pt x="2530" y="3260"/>
                    <a:pt x="3261" y="2530"/>
                    <a:pt x="3261" y="1630"/>
                  </a:cubicBezTo>
                  <a:cubicBezTo>
                    <a:pt x="3261" y="732"/>
                    <a:pt x="2530" y="0"/>
                    <a:pt x="1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52"/>
            <p:cNvSpPr/>
            <p:nvPr/>
          </p:nvSpPr>
          <p:spPr>
            <a:xfrm>
              <a:off x="3739475" y="3237975"/>
              <a:ext cx="973725" cy="189075"/>
            </a:xfrm>
            <a:custGeom>
              <a:avLst/>
              <a:gdLst/>
              <a:ahLst/>
              <a:cxnLst/>
              <a:rect l="l" t="t" r="r" b="b"/>
              <a:pathLst>
                <a:path w="38949" h="7563" extrusionOk="0">
                  <a:moveTo>
                    <a:pt x="12705" y="0"/>
                  </a:moveTo>
                  <a:cubicBezTo>
                    <a:pt x="10220" y="0"/>
                    <a:pt x="8959" y="1602"/>
                    <a:pt x="8038" y="2773"/>
                  </a:cubicBezTo>
                  <a:cubicBezTo>
                    <a:pt x="7226" y="3804"/>
                    <a:pt x="6798" y="4300"/>
                    <a:pt x="5936" y="4300"/>
                  </a:cubicBezTo>
                  <a:cubicBezTo>
                    <a:pt x="5074" y="4300"/>
                    <a:pt x="4645" y="3804"/>
                    <a:pt x="3834" y="2773"/>
                  </a:cubicBezTo>
                  <a:cubicBezTo>
                    <a:pt x="3108" y="1850"/>
                    <a:pt x="2169" y="660"/>
                    <a:pt x="587" y="197"/>
                  </a:cubicBezTo>
                  <a:lnTo>
                    <a:pt x="587" y="197"/>
                  </a:lnTo>
                  <a:cubicBezTo>
                    <a:pt x="956" y="564"/>
                    <a:pt x="1186" y="1073"/>
                    <a:pt x="1186" y="1634"/>
                  </a:cubicBezTo>
                  <a:cubicBezTo>
                    <a:pt x="1186" y="2452"/>
                    <a:pt x="699" y="3157"/>
                    <a:pt x="1" y="3478"/>
                  </a:cubicBezTo>
                  <a:cubicBezTo>
                    <a:pt x="406" y="3715"/>
                    <a:pt x="763" y="4149"/>
                    <a:pt x="1269" y="4791"/>
                  </a:cubicBezTo>
                  <a:cubicBezTo>
                    <a:pt x="2190" y="5962"/>
                    <a:pt x="3452" y="7563"/>
                    <a:pt x="5936" y="7563"/>
                  </a:cubicBezTo>
                  <a:cubicBezTo>
                    <a:pt x="8420" y="7563"/>
                    <a:pt x="9682" y="5962"/>
                    <a:pt x="10603" y="4791"/>
                  </a:cubicBezTo>
                  <a:cubicBezTo>
                    <a:pt x="11415" y="3760"/>
                    <a:pt x="11843" y="3264"/>
                    <a:pt x="12705" y="3264"/>
                  </a:cubicBezTo>
                  <a:cubicBezTo>
                    <a:pt x="13566" y="3264"/>
                    <a:pt x="13995" y="3760"/>
                    <a:pt x="14808" y="4791"/>
                  </a:cubicBezTo>
                  <a:cubicBezTo>
                    <a:pt x="15728" y="5962"/>
                    <a:pt x="16990" y="7563"/>
                    <a:pt x="19474" y="7563"/>
                  </a:cubicBezTo>
                  <a:cubicBezTo>
                    <a:pt x="21958" y="7563"/>
                    <a:pt x="23220" y="5962"/>
                    <a:pt x="24141" y="4791"/>
                  </a:cubicBezTo>
                  <a:cubicBezTo>
                    <a:pt x="24953" y="3760"/>
                    <a:pt x="25382" y="3264"/>
                    <a:pt x="26243" y="3264"/>
                  </a:cubicBezTo>
                  <a:cubicBezTo>
                    <a:pt x="27105" y="3264"/>
                    <a:pt x="27534" y="3760"/>
                    <a:pt x="28346" y="4791"/>
                  </a:cubicBezTo>
                  <a:cubicBezTo>
                    <a:pt x="29267" y="5962"/>
                    <a:pt x="30528" y="7563"/>
                    <a:pt x="33013" y="7563"/>
                  </a:cubicBezTo>
                  <a:cubicBezTo>
                    <a:pt x="35498" y="7563"/>
                    <a:pt x="36759" y="5962"/>
                    <a:pt x="37680" y="4791"/>
                  </a:cubicBezTo>
                  <a:cubicBezTo>
                    <a:pt x="38186" y="4149"/>
                    <a:pt x="38543" y="3715"/>
                    <a:pt x="38949" y="3478"/>
                  </a:cubicBezTo>
                  <a:cubicBezTo>
                    <a:pt x="38250" y="3157"/>
                    <a:pt x="37764" y="2451"/>
                    <a:pt x="37764" y="1632"/>
                  </a:cubicBezTo>
                  <a:cubicBezTo>
                    <a:pt x="37764" y="1073"/>
                    <a:pt x="37990" y="566"/>
                    <a:pt x="38357" y="199"/>
                  </a:cubicBezTo>
                  <a:lnTo>
                    <a:pt x="38357" y="199"/>
                  </a:lnTo>
                  <a:cubicBezTo>
                    <a:pt x="36778" y="662"/>
                    <a:pt x="35841" y="1851"/>
                    <a:pt x="35115" y="2773"/>
                  </a:cubicBezTo>
                  <a:cubicBezTo>
                    <a:pt x="34304" y="3804"/>
                    <a:pt x="33875" y="4300"/>
                    <a:pt x="33013" y="4300"/>
                  </a:cubicBezTo>
                  <a:cubicBezTo>
                    <a:pt x="32152" y="4300"/>
                    <a:pt x="31723" y="3804"/>
                    <a:pt x="30910" y="2773"/>
                  </a:cubicBezTo>
                  <a:cubicBezTo>
                    <a:pt x="29990" y="1602"/>
                    <a:pt x="28728" y="0"/>
                    <a:pt x="26243" y="0"/>
                  </a:cubicBezTo>
                  <a:cubicBezTo>
                    <a:pt x="23759" y="0"/>
                    <a:pt x="22498" y="1602"/>
                    <a:pt x="21576" y="2773"/>
                  </a:cubicBezTo>
                  <a:cubicBezTo>
                    <a:pt x="20765" y="3804"/>
                    <a:pt x="20336" y="4300"/>
                    <a:pt x="19474" y="4300"/>
                  </a:cubicBezTo>
                  <a:cubicBezTo>
                    <a:pt x="18612" y="4300"/>
                    <a:pt x="18183" y="3804"/>
                    <a:pt x="17372" y="2773"/>
                  </a:cubicBezTo>
                  <a:cubicBezTo>
                    <a:pt x="16450" y="1602"/>
                    <a:pt x="15190" y="0"/>
                    <a:pt x="127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52"/>
            <p:cNvSpPr/>
            <p:nvPr/>
          </p:nvSpPr>
          <p:spPr>
            <a:xfrm>
              <a:off x="4693475" y="3237950"/>
              <a:ext cx="81700" cy="81675"/>
            </a:xfrm>
            <a:custGeom>
              <a:avLst/>
              <a:gdLst/>
              <a:ahLst/>
              <a:cxnLst/>
              <a:rect l="l" t="t" r="r" b="b"/>
              <a:pathLst>
                <a:path w="3268" h="3267" extrusionOk="0">
                  <a:moveTo>
                    <a:pt x="1635" y="0"/>
                  </a:moveTo>
                  <a:cubicBezTo>
                    <a:pt x="1631" y="1"/>
                    <a:pt x="1627" y="1"/>
                    <a:pt x="1622" y="1"/>
                  </a:cubicBezTo>
                  <a:cubicBezTo>
                    <a:pt x="1615" y="1"/>
                    <a:pt x="1607" y="2"/>
                    <a:pt x="1600" y="2"/>
                  </a:cubicBezTo>
                  <a:cubicBezTo>
                    <a:pt x="715" y="20"/>
                    <a:pt x="1" y="744"/>
                    <a:pt x="1" y="1633"/>
                  </a:cubicBezTo>
                  <a:cubicBezTo>
                    <a:pt x="1" y="2534"/>
                    <a:pt x="733" y="3266"/>
                    <a:pt x="1634" y="3266"/>
                  </a:cubicBezTo>
                  <a:cubicBezTo>
                    <a:pt x="2534" y="3266"/>
                    <a:pt x="3267" y="2534"/>
                    <a:pt x="3267" y="1633"/>
                  </a:cubicBezTo>
                  <a:cubicBezTo>
                    <a:pt x="3267" y="733"/>
                    <a:pt x="2534" y="1"/>
                    <a:pt x="16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52"/>
            <p:cNvSpPr/>
            <p:nvPr/>
          </p:nvSpPr>
          <p:spPr>
            <a:xfrm>
              <a:off x="3718575" y="3319575"/>
              <a:ext cx="1015325" cy="117450"/>
            </a:xfrm>
            <a:custGeom>
              <a:avLst/>
              <a:gdLst/>
              <a:ahLst/>
              <a:cxnLst/>
              <a:rect l="l" t="t" r="r" b="b"/>
              <a:pathLst>
                <a:path w="40613" h="4698" extrusionOk="0">
                  <a:moveTo>
                    <a:pt x="13541" y="0"/>
                  </a:moveTo>
                  <a:cubicBezTo>
                    <a:pt x="12679" y="0"/>
                    <a:pt x="12250" y="496"/>
                    <a:pt x="11439" y="1527"/>
                  </a:cubicBezTo>
                  <a:cubicBezTo>
                    <a:pt x="10518" y="2698"/>
                    <a:pt x="9256" y="4299"/>
                    <a:pt x="6772" y="4299"/>
                  </a:cubicBezTo>
                  <a:cubicBezTo>
                    <a:pt x="4287" y="4299"/>
                    <a:pt x="3026" y="2698"/>
                    <a:pt x="2105" y="1527"/>
                  </a:cubicBezTo>
                  <a:cubicBezTo>
                    <a:pt x="1599" y="885"/>
                    <a:pt x="1242" y="451"/>
                    <a:pt x="837" y="214"/>
                  </a:cubicBezTo>
                  <a:cubicBezTo>
                    <a:pt x="582" y="331"/>
                    <a:pt x="298" y="397"/>
                    <a:pt x="1" y="399"/>
                  </a:cubicBezTo>
                  <a:lnTo>
                    <a:pt x="2" y="399"/>
                  </a:lnTo>
                  <a:cubicBezTo>
                    <a:pt x="626" y="399"/>
                    <a:pt x="927" y="675"/>
                    <a:pt x="1792" y="1774"/>
                  </a:cubicBezTo>
                  <a:cubicBezTo>
                    <a:pt x="2763" y="3008"/>
                    <a:pt x="4093" y="4697"/>
                    <a:pt x="6772" y="4697"/>
                  </a:cubicBezTo>
                  <a:cubicBezTo>
                    <a:pt x="9450" y="4697"/>
                    <a:pt x="10780" y="3008"/>
                    <a:pt x="11751" y="1774"/>
                  </a:cubicBezTo>
                  <a:cubicBezTo>
                    <a:pt x="12616" y="675"/>
                    <a:pt x="12917" y="399"/>
                    <a:pt x="13541" y="399"/>
                  </a:cubicBezTo>
                  <a:cubicBezTo>
                    <a:pt x="14164" y="399"/>
                    <a:pt x="14465" y="675"/>
                    <a:pt x="15330" y="1774"/>
                  </a:cubicBezTo>
                  <a:cubicBezTo>
                    <a:pt x="16302" y="3008"/>
                    <a:pt x="17633" y="4697"/>
                    <a:pt x="20310" y="4697"/>
                  </a:cubicBezTo>
                  <a:cubicBezTo>
                    <a:pt x="22988" y="4697"/>
                    <a:pt x="24318" y="3008"/>
                    <a:pt x="25290" y="1774"/>
                  </a:cubicBezTo>
                  <a:cubicBezTo>
                    <a:pt x="26154" y="675"/>
                    <a:pt x="26456" y="399"/>
                    <a:pt x="27079" y="399"/>
                  </a:cubicBezTo>
                  <a:cubicBezTo>
                    <a:pt x="27702" y="399"/>
                    <a:pt x="28004" y="675"/>
                    <a:pt x="28870" y="1774"/>
                  </a:cubicBezTo>
                  <a:cubicBezTo>
                    <a:pt x="29840" y="3008"/>
                    <a:pt x="31171" y="4697"/>
                    <a:pt x="33849" y="4697"/>
                  </a:cubicBezTo>
                  <a:cubicBezTo>
                    <a:pt x="36527" y="4697"/>
                    <a:pt x="37857" y="3008"/>
                    <a:pt x="38829" y="1774"/>
                  </a:cubicBezTo>
                  <a:cubicBezTo>
                    <a:pt x="39691" y="679"/>
                    <a:pt x="39993" y="401"/>
                    <a:pt x="40613" y="399"/>
                  </a:cubicBezTo>
                  <a:cubicBezTo>
                    <a:pt x="40318" y="396"/>
                    <a:pt x="40037" y="331"/>
                    <a:pt x="39785" y="214"/>
                  </a:cubicBezTo>
                  <a:cubicBezTo>
                    <a:pt x="39379" y="451"/>
                    <a:pt x="39022" y="885"/>
                    <a:pt x="38516" y="1527"/>
                  </a:cubicBezTo>
                  <a:cubicBezTo>
                    <a:pt x="37595" y="2698"/>
                    <a:pt x="36334" y="4299"/>
                    <a:pt x="33849" y="4299"/>
                  </a:cubicBezTo>
                  <a:cubicBezTo>
                    <a:pt x="31364" y="4299"/>
                    <a:pt x="30103" y="2698"/>
                    <a:pt x="29182" y="1527"/>
                  </a:cubicBezTo>
                  <a:cubicBezTo>
                    <a:pt x="28369" y="496"/>
                    <a:pt x="27941" y="0"/>
                    <a:pt x="27079" y="0"/>
                  </a:cubicBezTo>
                  <a:cubicBezTo>
                    <a:pt x="26217" y="0"/>
                    <a:pt x="25789" y="496"/>
                    <a:pt x="24977" y="1527"/>
                  </a:cubicBezTo>
                  <a:cubicBezTo>
                    <a:pt x="24056" y="2698"/>
                    <a:pt x="22794" y="4299"/>
                    <a:pt x="20310" y="4299"/>
                  </a:cubicBezTo>
                  <a:cubicBezTo>
                    <a:pt x="17826" y="4299"/>
                    <a:pt x="16564" y="2698"/>
                    <a:pt x="15643" y="1527"/>
                  </a:cubicBezTo>
                  <a:cubicBezTo>
                    <a:pt x="14831" y="496"/>
                    <a:pt x="14402" y="0"/>
                    <a:pt x="13541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52"/>
            <p:cNvSpPr/>
            <p:nvPr/>
          </p:nvSpPr>
          <p:spPr>
            <a:xfrm>
              <a:off x="4733450" y="3237950"/>
              <a:ext cx="900" cy="75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35" y="0"/>
                  </a:moveTo>
                  <a:cubicBezTo>
                    <a:pt x="25" y="0"/>
                    <a:pt x="15" y="2"/>
                    <a:pt x="5" y="2"/>
                  </a:cubicBezTo>
                  <a:lnTo>
                    <a:pt x="5" y="2"/>
                  </a:lnTo>
                  <a:cubicBezTo>
                    <a:pt x="11" y="2"/>
                    <a:pt x="17" y="1"/>
                    <a:pt x="23" y="1"/>
                  </a:cubicBezTo>
                  <a:cubicBezTo>
                    <a:pt x="28" y="1"/>
                    <a:pt x="32" y="0"/>
                    <a:pt x="36" y="0"/>
                  </a:cubicBezTo>
                  <a:close/>
                  <a:moveTo>
                    <a:pt x="5" y="2"/>
                  </a:moveTo>
                  <a:cubicBezTo>
                    <a:pt x="4" y="2"/>
                    <a:pt x="2" y="2"/>
                    <a:pt x="1" y="2"/>
                  </a:cubicBezTo>
                  <a:cubicBezTo>
                    <a:pt x="2" y="2"/>
                    <a:pt x="4" y="2"/>
                    <a:pt x="5" y="2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52"/>
            <p:cNvSpPr/>
            <p:nvPr/>
          </p:nvSpPr>
          <p:spPr>
            <a:xfrm>
              <a:off x="3717575" y="3228025"/>
              <a:ext cx="1013950" cy="117450"/>
            </a:xfrm>
            <a:custGeom>
              <a:avLst/>
              <a:gdLst/>
              <a:ahLst/>
              <a:cxnLst/>
              <a:rect l="l" t="t" r="r" b="b"/>
              <a:pathLst>
                <a:path w="40558" h="4698" extrusionOk="0">
                  <a:moveTo>
                    <a:pt x="42" y="1"/>
                  </a:moveTo>
                  <a:cubicBezTo>
                    <a:pt x="28" y="1"/>
                    <a:pt x="14" y="2"/>
                    <a:pt x="1" y="5"/>
                  </a:cubicBezTo>
                  <a:cubicBezTo>
                    <a:pt x="11" y="5"/>
                    <a:pt x="22" y="4"/>
                    <a:pt x="32" y="4"/>
                  </a:cubicBezTo>
                  <a:cubicBezTo>
                    <a:pt x="590" y="4"/>
                    <a:pt x="1095" y="230"/>
                    <a:pt x="1462" y="595"/>
                  </a:cubicBezTo>
                  <a:cubicBezTo>
                    <a:pt x="3045" y="1058"/>
                    <a:pt x="3984" y="2248"/>
                    <a:pt x="4710" y="3171"/>
                  </a:cubicBezTo>
                  <a:cubicBezTo>
                    <a:pt x="5521" y="4202"/>
                    <a:pt x="5950" y="4698"/>
                    <a:pt x="6812" y="4698"/>
                  </a:cubicBezTo>
                  <a:cubicBezTo>
                    <a:pt x="7674" y="4698"/>
                    <a:pt x="8102" y="4202"/>
                    <a:pt x="8914" y="3171"/>
                  </a:cubicBezTo>
                  <a:cubicBezTo>
                    <a:pt x="9835" y="2000"/>
                    <a:pt x="11096" y="398"/>
                    <a:pt x="13581" y="398"/>
                  </a:cubicBezTo>
                  <a:cubicBezTo>
                    <a:pt x="16065" y="398"/>
                    <a:pt x="17326" y="2000"/>
                    <a:pt x="18248" y="3171"/>
                  </a:cubicBezTo>
                  <a:cubicBezTo>
                    <a:pt x="19059" y="4202"/>
                    <a:pt x="19488" y="4698"/>
                    <a:pt x="20350" y="4698"/>
                  </a:cubicBezTo>
                  <a:cubicBezTo>
                    <a:pt x="21212" y="4698"/>
                    <a:pt x="21641" y="4202"/>
                    <a:pt x="22452" y="3171"/>
                  </a:cubicBezTo>
                  <a:cubicBezTo>
                    <a:pt x="23374" y="2000"/>
                    <a:pt x="24634" y="398"/>
                    <a:pt x="27119" y="398"/>
                  </a:cubicBezTo>
                  <a:cubicBezTo>
                    <a:pt x="29604" y="398"/>
                    <a:pt x="30866" y="2000"/>
                    <a:pt x="31786" y="3171"/>
                  </a:cubicBezTo>
                  <a:cubicBezTo>
                    <a:pt x="32599" y="4202"/>
                    <a:pt x="33026" y="4698"/>
                    <a:pt x="33889" y="4698"/>
                  </a:cubicBezTo>
                  <a:cubicBezTo>
                    <a:pt x="34751" y="4698"/>
                    <a:pt x="35180" y="4202"/>
                    <a:pt x="35991" y="3171"/>
                  </a:cubicBezTo>
                  <a:cubicBezTo>
                    <a:pt x="36717" y="2249"/>
                    <a:pt x="37654" y="1061"/>
                    <a:pt x="39233" y="597"/>
                  </a:cubicBezTo>
                  <a:cubicBezTo>
                    <a:pt x="39576" y="253"/>
                    <a:pt x="40041" y="31"/>
                    <a:pt x="40557" y="3"/>
                  </a:cubicBezTo>
                  <a:lnTo>
                    <a:pt x="40557" y="3"/>
                  </a:lnTo>
                  <a:cubicBezTo>
                    <a:pt x="37947" y="46"/>
                    <a:pt x="36638" y="1706"/>
                    <a:pt x="35679" y="2924"/>
                  </a:cubicBezTo>
                  <a:cubicBezTo>
                    <a:pt x="34814" y="4023"/>
                    <a:pt x="34513" y="4299"/>
                    <a:pt x="33889" y="4299"/>
                  </a:cubicBezTo>
                  <a:cubicBezTo>
                    <a:pt x="33265" y="4299"/>
                    <a:pt x="32964" y="4023"/>
                    <a:pt x="32099" y="2924"/>
                  </a:cubicBezTo>
                  <a:cubicBezTo>
                    <a:pt x="31128" y="1690"/>
                    <a:pt x="29797" y="1"/>
                    <a:pt x="27119" y="1"/>
                  </a:cubicBezTo>
                  <a:cubicBezTo>
                    <a:pt x="24441" y="1"/>
                    <a:pt x="23112" y="1690"/>
                    <a:pt x="22140" y="2924"/>
                  </a:cubicBezTo>
                  <a:cubicBezTo>
                    <a:pt x="21275" y="4023"/>
                    <a:pt x="20974" y="4299"/>
                    <a:pt x="20350" y="4299"/>
                  </a:cubicBezTo>
                  <a:cubicBezTo>
                    <a:pt x="19726" y="4299"/>
                    <a:pt x="19426" y="4023"/>
                    <a:pt x="18560" y="2924"/>
                  </a:cubicBezTo>
                  <a:cubicBezTo>
                    <a:pt x="17589" y="1690"/>
                    <a:pt x="16258" y="1"/>
                    <a:pt x="13581" y="1"/>
                  </a:cubicBezTo>
                  <a:cubicBezTo>
                    <a:pt x="10903" y="1"/>
                    <a:pt x="9572" y="1690"/>
                    <a:pt x="8601" y="2924"/>
                  </a:cubicBezTo>
                  <a:cubicBezTo>
                    <a:pt x="7736" y="4023"/>
                    <a:pt x="7435" y="4299"/>
                    <a:pt x="6812" y="4299"/>
                  </a:cubicBezTo>
                  <a:cubicBezTo>
                    <a:pt x="6188" y="4299"/>
                    <a:pt x="5887" y="4023"/>
                    <a:pt x="5022" y="2924"/>
                  </a:cubicBezTo>
                  <a:cubicBezTo>
                    <a:pt x="4051" y="1690"/>
                    <a:pt x="2720" y="1"/>
                    <a:pt x="4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52"/>
            <p:cNvSpPr/>
            <p:nvPr/>
          </p:nvSpPr>
          <p:spPr>
            <a:xfrm>
              <a:off x="4683525" y="3227975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4064" h="4064" extrusionOk="0">
                  <a:moveTo>
                    <a:pt x="2033" y="399"/>
                  </a:moveTo>
                  <a:cubicBezTo>
                    <a:pt x="2933" y="400"/>
                    <a:pt x="3665" y="1132"/>
                    <a:pt x="3665" y="2032"/>
                  </a:cubicBezTo>
                  <a:cubicBezTo>
                    <a:pt x="3665" y="2933"/>
                    <a:pt x="2932" y="3665"/>
                    <a:pt x="2032" y="3665"/>
                  </a:cubicBezTo>
                  <a:cubicBezTo>
                    <a:pt x="1131" y="3665"/>
                    <a:pt x="399" y="2933"/>
                    <a:pt x="399" y="2032"/>
                  </a:cubicBezTo>
                  <a:cubicBezTo>
                    <a:pt x="399" y="1143"/>
                    <a:pt x="1113" y="419"/>
                    <a:pt x="1998" y="401"/>
                  </a:cubicBezTo>
                  <a:cubicBezTo>
                    <a:pt x="2010" y="400"/>
                    <a:pt x="2020" y="399"/>
                    <a:pt x="2032" y="399"/>
                  </a:cubicBezTo>
                  <a:close/>
                  <a:moveTo>
                    <a:pt x="2032" y="1"/>
                  </a:moveTo>
                  <a:cubicBezTo>
                    <a:pt x="1994" y="1"/>
                    <a:pt x="1957" y="3"/>
                    <a:pt x="1919" y="5"/>
                  </a:cubicBezTo>
                  <a:cubicBezTo>
                    <a:pt x="1403" y="33"/>
                    <a:pt x="938" y="255"/>
                    <a:pt x="595" y="599"/>
                  </a:cubicBezTo>
                  <a:cubicBezTo>
                    <a:pt x="228" y="966"/>
                    <a:pt x="1" y="1474"/>
                    <a:pt x="1" y="2032"/>
                  </a:cubicBezTo>
                  <a:cubicBezTo>
                    <a:pt x="1" y="2851"/>
                    <a:pt x="488" y="3557"/>
                    <a:pt x="1187" y="3879"/>
                  </a:cubicBezTo>
                  <a:cubicBezTo>
                    <a:pt x="1439" y="3995"/>
                    <a:pt x="1720" y="4060"/>
                    <a:pt x="2015" y="4063"/>
                  </a:cubicBezTo>
                  <a:cubicBezTo>
                    <a:pt x="2020" y="4063"/>
                    <a:pt x="2027" y="4064"/>
                    <a:pt x="2032" y="4064"/>
                  </a:cubicBezTo>
                  <a:cubicBezTo>
                    <a:pt x="3152" y="4064"/>
                    <a:pt x="4063" y="3153"/>
                    <a:pt x="4063" y="2032"/>
                  </a:cubicBezTo>
                  <a:cubicBezTo>
                    <a:pt x="4063" y="912"/>
                    <a:pt x="3152" y="1"/>
                    <a:pt x="203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52"/>
            <p:cNvSpPr/>
            <p:nvPr/>
          </p:nvSpPr>
          <p:spPr>
            <a:xfrm>
              <a:off x="3667675" y="3228125"/>
              <a:ext cx="101450" cy="101425"/>
            </a:xfrm>
            <a:custGeom>
              <a:avLst/>
              <a:gdLst/>
              <a:ahLst/>
              <a:cxnLst/>
              <a:rect l="l" t="t" r="r" b="b"/>
              <a:pathLst>
                <a:path w="4058" h="4057" extrusionOk="0">
                  <a:moveTo>
                    <a:pt x="2028" y="398"/>
                  </a:moveTo>
                  <a:cubicBezTo>
                    <a:pt x="2928" y="398"/>
                    <a:pt x="3659" y="1129"/>
                    <a:pt x="3659" y="2028"/>
                  </a:cubicBezTo>
                  <a:cubicBezTo>
                    <a:pt x="3659" y="2928"/>
                    <a:pt x="2928" y="3658"/>
                    <a:pt x="2028" y="3658"/>
                  </a:cubicBezTo>
                  <a:cubicBezTo>
                    <a:pt x="1130" y="3658"/>
                    <a:pt x="398" y="2928"/>
                    <a:pt x="398" y="2028"/>
                  </a:cubicBezTo>
                  <a:cubicBezTo>
                    <a:pt x="398" y="1130"/>
                    <a:pt x="1130" y="398"/>
                    <a:pt x="2028" y="398"/>
                  </a:cubicBezTo>
                  <a:close/>
                  <a:moveTo>
                    <a:pt x="2028" y="0"/>
                  </a:moveTo>
                  <a:cubicBezTo>
                    <a:pt x="2018" y="0"/>
                    <a:pt x="2007" y="1"/>
                    <a:pt x="1997" y="1"/>
                  </a:cubicBezTo>
                  <a:cubicBezTo>
                    <a:pt x="893" y="18"/>
                    <a:pt x="0" y="921"/>
                    <a:pt x="0" y="2028"/>
                  </a:cubicBezTo>
                  <a:cubicBezTo>
                    <a:pt x="0" y="3147"/>
                    <a:pt x="910" y="4057"/>
                    <a:pt x="2028" y="4057"/>
                  </a:cubicBezTo>
                  <a:lnTo>
                    <a:pt x="2037" y="4057"/>
                  </a:lnTo>
                  <a:cubicBezTo>
                    <a:pt x="2334" y="4054"/>
                    <a:pt x="2618" y="3989"/>
                    <a:pt x="2873" y="3872"/>
                  </a:cubicBezTo>
                  <a:cubicBezTo>
                    <a:pt x="3570" y="3551"/>
                    <a:pt x="4058" y="2846"/>
                    <a:pt x="4058" y="2028"/>
                  </a:cubicBezTo>
                  <a:cubicBezTo>
                    <a:pt x="4058" y="1467"/>
                    <a:pt x="3828" y="958"/>
                    <a:pt x="3458" y="591"/>
                  </a:cubicBezTo>
                  <a:cubicBezTo>
                    <a:pt x="3091" y="226"/>
                    <a:pt x="2586" y="0"/>
                    <a:pt x="2028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08" name="Google Shape;2708;p52"/>
          <p:cNvSpPr/>
          <p:nvPr/>
        </p:nvSpPr>
        <p:spPr>
          <a:xfrm>
            <a:off x="185384" y="159245"/>
            <a:ext cx="199888" cy="199888"/>
          </a:xfrm>
          <a:custGeom>
            <a:avLst/>
            <a:gdLst/>
            <a:ahLst/>
            <a:cxnLst/>
            <a:rect l="l" t="t" r="r" b="b"/>
            <a:pathLst>
              <a:path w="16815" h="16815" extrusionOk="0">
                <a:moveTo>
                  <a:pt x="3504" y="0"/>
                </a:moveTo>
                <a:lnTo>
                  <a:pt x="0" y="3506"/>
                </a:lnTo>
                <a:lnTo>
                  <a:pt x="4903" y="8407"/>
                </a:lnTo>
                <a:lnTo>
                  <a:pt x="0" y="13309"/>
                </a:lnTo>
                <a:lnTo>
                  <a:pt x="3504" y="16814"/>
                </a:lnTo>
                <a:lnTo>
                  <a:pt x="8407" y="11912"/>
                </a:lnTo>
                <a:lnTo>
                  <a:pt x="13309" y="16814"/>
                </a:lnTo>
                <a:lnTo>
                  <a:pt x="16814" y="13309"/>
                </a:lnTo>
                <a:lnTo>
                  <a:pt x="11911" y="8407"/>
                </a:lnTo>
                <a:lnTo>
                  <a:pt x="16814" y="3506"/>
                </a:lnTo>
                <a:lnTo>
                  <a:pt x="13309" y="0"/>
                </a:lnTo>
                <a:lnTo>
                  <a:pt x="8407" y="4903"/>
                </a:lnTo>
                <a:lnTo>
                  <a:pt x="3504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9" name="Google Shape;2709;p52"/>
          <p:cNvSpPr/>
          <p:nvPr/>
        </p:nvSpPr>
        <p:spPr>
          <a:xfrm>
            <a:off x="2380393" y="4789978"/>
            <a:ext cx="199888" cy="199888"/>
          </a:xfrm>
          <a:custGeom>
            <a:avLst/>
            <a:gdLst/>
            <a:ahLst/>
            <a:cxnLst/>
            <a:rect l="l" t="t" r="r" b="b"/>
            <a:pathLst>
              <a:path w="16815" h="16815" extrusionOk="0">
                <a:moveTo>
                  <a:pt x="3504" y="0"/>
                </a:moveTo>
                <a:lnTo>
                  <a:pt x="0" y="3506"/>
                </a:lnTo>
                <a:lnTo>
                  <a:pt x="4903" y="8407"/>
                </a:lnTo>
                <a:lnTo>
                  <a:pt x="0" y="13309"/>
                </a:lnTo>
                <a:lnTo>
                  <a:pt x="3504" y="16814"/>
                </a:lnTo>
                <a:lnTo>
                  <a:pt x="8407" y="11912"/>
                </a:lnTo>
                <a:lnTo>
                  <a:pt x="13309" y="16814"/>
                </a:lnTo>
                <a:lnTo>
                  <a:pt x="16814" y="13309"/>
                </a:lnTo>
                <a:lnTo>
                  <a:pt x="11911" y="8407"/>
                </a:lnTo>
                <a:lnTo>
                  <a:pt x="16814" y="3506"/>
                </a:lnTo>
                <a:lnTo>
                  <a:pt x="13309" y="0"/>
                </a:lnTo>
                <a:lnTo>
                  <a:pt x="8407" y="4903"/>
                </a:lnTo>
                <a:lnTo>
                  <a:pt x="3504" y="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0" name="Google Shape;2710;p52"/>
          <p:cNvSpPr/>
          <p:nvPr/>
        </p:nvSpPr>
        <p:spPr>
          <a:xfrm>
            <a:off x="549473" y="2764198"/>
            <a:ext cx="341050" cy="341050"/>
          </a:xfrm>
          <a:custGeom>
            <a:avLst/>
            <a:gdLst/>
            <a:ahLst/>
            <a:cxnLst/>
            <a:rect l="l" t="t" r="r" b="b"/>
            <a:pathLst>
              <a:path w="16815" h="16815" extrusionOk="0">
                <a:moveTo>
                  <a:pt x="3504" y="0"/>
                </a:moveTo>
                <a:lnTo>
                  <a:pt x="0" y="3506"/>
                </a:lnTo>
                <a:lnTo>
                  <a:pt x="4903" y="8407"/>
                </a:lnTo>
                <a:lnTo>
                  <a:pt x="0" y="13309"/>
                </a:lnTo>
                <a:lnTo>
                  <a:pt x="3504" y="16814"/>
                </a:lnTo>
                <a:lnTo>
                  <a:pt x="8407" y="11912"/>
                </a:lnTo>
                <a:lnTo>
                  <a:pt x="13309" y="16814"/>
                </a:lnTo>
                <a:lnTo>
                  <a:pt x="16814" y="13309"/>
                </a:lnTo>
                <a:lnTo>
                  <a:pt x="11911" y="8407"/>
                </a:lnTo>
                <a:lnTo>
                  <a:pt x="16814" y="3506"/>
                </a:lnTo>
                <a:lnTo>
                  <a:pt x="13309" y="0"/>
                </a:lnTo>
                <a:lnTo>
                  <a:pt x="8407" y="4903"/>
                </a:lnTo>
                <a:lnTo>
                  <a:pt x="3504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1" name="Google Shape;2711;p52"/>
          <p:cNvSpPr/>
          <p:nvPr/>
        </p:nvSpPr>
        <p:spPr>
          <a:xfrm>
            <a:off x="6622088" y="-145512"/>
            <a:ext cx="809400" cy="809400"/>
          </a:xfrm>
          <a:prstGeom prst="donut">
            <a:avLst>
              <a:gd name="adj" fmla="val 25000"/>
            </a:avLst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2" name="Google Shape;2712;p52"/>
          <p:cNvSpPr/>
          <p:nvPr/>
        </p:nvSpPr>
        <p:spPr>
          <a:xfrm rot="516871">
            <a:off x="6527860" y="247782"/>
            <a:ext cx="214889" cy="214889"/>
          </a:xfrm>
          <a:custGeom>
            <a:avLst/>
            <a:gdLst/>
            <a:ahLst/>
            <a:cxnLst/>
            <a:rect l="l" t="t" r="r" b="b"/>
            <a:pathLst>
              <a:path w="18823" h="18823" extrusionOk="0">
                <a:moveTo>
                  <a:pt x="6934" y="1"/>
                </a:moveTo>
                <a:lnTo>
                  <a:pt x="6934" y="6933"/>
                </a:lnTo>
                <a:lnTo>
                  <a:pt x="1" y="6933"/>
                </a:lnTo>
                <a:lnTo>
                  <a:pt x="1" y="11890"/>
                </a:lnTo>
                <a:lnTo>
                  <a:pt x="6934" y="11890"/>
                </a:lnTo>
                <a:lnTo>
                  <a:pt x="6934" y="18823"/>
                </a:lnTo>
                <a:lnTo>
                  <a:pt x="11890" y="18823"/>
                </a:lnTo>
                <a:lnTo>
                  <a:pt x="11890" y="11890"/>
                </a:lnTo>
                <a:lnTo>
                  <a:pt x="18823" y="11890"/>
                </a:lnTo>
                <a:lnTo>
                  <a:pt x="18823" y="6933"/>
                </a:lnTo>
                <a:lnTo>
                  <a:pt x="11890" y="6933"/>
                </a:lnTo>
                <a:lnTo>
                  <a:pt x="11890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13" name="Google Shape;2713;p52"/>
          <p:cNvGrpSpPr/>
          <p:nvPr/>
        </p:nvGrpSpPr>
        <p:grpSpPr>
          <a:xfrm>
            <a:off x="3830904" y="3821100"/>
            <a:ext cx="466672" cy="564305"/>
            <a:chOff x="5644078" y="3823611"/>
            <a:chExt cx="313350" cy="378881"/>
          </a:xfrm>
        </p:grpSpPr>
        <p:sp>
          <p:nvSpPr>
            <p:cNvPr id="2714" name="Google Shape;2714;p52"/>
            <p:cNvSpPr/>
            <p:nvPr/>
          </p:nvSpPr>
          <p:spPr>
            <a:xfrm>
              <a:off x="5650187" y="4076211"/>
              <a:ext cx="127571" cy="120703"/>
            </a:xfrm>
            <a:custGeom>
              <a:avLst/>
              <a:gdLst/>
              <a:ahLst/>
              <a:cxnLst/>
              <a:rect l="l" t="t" r="r" b="b"/>
              <a:pathLst>
                <a:path w="3362" h="3181" extrusionOk="0">
                  <a:moveTo>
                    <a:pt x="2098" y="1"/>
                  </a:moveTo>
                  <a:cubicBezTo>
                    <a:pt x="1896" y="1"/>
                    <a:pt x="1695" y="78"/>
                    <a:pt x="1540" y="232"/>
                  </a:cubicBezTo>
                  <a:lnTo>
                    <a:pt x="418" y="1354"/>
                  </a:lnTo>
                  <a:cubicBezTo>
                    <a:pt x="0" y="1772"/>
                    <a:pt x="0" y="2449"/>
                    <a:pt x="418" y="2867"/>
                  </a:cubicBezTo>
                  <a:cubicBezTo>
                    <a:pt x="627" y="3076"/>
                    <a:pt x="901" y="3181"/>
                    <a:pt x="1175" y="3181"/>
                  </a:cubicBezTo>
                  <a:cubicBezTo>
                    <a:pt x="1448" y="3181"/>
                    <a:pt x="1722" y="3077"/>
                    <a:pt x="1931" y="2868"/>
                  </a:cubicBezTo>
                  <a:lnTo>
                    <a:pt x="3053" y="1745"/>
                  </a:lnTo>
                  <a:cubicBezTo>
                    <a:pt x="3362" y="1436"/>
                    <a:pt x="3362" y="938"/>
                    <a:pt x="3053" y="630"/>
                  </a:cubicBezTo>
                  <a:lnTo>
                    <a:pt x="2655" y="232"/>
                  </a:lnTo>
                  <a:cubicBezTo>
                    <a:pt x="2501" y="78"/>
                    <a:pt x="2300" y="1"/>
                    <a:pt x="20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52"/>
            <p:cNvSpPr/>
            <p:nvPr/>
          </p:nvSpPr>
          <p:spPr>
            <a:xfrm>
              <a:off x="5651174" y="4076211"/>
              <a:ext cx="126585" cy="95204"/>
            </a:xfrm>
            <a:custGeom>
              <a:avLst/>
              <a:gdLst/>
              <a:ahLst/>
              <a:cxnLst/>
              <a:rect l="l" t="t" r="r" b="b"/>
              <a:pathLst>
                <a:path w="3336" h="2509" extrusionOk="0">
                  <a:moveTo>
                    <a:pt x="2072" y="1"/>
                  </a:moveTo>
                  <a:cubicBezTo>
                    <a:pt x="1870" y="1"/>
                    <a:pt x="1669" y="78"/>
                    <a:pt x="1514" y="232"/>
                  </a:cubicBezTo>
                  <a:lnTo>
                    <a:pt x="392" y="1354"/>
                  </a:lnTo>
                  <a:cubicBezTo>
                    <a:pt x="80" y="1666"/>
                    <a:pt x="0" y="2123"/>
                    <a:pt x="154" y="2508"/>
                  </a:cubicBezTo>
                  <a:cubicBezTo>
                    <a:pt x="395" y="2217"/>
                    <a:pt x="655" y="1988"/>
                    <a:pt x="885" y="1816"/>
                  </a:cubicBezTo>
                  <a:cubicBezTo>
                    <a:pt x="1074" y="1675"/>
                    <a:pt x="1300" y="1602"/>
                    <a:pt x="1527" y="1602"/>
                  </a:cubicBezTo>
                  <a:cubicBezTo>
                    <a:pt x="1688" y="1602"/>
                    <a:pt x="1849" y="1638"/>
                    <a:pt x="1998" y="1713"/>
                  </a:cubicBezTo>
                  <a:cubicBezTo>
                    <a:pt x="2211" y="1820"/>
                    <a:pt x="2403" y="1855"/>
                    <a:pt x="2562" y="1855"/>
                  </a:cubicBezTo>
                  <a:cubicBezTo>
                    <a:pt x="2847" y="1855"/>
                    <a:pt x="3027" y="1745"/>
                    <a:pt x="3027" y="1745"/>
                  </a:cubicBezTo>
                  <a:cubicBezTo>
                    <a:pt x="3336" y="1437"/>
                    <a:pt x="3336" y="938"/>
                    <a:pt x="3027" y="630"/>
                  </a:cubicBezTo>
                  <a:lnTo>
                    <a:pt x="2629" y="232"/>
                  </a:lnTo>
                  <a:cubicBezTo>
                    <a:pt x="2475" y="78"/>
                    <a:pt x="2274" y="1"/>
                    <a:pt x="2072" y="1"/>
                  </a:cubicBezTo>
                  <a:close/>
                </a:path>
              </a:pathLst>
            </a:custGeom>
            <a:solidFill>
              <a:srgbClr val="595959">
                <a:alpha val="18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52"/>
            <p:cNvSpPr/>
            <p:nvPr/>
          </p:nvSpPr>
          <p:spPr>
            <a:xfrm>
              <a:off x="5724711" y="4053482"/>
              <a:ext cx="73196" cy="71564"/>
            </a:xfrm>
            <a:custGeom>
              <a:avLst/>
              <a:gdLst/>
              <a:ahLst/>
              <a:cxnLst/>
              <a:rect l="l" t="t" r="r" b="b"/>
              <a:pathLst>
                <a:path w="1929" h="1886" extrusionOk="0">
                  <a:moveTo>
                    <a:pt x="1304" y="1"/>
                  </a:moveTo>
                  <a:lnTo>
                    <a:pt x="174" y="1132"/>
                  </a:lnTo>
                  <a:cubicBezTo>
                    <a:pt x="0" y="1305"/>
                    <a:pt x="0" y="1584"/>
                    <a:pt x="174" y="1756"/>
                  </a:cubicBezTo>
                  <a:cubicBezTo>
                    <a:pt x="260" y="1842"/>
                    <a:pt x="372" y="1885"/>
                    <a:pt x="485" y="1885"/>
                  </a:cubicBezTo>
                  <a:cubicBezTo>
                    <a:pt x="598" y="1885"/>
                    <a:pt x="711" y="1842"/>
                    <a:pt x="797" y="1756"/>
                  </a:cubicBezTo>
                  <a:lnTo>
                    <a:pt x="1929" y="624"/>
                  </a:lnTo>
                  <a:lnTo>
                    <a:pt x="1304" y="1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52"/>
            <p:cNvSpPr/>
            <p:nvPr/>
          </p:nvSpPr>
          <p:spPr>
            <a:xfrm>
              <a:off x="5750362" y="3945491"/>
              <a:ext cx="154322" cy="148858"/>
            </a:xfrm>
            <a:custGeom>
              <a:avLst/>
              <a:gdLst/>
              <a:ahLst/>
              <a:cxnLst/>
              <a:rect l="l" t="t" r="r" b="b"/>
              <a:pathLst>
                <a:path w="4067" h="3923" extrusionOk="0">
                  <a:moveTo>
                    <a:pt x="1975" y="1"/>
                  </a:moveTo>
                  <a:lnTo>
                    <a:pt x="578" y="1398"/>
                  </a:lnTo>
                  <a:cubicBezTo>
                    <a:pt x="0" y="1975"/>
                    <a:pt x="0" y="2912"/>
                    <a:pt x="578" y="3489"/>
                  </a:cubicBezTo>
                  <a:cubicBezTo>
                    <a:pt x="867" y="3778"/>
                    <a:pt x="1245" y="3922"/>
                    <a:pt x="1623" y="3922"/>
                  </a:cubicBezTo>
                  <a:cubicBezTo>
                    <a:pt x="2002" y="3922"/>
                    <a:pt x="2380" y="3778"/>
                    <a:pt x="2669" y="3489"/>
                  </a:cubicBezTo>
                  <a:lnTo>
                    <a:pt x="4066" y="2092"/>
                  </a:lnTo>
                  <a:lnTo>
                    <a:pt x="3599" y="1626"/>
                  </a:lnTo>
                  <a:lnTo>
                    <a:pt x="2601" y="2624"/>
                  </a:lnTo>
                  <a:cubicBezTo>
                    <a:pt x="2554" y="2672"/>
                    <a:pt x="2491" y="2696"/>
                    <a:pt x="2429" y="2696"/>
                  </a:cubicBezTo>
                  <a:cubicBezTo>
                    <a:pt x="2366" y="2696"/>
                    <a:pt x="2303" y="2672"/>
                    <a:pt x="2255" y="2624"/>
                  </a:cubicBezTo>
                  <a:cubicBezTo>
                    <a:pt x="2160" y="2529"/>
                    <a:pt x="2160" y="2373"/>
                    <a:pt x="2255" y="2278"/>
                  </a:cubicBezTo>
                  <a:lnTo>
                    <a:pt x="3254" y="1279"/>
                  </a:lnTo>
                  <a:lnTo>
                    <a:pt x="2788" y="813"/>
                  </a:lnTo>
                  <a:lnTo>
                    <a:pt x="1789" y="1812"/>
                  </a:lnTo>
                  <a:cubicBezTo>
                    <a:pt x="1742" y="1859"/>
                    <a:pt x="1679" y="1883"/>
                    <a:pt x="1616" y="1883"/>
                  </a:cubicBezTo>
                  <a:cubicBezTo>
                    <a:pt x="1553" y="1883"/>
                    <a:pt x="1491" y="1859"/>
                    <a:pt x="1443" y="1812"/>
                  </a:cubicBezTo>
                  <a:cubicBezTo>
                    <a:pt x="1347" y="1716"/>
                    <a:pt x="1347" y="1561"/>
                    <a:pt x="1443" y="1465"/>
                  </a:cubicBezTo>
                  <a:lnTo>
                    <a:pt x="2442" y="467"/>
                  </a:lnTo>
                  <a:lnTo>
                    <a:pt x="197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52"/>
            <p:cNvSpPr/>
            <p:nvPr/>
          </p:nvSpPr>
          <p:spPr>
            <a:xfrm>
              <a:off x="5737650" y="3877000"/>
              <a:ext cx="103362" cy="71071"/>
            </a:xfrm>
            <a:custGeom>
              <a:avLst/>
              <a:gdLst/>
              <a:ahLst/>
              <a:cxnLst/>
              <a:rect l="l" t="t" r="r" b="b"/>
              <a:pathLst>
                <a:path w="2724" h="1873" extrusionOk="0">
                  <a:moveTo>
                    <a:pt x="627" y="1"/>
                  </a:moveTo>
                  <a:cubicBezTo>
                    <a:pt x="564" y="1"/>
                    <a:pt x="499" y="4"/>
                    <a:pt x="433" y="10"/>
                  </a:cubicBezTo>
                  <a:cubicBezTo>
                    <a:pt x="184" y="35"/>
                    <a:pt x="1" y="252"/>
                    <a:pt x="15" y="501"/>
                  </a:cubicBezTo>
                  <a:cubicBezTo>
                    <a:pt x="15" y="506"/>
                    <a:pt x="43" y="953"/>
                    <a:pt x="494" y="955"/>
                  </a:cubicBezTo>
                  <a:cubicBezTo>
                    <a:pt x="926" y="956"/>
                    <a:pt x="1603" y="1090"/>
                    <a:pt x="2243" y="1873"/>
                  </a:cubicBezTo>
                  <a:lnTo>
                    <a:pt x="2724" y="1392"/>
                  </a:lnTo>
                  <a:cubicBezTo>
                    <a:pt x="2724" y="1392"/>
                    <a:pt x="1965" y="1"/>
                    <a:pt x="627" y="1"/>
                  </a:cubicBezTo>
                  <a:close/>
                </a:path>
              </a:pathLst>
            </a:custGeom>
            <a:solidFill>
              <a:srgbClr val="60DA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52"/>
            <p:cNvSpPr/>
            <p:nvPr/>
          </p:nvSpPr>
          <p:spPr>
            <a:xfrm>
              <a:off x="5772180" y="3877797"/>
              <a:ext cx="68870" cy="70274"/>
            </a:xfrm>
            <a:custGeom>
              <a:avLst/>
              <a:gdLst/>
              <a:ahLst/>
              <a:cxnLst/>
              <a:rect l="l" t="t" r="r" b="b"/>
              <a:pathLst>
                <a:path w="1815" h="1852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66"/>
                    <a:pt x="113" y="643"/>
                    <a:pt x="307" y="1070"/>
                  </a:cubicBezTo>
                  <a:cubicBezTo>
                    <a:pt x="630" y="1195"/>
                    <a:pt x="987" y="1429"/>
                    <a:pt x="1333" y="1852"/>
                  </a:cubicBezTo>
                  <a:lnTo>
                    <a:pt x="1815" y="1370"/>
                  </a:lnTo>
                  <a:cubicBezTo>
                    <a:pt x="1815" y="1370"/>
                    <a:pt x="1162" y="175"/>
                    <a:pt x="1" y="1"/>
                  </a:cubicBezTo>
                  <a:close/>
                </a:path>
              </a:pathLst>
            </a:custGeom>
            <a:solidFill>
              <a:srgbClr val="595959">
                <a:alpha val="18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52"/>
            <p:cNvSpPr/>
            <p:nvPr/>
          </p:nvSpPr>
          <p:spPr>
            <a:xfrm>
              <a:off x="5780908" y="3829151"/>
              <a:ext cx="76194" cy="102869"/>
            </a:xfrm>
            <a:custGeom>
              <a:avLst/>
              <a:gdLst/>
              <a:ahLst/>
              <a:cxnLst/>
              <a:rect l="l" t="t" r="r" b="b"/>
              <a:pathLst>
                <a:path w="2008" h="2711" extrusionOk="0">
                  <a:moveTo>
                    <a:pt x="610" y="0"/>
                  </a:moveTo>
                  <a:cubicBezTo>
                    <a:pt x="372" y="0"/>
                    <a:pt x="169" y="180"/>
                    <a:pt x="144" y="419"/>
                  </a:cubicBezTo>
                  <a:cubicBezTo>
                    <a:pt x="1" y="1878"/>
                    <a:pt x="1526" y="2711"/>
                    <a:pt x="1526" y="2711"/>
                  </a:cubicBezTo>
                  <a:lnTo>
                    <a:pt x="2008" y="2229"/>
                  </a:lnTo>
                  <a:cubicBezTo>
                    <a:pt x="1225" y="1588"/>
                    <a:pt x="1090" y="912"/>
                    <a:pt x="1089" y="481"/>
                  </a:cubicBezTo>
                  <a:cubicBezTo>
                    <a:pt x="1088" y="28"/>
                    <a:pt x="640" y="1"/>
                    <a:pt x="636" y="1"/>
                  </a:cubicBezTo>
                  <a:cubicBezTo>
                    <a:pt x="627" y="1"/>
                    <a:pt x="618" y="0"/>
                    <a:pt x="610" y="0"/>
                  </a:cubicBezTo>
                  <a:close/>
                </a:path>
              </a:pathLst>
            </a:custGeom>
            <a:solidFill>
              <a:srgbClr val="60DA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52"/>
            <p:cNvSpPr/>
            <p:nvPr/>
          </p:nvSpPr>
          <p:spPr>
            <a:xfrm>
              <a:off x="5783792" y="3886069"/>
              <a:ext cx="173636" cy="145785"/>
            </a:xfrm>
            <a:custGeom>
              <a:avLst/>
              <a:gdLst/>
              <a:ahLst/>
              <a:cxnLst/>
              <a:rect l="l" t="t" r="r" b="b"/>
              <a:pathLst>
                <a:path w="4576" h="3842" extrusionOk="0">
                  <a:moveTo>
                    <a:pt x="2171" y="1"/>
                  </a:moveTo>
                  <a:cubicBezTo>
                    <a:pt x="1773" y="1"/>
                    <a:pt x="1373" y="290"/>
                    <a:pt x="981" y="683"/>
                  </a:cubicBezTo>
                  <a:cubicBezTo>
                    <a:pt x="365" y="1299"/>
                    <a:pt x="0" y="1934"/>
                    <a:pt x="616" y="2550"/>
                  </a:cubicBezTo>
                  <a:cubicBezTo>
                    <a:pt x="1106" y="3040"/>
                    <a:pt x="2538" y="3841"/>
                    <a:pt x="3416" y="3841"/>
                  </a:cubicBezTo>
                  <a:cubicBezTo>
                    <a:pt x="3643" y="3841"/>
                    <a:pt x="3832" y="3788"/>
                    <a:pt x="3959" y="3661"/>
                  </a:cubicBezTo>
                  <a:cubicBezTo>
                    <a:pt x="4575" y="3045"/>
                    <a:pt x="3465" y="936"/>
                    <a:pt x="2848" y="319"/>
                  </a:cubicBezTo>
                  <a:cubicBezTo>
                    <a:pt x="2624" y="95"/>
                    <a:pt x="2398" y="1"/>
                    <a:pt x="2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52"/>
            <p:cNvSpPr/>
            <p:nvPr/>
          </p:nvSpPr>
          <p:spPr>
            <a:xfrm>
              <a:off x="5783829" y="3902385"/>
              <a:ext cx="156941" cy="129468"/>
            </a:xfrm>
            <a:custGeom>
              <a:avLst/>
              <a:gdLst/>
              <a:ahLst/>
              <a:cxnLst/>
              <a:rect l="l" t="t" r="r" b="b"/>
              <a:pathLst>
                <a:path w="4136" h="3412" extrusionOk="0">
                  <a:moveTo>
                    <a:pt x="1251" y="1"/>
                  </a:moveTo>
                  <a:cubicBezTo>
                    <a:pt x="1160" y="77"/>
                    <a:pt x="1069" y="163"/>
                    <a:pt x="980" y="253"/>
                  </a:cubicBezTo>
                  <a:cubicBezTo>
                    <a:pt x="364" y="869"/>
                    <a:pt x="0" y="1504"/>
                    <a:pt x="615" y="2120"/>
                  </a:cubicBezTo>
                  <a:cubicBezTo>
                    <a:pt x="1105" y="2610"/>
                    <a:pt x="2537" y="3411"/>
                    <a:pt x="3415" y="3411"/>
                  </a:cubicBezTo>
                  <a:cubicBezTo>
                    <a:pt x="3642" y="3411"/>
                    <a:pt x="3831" y="3358"/>
                    <a:pt x="3958" y="3231"/>
                  </a:cubicBezTo>
                  <a:cubicBezTo>
                    <a:pt x="4068" y="3121"/>
                    <a:pt x="4123" y="2962"/>
                    <a:pt x="4136" y="2773"/>
                  </a:cubicBezTo>
                  <a:cubicBezTo>
                    <a:pt x="3293" y="2400"/>
                    <a:pt x="2266" y="2148"/>
                    <a:pt x="1560" y="1603"/>
                  </a:cubicBezTo>
                  <a:cubicBezTo>
                    <a:pt x="486" y="776"/>
                    <a:pt x="1250" y="1"/>
                    <a:pt x="1251" y="1"/>
                  </a:cubicBezTo>
                  <a:close/>
                </a:path>
              </a:pathLst>
            </a:custGeom>
            <a:solidFill>
              <a:srgbClr val="595959">
                <a:alpha val="18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52"/>
            <p:cNvSpPr/>
            <p:nvPr/>
          </p:nvSpPr>
          <p:spPr>
            <a:xfrm>
              <a:off x="5871407" y="3913313"/>
              <a:ext cx="18745" cy="17644"/>
            </a:xfrm>
            <a:custGeom>
              <a:avLst/>
              <a:gdLst/>
              <a:ahLst/>
              <a:cxnLst/>
              <a:rect l="l" t="t" r="r" b="b"/>
              <a:pathLst>
                <a:path w="494" h="465" extrusionOk="0">
                  <a:moveTo>
                    <a:pt x="161" y="1"/>
                  </a:moveTo>
                  <a:cubicBezTo>
                    <a:pt x="124" y="1"/>
                    <a:pt x="86" y="15"/>
                    <a:pt x="58" y="43"/>
                  </a:cubicBezTo>
                  <a:cubicBezTo>
                    <a:pt x="1" y="101"/>
                    <a:pt x="1" y="194"/>
                    <a:pt x="58" y="250"/>
                  </a:cubicBezTo>
                  <a:lnTo>
                    <a:pt x="230" y="422"/>
                  </a:lnTo>
                  <a:cubicBezTo>
                    <a:pt x="258" y="451"/>
                    <a:pt x="295" y="465"/>
                    <a:pt x="333" y="465"/>
                  </a:cubicBezTo>
                  <a:cubicBezTo>
                    <a:pt x="370" y="465"/>
                    <a:pt x="408" y="451"/>
                    <a:pt x="437" y="422"/>
                  </a:cubicBezTo>
                  <a:cubicBezTo>
                    <a:pt x="493" y="365"/>
                    <a:pt x="493" y="272"/>
                    <a:pt x="437" y="216"/>
                  </a:cubicBezTo>
                  <a:lnTo>
                    <a:pt x="264" y="43"/>
                  </a:lnTo>
                  <a:cubicBezTo>
                    <a:pt x="236" y="15"/>
                    <a:pt x="199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52"/>
            <p:cNvSpPr/>
            <p:nvPr/>
          </p:nvSpPr>
          <p:spPr>
            <a:xfrm>
              <a:off x="5821812" y="3962945"/>
              <a:ext cx="18745" cy="17644"/>
            </a:xfrm>
            <a:custGeom>
              <a:avLst/>
              <a:gdLst/>
              <a:ahLst/>
              <a:cxnLst/>
              <a:rect l="l" t="t" r="r" b="b"/>
              <a:pathLst>
                <a:path w="494" h="465" extrusionOk="0">
                  <a:moveTo>
                    <a:pt x="161" y="0"/>
                  </a:moveTo>
                  <a:cubicBezTo>
                    <a:pt x="123" y="0"/>
                    <a:pt x="86" y="15"/>
                    <a:pt x="58" y="43"/>
                  </a:cubicBezTo>
                  <a:cubicBezTo>
                    <a:pt x="1" y="100"/>
                    <a:pt x="1" y="193"/>
                    <a:pt x="58" y="250"/>
                  </a:cubicBezTo>
                  <a:lnTo>
                    <a:pt x="229" y="421"/>
                  </a:lnTo>
                  <a:cubicBezTo>
                    <a:pt x="258" y="450"/>
                    <a:pt x="295" y="465"/>
                    <a:pt x="332" y="465"/>
                  </a:cubicBezTo>
                  <a:cubicBezTo>
                    <a:pt x="370" y="465"/>
                    <a:pt x="407" y="450"/>
                    <a:pt x="435" y="421"/>
                  </a:cubicBezTo>
                  <a:cubicBezTo>
                    <a:pt x="493" y="365"/>
                    <a:pt x="493" y="272"/>
                    <a:pt x="435" y="215"/>
                  </a:cubicBezTo>
                  <a:lnTo>
                    <a:pt x="264" y="43"/>
                  </a:lnTo>
                  <a:cubicBezTo>
                    <a:pt x="235" y="15"/>
                    <a:pt x="198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52"/>
            <p:cNvSpPr/>
            <p:nvPr/>
          </p:nvSpPr>
          <p:spPr>
            <a:xfrm>
              <a:off x="5845414" y="3936915"/>
              <a:ext cx="24512" cy="23298"/>
            </a:xfrm>
            <a:custGeom>
              <a:avLst/>
              <a:gdLst/>
              <a:ahLst/>
              <a:cxnLst/>
              <a:rect l="l" t="t" r="r" b="b"/>
              <a:pathLst>
                <a:path w="646" h="614" extrusionOk="0">
                  <a:moveTo>
                    <a:pt x="476" y="1"/>
                  </a:moveTo>
                  <a:cubicBezTo>
                    <a:pt x="466" y="1"/>
                    <a:pt x="456" y="2"/>
                    <a:pt x="445" y="4"/>
                  </a:cubicBezTo>
                  <a:cubicBezTo>
                    <a:pt x="416" y="9"/>
                    <a:pt x="309" y="58"/>
                    <a:pt x="331" y="176"/>
                  </a:cubicBezTo>
                  <a:cubicBezTo>
                    <a:pt x="343" y="234"/>
                    <a:pt x="313" y="272"/>
                    <a:pt x="298" y="285"/>
                  </a:cubicBezTo>
                  <a:cubicBezTo>
                    <a:pt x="287" y="297"/>
                    <a:pt x="258" y="321"/>
                    <a:pt x="215" y="321"/>
                  </a:cubicBezTo>
                  <a:cubicBezTo>
                    <a:pt x="207" y="321"/>
                    <a:pt x="199" y="320"/>
                    <a:pt x="190" y="318"/>
                  </a:cubicBezTo>
                  <a:cubicBezTo>
                    <a:pt x="180" y="316"/>
                    <a:pt x="170" y="315"/>
                    <a:pt x="160" y="315"/>
                  </a:cubicBezTo>
                  <a:cubicBezTo>
                    <a:pt x="92" y="315"/>
                    <a:pt x="32" y="363"/>
                    <a:pt x="17" y="431"/>
                  </a:cubicBezTo>
                  <a:cubicBezTo>
                    <a:pt x="0" y="510"/>
                    <a:pt x="52" y="588"/>
                    <a:pt x="131" y="605"/>
                  </a:cubicBezTo>
                  <a:cubicBezTo>
                    <a:pt x="159" y="610"/>
                    <a:pt x="187" y="613"/>
                    <a:pt x="215" y="613"/>
                  </a:cubicBezTo>
                  <a:cubicBezTo>
                    <a:pt x="323" y="613"/>
                    <a:pt x="427" y="571"/>
                    <a:pt x="505" y="492"/>
                  </a:cubicBezTo>
                  <a:cubicBezTo>
                    <a:pt x="604" y="394"/>
                    <a:pt x="646" y="254"/>
                    <a:pt x="618" y="117"/>
                  </a:cubicBezTo>
                  <a:cubicBezTo>
                    <a:pt x="604" y="49"/>
                    <a:pt x="543" y="1"/>
                    <a:pt x="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52"/>
            <p:cNvSpPr/>
            <p:nvPr/>
          </p:nvSpPr>
          <p:spPr>
            <a:xfrm>
              <a:off x="5644078" y="3823611"/>
              <a:ext cx="305116" cy="378881"/>
            </a:xfrm>
            <a:custGeom>
              <a:avLst/>
              <a:gdLst/>
              <a:ahLst/>
              <a:cxnLst/>
              <a:rect l="l" t="t" r="r" b="b"/>
              <a:pathLst>
                <a:path w="8041" h="9985" extrusionOk="0">
                  <a:moveTo>
                    <a:pt x="4214" y="293"/>
                  </a:moveTo>
                  <a:cubicBezTo>
                    <a:pt x="4220" y="293"/>
                    <a:pt x="4226" y="293"/>
                    <a:pt x="4232" y="293"/>
                  </a:cubicBezTo>
                  <a:cubicBezTo>
                    <a:pt x="4285" y="297"/>
                    <a:pt x="4548" y="331"/>
                    <a:pt x="4549" y="627"/>
                  </a:cubicBezTo>
                  <a:cubicBezTo>
                    <a:pt x="4550" y="1075"/>
                    <a:pt x="4685" y="1495"/>
                    <a:pt x="4948" y="1876"/>
                  </a:cubicBezTo>
                  <a:cubicBezTo>
                    <a:pt x="4808" y="1986"/>
                    <a:pt x="4676" y="2108"/>
                    <a:pt x="4559" y="2226"/>
                  </a:cubicBezTo>
                  <a:cubicBezTo>
                    <a:pt x="4196" y="1858"/>
                    <a:pt x="3825" y="1299"/>
                    <a:pt x="3896" y="580"/>
                  </a:cubicBezTo>
                  <a:cubicBezTo>
                    <a:pt x="3913" y="416"/>
                    <a:pt x="4051" y="293"/>
                    <a:pt x="4214" y="293"/>
                  </a:cubicBezTo>
                  <a:close/>
                  <a:moveTo>
                    <a:pt x="3091" y="1554"/>
                  </a:moveTo>
                  <a:cubicBezTo>
                    <a:pt x="3341" y="1554"/>
                    <a:pt x="3587" y="1606"/>
                    <a:pt x="3824" y="1710"/>
                  </a:cubicBezTo>
                  <a:cubicBezTo>
                    <a:pt x="3969" y="2001"/>
                    <a:pt x="4165" y="2244"/>
                    <a:pt x="4358" y="2438"/>
                  </a:cubicBezTo>
                  <a:cubicBezTo>
                    <a:pt x="4307" y="2495"/>
                    <a:pt x="4258" y="2553"/>
                    <a:pt x="4210" y="2614"/>
                  </a:cubicBezTo>
                  <a:cubicBezTo>
                    <a:pt x="3829" y="2352"/>
                    <a:pt x="3409" y="2216"/>
                    <a:pt x="2961" y="2215"/>
                  </a:cubicBezTo>
                  <a:cubicBezTo>
                    <a:pt x="2664" y="2215"/>
                    <a:pt x="2630" y="1952"/>
                    <a:pt x="2627" y="1899"/>
                  </a:cubicBezTo>
                  <a:cubicBezTo>
                    <a:pt x="2618" y="1727"/>
                    <a:pt x="2743" y="1579"/>
                    <a:pt x="2914" y="1562"/>
                  </a:cubicBezTo>
                  <a:cubicBezTo>
                    <a:pt x="2973" y="1556"/>
                    <a:pt x="3032" y="1554"/>
                    <a:pt x="3091" y="1554"/>
                  </a:cubicBezTo>
                  <a:close/>
                  <a:moveTo>
                    <a:pt x="4541" y="4588"/>
                  </a:moveTo>
                  <a:cubicBezTo>
                    <a:pt x="4592" y="4627"/>
                    <a:pt x="4647" y="4665"/>
                    <a:pt x="4704" y="4702"/>
                  </a:cubicBezTo>
                  <a:lnTo>
                    <a:pt x="4486" y="4920"/>
                  </a:lnTo>
                  <a:cubicBezTo>
                    <a:pt x="4468" y="4939"/>
                    <a:pt x="4442" y="4949"/>
                    <a:pt x="4417" y="4949"/>
                  </a:cubicBezTo>
                  <a:cubicBezTo>
                    <a:pt x="4392" y="4949"/>
                    <a:pt x="4367" y="4939"/>
                    <a:pt x="4348" y="4920"/>
                  </a:cubicBezTo>
                  <a:cubicBezTo>
                    <a:pt x="4310" y="4882"/>
                    <a:pt x="4310" y="4819"/>
                    <a:pt x="4348" y="4781"/>
                  </a:cubicBezTo>
                  <a:lnTo>
                    <a:pt x="4541" y="4588"/>
                  </a:lnTo>
                  <a:close/>
                  <a:moveTo>
                    <a:pt x="5561" y="5192"/>
                  </a:moveTo>
                  <a:cubicBezTo>
                    <a:pt x="5624" y="5222"/>
                    <a:pt x="5688" y="5251"/>
                    <a:pt x="5751" y="5280"/>
                  </a:cubicBezTo>
                  <a:lnTo>
                    <a:pt x="5299" y="5732"/>
                  </a:lnTo>
                  <a:cubicBezTo>
                    <a:pt x="5280" y="5751"/>
                    <a:pt x="5255" y="5761"/>
                    <a:pt x="5230" y="5761"/>
                  </a:cubicBezTo>
                  <a:cubicBezTo>
                    <a:pt x="5204" y="5761"/>
                    <a:pt x="5179" y="5751"/>
                    <a:pt x="5160" y="5732"/>
                  </a:cubicBezTo>
                  <a:cubicBezTo>
                    <a:pt x="5122" y="5694"/>
                    <a:pt x="5122" y="5631"/>
                    <a:pt x="5160" y="5594"/>
                  </a:cubicBezTo>
                  <a:lnTo>
                    <a:pt x="5561" y="5192"/>
                  </a:lnTo>
                  <a:close/>
                  <a:moveTo>
                    <a:pt x="4056" y="4140"/>
                  </a:moveTo>
                  <a:cubicBezTo>
                    <a:pt x="4096" y="4193"/>
                    <a:pt x="4182" y="4307"/>
                    <a:pt x="4310" y="4405"/>
                  </a:cubicBezTo>
                  <a:lnTo>
                    <a:pt x="4141" y="4574"/>
                  </a:lnTo>
                  <a:cubicBezTo>
                    <a:pt x="3989" y="4726"/>
                    <a:pt x="3989" y="4974"/>
                    <a:pt x="4141" y="5126"/>
                  </a:cubicBezTo>
                  <a:cubicBezTo>
                    <a:pt x="4217" y="5203"/>
                    <a:pt x="4317" y="5241"/>
                    <a:pt x="4417" y="5241"/>
                  </a:cubicBezTo>
                  <a:cubicBezTo>
                    <a:pt x="4517" y="5241"/>
                    <a:pt x="4617" y="5203"/>
                    <a:pt x="4693" y="5126"/>
                  </a:cubicBezTo>
                  <a:lnTo>
                    <a:pt x="4957" y="4864"/>
                  </a:lnTo>
                  <a:cubicBezTo>
                    <a:pt x="5063" y="4928"/>
                    <a:pt x="5174" y="4992"/>
                    <a:pt x="5287" y="5053"/>
                  </a:cubicBezTo>
                  <a:lnTo>
                    <a:pt x="4954" y="5387"/>
                  </a:lnTo>
                  <a:cubicBezTo>
                    <a:pt x="4801" y="5539"/>
                    <a:pt x="4801" y="5787"/>
                    <a:pt x="4954" y="5939"/>
                  </a:cubicBezTo>
                  <a:cubicBezTo>
                    <a:pt x="5030" y="6015"/>
                    <a:pt x="5130" y="6053"/>
                    <a:pt x="5230" y="6053"/>
                  </a:cubicBezTo>
                  <a:cubicBezTo>
                    <a:pt x="5330" y="6053"/>
                    <a:pt x="5430" y="6015"/>
                    <a:pt x="5506" y="5939"/>
                  </a:cubicBezTo>
                  <a:lnTo>
                    <a:pt x="6044" y="5400"/>
                  </a:lnTo>
                  <a:cubicBezTo>
                    <a:pt x="6184" y="5454"/>
                    <a:pt x="6314" y="5497"/>
                    <a:pt x="6434" y="5531"/>
                  </a:cubicBezTo>
                  <a:lnTo>
                    <a:pt x="5366" y="6597"/>
                  </a:lnTo>
                  <a:cubicBezTo>
                    <a:pt x="5107" y="6857"/>
                    <a:pt x="4766" y="6987"/>
                    <a:pt x="4424" y="6987"/>
                  </a:cubicBezTo>
                  <a:cubicBezTo>
                    <a:pt x="4083" y="6987"/>
                    <a:pt x="3742" y="6857"/>
                    <a:pt x="3482" y="6597"/>
                  </a:cubicBezTo>
                  <a:cubicBezTo>
                    <a:pt x="2963" y="6079"/>
                    <a:pt x="2963" y="5232"/>
                    <a:pt x="3482" y="4714"/>
                  </a:cubicBezTo>
                  <a:lnTo>
                    <a:pt x="4056" y="4140"/>
                  </a:lnTo>
                  <a:close/>
                  <a:moveTo>
                    <a:pt x="3100" y="6596"/>
                  </a:moveTo>
                  <a:cubicBezTo>
                    <a:pt x="3151" y="6669"/>
                    <a:pt x="3262" y="6841"/>
                    <a:pt x="3523" y="7007"/>
                  </a:cubicBezTo>
                  <a:lnTo>
                    <a:pt x="3217" y="7312"/>
                  </a:lnTo>
                  <a:lnTo>
                    <a:pt x="3216" y="7312"/>
                  </a:lnTo>
                  <a:lnTo>
                    <a:pt x="2818" y="7711"/>
                  </a:lnTo>
                  <a:cubicBezTo>
                    <a:pt x="2760" y="7768"/>
                    <a:pt x="2685" y="7797"/>
                    <a:pt x="2609" y="7797"/>
                  </a:cubicBezTo>
                  <a:cubicBezTo>
                    <a:pt x="2534" y="7797"/>
                    <a:pt x="2459" y="7768"/>
                    <a:pt x="2401" y="7711"/>
                  </a:cubicBezTo>
                  <a:cubicBezTo>
                    <a:pt x="2287" y="7596"/>
                    <a:pt x="2287" y="7409"/>
                    <a:pt x="2401" y="7294"/>
                  </a:cubicBezTo>
                  <a:lnTo>
                    <a:pt x="3100" y="6596"/>
                  </a:lnTo>
                  <a:close/>
                  <a:moveTo>
                    <a:pt x="4214" y="0"/>
                  </a:moveTo>
                  <a:cubicBezTo>
                    <a:pt x="3900" y="0"/>
                    <a:pt x="3636" y="236"/>
                    <a:pt x="3606" y="550"/>
                  </a:cubicBezTo>
                  <a:cubicBezTo>
                    <a:pt x="3576" y="840"/>
                    <a:pt x="3609" y="1106"/>
                    <a:pt x="3680" y="1347"/>
                  </a:cubicBezTo>
                  <a:cubicBezTo>
                    <a:pt x="3487" y="1290"/>
                    <a:pt x="3291" y="1261"/>
                    <a:pt x="3092" y="1261"/>
                  </a:cubicBezTo>
                  <a:cubicBezTo>
                    <a:pt x="3023" y="1261"/>
                    <a:pt x="2954" y="1264"/>
                    <a:pt x="2884" y="1271"/>
                  </a:cubicBezTo>
                  <a:cubicBezTo>
                    <a:pt x="2558" y="1304"/>
                    <a:pt x="2316" y="1587"/>
                    <a:pt x="2334" y="1916"/>
                  </a:cubicBezTo>
                  <a:cubicBezTo>
                    <a:pt x="2342" y="2034"/>
                    <a:pt x="2430" y="2508"/>
                    <a:pt x="2958" y="2508"/>
                  </a:cubicBezTo>
                  <a:cubicBezTo>
                    <a:pt x="2959" y="2508"/>
                    <a:pt x="2959" y="2508"/>
                    <a:pt x="2960" y="2508"/>
                  </a:cubicBezTo>
                  <a:cubicBezTo>
                    <a:pt x="2962" y="2508"/>
                    <a:pt x="2963" y="2508"/>
                    <a:pt x="2965" y="2508"/>
                  </a:cubicBezTo>
                  <a:cubicBezTo>
                    <a:pt x="3351" y="2508"/>
                    <a:pt x="3713" y="2627"/>
                    <a:pt x="4043" y="2855"/>
                  </a:cubicBezTo>
                  <a:cubicBezTo>
                    <a:pt x="3853" y="3170"/>
                    <a:pt x="3757" y="3520"/>
                    <a:pt x="3904" y="3878"/>
                  </a:cubicBezTo>
                  <a:lnTo>
                    <a:pt x="3275" y="4507"/>
                  </a:lnTo>
                  <a:cubicBezTo>
                    <a:pt x="2783" y="4999"/>
                    <a:pt x="2673" y="5734"/>
                    <a:pt x="2947" y="6334"/>
                  </a:cubicBezTo>
                  <a:lnTo>
                    <a:pt x="2673" y="6609"/>
                  </a:lnTo>
                  <a:cubicBezTo>
                    <a:pt x="2543" y="6544"/>
                    <a:pt x="2401" y="6513"/>
                    <a:pt x="2260" y="6513"/>
                  </a:cubicBezTo>
                  <a:cubicBezTo>
                    <a:pt x="2018" y="6513"/>
                    <a:pt x="1778" y="6606"/>
                    <a:pt x="1598" y="6785"/>
                  </a:cubicBezTo>
                  <a:lnTo>
                    <a:pt x="1342" y="7041"/>
                  </a:lnTo>
                  <a:cubicBezTo>
                    <a:pt x="1285" y="7098"/>
                    <a:pt x="1285" y="7190"/>
                    <a:pt x="1342" y="7248"/>
                  </a:cubicBezTo>
                  <a:cubicBezTo>
                    <a:pt x="1371" y="7277"/>
                    <a:pt x="1409" y="7291"/>
                    <a:pt x="1446" y="7291"/>
                  </a:cubicBezTo>
                  <a:cubicBezTo>
                    <a:pt x="1483" y="7291"/>
                    <a:pt x="1521" y="7277"/>
                    <a:pt x="1549" y="7248"/>
                  </a:cubicBezTo>
                  <a:lnTo>
                    <a:pt x="1805" y="6992"/>
                  </a:lnTo>
                  <a:cubicBezTo>
                    <a:pt x="1929" y="6869"/>
                    <a:pt x="2093" y="6805"/>
                    <a:pt x="2259" y="6805"/>
                  </a:cubicBezTo>
                  <a:cubicBezTo>
                    <a:pt x="2323" y="6805"/>
                    <a:pt x="2387" y="6814"/>
                    <a:pt x="2449" y="6833"/>
                  </a:cubicBezTo>
                  <a:lnTo>
                    <a:pt x="2195" y="7088"/>
                  </a:lnTo>
                  <a:cubicBezTo>
                    <a:pt x="1965" y="7316"/>
                    <a:pt x="1965" y="7689"/>
                    <a:pt x="2195" y="7918"/>
                  </a:cubicBezTo>
                  <a:cubicBezTo>
                    <a:pt x="2309" y="8032"/>
                    <a:pt x="2459" y="8090"/>
                    <a:pt x="2610" y="8090"/>
                  </a:cubicBezTo>
                  <a:cubicBezTo>
                    <a:pt x="2760" y="8090"/>
                    <a:pt x="2911" y="8032"/>
                    <a:pt x="3025" y="7918"/>
                  </a:cubicBezTo>
                  <a:lnTo>
                    <a:pt x="3274" y="7669"/>
                  </a:lnTo>
                  <a:lnTo>
                    <a:pt x="3274" y="7669"/>
                  </a:lnTo>
                  <a:cubicBezTo>
                    <a:pt x="3336" y="7888"/>
                    <a:pt x="3278" y="8131"/>
                    <a:pt x="3111" y="8298"/>
                  </a:cubicBezTo>
                  <a:lnTo>
                    <a:pt x="1988" y="9421"/>
                  </a:lnTo>
                  <a:cubicBezTo>
                    <a:pt x="1808" y="9601"/>
                    <a:pt x="1571" y="9691"/>
                    <a:pt x="1335" y="9691"/>
                  </a:cubicBezTo>
                  <a:cubicBezTo>
                    <a:pt x="1098" y="9691"/>
                    <a:pt x="862" y="9601"/>
                    <a:pt x="682" y="9421"/>
                  </a:cubicBezTo>
                  <a:cubicBezTo>
                    <a:pt x="322" y="9061"/>
                    <a:pt x="322" y="8475"/>
                    <a:pt x="682" y="8115"/>
                  </a:cubicBezTo>
                  <a:lnTo>
                    <a:pt x="1124" y="7673"/>
                  </a:lnTo>
                  <a:cubicBezTo>
                    <a:pt x="1181" y="7617"/>
                    <a:pt x="1181" y="7523"/>
                    <a:pt x="1124" y="7467"/>
                  </a:cubicBezTo>
                  <a:cubicBezTo>
                    <a:pt x="1095" y="7438"/>
                    <a:pt x="1057" y="7424"/>
                    <a:pt x="1020" y="7424"/>
                  </a:cubicBezTo>
                  <a:cubicBezTo>
                    <a:pt x="983" y="7424"/>
                    <a:pt x="945" y="7438"/>
                    <a:pt x="917" y="7467"/>
                  </a:cubicBezTo>
                  <a:lnTo>
                    <a:pt x="475" y="7909"/>
                  </a:lnTo>
                  <a:cubicBezTo>
                    <a:pt x="0" y="8383"/>
                    <a:pt x="0" y="9155"/>
                    <a:pt x="475" y="9628"/>
                  </a:cubicBezTo>
                  <a:cubicBezTo>
                    <a:pt x="712" y="9865"/>
                    <a:pt x="1023" y="9984"/>
                    <a:pt x="1334" y="9984"/>
                  </a:cubicBezTo>
                  <a:cubicBezTo>
                    <a:pt x="1646" y="9984"/>
                    <a:pt x="1957" y="9865"/>
                    <a:pt x="2195" y="9628"/>
                  </a:cubicBezTo>
                  <a:lnTo>
                    <a:pt x="3318" y="8505"/>
                  </a:lnTo>
                  <a:cubicBezTo>
                    <a:pt x="3598" y="8225"/>
                    <a:pt x="3668" y="7794"/>
                    <a:pt x="3501" y="7442"/>
                  </a:cubicBezTo>
                  <a:lnTo>
                    <a:pt x="3790" y="7152"/>
                  </a:lnTo>
                  <a:cubicBezTo>
                    <a:pt x="3993" y="7237"/>
                    <a:pt x="4209" y="7280"/>
                    <a:pt x="4425" y="7280"/>
                  </a:cubicBezTo>
                  <a:cubicBezTo>
                    <a:pt x="4841" y="7280"/>
                    <a:pt x="5257" y="7122"/>
                    <a:pt x="5573" y="6805"/>
                  </a:cubicBezTo>
                  <a:lnTo>
                    <a:pt x="6771" y="5606"/>
                  </a:lnTo>
                  <a:cubicBezTo>
                    <a:pt x="6890" y="5626"/>
                    <a:pt x="6997" y="5634"/>
                    <a:pt x="7093" y="5634"/>
                  </a:cubicBezTo>
                  <a:cubicBezTo>
                    <a:pt x="7426" y="5634"/>
                    <a:pt x="7625" y="5530"/>
                    <a:pt x="7744" y="5411"/>
                  </a:cubicBezTo>
                  <a:cubicBezTo>
                    <a:pt x="8027" y="5128"/>
                    <a:pt x="8040" y="4584"/>
                    <a:pt x="7781" y="3839"/>
                  </a:cubicBezTo>
                  <a:cubicBezTo>
                    <a:pt x="7760" y="3779"/>
                    <a:pt x="7703" y="3741"/>
                    <a:pt x="7643" y="3741"/>
                  </a:cubicBezTo>
                  <a:cubicBezTo>
                    <a:pt x="7627" y="3741"/>
                    <a:pt x="7611" y="3744"/>
                    <a:pt x="7595" y="3749"/>
                  </a:cubicBezTo>
                  <a:cubicBezTo>
                    <a:pt x="7518" y="3776"/>
                    <a:pt x="7478" y="3859"/>
                    <a:pt x="7505" y="3936"/>
                  </a:cubicBezTo>
                  <a:cubicBezTo>
                    <a:pt x="7718" y="4549"/>
                    <a:pt x="7730" y="5011"/>
                    <a:pt x="7537" y="5204"/>
                  </a:cubicBezTo>
                  <a:cubicBezTo>
                    <a:pt x="7445" y="5297"/>
                    <a:pt x="7295" y="5343"/>
                    <a:pt x="7097" y="5343"/>
                  </a:cubicBezTo>
                  <a:cubicBezTo>
                    <a:pt x="6822" y="5343"/>
                    <a:pt x="6456" y="5254"/>
                    <a:pt x="6025" y="5078"/>
                  </a:cubicBezTo>
                  <a:cubicBezTo>
                    <a:pt x="5319" y="4791"/>
                    <a:pt x="4674" y="4365"/>
                    <a:pt x="4402" y="4093"/>
                  </a:cubicBezTo>
                  <a:cubicBezTo>
                    <a:pt x="4153" y="3844"/>
                    <a:pt x="4075" y="3593"/>
                    <a:pt x="4159" y="3303"/>
                  </a:cubicBezTo>
                  <a:cubicBezTo>
                    <a:pt x="4231" y="3053"/>
                    <a:pt x="4430" y="2767"/>
                    <a:pt x="4766" y="2433"/>
                  </a:cubicBezTo>
                  <a:cubicBezTo>
                    <a:pt x="5102" y="2097"/>
                    <a:pt x="5386" y="1898"/>
                    <a:pt x="5637" y="1825"/>
                  </a:cubicBezTo>
                  <a:cubicBezTo>
                    <a:pt x="5711" y="1803"/>
                    <a:pt x="5783" y="1793"/>
                    <a:pt x="5853" y="1793"/>
                  </a:cubicBezTo>
                  <a:cubicBezTo>
                    <a:pt x="6055" y="1793"/>
                    <a:pt x="6241" y="1883"/>
                    <a:pt x="6426" y="2068"/>
                  </a:cubicBezTo>
                  <a:cubicBezTo>
                    <a:pt x="6678" y="2320"/>
                    <a:pt x="7014" y="2838"/>
                    <a:pt x="7263" y="3355"/>
                  </a:cubicBezTo>
                  <a:cubicBezTo>
                    <a:pt x="7288" y="3408"/>
                    <a:pt x="7340" y="3439"/>
                    <a:pt x="7395" y="3439"/>
                  </a:cubicBezTo>
                  <a:cubicBezTo>
                    <a:pt x="7416" y="3439"/>
                    <a:pt x="7438" y="3434"/>
                    <a:pt x="7458" y="3425"/>
                  </a:cubicBezTo>
                  <a:cubicBezTo>
                    <a:pt x="7531" y="3389"/>
                    <a:pt x="7561" y="3302"/>
                    <a:pt x="7527" y="3229"/>
                  </a:cubicBezTo>
                  <a:cubicBezTo>
                    <a:pt x="7261" y="2675"/>
                    <a:pt x="6910" y="2139"/>
                    <a:pt x="6633" y="1861"/>
                  </a:cubicBezTo>
                  <a:cubicBezTo>
                    <a:pt x="6372" y="1601"/>
                    <a:pt x="6109" y="1499"/>
                    <a:pt x="5855" y="1499"/>
                  </a:cubicBezTo>
                  <a:cubicBezTo>
                    <a:pt x="5623" y="1499"/>
                    <a:pt x="5398" y="1584"/>
                    <a:pt x="5189" y="1710"/>
                  </a:cubicBezTo>
                  <a:cubicBezTo>
                    <a:pt x="4960" y="1378"/>
                    <a:pt x="4842" y="1013"/>
                    <a:pt x="4841" y="627"/>
                  </a:cubicBezTo>
                  <a:cubicBezTo>
                    <a:pt x="4840" y="160"/>
                    <a:pt x="4454" y="13"/>
                    <a:pt x="4250" y="1"/>
                  </a:cubicBezTo>
                  <a:cubicBezTo>
                    <a:pt x="4238" y="1"/>
                    <a:pt x="4226" y="0"/>
                    <a:pt x="4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2FC09D5-0991-83C7-3964-D119C3FAD203}"/>
              </a:ext>
            </a:extLst>
          </p:cNvPr>
          <p:cNvSpPr txBox="1">
            <a:spLocks/>
          </p:cNvSpPr>
          <p:nvPr/>
        </p:nvSpPr>
        <p:spPr>
          <a:xfrm>
            <a:off x="981870" y="1847375"/>
            <a:ext cx="3424126" cy="224852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dirty="0"/>
              <a:t>🎈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kỹ</a:t>
            </a:r>
            <a:r>
              <a:rPr lang="en-US" sz="2000" dirty="0"/>
              <a:t> </a:t>
            </a:r>
            <a:r>
              <a:rPr lang="en-US" sz="2000" dirty="0" err="1"/>
              <a:t>năng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,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việc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, </a:t>
            </a:r>
            <a:r>
              <a:rPr lang="en-US" sz="2000" dirty="0" err="1"/>
              <a:t>thuyết</a:t>
            </a:r>
            <a:r>
              <a:rPr lang="en-US" sz="2000" dirty="0"/>
              <a:t> </a:t>
            </a:r>
            <a:r>
              <a:rPr lang="en-US" sz="2000" dirty="0" err="1"/>
              <a:t>trình</a:t>
            </a:r>
            <a:r>
              <a:rPr lang="en-US" sz="2000" dirty="0"/>
              <a:t>,…</a:t>
            </a:r>
          </a:p>
          <a:p>
            <a:pPr marL="0" indent="0" algn="just">
              <a:buNone/>
            </a:pPr>
            <a:r>
              <a:rPr lang="en-US" sz="2000" dirty="0"/>
              <a:t>🎈 </a:t>
            </a:r>
            <a:r>
              <a:rPr lang="en-US" sz="2000" dirty="0" err="1"/>
              <a:t>Dễ</a:t>
            </a:r>
            <a:r>
              <a:rPr lang="en-US" sz="2000" dirty="0"/>
              <a:t> </a:t>
            </a:r>
            <a:r>
              <a:rPr lang="en-US" sz="2000" dirty="0" err="1"/>
              <a:t>dàng</a:t>
            </a:r>
            <a:r>
              <a:rPr lang="en-US" sz="2000" dirty="0"/>
              <a:t> </a:t>
            </a:r>
            <a:r>
              <a:rPr lang="en-US" sz="2000" dirty="0" err="1"/>
              <a:t>áp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tiễn</a:t>
            </a:r>
            <a:r>
              <a:rPr lang="en-US" sz="2000" dirty="0"/>
              <a:t>.</a:t>
            </a:r>
          </a:p>
          <a:p>
            <a:pPr marL="0" indent="0" algn="just">
              <a:buNone/>
            </a:pPr>
            <a:r>
              <a:rPr lang="en-US" sz="2000" dirty="0"/>
              <a:t>🎈 </a:t>
            </a:r>
            <a:r>
              <a:rPr lang="en-US" sz="2000" dirty="0" err="1"/>
              <a:t>Dễ</a:t>
            </a:r>
            <a:r>
              <a:rPr lang="en-US" sz="2000" dirty="0"/>
              <a:t> </a:t>
            </a:r>
            <a:r>
              <a:rPr lang="en-US" sz="2000" dirty="0" err="1"/>
              <a:t>dàng</a:t>
            </a:r>
            <a:r>
              <a:rPr lang="en-US" sz="2000" dirty="0"/>
              <a:t> </a:t>
            </a:r>
            <a:r>
              <a:rPr lang="en-US" sz="2000" dirty="0" err="1"/>
              <a:t>tiếp</a:t>
            </a:r>
            <a:r>
              <a:rPr lang="en-US" sz="2000" dirty="0"/>
              <a:t> </a:t>
            </a:r>
            <a:r>
              <a:rPr lang="en-US" sz="2000" dirty="0" err="1"/>
              <a:t>cận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giảng</a:t>
            </a:r>
            <a:r>
              <a:rPr lang="en-US" sz="2000" dirty="0"/>
              <a:t> </a:t>
            </a:r>
            <a:r>
              <a:rPr lang="en-US" sz="2000" dirty="0" err="1"/>
              <a:t>hơn</a:t>
            </a:r>
            <a:r>
              <a:rPr lang="en-US" sz="2000" dirty="0"/>
              <a:t>.</a:t>
            </a:r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634792-C77F-2528-9E13-5526A1AC48C4}"/>
              </a:ext>
            </a:extLst>
          </p:cNvPr>
          <p:cNvSpPr txBox="1"/>
          <p:nvPr/>
        </p:nvSpPr>
        <p:spPr>
          <a:xfrm>
            <a:off x="4750771" y="1893182"/>
            <a:ext cx="35686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☘️ </a:t>
            </a:r>
            <a:r>
              <a:rPr lang="en-US" sz="2000" dirty="0" err="1"/>
              <a:t>Tối</a:t>
            </a:r>
            <a:r>
              <a:rPr lang="en-US" sz="2000" dirty="0"/>
              <a:t> </a:t>
            </a:r>
            <a:r>
              <a:rPr lang="en-US" sz="2000" dirty="0" err="1"/>
              <a:t>ưu</a:t>
            </a:r>
            <a:r>
              <a:rPr lang="en-US" sz="2000" dirty="0"/>
              <a:t> </a:t>
            </a:r>
            <a:r>
              <a:rPr lang="en-US" sz="2000" dirty="0" err="1"/>
              <a:t>hoá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gian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việc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.</a:t>
            </a:r>
          </a:p>
          <a:p>
            <a:pPr algn="just"/>
            <a:r>
              <a:rPr lang="en-US" sz="2000" dirty="0"/>
              <a:t>☘️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thêm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gian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tương</a:t>
            </a:r>
            <a:r>
              <a:rPr lang="en-US" sz="2000" dirty="0"/>
              <a:t> </a:t>
            </a:r>
            <a:r>
              <a:rPr lang="en-US" sz="2000" dirty="0" err="1"/>
              <a:t>tác</a:t>
            </a:r>
            <a:r>
              <a:rPr lang="en-US" sz="2000" dirty="0"/>
              <a:t>, </a:t>
            </a:r>
            <a:r>
              <a:rPr lang="en-US" sz="2000" dirty="0" err="1"/>
              <a:t>đánh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</a:t>
            </a:r>
            <a:r>
              <a:rPr lang="en-US" sz="2000" dirty="0" err="1"/>
              <a:t>điểm</a:t>
            </a:r>
            <a:r>
              <a:rPr lang="en-US" sz="2000" dirty="0"/>
              <a:t> </a:t>
            </a:r>
            <a:r>
              <a:rPr lang="en-US" sz="2000" dirty="0" err="1"/>
              <a:t>mạnh</a:t>
            </a:r>
            <a:r>
              <a:rPr lang="en-US" sz="2000" dirty="0"/>
              <a:t>, </a:t>
            </a:r>
            <a:r>
              <a:rPr lang="en-US" sz="2000" dirty="0" err="1"/>
              <a:t>yếu</a:t>
            </a:r>
            <a:r>
              <a:rPr lang="en-US" sz="2000" dirty="0"/>
              <a:t>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 err="1">
                <a:sym typeface="Wingdings" pitchFamily="2" charset="2"/>
              </a:rPr>
              <a:t>dạy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học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hiểu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quả</a:t>
            </a:r>
            <a:r>
              <a:rPr lang="en-US" sz="2000" dirty="0">
                <a:sym typeface="Wingdings" pitchFamily="2" charset="2"/>
              </a:rPr>
              <a:t>.</a:t>
            </a:r>
            <a:endParaRPr lang="en-US" sz="2000" dirty="0"/>
          </a:p>
        </p:txBody>
      </p:sp>
      <p:grpSp>
        <p:nvGrpSpPr>
          <p:cNvPr id="2634" name="Google Shape;2634;p52"/>
          <p:cNvGrpSpPr/>
          <p:nvPr/>
        </p:nvGrpSpPr>
        <p:grpSpPr>
          <a:xfrm>
            <a:off x="7234166" y="4320741"/>
            <a:ext cx="671833" cy="565501"/>
            <a:chOff x="1743325" y="1842325"/>
            <a:chExt cx="908250" cy="764500"/>
          </a:xfrm>
        </p:grpSpPr>
        <p:sp>
          <p:nvSpPr>
            <p:cNvPr id="2635" name="Google Shape;2635;p52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52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52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52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8" name="Google Shape;2698;p52"/>
          <p:cNvSpPr/>
          <p:nvPr/>
        </p:nvSpPr>
        <p:spPr>
          <a:xfrm>
            <a:off x="7214084" y="1119294"/>
            <a:ext cx="312581" cy="321520"/>
          </a:xfrm>
          <a:custGeom>
            <a:avLst/>
            <a:gdLst/>
            <a:ahLst/>
            <a:cxnLst/>
            <a:rect l="l" t="t" r="r" b="b"/>
            <a:pathLst>
              <a:path w="10001" h="10287" extrusionOk="0">
                <a:moveTo>
                  <a:pt x="10001" y="3715"/>
                </a:moveTo>
                <a:lnTo>
                  <a:pt x="0" y="0"/>
                </a:lnTo>
                <a:lnTo>
                  <a:pt x="3857" y="10287"/>
                </a:lnTo>
                <a:lnTo>
                  <a:pt x="5810" y="5905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Google Shape;1773;p40">
            <a:extLst>
              <a:ext uri="{FF2B5EF4-FFF2-40B4-BE49-F238E27FC236}">
                <a16:creationId xmlns:a16="http://schemas.microsoft.com/office/drawing/2014/main" id="{6167A970-061F-0893-2AFF-7C7A8C57EFB8}"/>
              </a:ext>
            </a:extLst>
          </p:cNvPr>
          <p:cNvSpPr txBox="1"/>
          <p:nvPr/>
        </p:nvSpPr>
        <p:spPr>
          <a:xfrm>
            <a:off x="693499" y="406651"/>
            <a:ext cx="246608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#</a:t>
            </a:r>
            <a:r>
              <a:rPr lang="en" sz="1000" dirty="0" err="1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lophocdaonguoc</a:t>
            </a:r>
            <a:endParaRPr sz="1000" dirty="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4324187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4 0.01697 L 0.05694 -0.01914 L 0.05694 -0.01883 L 0.04149 -0.01513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26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-18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396 0.0108 L -0.02396 0.0108 L -0.04288 -0.02099 " pathEditMode="relative" ptsTypes="AAAA">
                                      <p:cBhvr>
                                        <p:cTn id="8" dur="2000" fill="hold"/>
                                        <p:tgtEl>
                                          <p:spTgt spid="27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608 -0.01297 L -0.00608 -0.01297 L -0.01545 -0.00649 " pathEditMode="relative" ptsTypes="AAAA">
                                      <p:cBhvr>
                                        <p:cTn id="10" dur="2000" fill="hold"/>
                                        <p:tgtEl>
                                          <p:spTgt spid="27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2 -0.00525 L 0.00365 -0.01605 L 0.00365 -0.01605 " pathEditMode="relative" ptsTypes="AAA">
                                      <p:cBhvr>
                                        <p:cTn id="78" dur="2000" fill="hold"/>
                                        <p:tgtEl>
                                          <p:spTgt spid="2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56 0.03179 L 0.01701 0.01698 L 0.01701 0.01698 L 0.00521 0.02315 " pathEditMode="relative" ptsTypes="AAAA">
                                      <p:cBhvr>
                                        <p:cTn id="80" dur="2000" fill="hold"/>
                                        <p:tgtEl>
                                          <p:spTgt spid="26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65 0.03611 L 0.01857 0.00864 L 0.01857 0.00864 L 0.00312 0.01482 " pathEditMode="relative" ptsTypes="AAAA">
                                      <p:cBhvr>
                                        <p:cTn id="82" dur="2000" fill="hold"/>
                                        <p:tgtEl>
                                          <p:spTgt spid="26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181 -0.0213 L -0.01181 -0.0213 L 0.0191 -0.04445 " pathEditMode="relative" ptsTypes="AAAA">
                                      <p:cBhvr>
                                        <p:cTn id="84" dur="2000" fill="hold"/>
                                        <p:tgtEl>
                                          <p:spTgt spid="2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608 -0.0108 C -0.0073 -0.01265 -0.0073 -0.0108 -0.0073 -0.0108 L -0.0073 -0.0108 " pathEditMode="relative" ptsTypes="AAAA">
                                      <p:cBhvr>
                                        <p:cTn id="86" dur="2000" fill="hold"/>
                                        <p:tgtEl>
                                          <p:spTgt spid="27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2 0.04445 C -0.00017 0.03982 -0.00468 0.0355 -0.00503 0.02932 C -0.00555 0.02346 -0.00173 0.01574 0.00209 0.00834 " pathEditMode="relative" ptsTypes="AAA">
                                      <p:cBhvr>
                                        <p:cTn id="88" dur="2000" fill="hold"/>
                                        <p:tgtEl>
                                          <p:spTgt spid="2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47 -0.00771 -0.00695 -0.01543 -0.00834 -0.01913 C -0.00972 -0.02253 -0.00903 -0.02191 -0.00834 -0.02129 " pathEditMode="relative" ptsTypes="AAA">
                                      <p:cBhvr>
                                        <p:cTn id="90" dur="2000" fill="hold"/>
                                        <p:tgtEl>
                                          <p:spTgt spid="27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0.00401 L 0.00087 -0.00648 C 5.55556E-7 -0.00864 0.00208 -0.00864 0.00208 -0.00864 C 0.00243 -0.01019 0.00278 -0.01265 0.0033 -0.01482 " pathEditMode="relative" ptsTypes="AAAA">
                                      <p:cBhvr>
                                        <p:cTn id="92" dur="2000" fill="hold"/>
                                        <p:tgtEl>
                                          <p:spTgt spid="26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00556 L -0.00173 -0.00308 C -0.00243 -0.00432 -0.0026 -0.0037 -0.00277 -0.00308 " pathEditMode="relative" ptsTypes="AAA">
                                      <p:cBhvr>
                                        <p:cTn id="94" dur="2000" fill="hold"/>
                                        <p:tgtEl>
                                          <p:spTgt spid="2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6 0.02314 L 0.00521 0.01666 L 0.00521 0.01666 " pathEditMode="relative" ptsTypes="AAA">
                                      <p:cBhvr>
                                        <p:cTn id="96" dur="2000" fill="hold"/>
                                        <p:tgtEl>
                                          <p:spTgt spid="26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61 -0.00617 -0.00504 -0.01235 -0.00608 -0.01512 C -0.00712 -0.0179 -0.0066 -0.01759 -0.00608 -0.01728 " pathEditMode="relative" ptsTypes="AAA">
                                      <p:cBhvr>
                                        <p:cTn id="98" dur="2000" fill="hold"/>
                                        <p:tgtEl>
                                          <p:spTgt spid="27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6" grpId="0" animBg="1"/>
      <p:bldP spid="2583" grpId="0"/>
      <p:bldP spid="2669" grpId="0" build="p"/>
      <p:bldP spid="2669" grpId="1" build="p"/>
      <p:bldP spid="2697" grpId="0" build="p"/>
      <p:bldP spid="2697" grpId="1" build="p"/>
      <p:bldP spid="2708" grpId="0" animBg="1"/>
      <p:bldP spid="2709" grpId="0" animBg="1"/>
      <p:bldP spid="2710" grpId="0" animBg="1"/>
      <p:bldP spid="2711" grpId="0" animBg="1"/>
      <p:bldP spid="27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2" name="Google Shape;2732;p53"/>
          <p:cNvSpPr txBox="1">
            <a:spLocks noGrp="1"/>
          </p:cNvSpPr>
          <p:nvPr>
            <p:ph type="title"/>
          </p:nvPr>
        </p:nvSpPr>
        <p:spPr>
          <a:xfrm>
            <a:off x="767609" y="1258375"/>
            <a:ext cx="3929248" cy="19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VẬN DỤNG</a:t>
            </a:r>
            <a:endParaRPr dirty="0"/>
          </a:p>
        </p:txBody>
      </p:sp>
      <p:sp>
        <p:nvSpPr>
          <p:cNvPr id="2733" name="Google Shape;2733;p53"/>
          <p:cNvSpPr txBox="1">
            <a:spLocks noGrp="1"/>
          </p:cNvSpPr>
          <p:nvPr>
            <p:ph type="title" idx="2"/>
          </p:nvPr>
        </p:nvSpPr>
        <p:spPr>
          <a:xfrm>
            <a:off x="6978275" y="3416425"/>
            <a:ext cx="1175100" cy="9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2734" name="Google Shape;2734;p53"/>
          <p:cNvGrpSpPr/>
          <p:nvPr/>
        </p:nvGrpSpPr>
        <p:grpSpPr>
          <a:xfrm>
            <a:off x="1009650" y="3356200"/>
            <a:ext cx="3236300" cy="995325"/>
            <a:chOff x="2651850" y="1297775"/>
            <a:chExt cx="3236300" cy="995325"/>
          </a:xfrm>
        </p:grpSpPr>
        <p:sp>
          <p:nvSpPr>
            <p:cNvPr id="2735" name="Google Shape;2735;p53"/>
            <p:cNvSpPr/>
            <p:nvPr/>
          </p:nvSpPr>
          <p:spPr>
            <a:xfrm>
              <a:off x="2657325" y="1302775"/>
              <a:ext cx="3081925" cy="841900"/>
            </a:xfrm>
            <a:custGeom>
              <a:avLst/>
              <a:gdLst/>
              <a:ahLst/>
              <a:cxnLst/>
              <a:rect l="l" t="t" r="r" b="b"/>
              <a:pathLst>
                <a:path w="123277" h="33676" extrusionOk="0">
                  <a:moveTo>
                    <a:pt x="1" y="0"/>
                  </a:moveTo>
                  <a:lnTo>
                    <a:pt x="1" y="33675"/>
                  </a:lnTo>
                  <a:lnTo>
                    <a:pt x="123277" y="33675"/>
                  </a:lnTo>
                  <a:lnTo>
                    <a:pt x="1232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53"/>
            <p:cNvSpPr/>
            <p:nvPr/>
          </p:nvSpPr>
          <p:spPr>
            <a:xfrm>
              <a:off x="2657325" y="1302775"/>
              <a:ext cx="3225375" cy="985350"/>
            </a:xfrm>
            <a:custGeom>
              <a:avLst/>
              <a:gdLst/>
              <a:ahLst/>
              <a:cxnLst/>
              <a:rect l="l" t="t" r="r" b="b"/>
              <a:pathLst>
                <a:path w="129015" h="39414" extrusionOk="0">
                  <a:moveTo>
                    <a:pt x="123277" y="0"/>
                  </a:moveTo>
                  <a:lnTo>
                    <a:pt x="123277" y="33675"/>
                  </a:lnTo>
                  <a:lnTo>
                    <a:pt x="1" y="33675"/>
                  </a:lnTo>
                  <a:lnTo>
                    <a:pt x="5739" y="39413"/>
                  </a:lnTo>
                  <a:lnTo>
                    <a:pt x="129014" y="39413"/>
                  </a:lnTo>
                  <a:lnTo>
                    <a:pt x="129014" y="5738"/>
                  </a:lnTo>
                  <a:lnTo>
                    <a:pt x="123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53"/>
            <p:cNvSpPr/>
            <p:nvPr/>
          </p:nvSpPr>
          <p:spPr>
            <a:xfrm>
              <a:off x="2651975" y="1297775"/>
              <a:ext cx="3235700" cy="995325"/>
            </a:xfrm>
            <a:custGeom>
              <a:avLst/>
              <a:gdLst/>
              <a:ahLst/>
              <a:cxnLst/>
              <a:rect l="l" t="t" r="r" b="b"/>
              <a:pathLst>
                <a:path w="129428" h="39813" extrusionOk="0">
                  <a:moveTo>
                    <a:pt x="123689" y="680"/>
                  </a:moveTo>
                  <a:lnTo>
                    <a:pt x="129030" y="6020"/>
                  </a:lnTo>
                  <a:lnTo>
                    <a:pt x="129030" y="39414"/>
                  </a:lnTo>
                  <a:lnTo>
                    <a:pt x="6036" y="39414"/>
                  </a:lnTo>
                  <a:lnTo>
                    <a:pt x="696" y="34074"/>
                  </a:lnTo>
                  <a:lnTo>
                    <a:pt x="123491" y="34074"/>
                  </a:lnTo>
                  <a:cubicBezTo>
                    <a:pt x="123600" y="34074"/>
                    <a:pt x="123689" y="33985"/>
                    <a:pt x="123689" y="33875"/>
                  </a:cubicBezTo>
                  <a:lnTo>
                    <a:pt x="123689" y="680"/>
                  </a:lnTo>
                  <a:close/>
                  <a:moveTo>
                    <a:pt x="123491" y="1"/>
                  </a:moveTo>
                  <a:cubicBezTo>
                    <a:pt x="123465" y="1"/>
                    <a:pt x="123439" y="6"/>
                    <a:pt x="123414" y="17"/>
                  </a:cubicBezTo>
                  <a:cubicBezTo>
                    <a:pt x="123340" y="47"/>
                    <a:pt x="123291" y="120"/>
                    <a:pt x="123291" y="200"/>
                  </a:cubicBezTo>
                  <a:lnTo>
                    <a:pt x="123291" y="33676"/>
                  </a:lnTo>
                  <a:lnTo>
                    <a:pt x="215" y="33676"/>
                  </a:lnTo>
                  <a:cubicBezTo>
                    <a:pt x="134" y="33676"/>
                    <a:pt x="62" y="33724"/>
                    <a:pt x="31" y="33799"/>
                  </a:cubicBezTo>
                  <a:cubicBezTo>
                    <a:pt x="0" y="33873"/>
                    <a:pt x="17" y="33959"/>
                    <a:pt x="75" y="34016"/>
                  </a:cubicBezTo>
                  <a:lnTo>
                    <a:pt x="5812" y="39754"/>
                  </a:lnTo>
                  <a:cubicBezTo>
                    <a:pt x="5850" y="39792"/>
                    <a:pt x="5900" y="39812"/>
                    <a:pt x="5953" y="39812"/>
                  </a:cubicBezTo>
                  <a:lnTo>
                    <a:pt x="129228" y="39812"/>
                  </a:lnTo>
                  <a:cubicBezTo>
                    <a:pt x="129339" y="39812"/>
                    <a:pt x="129428" y="39723"/>
                    <a:pt x="129428" y="39613"/>
                  </a:cubicBezTo>
                  <a:lnTo>
                    <a:pt x="129428" y="5938"/>
                  </a:lnTo>
                  <a:cubicBezTo>
                    <a:pt x="129428" y="5886"/>
                    <a:pt x="129407" y="5835"/>
                    <a:pt x="129369" y="5797"/>
                  </a:cubicBezTo>
                  <a:lnTo>
                    <a:pt x="123631" y="59"/>
                  </a:lnTo>
                  <a:cubicBezTo>
                    <a:pt x="123593" y="21"/>
                    <a:pt x="123542" y="1"/>
                    <a:pt x="123491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53"/>
            <p:cNvSpPr/>
            <p:nvPr/>
          </p:nvSpPr>
          <p:spPr>
            <a:xfrm>
              <a:off x="57337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8" y="1"/>
                  </a:moveTo>
                  <a:cubicBezTo>
                    <a:pt x="167" y="1"/>
                    <a:pt x="116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8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53"/>
            <p:cNvSpPr/>
            <p:nvPr/>
          </p:nvSpPr>
          <p:spPr>
            <a:xfrm>
              <a:off x="55870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53"/>
            <p:cNvSpPr/>
            <p:nvPr/>
          </p:nvSpPr>
          <p:spPr>
            <a:xfrm>
              <a:off x="54402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53"/>
            <p:cNvSpPr/>
            <p:nvPr/>
          </p:nvSpPr>
          <p:spPr>
            <a:xfrm>
              <a:off x="52935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53"/>
            <p:cNvSpPr/>
            <p:nvPr/>
          </p:nvSpPr>
          <p:spPr>
            <a:xfrm>
              <a:off x="514672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53"/>
            <p:cNvSpPr/>
            <p:nvPr/>
          </p:nvSpPr>
          <p:spPr>
            <a:xfrm>
              <a:off x="499997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19" y="1"/>
                  </a:moveTo>
                  <a:cubicBezTo>
                    <a:pt x="168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53"/>
            <p:cNvSpPr/>
            <p:nvPr/>
          </p:nvSpPr>
          <p:spPr>
            <a:xfrm>
              <a:off x="4853225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53"/>
            <p:cNvSpPr/>
            <p:nvPr/>
          </p:nvSpPr>
          <p:spPr>
            <a:xfrm>
              <a:off x="47064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53"/>
            <p:cNvSpPr/>
            <p:nvPr/>
          </p:nvSpPr>
          <p:spPr>
            <a:xfrm>
              <a:off x="45597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53"/>
            <p:cNvSpPr/>
            <p:nvPr/>
          </p:nvSpPr>
          <p:spPr>
            <a:xfrm>
              <a:off x="44129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53"/>
            <p:cNvSpPr/>
            <p:nvPr/>
          </p:nvSpPr>
          <p:spPr>
            <a:xfrm>
              <a:off x="42662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53"/>
            <p:cNvSpPr/>
            <p:nvPr/>
          </p:nvSpPr>
          <p:spPr>
            <a:xfrm>
              <a:off x="41194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53"/>
            <p:cNvSpPr/>
            <p:nvPr/>
          </p:nvSpPr>
          <p:spPr>
            <a:xfrm>
              <a:off x="397267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53"/>
            <p:cNvSpPr/>
            <p:nvPr/>
          </p:nvSpPr>
          <p:spPr>
            <a:xfrm>
              <a:off x="382592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53"/>
            <p:cNvSpPr/>
            <p:nvPr/>
          </p:nvSpPr>
          <p:spPr>
            <a:xfrm>
              <a:off x="36791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53"/>
            <p:cNvSpPr/>
            <p:nvPr/>
          </p:nvSpPr>
          <p:spPr>
            <a:xfrm>
              <a:off x="35324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53"/>
            <p:cNvSpPr/>
            <p:nvPr/>
          </p:nvSpPr>
          <p:spPr>
            <a:xfrm>
              <a:off x="33856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53"/>
            <p:cNvSpPr/>
            <p:nvPr/>
          </p:nvSpPr>
          <p:spPr>
            <a:xfrm>
              <a:off x="32389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53"/>
            <p:cNvSpPr/>
            <p:nvPr/>
          </p:nvSpPr>
          <p:spPr>
            <a:xfrm>
              <a:off x="30921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53"/>
            <p:cNvSpPr/>
            <p:nvPr/>
          </p:nvSpPr>
          <p:spPr>
            <a:xfrm>
              <a:off x="29454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53"/>
            <p:cNvSpPr/>
            <p:nvPr/>
          </p:nvSpPr>
          <p:spPr>
            <a:xfrm>
              <a:off x="27986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8" y="1"/>
                  </a:moveTo>
                  <a:cubicBezTo>
                    <a:pt x="167" y="1"/>
                    <a:pt x="116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4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8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53"/>
            <p:cNvSpPr/>
            <p:nvPr/>
          </p:nvSpPr>
          <p:spPr>
            <a:xfrm>
              <a:off x="2651850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80" y="60"/>
                  </a:cubicBezTo>
                  <a:cubicBezTo>
                    <a:pt x="1" y="137"/>
                    <a:pt x="1" y="263"/>
                    <a:pt x="80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7" y="6001"/>
                    <a:pt x="6177" y="5876"/>
                    <a:pt x="6098" y="5797"/>
                  </a:cubicBezTo>
                  <a:lnTo>
                    <a:pt x="361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53"/>
            <p:cNvSpPr/>
            <p:nvPr/>
          </p:nvSpPr>
          <p:spPr>
            <a:xfrm>
              <a:off x="2652375" y="1297775"/>
              <a:ext cx="3091850" cy="851850"/>
            </a:xfrm>
            <a:custGeom>
              <a:avLst/>
              <a:gdLst/>
              <a:ahLst/>
              <a:cxnLst/>
              <a:rect l="l" t="t" r="r" b="b"/>
              <a:pathLst>
                <a:path w="123674" h="34074" extrusionOk="0">
                  <a:moveTo>
                    <a:pt x="123275" y="399"/>
                  </a:moveTo>
                  <a:lnTo>
                    <a:pt x="123275" y="33676"/>
                  </a:lnTo>
                  <a:lnTo>
                    <a:pt x="398" y="33676"/>
                  </a:lnTo>
                  <a:lnTo>
                    <a:pt x="398" y="399"/>
                  </a:lnTo>
                  <a:close/>
                  <a:moveTo>
                    <a:pt x="199" y="1"/>
                  </a:moveTo>
                  <a:cubicBezTo>
                    <a:pt x="89" y="1"/>
                    <a:pt x="0" y="90"/>
                    <a:pt x="0" y="200"/>
                  </a:cubicBezTo>
                  <a:lnTo>
                    <a:pt x="0" y="33875"/>
                  </a:lnTo>
                  <a:cubicBezTo>
                    <a:pt x="0" y="33985"/>
                    <a:pt x="89" y="34074"/>
                    <a:pt x="199" y="34074"/>
                  </a:cubicBezTo>
                  <a:lnTo>
                    <a:pt x="123475" y="34074"/>
                  </a:lnTo>
                  <a:cubicBezTo>
                    <a:pt x="123584" y="34074"/>
                    <a:pt x="123673" y="33985"/>
                    <a:pt x="123673" y="33875"/>
                  </a:cubicBezTo>
                  <a:lnTo>
                    <a:pt x="123673" y="200"/>
                  </a:lnTo>
                  <a:cubicBezTo>
                    <a:pt x="123673" y="90"/>
                    <a:pt x="123584" y="1"/>
                    <a:pt x="123475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1" name="Google Shape;2761;p53"/>
          <p:cNvSpPr txBox="1">
            <a:spLocks noGrp="1"/>
          </p:cNvSpPr>
          <p:nvPr>
            <p:ph type="subTitle" idx="1"/>
          </p:nvPr>
        </p:nvSpPr>
        <p:spPr>
          <a:xfrm rot="366">
            <a:off x="1117925" y="3478000"/>
            <a:ext cx="28194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dirty="0"/>
              <a:t>LỚP HỌC ĐẢO NGƯỢC</a:t>
            </a:r>
            <a:endParaRPr sz="2000" b="1" dirty="0"/>
          </a:p>
        </p:txBody>
      </p:sp>
      <p:grpSp>
        <p:nvGrpSpPr>
          <p:cNvPr id="2762" name="Google Shape;2762;p53"/>
          <p:cNvGrpSpPr/>
          <p:nvPr/>
        </p:nvGrpSpPr>
        <p:grpSpPr>
          <a:xfrm rot="-5400000" flipH="1">
            <a:off x="5437734" y="3362917"/>
            <a:ext cx="968838" cy="1042108"/>
            <a:chOff x="5399634" y="3151542"/>
            <a:chExt cx="968838" cy="1042108"/>
          </a:xfrm>
        </p:grpSpPr>
        <p:grpSp>
          <p:nvGrpSpPr>
            <p:cNvPr id="2763" name="Google Shape;2763;p53"/>
            <p:cNvGrpSpPr/>
            <p:nvPr/>
          </p:nvGrpSpPr>
          <p:grpSpPr>
            <a:xfrm>
              <a:off x="5399634" y="3728765"/>
              <a:ext cx="161339" cy="161294"/>
              <a:chOff x="1778950" y="813300"/>
              <a:chExt cx="89350" cy="89325"/>
            </a:xfrm>
          </p:grpSpPr>
          <p:sp>
            <p:nvSpPr>
              <p:cNvPr id="2764" name="Google Shape;2764;p53"/>
              <p:cNvSpPr/>
              <p:nvPr/>
            </p:nvSpPr>
            <p:spPr>
              <a:xfrm>
                <a:off x="1783950" y="818275"/>
                <a:ext cx="79375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588" extrusionOk="0">
                    <a:moveTo>
                      <a:pt x="1587" y="1"/>
                    </a:moveTo>
                    <a:cubicBezTo>
                      <a:pt x="711" y="1"/>
                      <a:pt x="1" y="711"/>
                      <a:pt x="1" y="1587"/>
                    </a:cubicBezTo>
                    <a:lnTo>
                      <a:pt x="3175" y="1587"/>
                    </a:lnTo>
                    <a:cubicBezTo>
                      <a:pt x="3175" y="711"/>
                      <a:pt x="2464" y="1"/>
                      <a:pt x="15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53"/>
              <p:cNvSpPr/>
              <p:nvPr/>
            </p:nvSpPr>
            <p:spPr>
              <a:xfrm>
                <a:off x="1778950" y="813300"/>
                <a:ext cx="89350" cy="89325"/>
              </a:xfrm>
              <a:custGeom>
                <a:avLst/>
                <a:gdLst/>
                <a:ahLst/>
                <a:cxnLst/>
                <a:rect l="l" t="t" r="r" b="b"/>
                <a:pathLst>
                  <a:path w="3574" h="3573" extrusionOk="0">
                    <a:moveTo>
                      <a:pt x="1787" y="398"/>
                    </a:moveTo>
                    <a:cubicBezTo>
                      <a:pt x="2553" y="398"/>
                      <a:pt x="3176" y="1022"/>
                      <a:pt x="3176" y="1786"/>
                    </a:cubicBezTo>
                    <a:cubicBezTo>
                      <a:pt x="3176" y="2552"/>
                      <a:pt x="2553" y="3174"/>
                      <a:pt x="1787" y="3174"/>
                    </a:cubicBezTo>
                    <a:cubicBezTo>
                      <a:pt x="1022" y="3174"/>
                      <a:pt x="399" y="2552"/>
                      <a:pt x="399" y="1786"/>
                    </a:cubicBezTo>
                    <a:cubicBezTo>
                      <a:pt x="399" y="1022"/>
                      <a:pt x="1022" y="398"/>
                      <a:pt x="1787" y="398"/>
                    </a:cubicBezTo>
                    <a:close/>
                    <a:moveTo>
                      <a:pt x="1787" y="0"/>
                    </a:moveTo>
                    <a:cubicBezTo>
                      <a:pt x="803" y="0"/>
                      <a:pt x="1" y="802"/>
                      <a:pt x="1" y="1786"/>
                    </a:cubicBezTo>
                    <a:cubicBezTo>
                      <a:pt x="1" y="2772"/>
                      <a:pt x="803" y="3572"/>
                      <a:pt x="1787" y="3572"/>
                    </a:cubicBezTo>
                    <a:cubicBezTo>
                      <a:pt x="2772" y="3572"/>
                      <a:pt x="3573" y="2772"/>
                      <a:pt x="3573" y="1786"/>
                    </a:cubicBezTo>
                    <a:cubicBezTo>
                      <a:pt x="3573" y="802"/>
                      <a:pt x="2772" y="0"/>
                      <a:pt x="17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66" name="Google Shape;2766;p53"/>
            <p:cNvSpPr/>
            <p:nvPr/>
          </p:nvSpPr>
          <p:spPr>
            <a:xfrm>
              <a:off x="5803506" y="3728771"/>
              <a:ext cx="161249" cy="161294"/>
            </a:xfrm>
            <a:custGeom>
              <a:avLst/>
              <a:gdLst/>
              <a:ahLst/>
              <a:cxnLst/>
              <a:rect l="l" t="t" r="r" b="b"/>
              <a:pathLst>
                <a:path w="3572" h="3573" extrusionOk="0">
                  <a:moveTo>
                    <a:pt x="1785" y="398"/>
                  </a:moveTo>
                  <a:cubicBezTo>
                    <a:pt x="2551" y="398"/>
                    <a:pt x="3174" y="1022"/>
                    <a:pt x="3174" y="1786"/>
                  </a:cubicBezTo>
                  <a:cubicBezTo>
                    <a:pt x="3174" y="2552"/>
                    <a:pt x="2551" y="3174"/>
                    <a:pt x="1785" y="3174"/>
                  </a:cubicBezTo>
                  <a:cubicBezTo>
                    <a:pt x="1021" y="3174"/>
                    <a:pt x="397" y="2552"/>
                    <a:pt x="397" y="1786"/>
                  </a:cubicBezTo>
                  <a:cubicBezTo>
                    <a:pt x="397" y="1022"/>
                    <a:pt x="1021" y="398"/>
                    <a:pt x="1785" y="398"/>
                  </a:cubicBezTo>
                  <a:close/>
                  <a:moveTo>
                    <a:pt x="1785" y="0"/>
                  </a:moveTo>
                  <a:cubicBezTo>
                    <a:pt x="801" y="0"/>
                    <a:pt x="0" y="802"/>
                    <a:pt x="0" y="1786"/>
                  </a:cubicBezTo>
                  <a:cubicBezTo>
                    <a:pt x="0" y="2772"/>
                    <a:pt x="801" y="3572"/>
                    <a:pt x="1785" y="3572"/>
                  </a:cubicBezTo>
                  <a:cubicBezTo>
                    <a:pt x="2771" y="3572"/>
                    <a:pt x="3571" y="2772"/>
                    <a:pt x="3571" y="1786"/>
                  </a:cubicBezTo>
                  <a:cubicBezTo>
                    <a:pt x="3571" y="802"/>
                    <a:pt x="2771" y="0"/>
                    <a:pt x="1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53"/>
            <p:cNvSpPr/>
            <p:nvPr/>
          </p:nvSpPr>
          <p:spPr>
            <a:xfrm>
              <a:off x="6216207" y="3737754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0" y="1"/>
                    <a:pt x="0" y="711"/>
                    <a:pt x="0" y="1587"/>
                  </a:cubicBezTo>
                  <a:cubicBezTo>
                    <a:pt x="0" y="2464"/>
                    <a:pt x="710" y="3175"/>
                    <a:pt x="1587" y="3175"/>
                  </a:cubicBezTo>
                  <a:cubicBezTo>
                    <a:pt x="2464" y="3175"/>
                    <a:pt x="3174" y="2464"/>
                    <a:pt x="3174" y="1587"/>
                  </a:cubicBezTo>
                  <a:cubicBezTo>
                    <a:pt x="3174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53"/>
            <p:cNvSpPr/>
            <p:nvPr/>
          </p:nvSpPr>
          <p:spPr>
            <a:xfrm>
              <a:off x="5408727" y="4041293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1" y="1"/>
                    <a:pt x="1" y="711"/>
                    <a:pt x="1" y="1588"/>
                  </a:cubicBezTo>
                  <a:cubicBezTo>
                    <a:pt x="1" y="2464"/>
                    <a:pt x="711" y="3175"/>
                    <a:pt x="1587" y="3175"/>
                  </a:cubicBezTo>
                  <a:cubicBezTo>
                    <a:pt x="2464" y="3175"/>
                    <a:pt x="3175" y="2464"/>
                    <a:pt x="3175" y="1588"/>
                  </a:cubicBezTo>
                  <a:cubicBezTo>
                    <a:pt x="3175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53"/>
            <p:cNvSpPr/>
            <p:nvPr/>
          </p:nvSpPr>
          <p:spPr>
            <a:xfrm>
              <a:off x="5812444" y="4041293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1" y="1"/>
                    <a:pt x="1" y="711"/>
                    <a:pt x="1" y="1588"/>
                  </a:cubicBezTo>
                  <a:cubicBezTo>
                    <a:pt x="1" y="2464"/>
                    <a:pt x="711" y="3175"/>
                    <a:pt x="1587" y="3175"/>
                  </a:cubicBezTo>
                  <a:cubicBezTo>
                    <a:pt x="2464" y="3175"/>
                    <a:pt x="3175" y="2464"/>
                    <a:pt x="3175" y="1588"/>
                  </a:cubicBezTo>
                  <a:cubicBezTo>
                    <a:pt x="3175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53"/>
            <p:cNvSpPr/>
            <p:nvPr/>
          </p:nvSpPr>
          <p:spPr>
            <a:xfrm>
              <a:off x="6207223" y="4032310"/>
              <a:ext cx="161249" cy="161339"/>
            </a:xfrm>
            <a:custGeom>
              <a:avLst/>
              <a:gdLst/>
              <a:ahLst/>
              <a:cxnLst/>
              <a:rect l="l" t="t" r="r" b="b"/>
              <a:pathLst>
                <a:path w="3572" h="3574" extrusionOk="0">
                  <a:moveTo>
                    <a:pt x="1787" y="399"/>
                  </a:moveTo>
                  <a:cubicBezTo>
                    <a:pt x="2551" y="399"/>
                    <a:pt x="3174" y="1021"/>
                    <a:pt x="3174" y="1787"/>
                  </a:cubicBezTo>
                  <a:cubicBezTo>
                    <a:pt x="3174" y="2553"/>
                    <a:pt x="2551" y="3175"/>
                    <a:pt x="1787" y="3175"/>
                  </a:cubicBezTo>
                  <a:cubicBezTo>
                    <a:pt x="1021" y="3175"/>
                    <a:pt x="398" y="2553"/>
                    <a:pt x="398" y="1787"/>
                  </a:cubicBezTo>
                  <a:cubicBezTo>
                    <a:pt x="398" y="1021"/>
                    <a:pt x="1021" y="399"/>
                    <a:pt x="1787" y="399"/>
                  </a:cubicBezTo>
                  <a:close/>
                  <a:moveTo>
                    <a:pt x="1787" y="1"/>
                  </a:moveTo>
                  <a:cubicBezTo>
                    <a:pt x="801" y="1"/>
                    <a:pt x="0" y="802"/>
                    <a:pt x="0" y="1787"/>
                  </a:cubicBezTo>
                  <a:cubicBezTo>
                    <a:pt x="0" y="2771"/>
                    <a:pt x="801" y="3573"/>
                    <a:pt x="1787" y="3573"/>
                  </a:cubicBezTo>
                  <a:cubicBezTo>
                    <a:pt x="2771" y="3573"/>
                    <a:pt x="3572" y="2771"/>
                    <a:pt x="3572" y="1787"/>
                  </a:cubicBezTo>
                  <a:cubicBezTo>
                    <a:pt x="3572" y="802"/>
                    <a:pt x="2771" y="1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53"/>
            <p:cNvSpPr/>
            <p:nvPr/>
          </p:nvSpPr>
          <p:spPr>
            <a:xfrm>
              <a:off x="6216207" y="3151542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0" y="1"/>
                    <a:pt x="0" y="711"/>
                    <a:pt x="0" y="1587"/>
                  </a:cubicBezTo>
                  <a:cubicBezTo>
                    <a:pt x="0" y="2464"/>
                    <a:pt x="710" y="3175"/>
                    <a:pt x="1587" y="3175"/>
                  </a:cubicBezTo>
                  <a:cubicBezTo>
                    <a:pt x="2464" y="3175"/>
                    <a:pt x="3174" y="2464"/>
                    <a:pt x="3174" y="1587"/>
                  </a:cubicBezTo>
                  <a:cubicBezTo>
                    <a:pt x="3174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53"/>
            <p:cNvSpPr/>
            <p:nvPr/>
          </p:nvSpPr>
          <p:spPr>
            <a:xfrm>
              <a:off x="5812444" y="3455081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1" y="1"/>
                    <a:pt x="1" y="711"/>
                    <a:pt x="1" y="1588"/>
                  </a:cubicBezTo>
                  <a:cubicBezTo>
                    <a:pt x="1" y="2464"/>
                    <a:pt x="711" y="3175"/>
                    <a:pt x="1587" y="3175"/>
                  </a:cubicBezTo>
                  <a:cubicBezTo>
                    <a:pt x="2464" y="3175"/>
                    <a:pt x="3175" y="2464"/>
                    <a:pt x="3175" y="1588"/>
                  </a:cubicBezTo>
                  <a:cubicBezTo>
                    <a:pt x="3175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53"/>
            <p:cNvSpPr/>
            <p:nvPr/>
          </p:nvSpPr>
          <p:spPr>
            <a:xfrm>
              <a:off x="6207223" y="3446097"/>
              <a:ext cx="161249" cy="161339"/>
            </a:xfrm>
            <a:custGeom>
              <a:avLst/>
              <a:gdLst/>
              <a:ahLst/>
              <a:cxnLst/>
              <a:rect l="l" t="t" r="r" b="b"/>
              <a:pathLst>
                <a:path w="3572" h="3574" extrusionOk="0">
                  <a:moveTo>
                    <a:pt x="1787" y="399"/>
                  </a:moveTo>
                  <a:cubicBezTo>
                    <a:pt x="2551" y="399"/>
                    <a:pt x="3174" y="1021"/>
                    <a:pt x="3174" y="1787"/>
                  </a:cubicBezTo>
                  <a:cubicBezTo>
                    <a:pt x="3174" y="2553"/>
                    <a:pt x="2551" y="3175"/>
                    <a:pt x="1787" y="3175"/>
                  </a:cubicBezTo>
                  <a:cubicBezTo>
                    <a:pt x="1021" y="3175"/>
                    <a:pt x="398" y="2553"/>
                    <a:pt x="398" y="1787"/>
                  </a:cubicBezTo>
                  <a:cubicBezTo>
                    <a:pt x="398" y="1021"/>
                    <a:pt x="1021" y="399"/>
                    <a:pt x="1787" y="399"/>
                  </a:cubicBezTo>
                  <a:close/>
                  <a:moveTo>
                    <a:pt x="1787" y="1"/>
                  </a:moveTo>
                  <a:cubicBezTo>
                    <a:pt x="801" y="1"/>
                    <a:pt x="0" y="802"/>
                    <a:pt x="0" y="1787"/>
                  </a:cubicBezTo>
                  <a:cubicBezTo>
                    <a:pt x="0" y="2771"/>
                    <a:pt x="801" y="3573"/>
                    <a:pt x="1787" y="3573"/>
                  </a:cubicBezTo>
                  <a:cubicBezTo>
                    <a:pt x="2771" y="3573"/>
                    <a:pt x="3572" y="2771"/>
                    <a:pt x="3572" y="1787"/>
                  </a:cubicBezTo>
                  <a:cubicBezTo>
                    <a:pt x="3572" y="802"/>
                    <a:pt x="2771" y="1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4" name="Google Shape;2774;p53"/>
          <p:cNvGrpSpPr/>
          <p:nvPr/>
        </p:nvGrpSpPr>
        <p:grpSpPr>
          <a:xfrm>
            <a:off x="4813216" y="3112641"/>
            <a:ext cx="671833" cy="565501"/>
            <a:chOff x="1743325" y="1842325"/>
            <a:chExt cx="908250" cy="764500"/>
          </a:xfrm>
        </p:grpSpPr>
        <p:sp>
          <p:nvSpPr>
            <p:cNvPr id="2775" name="Google Shape;2775;p53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53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53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53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9" name="Google Shape;2779;p53"/>
          <p:cNvGrpSpPr/>
          <p:nvPr/>
        </p:nvGrpSpPr>
        <p:grpSpPr>
          <a:xfrm>
            <a:off x="5979898" y="1523951"/>
            <a:ext cx="2678304" cy="501072"/>
            <a:chOff x="3667675" y="3227975"/>
            <a:chExt cx="1117450" cy="209050"/>
          </a:xfrm>
        </p:grpSpPr>
        <p:sp>
          <p:nvSpPr>
            <p:cNvPr id="2780" name="Google Shape;2780;p53"/>
            <p:cNvSpPr/>
            <p:nvPr/>
          </p:nvSpPr>
          <p:spPr>
            <a:xfrm>
              <a:off x="3677625" y="3238075"/>
              <a:ext cx="81550" cy="81525"/>
            </a:xfrm>
            <a:custGeom>
              <a:avLst/>
              <a:gdLst/>
              <a:ahLst/>
              <a:cxnLst/>
              <a:rect l="l" t="t" r="r" b="b"/>
              <a:pathLst>
                <a:path w="3262" h="3261" extrusionOk="0">
                  <a:moveTo>
                    <a:pt x="1630" y="0"/>
                  </a:moveTo>
                  <a:cubicBezTo>
                    <a:pt x="732" y="0"/>
                    <a:pt x="0" y="731"/>
                    <a:pt x="0" y="1630"/>
                  </a:cubicBezTo>
                  <a:cubicBezTo>
                    <a:pt x="0" y="2530"/>
                    <a:pt x="732" y="3260"/>
                    <a:pt x="1630" y="3260"/>
                  </a:cubicBezTo>
                  <a:cubicBezTo>
                    <a:pt x="2530" y="3260"/>
                    <a:pt x="3261" y="2530"/>
                    <a:pt x="3261" y="1630"/>
                  </a:cubicBezTo>
                  <a:cubicBezTo>
                    <a:pt x="3261" y="732"/>
                    <a:pt x="2530" y="0"/>
                    <a:pt x="1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53"/>
            <p:cNvSpPr/>
            <p:nvPr/>
          </p:nvSpPr>
          <p:spPr>
            <a:xfrm>
              <a:off x="3739475" y="3237975"/>
              <a:ext cx="973725" cy="189075"/>
            </a:xfrm>
            <a:custGeom>
              <a:avLst/>
              <a:gdLst/>
              <a:ahLst/>
              <a:cxnLst/>
              <a:rect l="l" t="t" r="r" b="b"/>
              <a:pathLst>
                <a:path w="38949" h="7563" extrusionOk="0">
                  <a:moveTo>
                    <a:pt x="12705" y="0"/>
                  </a:moveTo>
                  <a:cubicBezTo>
                    <a:pt x="10220" y="0"/>
                    <a:pt x="8959" y="1602"/>
                    <a:pt x="8038" y="2773"/>
                  </a:cubicBezTo>
                  <a:cubicBezTo>
                    <a:pt x="7226" y="3804"/>
                    <a:pt x="6798" y="4300"/>
                    <a:pt x="5936" y="4300"/>
                  </a:cubicBezTo>
                  <a:cubicBezTo>
                    <a:pt x="5074" y="4300"/>
                    <a:pt x="4645" y="3804"/>
                    <a:pt x="3834" y="2773"/>
                  </a:cubicBezTo>
                  <a:cubicBezTo>
                    <a:pt x="3108" y="1850"/>
                    <a:pt x="2169" y="660"/>
                    <a:pt x="587" y="197"/>
                  </a:cubicBezTo>
                  <a:lnTo>
                    <a:pt x="587" y="197"/>
                  </a:lnTo>
                  <a:cubicBezTo>
                    <a:pt x="956" y="564"/>
                    <a:pt x="1186" y="1073"/>
                    <a:pt x="1186" y="1634"/>
                  </a:cubicBezTo>
                  <a:cubicBezTo>
                    <a:pt x="1186" y="2452"/>
                    <a:pt x="699" y="3157"/>
                    <a:pt x="1" y="3478"/>
                  </a:cubicBezTo>
                  <a:cubicBezTo>
                    <a:pt x="406" y="3715"/>
                    <a:pt x="763" y="4149"/>
                    <a:pt x="1269" y="4791"/>
                  </a:cubicBezTo>
                  <a:cubicBezTo>
                    <a:pt x="2190" y="5962"/>
                    <a:pt x="3452" y="7563"/>
                    <a:pt x="5936" y="7563"/>
                  </a:cubicBezTo>
                  <a:cubicBezTo>
                    <a:pt x="8420" y="7563"/>
                    <a:pt x="9682" y="5962"/>
                    <a:pt x="10603" y="4791"/>
                  </a:cubicBezTo>
                  <a:cubicBezTo>
                    <a:pt x="11415" y="3760"/>
                    <a:pt x="11843" y="3264"/>
                    <a:pt x="12705" y="3264"/>
                  </a:cubicBezTo>
                  <a:cubicBezTo>
                    <a:pt x="13566" y="3264"/>
                    <a:pt x="13995" y="3760"/>
                    <a:pt x="14808" y="4791"/>
                  </a:cubicBezTo>
                  <a:cubicBezTo>
                    <a:pt x="15728" y="5962"/>
                    <a:pt x="16990" y="7563"/>
                    <a:pt x="19474" y="7563"/>
                  </a:cubicBezTo>
                  <a:cubicBezTo>
                    <a:pt x="21958" y="7563"/>
                    <a:pt x="23220" y="5962"/>
                    <a:pt x="24141" y="4791"/>
                  </a:cubicBezTo>
                  <a:cubicBezTo>
                    <a:pt x="24953" y="3760"/>
                    <a:pt x="25382" y="3264"/>
                    <a:pt x="26243" y="3264"/>
                  </a:cubicBezTo>
                  <a:cubicBezTo>
                    <a:pt x="27105" y="3264"/>
                    <a:pt x="27534" y="3760"/>
                    <a:pt x="28346" y="4791"/>
                  </a:cubicBezTo>
                  <a:cubicBezTo>
                    <a:pt x="29267" y="5962"/>
                    <a:pt x="30528" y="7563"/>
                    <a:pt x="33013" y="7563"/>
                  </a:cubicBezTo>
                  <a:cubicBezTo>
                    <a:pt x="35498" y="7563"/>
                    <a:pt x="36759" y="5962"/>
                    <a:pt x="37680" y="4791"/>
                  </a:cubicBezTo>
                  <a:cubicBezTo>
                    <a:pt x="38186" y="4149"/>
                    <a:pt x="38543" y="3715"/>
                    <a:pt x="38949" y="3478"/>
                  </a:cubicBezTo>
                  <a:cubicBezTo>
                    <a:pt x="38250" y="3157"/>
                    <a:pt x="37764" y="2451"/>
                    <a:pt x="37764" y="1632"/>
                  </a:cubicBezTo>
                  <a:cubicBezTo>
                    <a:pt x="37764" y="1073"/>
                    <a:pt x="37990" y="566"/>
                    <a:pt x="38357" y="199"/>
                  </a:cubicBezTo>
                  <a:lnTo>
                    <a:pt x="38357" y="199"/>
                  </a:lnTo>
                  <a:cubicBezTo>
                    <a:pt x="36778" y="662"/>
                    <a:pt x="35841" y="1851"/>
                    <a:pt x="35115" y="2773"/>
                  </a:cubicBezTo>
                  <a:cubicBezTo>
                    <a:pt x="34304" y="3804"/>
                    <a:pt x="33875" y="4300"/>
                    <a:pt x="33013" y="4300"/>
                  </a:cubicBezTo>
                  <a:cubicBezTo>
                    <a:pt x="32152" y="4300"/>
                    <a:pt x="31723" y="3804"/>
                    <a:pt x="30910" y="2773"/>
                  </a:cubicBezTo>
                  <a:cubicBezTo>
                    <a:pt x="29990" y="1602"/>
                    <a:pt x="28728" y="0"/>
                    <a:pt x="26243" y="0"/>
                  </a:cubicBezTo>
                  <a:cubicBezTo>
                    <a:pt x="23759" y="0"/>
                    <a:pt x="22498" y="1602"/>
                    <a:pt x="21576" y="2773"/>
                  </a:cubicBezTo>
                  <a:cubicBezTo>
                    <a:pt x="20765" y="3804"/>
                    <a:pt x="20336" y="4300"/>
                    <a:pt x="19474" y="4300"/>
                  </a:cubicBezTo>
                  <a:cubicBezTo>
                    <a:pt x="18612" y="4300"/>
                    <a:pt x="18183" y="3804"/>
                    <a:pt x="17372" y="2773"/>
                  </a:cubicBezTo>
                  <a:cubicBezTo>
                    <a:pt x="16450" y="1602"/>
                    <a:pt x="15190" y="0"/>
                    <a:pt x="127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53"/>
            <p:cNvSpPr/>
            <p:nvPr/>
          </p:nvSpPr>
          <p:spPr>
            <a:xfrm>
              <a:off x="4693475" y="3237950"/>
              <a:ext cx="81700" cy="81675"/>
            </a:xfrm>
            <a:custGeom>
              <a:avLst/>
              <a:gdLst/>
              <a:ahLst/>
              <a:cxnLst/>
              <a:rect l="l" t="t" r="r" b="b"/>
              <a:pathLst>
                <a:path w="3268" h="3267" extrusionOk="0">
                  <a:moveTo>
                    <a:pt x="1635" y="0"/>
                  </a:moveTo>
                  <a:cubicBezTo>
                    <a:pt x="1631" y="1"/>
                    <a:pt x="1627" y="1"/>
                    <a:pt x="1622" y="1"/>
                  </a:cubicBezTo>
                  <a:cubicBezTo>
                    <a:pt x="1615" y="1"/>
                    <a:pt x="1607" y="2"/>
                    <a:pt x="1600" y="2"/>
                  </a:cubicBezTo>
                  <a:cubicBezTo>
                    <a:pt x="715" y="20"/>
                    <a:pt x="1" y="744"/>
                    <a:pt x="1" y="1633"/>
                  </a:cubicBezTo>
                  <a:cubicBezTo>
                    <a:pt x="1" y="2534"/>
                    <a:pt x="733" y="3266"/>
                    <a:pt x="1634" y="3266"/>
                  </a:cubicBezTo>
                  <a:cubicBezTo>
                    <a:pt x="2534" y="3266"/>
                    <a:pt x="3267" y="2534"/>
                    <a:pt x="3267" y="1633"/>
                  </a:cubicBezTo>
                  <a:cubicBezTo>
                    <a:pt x="3267" y="733"/>
                    <a:pt x="2534" y="1"/>
                    <a:pt x="16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53"/>
            <p:cNvSpPr/>
            <p:nvPr/>
          </p:nvSpPr>
          <p:spPr>
            <a:xfrm>
              <a:off x="3718575" y="3319575"/>
              <a:ext cx="1015325" cy="117450"/>
            </a:xfrm>
            <a:custGeom>
              <a:avLst/>
              <a:gdLst/>
              <a:ahLst/>
              <a:cxnLst/>
              <a:rect l="l" t="t" r="r" b="b"/>
              <a:pathLst>
                <a:path w="40613" h="4698" extrusionOk="0">
                  <a:moveTo>
                    <a:pt x="13541" y="0"/>
                  </a:moveTo>
                  <a:cubicBezTo>
                    <a:pt x="12679" y="0"/>
                    <a:pt x="12250" y="496"/>
                    <a:pt x="11439" y="1527"/>
                  </a:cubicBezTo>
                  <a:cubicBezTo>
                    <a:pt x="10518" y="2698"/>
                    <a:pt x="9256" y="4299"/>
                    <a:pt x="6772" y="4299"/>
                  </a:cubicBezTo>
                  <a:cubicBezTo>
                    <a:pt x="4287" y="4299"/>
                    <a:pt x="3026" y="2698"/>
                    <a:pt x="2105" y="1527"/>
                  </a:cubicBezTo>
                  <a:cubicBezTo>
                    <a:pt x="1599" y="885"/>
                    <a:pt x="1242" y="451"/>
                    <a:pt x="837" y="214"/>
                  </a:cubicBezTo>
                  <a:cubicBezTo>
                    <a:pt x="582" y="331"/>
                    <a:pt x="298" y="397"/>
                    <a:pt x="1" y="399"/>
                  </a:cubicBezTo>
                  <a:lnTo>
                    <a:pt x="2" y="399"/>
                  </a:lnTo>
                  <a:cubicBezTo>
                    <a:pt x="626" y="399"/>
                    <a:pt x="927" y="675"/>
                    <a:pt x="1792" y="1774"/>
                  </a:cubicBezTo>
                  <a:cubicBezTo>
                    <a:pt x="2763" y="3008"/>
                    <a:pt x="4093" y="4697"/>
                    <a:pt x="6772" y="4697"/>
                  </a:cubicBezTo>
                  <a:cubicBezTo>
                    <a:pt x="9450" y="4697"/>
                    <a:pt x="10780" y="3008"/>
                    <a:pt x="11751" y="1774"/>
                  </a:cubicBezTo>
                  <a:cubicBezTo>
                    <a:pt x="12616" y="675"/>
                    <a:pt x="12917" y="399"/>
                    <a:pt x="13541" y="399"/>
                  </a:cubicBezTo>
                  <a:cubicBezTo>
                    <a:pt x="14164" y="399"/>
                    <a:pt x="14465" y="675"/>
                    <a:pt x="15330" y="1774"/>
                  </a:cubicBezTo>
                  <a:cubicBezTo>
                    <a:pt x="16302" y="3008"/>
                    <a:pt x="17633" y="4697"/>
                    <a:pt x="20310" y="4697"/>
                  </a:cubicBezTo>
                  <a:cubicBezTo>
                    <a:pt x="22988" y="4697"/>
                    <a:pt x="24318" y="3008"/>
                    <a:pt x="25290" y="1774"/>
                  </a:cubicBezTo>
                  <a:cubicBezTo>
                    <a:pt x="26154" y="675"/>
                    <a:pt x="26456" y="399"/>
                    <a:pt x="27079" y="399"/>
                  </a:cubicBezTo>
                  <a:cubicBezTo>
                    <a:pt x="27702" y="399"/>
                    <a:pt x="28004" y="675"/>
                    <a:pt x="28870" y="1774"/>
                  </a:cubicBezTo>
                  <a:cubicBezTo>
                    <a:pt x="29840" y="3008"/>
                    <a:pt x="31171" y="4697"/>
                    <a:pt x="33849" y="4697"/>
                  </a:cubicBezTo>
                  <a:cubicBezTo>
                    <a:pt x="36527" y="4697"/>
                    <a:pt x="37857" y="3008"/>
                    <a:pt x="38829" y="1774"/>
                  </a:cubicBezTo>
                  <a:cubicBezTo>
                    <a:pt x="39691" y="679"/>
                    <a:pt x="39993" y="401"/>
                    <a:pt x="40613" y="399"/>
                  </a:cubicBezTo>
                  <a:cubicBezTo>
                    <a:pt x="40318" y="396"/>
                    <a:pt x="40037" y="331"/>
                    <a:pt x="39785" y="214"/>
                  </a:cubicBezTo>
                  <a:cubicBezTo>
                    <a:pt x="39379" y="451"/>
                    <a:pt x="39022" y="885"/>
                    <a:pt x="38516" y="1527"/>
                  </a:cubicBezTo>
                  <a:cubicBezTo>
                    <a:pt x="37595" y="2698"/>
                    <a:pt x="36334" y="4299"/>
                    <a:pt x="33849" y="4299"/>
                  </a:cubicBezTo>
                  <a:cubicBezTo>
                    <a:pt x="31364" y="4299"/>
                    <a:pt x="30103" y="2698"/>
                    <a:pt x="29182" y="1527"/>
                  </a:cubicBezTo>
                  <a:cubicBezTo>
                    <a:pt x="28369" y="496"/>
                    <a:pt x="27941" y="0"/>
                    <a:pt x="27079" y="0"/>
                  </a:cubicBezTo>
                  <a:cubicBezTo>
                    <a:pt x="26217" y="0"/>
                    <a:pt x="25789" y="496"/>
                    <a:pt x="24977" y="1527"/>
                  </a:cubicBezTo>
                  <a:cubicBezTo>
                    <a:pt x="24056" y="2698"/>
                    <a:pt x="22794" y="4299"/>
                    <a:pt x="20310" y="4299"/>
                  </a:cubicBezTo>
                  <a:cubicBezTo>
                    <a:pt x="17826" y="4299"/>
                    <a:pt x="16564" y="2698"/>
                    <a:pt x="15643" y="1527"/>
                  </a:cubicBezTo>
                  <a:cubicBezTo>
                    <a:pt x="14831" y="496"/>
                    <a:pt x="14402" y="0"/>
                    <a:pt x="13541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53"/>
            <p:cNvSpPr/>
            <p:nvPr/>
          </p:nvSpPr>
          <p:spPr>
            <a:xfrm>
              <a:off x="4733450" y="3237950"/>
              <a:ext cx="900" cy="75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35" y="0"/>
                  </a:moveTo>
                  <a:cubicBezTo>
                    <a:pt x="25" y="0"/>
                    <a:pt x="15" y="2"/>
                    <a:pt x="5" y="2"/>
                  </a:cubicBezTo>
                  <a:lnTo>
                    <a:pt x="5" y="2"/>
                  </a:lnTo>
                  <a:cubicBezTo>
                    <a:pt x="11" y="2"/>
                    <a:pt x="17" y="1"/>
                    <a:pt x="23" y="1"/>
                  </a:cubicBezTo>
                  <a:cubicBezTo>
                    <a:pt x="28" y="1"/>
                    <a:pt x="32" y="0"/>
                    <a:pt x="36" y="0"/>
                  </a:cubicBezTo>
                  <a:close/>
                  <a:moveTo>
                    <a:pt x="5" y="2"/>
                  </a:moveTo>
                  <a:cubicBezTo>
                    <a:pt x="4" y="2"/>
                    <a:pt x="2" y="2"/>
                    <a:pt x="1" y="2"/>
                  </a:cubicBezTo>
                  <a:cubicBezTo>
                    <a:pt x="2" y="2"/>
                    <a:pt x="4" y="2"/>
                    <a:pt x="5" y="2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53"/>
            <p:cNvSpPr/>
            <p:nvPr/>
          </p:nvSpPr>
          <p:spPr>
            <a:xfrm>
              <a:off x="3717575" y="3228025"/>
              <a:ext cx="1013950" cy="117450"/>
            </a:xfrm>
            <a:custGeom>
              <a:avLst/>
              <a:gdLst/>
              <a:ahLst/>
              <a:cxnLst/>
              <a:rect l="l" t="t" r="r" b="b"/>
              <a:pathLst>
                <a:path w="40558" h="4698" extrusionOk="0">
                  <a:moveTo>
                    <a:pt x="42" y="1"/>
                  </a:moveTo>
                  <a:cubicBezTo>
                    <a:pt x="28" y="1"/>
                    <a:pt x="14" y="2"/>
                    <a:pt x="1" y="5"/>
                  </a:cubicBezTo>
                  <a:cubicBezTo>
                    <a:pt x="11" y="5"/>
                    <a:pt x="22" y="4"/>
                    <a:pt x="32" y="4"/>
                  </a:cubicBezTo>
                  <a:cubicBezTo>
                    <a:pt x="590" y="4"/>
                    <a:pt x="1095" y="230"/>
                    <a:pt x="1462" y="595"/>
                  </a:cubicBezTo>
                  <a:cubicBezTo>
                    <a:pt x="3045" y="1058"/>
                    <a:pt x="3984" y="2248"/>
                    <a:pt x="4710" y="3171"/>
                  </a:cubicBezTo>
                  <a:cubicBezTo>
                    <a:pt x="5521" y="4202"/>
                    <a:pt x="5950" y="4698"/>
                    <a:pt x="6812" y="4698"/>
                  </a:cubicBezTo>
                  <a:cubicBezTo>
                    <a:pt x="7674" y="4698"/>
                    <a:pt x="8102" y="4202"/>
                    <a:pt x="8914" y="3171"/>
                  </a:cubicBezTo>
                  <a:cubicBezTo>
                    <a:pt x="9835" y="2000"/>
                    <a:pt x="11096" y="398"/>
                    <a:pt x="13581" y="398"/>
                  </a:cubicBezTo>
                  <a:cubicBezTo>
                    <a:pt x="16065" y="398"/>
                    <a:pt x="17326" y="2000"/>
                    <a:pt x="18248" y="3171"/>
                  </a:cubicBezTo>
                  <a:cubicBezTo>
                    <a:pt x="19059" y="4202"/>
                    <a:pt x="19488" y="4698"/>
                    <a:pt x="20350" y="4698"/>
                  </a:cubicBezTo>
                  <a:cubicBezTo>
                    <a:pt x="21212" y="4698"/>
                    <a:pt x="21641" y="4202"/>
                    <a:pt x="22452" y="3171"/>
                  </a:cubicBezTo>
                  <a:cubicBezTo>
                    <a:pt x="23374" y="2000"/>
                    <a:pt x="24634" y="398"/>
                    <a:pt x="27119" y="398"/>
                  </a:cubicBezTo>
                  <a:cubicBezTo>
                    <a:pt x="29604" y="398"/>
                    <a:pt x="30866" y="2000"/>
                    <a:pt x="31786" y="3171"/>
                  </a:cubicBezTo>
                  <a:cubicBezTo>
                    <a:pt x="32599" y="4202"/>
                    <a:pt x="33026" y="4698"/>
                    <a:pt x="33889" y="4698"/>
                  </a:cubicBezTo>
                  <a:cubicBezTo>
                    <a:pt x="34751" y="4698"/>
                    <a:pt x="35180" y="4202"/>
                    <a:pt x="35991" y="3171"/>
                  </a:cubicBezTo>
                  <a:cubicBezTo>
                    <a:pt x="36717" y="2249"/>
                    <a:pt x="37654" y="1061"/>
                    <a:pt x="39233" y="597"/>
                  </a:cubicBezTo>
                  <a:cubicBezTo>
                    <a:pt x="39576" y="253"/>
                    <a:pt x="40041" y="31"/>
                    <a:pt x="40557" y="3"/>
                  </a:cubicBezTo>
                  <a:lnTo>
                    <a:pt x="40557" y="3"/>
                  </a:lnTo>
                  <a:cubicBezTo>
                    <a:pt x="37947" y="46"/>
                    <a:pt x="36638" y="1706"/>
                    <a:pt x="35679" y="2924"/>
                  </a:cubicBezTo>
                  <a:cubicBezTo>
                    <a:pt x="34814" y="4023"/>
                    <a:pt x="34513" y="4299"/>
                    <a:pt x="33889" y="4299"/>
                  </a:cubicBezTo>
                  <a:cubicBezTo>
                    <a:pt x="33265" y="4299"/>
                    <a:pt x="32964" y="4023"/>
                    <a:pt x="32099" y="2924"/>
                  </a:cubicBezTo>
                  <a:cubicBezTo>
                    <a:pt x="31128" y="1690"/>
                    <a:pt x="29797" y="1"/>
                    <a:pt x="27119" y="1"/>
                  </a:cubicBezTo>
                  <a:cubicBezTo>
                    <a:pt x="24441" y="1"/>
                    <a:pt x="23112" y="1690"/>
                    <a:pt x="22140" y="2924"/>
                  </a:cubicBezTo>
                  <a:cubicBezTo>
                    <a:pt x="21275" y="4023"/>
                    <a:pt x="20974" y="4299"/>
                    <a:pt x="20350" y="4299"/>
                  </a:cubicBezTo>
                  <a:cubicBezTo>
                    <a:pt x="19726" y="4299"/>
                    <a:pt x="19426" y="4023"/>
                    <a:pt x="18560" y="2924"/>
                  </a:cubicBezTo>
                  <a:cubicBezTo>
                    <a:pt x="17589" y="1690"/>
                    <a:pt x="16258" y="1"/>
                    <a:pt x="13581" y="1"/>
                  </a:cubicBezTo>
                  <a:cubicBezTo>
                    <a:pt x="10903" y="1"/>
                    <a:pt x="9572" y="1690"/>
                    <a:pt x="8601" y="2924"/>
                  </a:cubicBezTo>
                  <a:cubicBezTo>
                    <a:pt x="7736" y="4023"/>
                    <a:pt x="7435" y="4299"/>
                    <a:pt x="6812" y="4299"/>
                  </a:cubicBezTo>
                  <a:cubicBezTo>
                    <a:pt x="6188" y="4299"/>
                    <a:pt x="5887" y="4023"/>
                    <a:pt x="5022" y="2924"/>
                  </a:cubicBezTo>
                  <a:cubicBezTo>
                    <a:pt x="4051" y="1690"/>
                    <a:pt x="2720" y="1"/>
                    <a:pt x="4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53"/>
            <p:cNvSpPr/>
            <p:nvPr/>
          </p:nvSpPr>
          <p:spPr>
            <a:xfrm>
              <a:off x="4683525" y="3227975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4064" h="4064" extrusionOk="0">
                  <a:moveTo>
                    <a:pt x="2033" y="399"/>
                  </a:moveTo>
                  <a:cubicBezTo>
                    <a:pt x="2933" y="400"/>
                    <a:pt x="3665" y="1132"/>
                    <a:pt x="3665" y="2032"/>
                  </a:cubicBezTo>
                  <a:cubicBezTo>
                    <a:pt x="3665" y="2933"/>
                    <a:pt x="2932" y="3665"/>
                    <a:pt x="2032" y="3665"/>
                  </a:cubicBezTo>
                  <a:cubicBezTo>
                    <a:pt x="1131" y="3665"/>
                    <a:pt x="399" y="2933"/>
                    <a:pt x="399" y="2032"/>
                  </a:cubicBezTo>
                  <a:cubicBezTo>
                    <a:pt x="399" y="1143"/>
                    <a:pt x="1113" y="419"/>
                    <a:pt x="1998" y="401"/>
                  </a:cubicBezTo>
                  <a:cubicBezTo>
                    <a:pt x="2010" y="400"/>
                    <a:pt x="2020" y="399"/>
                    <a:pt x="2032" y="399"/>
                  </a:cubicBezTo>
                  <a:close/>
                  <a:moveTo>
                    <a:pt x="2032" y="1"/>
                  </a:moveTo>
                  <a:cubicBezTo>
                    <a:pt x="1994" y="1"/>
                    <a:pt x="1957" y="3"/>
                    <a:pt x="1919" y="5"/>
                  </a:cubicBezTo>
                  <a:cubicBezTo>
                    <a:pt x="1403" y="33"/>
                    <a:pt x="938" y="255"/>
                    <a:pt x="595" y="599"/>
                  </a:cubicBezTo>
                  <a:cubicBezTo>
                    <a:pt x="228" y="966"/>
                    <a:pt x="1" y="1474"/>
                    <a:pt x="1" y="2032"/>
                  </a:cubicBezTo>
                  <a:cubicBezTo>
                    <a:pt x="1" y="2851"/>
                    <a:pt x="488" y="3557"/>
                    <a:pt x="1187" y="3879"/>
                  </a:cubicBezTo>
                  <a:cubicBezTo>
                    <a:pt x="1439" y="3995"/>
                    <a:pt x="1720" y="4060"/>
                    <a:pt x="2015" y="4063"/>
                  </a:cubicBezTo>
                  <a:cubicBezTo>
                    <a:pt x="2020" y="4063"/>
                    <a:pt x="2027" y="4064"/>
                    <a:pt x="2032" y="4064"/>
                  </a:cubicBezTo>
                  <a:cubicBezTo>
                    <a:pt x="3152" y="4064"/>
                    <a:pt x="4063" y="3153"/>
                    <a:pt x="4063" y="2032"/>
                  </a:cubicBezTo>
                  <a:cubicBezTo>
                    <a:pt x="4063" y="912"/>
                    <a:pt x="3152" y="1"/>
                    <a:pt x="203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53"/>
            <p:cNvSpPr/>
            <p:nvPr/>
          </p:nvSpPr>
          <p:spPr>
            <a:xfrm>
              <a:off x="3667675" y="3228125"/>
              <a:ext cx="101450" cy="101425"/>
            </a:xfrm>
            <a:custGeom>
              <a:avLst/>
              <a:gdLst/>
              <a:ahLst/>
              <a:cxnLst/>
              <a:rect l="l" t="t" r="r" b="b"/>
              <a:pathLst>
                <a:path w="4058" h="4057" extrusionOk="0">
                  <a:moveTo>
                    <a:pt x="2028" y="398"/>
                  </a:moveTo>
                  <a:cubicBezTo>
                    <a:pt x="2928" y="398"/>
                    <a:pt x="3659" y="1129"/>
                    <a:pt x="3659" y="2028"/>
                  </a:cubicBezTo>
                  <a:cubicBezTo>
                    <a:pt x="3659" y="2928"/>
                    <a:pt x="2928" y="3658"/>
                    <a:pt x="2028" y="3658"/>
                  </a:cubicBezTo>
                  <a:cubicBezTo>
                    <a:pt x="1130" y="3658"/>
                    <a:pt x="398" y="2928"/>
                    <a:pt x="398" y="2028"/>
                  </a:cubicBezTo>
                  <a:cubicBezTo>
                    <a:pt x="398" y="1130"/>
                    <a:pt x="1130" y="398"/>
                    <a:pt x="2028" y="398"/>
                  </a:cubicBezTo>
                  <a:close/>
                  <a:moveTo>
                    <a:pt x="2028" y="0"/>
                  </a:moveTo>
                  <a:cubicBezTo>
                    <a:pt x="2018" y="0"/>
                    <a:pt x="2007" y="1"/>
                    <a:pt x="1997" y="1"/>
                  </a:cubicBezTo>
                  <a:cubicBezTo>
                    <a:pt x="893" y="18"/>
                    <a:pt x="0" y="921"/>
                    <a:pt x="0" y="2028"/>
                  </a:cubicBezTo>
                  <a:cubicBezTo>
                    <a:pt x="0" y="3147"/>
                    <a:pt x="910" y="4057"/>
                    <a:pt x="2028" y="4057"/>
                  </a:cubicBezTo>
                  <a:lnTo>
                    <a:pt x="2037" y="4057"/>
                  </a:lnTo>
                  <a:cubicBezTo>
                    <a:pt x="2334" y="4054"/>
                    <a:pt x="2618" y="3989"/>
                    <a:pt x="2873" y="3872"/>
                  </a:cubicBezTo>
                  <a:cubicBezTo>
                    <a:pt x="3570" y="3551"/>
                    <a:pt x="4058" y="2846"/>
                    <a:pt x="4058" y="2028"/>
                  </a:cubicBezTo>
                  <a:cubicBezTo>
                    <a:pt x="4058" y="1467"/>
                    <a:pt x="3828" y="958"/>
                    <a:pt x="3458" y="591"/>
                  </a:cubicBezTo>
                  <a:cubicBezTo>
                    <a:pt x="3091" y="226"/>
                    <a:pt x="2586" y="0"/>
                    <a:pt x="2028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8" name="Google Shape;2788;p53"/>
          <p:cNvSpPr/>
          <p:nvPr/>
        </p:nvSpPr>
        <p:spPr>
          <a:xfrm>
            <a:off x="5172475" y="3540413"/>
            <a:ext cx="312581" cy="321520"/>
          </a:xfrm>
          <a:custGeom>
            <a:avLst/>
            <a:gdLst/>
            <a:ahLst/>
            <a:cxnLst/>
            <a:rect l="l" t="t" r="r" b="b"/>
            <a:pathLst>
              <a:path w="10001" h="10287" extrusionOk="0">
                <a:moveTo>
                  <a:pt x="10001" y="3715"/>
                </a:moveTo>
                <a:lnTo>
                  <a:pt x="0" y="0"/>
                </a:lnTo>
                <a:lnTo>
                  <a:pt x="3857" y="10287"/>
                </a:lnTo>
                <a:lnTo>
                  <a:pt x="5810" y="5905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789" name="Google Shape;2789;p53"/>
          <p:cNvGrpSpPr/>
          <p:nvPr/>
        </p:nvGrpSpPr>
        <p:grpSpPr>
          <a:xfrm>
            <a:off x="4678829" y="846036"/>
            <a:ext cx="940598" cy="630916"/>
            <a:chOff x="9590916" y="4186286"/>
            <a:chExt cx="940598" cy="630916"/>
          </a:xfrm>
        </p:grpSpPr>
        <p:sp>
          <p:nvSpPr>
            <p:cNvPr id="2790" name="Google Shape;2790;p53"/>
            <p:cNvSpPr/>
            <p:nvPr/>
          </p:nvSpPr>
          <p:spPr>
            <a:xfrm>
              <a:off x="9906338" y="4501716"/>
              <a:ext cx="309740" cy="309740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0" y="1"/>
                  </a:moveTo>
                  <a:lnTo>
                    <a:pt x="0" y="10726"/>
                  </a:lnTo>
                  <a:lnTo>
                    <a:pt x="8937" y="10726"/>
                  </a:lnTo>
                  <a:cubicBezTo>
                    <a:pt x="9924" y="10726"/>
                    <a:pt x="10725" y="9925"/>
                    <a:pt x="10725" y="8938"/>
                  </a:cubicBezTo>
                  <a:lnTo>
                    <a:pt x="107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53"/>
            <p:cNvSpPr/>
            <p:nvPr/>
          </p:nvSpPr>
          <p:spPr>
            <a:xfrm>
              <a:off x="10216050" y="4192004"/>
              <a:ext cx="309740" cy="309740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0" y="1"/>
                  </a:moveTo>
                  <a:lnTo>
                    <a:pt x="0" y="10726"/>
                  </a:lnTo>
                  <a:lnTo>
                    <a:pt x="8937" y="10726"/>
                  </a:lnTo>
                  <a:cubicBezTo>
                    <a:pt x="9924" y="10726"/>
                    <a:pt x="10725" y="9925"/>
                    <a:pt x="10725" y="8938"/>
                  </a:cubicBezTo>
                  <a:lnTo>
                    <a:pt x="107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53"/>
            <p:cNvSpPr/>
            <p:nvPr/>
          </p:nvSpPr>
          <p:spPr>
            <a:xfrm>
              <a:off x="9906345" y="4652513"/>
              <a:ext cx="158913" cy="158913"/>
            </a:xfrm>
            <a:custGeom>
              <a:avLst/>
              <a:gdLst/>
              <a:ahLst/>
              <a:cxnLst/>
              <a:rect l="l" t="t" r="r" b="b"/>
              <a:pathLst>
                <a:path w="5503" h="5503" extrusionOk="0">
                  <a:moveTo>
                    <a:pt x="0" y="0"/>
                  </a:moveTo>
                  <a:lnTo>
                    <a:pt x="0" y="5503"/>
                  </a:lnTo>
                  <a:lnTo>
                    <a:pt x="5503" y="5503"/>
                  </a:lnTo>
                  <a:lnTo>
                    <a:pt x="5503" y="918"/>
                  </a:lnTo>
                  <a:cubicBezTo>
                    <a:pt x="5503" y="411"/>
                    <a:pt x="5093" y="0"/>
                    <a:pt x="45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53"/>
            <p:cNvSpPr/>
            <p:nvPr/>
          </p:nvSpPr>
          <p:spPr>
            <a:xfrm>
              <a:off x="10279904" y="4255852"/>
              <a:ext cx="182044" cy="182044"/>
            </a:xfrm>
            <a:custGeom>
              <a:avLst/>
              <a:gdLst/>
              <a:ahLst/>
              <a:cxnLst/>
              <a:rect l="l" t="t" r="r" b="b"/>
              <a:pathLst>
                <a:path w="6304" h="6304" extrusionOk="0">
                  <a:moveTo>
                    <a:pt x="3152" y="1"/>
                  </a:moveTo>
                  <a:cubicBezTo>
                    <a:pt x="1411" y="1"/>
                    <a:pt x="0" y="1412"/>
                    <a:pt x="0" y="3152"/>
                  </a:cubicBezTo>
                  <a:cubicBezTo>
                    <a:pt x="0" y="4893"/>
                    <a:pt x="1411" y="6304"/>
                    <a:pt x="3152" y="6304"/>
                  </a:cubicBezTo>
                  <a:cubicBezTo>
                    <a:pt x="4892" y="6304"/>
                    <a:pt x="6303" y="4893"/>
                    <a:pt x="6303" y="3152"/>
                  </a:cubicBezTo>
                  <a:cubicBezTo>
                    <a:pt x="6303" y="1412"/>
                    <a:pt x="4892" y="1"/>
                    <a:pt x="31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53"/>
            <p:cNvSpPr/>
            <p:nvPr/>
          </p:nvSpPr>
          <p:spPr>
            <a:xfrm>
              <a:off x="9906345" y="4192004"/>
              <a:ext cx="309740" cy="309740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0" y="1"/>
                  </a:moveTo>
                  <a:lnTo>
                    <a:pt x="0" y="8938"/>
                  </a:lnTo>
                  <a:cubicBezTo>
                    <a:pt x="0" y="9925"/>
                    <a:pt x="801" y="10726"/>
                    <a:pt x="1788" y="10726"/>
                  </a:cubicBezTo>
                  <a:lnTo>
                    <a:pt x="10725" y="10726"/>
                  </a:lnTo>
                  <a:lnTo>
                    <a:pt x="107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53"/>
            <p:cNvSpPr/>
            <p:nvPr/>
          </p:nvSpPr>
          <p:spPr>
            <a:xfrm>
              <a:off x="9596663" y="4192004"/>
              <a:ext cx="309740" cy="309740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0" y="1"/>
                  </a:moveTo>
                  <a:lnTo>
                    <a:pt x="0" y="10726"/>
                  </a:lnTo>
                  <a:lnTo>
                    <a:pt x="8937" y="10726"/>
                  </a:lnTo>
                  <a:cubicBezTo>
                    <a:pt x="9924" y="10726"/>
                    <a:pt x="10725" y="9925"/>
                    <a:pt x="10725" y="8938"/>
                  </a:cubicBezTo>
                  <a:lnTo>
                    <a:pt x="107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53"/>
            <p:cNvSpPr/>
            <p:nvPr/>
          </p:nvSpPr>
          <p:spPr>
            <a:xfrm>
              <a:off x="9900599" y="4186286"/>
              <a:ext cx="321204" cy="321204"/>
            </a:xfrm>
            <a:custGeom>
              <a:avLst/>
              <a:gdLst/>
              <a:ahLst/>
              <a:cxnLst/>
              <a:rect l="l" t="t" r="r" b="b"/>
              <a:pathLst>
                <a:path w="11123" h="11123" extrusionOk="0">
                  <a:moveTo>
                    <a:pt x="10726" y="397"/>
                  </a:moveTo>
                  <a:lnTo>
                    <a:pt x="10726" y="10724"/>
                  </a:lnTo>
                  <a:lnTo>
                    <a:pt x="399" y="10724"/>
                  </a:lnTo>
                  <a:lnTo>
                    <a:pt x="399" y="397"/>
                  </a:lnTo>
                  <a:close/>
                  <a:moveTo>
                    <a:pt x="0" y="0"/>
                  </a:moveTo>
                  <a:lnTo>
                    <a:pt x="0" y="11122"/>
                  </a:lnTo>
                  <a:lnTo>
                    <a:pt x="11123" y="11122"/>
                  </a:lnTo>
                  <a:lnTo>
                    <a:pt x="11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53"/>
            <p:cNvSpPr/>
            <p:nvPr/>
          </p:nvSpPr>
          <p:spPr>
            <a:xfrm>
              <a:off x="9900599" y="4495968"/>
              <a:ext cx="321204" cy="321233"/>
            </a:xfrm>
            <a:custGeom>
              <a:avLst/>
              <a:gdLst/>
              <a:ahLst/>
              <a:cxnLst/>
              <a:rect l="l" t="t" r="r" b="b"/>
              <a:pathLst>
                <a:path w="11123" h="11124" extrusionOk="0">
                  <a:moveTo>
                    <a:pt x="10726" y="398"/>
                  </a:moveTo>
                  <a:lnTo>
                    <a:pt x="10726" y="10725"/>
                  </a:lnTo>
                  <a:lnTo>
                    <a:pt x="399" y="10725"/>
                  </a:lnTo>
                  <a:lnTo>
                    <a:pt x="399" y="398"/>
                  </a:lnTo>
                  <a:close/>
                  <a:moveTo>
                    <a:pt x="0" y="0"/>
                  </a:moveTo>
                  <a:lnTo>
                    <a:pt x="0" y="11124"/>
                  </a:lnTo>
                  <a:lnTo>
                    <a:pt x="11123" y="11124"/>
                  </a:lnTo>
                  <a:lnTo>
                    <a:pt x="11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53"/>
            <p:cNvSpPr/>
            <p:nvPr/>
          </p:nvSpPr>
          <p:spPr>
            <a:xfrm>
              <a:off x="10210310" y="4186286"/>
              <a:ext cx="321204" cy="321204"/>
            </a:xfrm>
            <a:custGeom>
              <a:avLst/>
              <a:gdLst/>
              <a:ahLst/>
              <a:cxnLst/>
              <a:rect l="l" t="t" r="r" b="b"/>
              <a:pathLst>
                <a:path w="11123" h="11123" extrusionOk="0">
                  <a:moveTo>
                    <a:pt x="10725" y="397"/>
                  </a:moveTo>
                  <a:lnTo>
                    <a:pt x="10725" y="10724"/>
                  </a:lnTo>
                  <a:lnTo>
                    <a:pt x="399" y="10724"/>
                  </a:lnTo>
                  <a:lnTo>
                    <a:pt x="399" y="397"/>
                  </a:lnTo>
                  <a:close/>
                  <a:moveTo>
                    <a:pt x="1" y="0"/>
                  </a:moveTo>
                  <a:lnTo>
                    <a:pt x="1" y="11122"/>
                  </a:lnTo>
                  <a:lnTo>
                    <a:pt x="11123" y="11122"/>
                  </a:lnTo>
                  <a:lnTo>
                    <a:pt x="11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53"/>
            <p:cNvSpPr/>
            <p:nvPr/>
          </p:nvSpPr>
          <p:spPr>
            <a:xfrm>
              <a:off x="9590916" y="4186286"/>
              <a:ext cx="321204" cy="321204"/>
            </a:xfrm>
            <a:custGeom>
              <a:avLst/>
              <a:gdLst/>
              <a:ahLst/>
              <a:cxnLst/>
              <a:rect l="l" t="t" r="r" b="b"/>
              <a:pathLst>
                <a:path w="11123" h="11123" extrusionOk="0">
                  <a:moveTo>
                    <a:pt x="10724" y="397"/>
                  </a:moveTo>
                  <a:lnTo>
                    <a:pt x="10724" y="10724"/>
                  </a:lnTo>
                  <a:lnTo>
                    <a:pt x="398" y="10724"/>
                  </a:lnTo>
                  <a:lnTo>
                    <a:pt x="398" y="397"/>
                  </a:lnTo>
                  <a:close/>
                  <a:moveTo>
                    <a:pt x="0" y="0"/>
                  </a:moveTo>
                  <a:lnTo>
                    <a:pt x="0" y="11122"/>
                  </a:lnTo>
                  <a:lnTo>
                    <a:pt x="11123" y="11122"/>
                  </a:lnTo>
                  <a:lnTo>
                    <a:pt x="11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0" name="Google Shape;2800;p53"/>
          <p:cNvSpPr/>
          <p:nvPr/>
        </p:nvSpPr>
        <p:spPr>
          <a:xfrm rot="516939">
            <a:off x="1139574" y="4918824"/>
            <a:ext cx="312554" cy="312554"/>
          </a:xfrm>
          <a:custGeom>
            <a:avLst/>
            <a:gdLst/>
            <a:ahLst/>
            <a:cxnLst/>
            <a:rect l="l" t="t" r="r" b="b"/>
            <a:pathLst>
              <a:path w="18823" h="18823" extrusionOk="0">
                <a:moveTo>
                  <a:pt x="6934" y="1"/>
                </a:moveTo>
                <a:lnTo>
                  <a:pt x="6934" y="6933"/>
                </a:lnTo>
                <a:lnTo>
                  <a:pt x="1" y="6933"/>
                </a:lnTo>
                <a:lnTo>
                  <a:pt x="1" y="11890"/>
                </a:lnTo>
                <a:lnTo>
                  <a:pt x="6934" y="11890"/>
                </a:lnTo>
                <a:lnTo>
                  <a:pt x="6934" y="18823"/>
                </a:lnTo>
                <a:lnTo>
                  <a:pt x="11890" y="18823"/>
                </a:lnTo>
                <a:lnTo>
                  <a:pt x="11890" y="11890"/>
                </a:lnTo>
                <a:lnTo>
                  <a:pt x="18823" y="11890"/>
                </a:lnTo>
                <a:lnTo>
                  <a:pt x="18823" y="6933"/>
                </a:lnTo>
                <a:lnTo>
                  <a:pt x="11890" y="6933"/>
                </a:lnTo>
                <a:lnTo>
                  <a:pt x="11890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1" name="Google Shape;2801;p53"/>
          <p:cNvSpPr/>
          <p:nvPr/>
        </p:nvSpPr>
        <p:spPr>
          <a:xfrm rot="1069685">
            <a:off x="214839" y="262605"/>
            <a:ext cx="271074" cy="271074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2" name="Google Shape;2802;p53"/>
          <p:cNvSpPr/>
          <p:nvPr/>
        </p:nvSpPr>
        <p:spPr>
          <a:xfrm>
            <a:off x="563727" y="4663563"/>
            <a:ext cx="312549" cy="312549"/>
          </a:xfrm>
          <a:custGeom>
            <a:avLst/>
            <a:gdLst/>
            <a:ahLst/>
            <a:cxnLst/>
            <a:rect l="l" t="t" r="r" b="b"/>
            <a:pathLst>
              <a:path w="16815" h="16815" extrusionOk="0">
                <a:moveTo>
                  <a:pt x="3504" y="0"/>
                </a:moveTo>
                <a:lnTo>
                  <a:pt x="0" y="3506"/>
                </a:lnTo>
                <a:lnTo>
                  <a:pt x="4903" y="8407"/>
                </a:lnTo>
                <a:lnTo>
                  <a:pt x="0" y="13309"/>
                </a:lnTo>
                <a:lnTo>
                  <a:pt x="3504" y="16814"/>
                </a:lnTo>
                <a:lnTo>
                  <a:pt x="8407" y="11912"/>
                </a:lnTo>
                <a:lnTo>
                  <a:pt x="13309" y="16814"/>
                </a:lnTo>
                <a:lnTo>
                  <a:pt x="16814" y="13309"/>
                </a:lnTo>
                <a:lnTo>
                  <a:pt x="11911" y="8407"/>
                </a:lnTo>
                <a:lnTo>
                  <a:pt x="16814" y="3506"/>
                </a:lnTo>
                <a:lnTo>
                  <a:pt x="13309" y="0"/>
                </a:lnTo>
                <a:lnTo>
                  <a:pt x="8407" y="4903"/>
                </a:lnTo>
                <a:lnTo>
                  <a:pt x="3504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3" name="Google Shape;2803;p53"/>
          <p:cNvSpPr/>
          <p:nvPr/>
        </p:nvSpPr>
        <p:spPr>
          <a:xfrm rot="991083">
            <a:off x="5718265" y="2631894"/>
            <a:ext cx="160822" cy="160822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773;p40">
            <a:extLst>
              <a:ext uri="{FF2B5EF4-FFF2-40B4-BE49-F238E27FC236}">
                <a16:creationId xmlns:a16="http://schemas.microsoft.com/office/drawing/2014/main" id="{7145E06A-7E08-913E-FE62-C9DF4FAF4D14}"/>
              </a:ext>
            </a:extLst>
          </p:cNvPr>
          <p:cNvSpPr txBox="1"/>
          <p:nvPr/>
        </p:nvSpPr>
        <p:spPr>
          <a:xfrm>
            <a:off x="720001" y="737026"/>
            <a:ext cx="246608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#</a:t>
            </a:r>
            <a:r>
              <a:rPr lang="en" sz="1000" dirty="0" err="1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lophocdaonguoc</a:t>
            </a:r>
            <a:endParaRPr sz="1000" dirty="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28412542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2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2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12 -0.00525 -0.00608 -0.01018 -0.00729 -0.01265 C -0.00833 -0.01512 -0.00781 -0.01512 -0.00729 -0.01481 " pathEditMode="relative" ptsTypes="AAA">
                                      <p:cBhvr>
                                        <p:cTn id="15" dur="2000" fill="hold"/>
                                        <p:tgtEl>
                                          <p:spTgt spid="27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12 -0.00525 -0.00608 -0.01018 -0.00729 -0.01265 C -0.00833 -0.01512 -0.00781 -0.01512 -0.00729 -0.01481 " pathEditMode="relative" ptsTypes="AAA">
                                      <p:cBhvr>
                                        <p:cTn id="17" dur="2000" fill="hold"/>
                                        <p:tgtEl>
                                          <p:spTgt spid="27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2 -0.02129 L 0.021 -0.00432 L 0.021 -0.00432 L 0.00798 -0.00648 " pathEditMode="relative" ptsTypes="AAAA">
                                      <p:cBhvr>
                                        <p:cTn id="19" dur="3000" fill="hold"/>
                                        <p:tgtEl>
                                          <p:spTgt spid="27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-0.01605 L -8.33333E-7 -0.02871 L -8.33333E-7 -0.02871 L -8.33333E-7 -0.02871 " pathEditMode="relative" ptsTypes="AAAA">
                                      <p:cBhvr>
                                        <p:cTn id="39" dur="2000" fill="hold"/>
                                        <p:tgtEl>
                                          <p:spTgt spid="27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243 -0.01049 L -0.00243 -0.01049 " pathEditMode="relative" ptsTypes="AAA">
                                      <p:cBhvr>
                                        <p:cTn id="41" dur="2000" fill="hold"/>
                                        <p:tgtEl>
                                          <p:spTgt spid="28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59 -0.00648 " pathEditMode="relative" ptsTypes="AA">
                                      <p:cBhvr>
                                        <p:cTn id="43" dur="2000" fill="hold"/>
                                        <p:tgtEl>
                                          <p:spTgt spid="28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59 -0.01049 L -0.0059 -0.01049 " pathEditMode="relative" ptsTypes="AAA">
                                      <p:cBhvr>
                                        <p:cTn id="45" dur="2000" fill="hold"/>
                                        <p:tgtEl>
                                          <p:spTgt spid="28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348 -0.01482 L -0.00348 -0.01482 " pathEditMode="relative" ptsTypes="AAA">
                                      <p:cBhvr>
                                        <p:cTn id="47" dur="2000" fill="hold"/>
                                        <p:tgtEl>
                                          <p:spTgt spid="28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2" grpId="0"/>
      <p:bldP spid="2733" grpId="0" animBg="1"/>
      <p:bldP spid="2761" grpId="0" build="p"/>
      <p:bldP spid="2800" grpId="0" animBg="1"/>
      <p:bldP spid="2801" grpId="0" animBg="1"/>
      <p:bldP spid="2802" grpId="0" animBg="1"/>
      <p:bldP spid="280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p47"/>
          <p:cNvSpPr txBox="1">
            <a:spLocks noGrp="1"/>
          </p:cNvSpPr>
          <p:nvPr>
            <p:ph type="title"/>
          </p:nvPr>
        </p:nvSpPr>
        <p:spPr>
          <a:xfrm>
            <a:off x="720000" y="797775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MÌNH CÙNG THỬ NHÉ!</a:t>
            </a:r>
            <a:endParaRPr dirty="0"/>
          </a:p>
        </p:txBody>
      </p:sp>
      <p:grpSp>
        <p:nvGrpSpPr>
          <p:cNvPr id="2207" name="Google Shape;2207;p47"/>
          <p:cNvGrpSpPr/>
          <p:nvPr/>
        </p:nvGrpSpPr>
        <p:grpSpPr>
          <a:xfrm>
            <a:off x="505350" y="1455825"/>
            <a:ext cx="4539553" cy="3320850"/>
            <a:chOff x="4118700" y="573225"/>
            <a:chExt cx="4539553" cy="3320850"/>
          </a:xfrm>
        </p:grpSpPr>
        <p:grpSp>
          <p:nvGrpSpPr>
            <p:cNvPr id="2208" name="Google Shape;2208;p47"/>
            <p:cNvGrpSpPr/>
            <p:nvPr/>
          </p:nvGrpSpPr>
          <p:grpSpPr>
            <a:xfrm>
              <a:off x="4118700" y="573225"/>
              <a:ext cx="4539553" cy="3320850"/>
              <a:chOff x="4018428" y="573225"/>
              <a:chExt cx="4405622" cy="3320850"/>
            </a:xfrm>
          </p:grpSpPr>
          <p:sp>
            <p:nvSpPr>
              <p:cNvPr id="2209" name="Google Shape;2209;p47"/>
              <p:cNvSpPr/>
              <p:nvPr/>
            </p:nvSpPr>
            <p:spPr>
              <a:xfrm>
                <a:off x="4018428" y="573225"/>
                <a:ext cx="4405200" cy="426900"/>
              </a:xfrm>
              <a:prstGeom prst="roundRect">
                <a:avLst>
                  <a:gd name="adj" fmla="val 26774"/>
                </a:avLst>
              </a:prstGeom>
              <a:solidFill>
                <a:schemeClr val="accent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47"/>
              <p:cNvSpPr/>
              <p:nvPr/>
            </p:nvSpPr>
            <p:spPr>
              <a:xfrm>
                <a:off x="4020651" y="904875"/>
                <a:ext cx="4403400" cy="29892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1" name="Google Shape;2211;p47"/>
            <p:cNvGrpSpPr/>
            <p:nvPr/>
          </p:nvGrpSpPr>
          <p:grpSpPr>
            <a:xfrm>
              <a:off x="7842475" y="646225"/>
              <a:ext cx="706370" cy="198722"/>
              <a:chOff x="7438100" y="656825"/>
              <a:chExt cx="706370" cy="198722"/>
            </a:xfrm>
          </p:grpSpPr>
          <p:sp>
            <p:nvSpPr>
              <p:cNvPr id="2212" name="Google Shape;2212;p47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47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47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47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47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47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47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47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47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47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47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47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47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26" name="Google Shape;2226;p47"/>
          <p:cNvSpPr txBox="1"/>
          <p:nvPr/>
        </p:nvSpPr>
        <p:spPr>
          <a:xfrm>
            <a:off x="563727" y="3951850"/>
            <a:ext cx="4514296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2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2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2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nhấc</a:t>
            </a:r>
            <a:r>
              <a:rPr lang="en-US" sz="2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2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2236" name="Google Shape;2236;p47"/>
          <p:cNvGrpSpPr/>
          <p:nvPr/>
        </p:nvGrpSpPr>
        <p:grpSpPr>
          <a:xfrm>
            <a:off x="7158824" y="995623"/>
            <a:ext cx="1042108" cy="564966"/>
            <a:chOff x="7254074" y="1112748"/>
            <a:chExt cx="1042108" cy="564966"/>
          </a:xfrm>
        </p:grpSpPr>
        <p:sp>
          <p:nvSpPr>
            <p:cNvPr id="2237" name="Google Shape;2237;p47"/>
            <p:cNvSpPr/>
            <p:nvPr/>
          </p:nvSpPr>
          <p:spPr>
            <a:xfrm rot="-5400000" flipH="1">
              <a:off x="7840287" y="1525449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0" y="1"/>
                    <a:pt x="0" y="711"/>
                    <a:pt x="0" y="1587"/>
                  </a:cubicBezTo>
                  <a:cubicBezTo>
                    <a:pt x="0" y="2464"/>
                    <a:pt x="710" y="3175"/>
                    <a:pt x="1587" y="3175"/>
                  </a:cubicBezTo>
                  <a:cubicBezTo>
                    <a:pt x="2464" y="3175"/>
                    <a:pt x="3174" y="2464"/>
                    <a:pt x="3174" y="1587"/>
                  </a:cubicBezTo>
                  <a:cubicBezTo>
                    <a:pt x="3174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47"/>
            <p:cNvSpPr/>
            <p:nvPr/>
          </p:nvSpPr>
          <p:spPr>
            <a:xfrm rot="-5400000" flipH="1">
              <a:off x="7831326" y="1112725"/>
              <a:ext cx="161249" cy="161294"/>
            </a:xfrm>
            <a:custGeom>
              <a:avLst/>
              <a:gdLst/>
              <a:ahLst/>
              <a:cxnLst/>
              <a:rect l="l" t="t" r="r" b="b"/>
              <a:pathLst>
                <a:path w="3572" h="3573" extrusionOk="0">
                  <a:moveTo>
                    <a:pt x="1785" y="398"/>
                  </a:moveTo>
                  <a:cubicBezTo>
                    <a:pt x="2551" y="398"/>
                    <a:pt x="3174" y="1022"/>
                    <a:pt x="3174" y="1786"/>
                  </a:cubicBezTo>
                  <a:cubicBezTo>
                    <a:pt x="3174" y="2552"/>
                    <a:pt x="2551" y="3174"/>
                    <a:pt x="1785" y="3174"/>
                  </a:cubicBezTo>
                  <a:cubicBezTo>
                    <a:pt x="1021" y="3174"/>
                    <a:pt x="397" y="2552"/>
                    <a:pt x="397" y="1786"/>
                  </a:cubicBezTo>
                  <a:cubicBezTo>
                    <a:pt x="397" y="1022"/>
                    <a:pt x="1021" y="398"/>
                    <a:pt x="1785" y="398"/>
                  </a:cubicBezTo>
                  <a:close/>
                  <a:moveTo>
                    <a:pt x="1785" y="0"/>
                  </a:moveTo>
                  <a:cubicBezTo>
                    <a:pt x="801" y="0"/>
                    <a:pt x="0" y="802"/>
                    <a:pt x="0" y="1786"/>
                  </a:cubicBezTo>
                  <a:cubicBezTo>
                    <a:pt x="0" y="2772"/>
                    <a:pt x="801" y="3572"/>
                    <a:pt x="1785" y="3572"/>
                  </a:cubicBezTo>
                  <a:cubicBezTo>
                    <a:pt x="2771" y="3572"/>
                    <a:pt x="3571" y="2772"/>
                    <a:pt x="3571" y="1786"/>
                  </a:cubicBezTo>
                  <a:cubicBezTo>
                    <a:pt x="3571" y="802"/>
                    <a:pt x="2771" y="0"/>
                    <a:pt x="1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47"/>
            <p:cNvSpPr/>
            <p:nvPr/>
          </p:nvSpPr>
          <p:spPr>
            <a:xfrm rot="-5400000" flipH="1">
              <a:off x="8143826" y="1121686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1" y="1"/>
                    <a:pt x="1" y="711"/>
                    <a:pt x="1" y="1588"/>
                  </a:cubicBezTo>
                  <a:cubicBezTo>
                    <a:pt x="1" y="2464"/>
                    <a:pt x="711" y="3175"/>
                    <a:pt x="1587" y="3175"/>
                  </a:cubicBezTo>
                  <a:cubicBezTo>
                    <a:pt x="2464" y="3175"/>
                    <a:pt x="3175" y="2464"/>
                    <a:pt x="3175" y="1588"/>
                  </a:cubicBezTo>
                  <a:cubicBezTo>
                    <a:pt x="3175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47"/>
            <p:cNvSpPr/>
            <p:nvPr/>
          </p:nvSpPr>
          <p:spPr>
            <a:xfrm rot="-5400000" flipH="1">
              <a:off x="8134888" y="1516420"/>
              <a:ext cx="161249" cy="161339"/>
            </a:xfrm>
            <a:custGeom>
              <a:avLst/>
              <a:gdLst/>
              <a:ahLst/>
              <a:cxnLst/>
              <a:rect l="l" t="t" r="r" b="b"/>
              <a:pathLst>
                <a:path w="3572" h="3574" extrusionOk="0">
                  <a:moveTo>
                    <a:pt x="1787" y="399"/>
                  </a:moveTo>
                  <a:cubicBezTo>
                    <a:pt x="2551" y="399"/>
                    <a:pt x="3174" y="1021"/>
                    <a:pt x="3174" y="1787"/>
                  </a:cubicBezTo>
                  <a:cubicBezTo>
                    <a:pt x="3174" y="2553"/>
                    <a:pt x="2551" y="3175"/>
                    <a:pt x="1787" y="3175"/>
                  </a:cubicBezTo>
                  <a:cubicBezTo>
                    <a:pt x="1021" y="3175"/>
                    <a:pt x="398" y="2553"/>
                    <a:pt x="398" y="1787"/>
                  </a:cubicBezTo>
                  <a:cubicBezTo>
                    <a:pt x="398" y="1021"/>
                    <a:pt x="1021" y="399"/>
                    <a:pt x="1787" y="399"/>
                  </a:cubicBezTo>
                  <a:close/>
                  <a:moveTo>
                    <a:pt x="1787" y="1"/>
                  </a:moveTo>
                  <a:cubicBezTo>
                    <a:pt x="801" y="1"/>
                    <a:pt x="0" y="802"/>
                    <a:pt x="0" y="1787"/>
                  </a:cubicBezTo>
                  <a:cubicBezTo>
                    <a:pt x="0" y="2771"/>
                    <a:pt x="801" y="3573"/>
                    <a:pt x="1787" y="3573"/>
                  </a:cubicBezTo>
                  <a:cubicBezTo>
                    <a:pt x="2771" y="3573"/>
                    <a:pt x="3572" y="2771"/>
                    <a:pt x="3572" y="1787"/>
                  </a:cubicBezTo>
                  <a:cubicBezTo>
                    <a:pt x="3572" y="802"/>
                    <a:pt x="2771" y="1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47"/>
            <p:cNvSpPr/>
            <p:nvPr/>
          </p:nvSpPr>
          <p:spPr>
            <a:xfrm rot="-5400000" flipH="1">
              <a:off x="7254074" y="1525449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0" y="1"/>
                    <a:pt x="0" y="711"/>
                    <a:pt x="0" y="1587"/>
                  </a:cubicBezTo>
                  <a:cubicBezTo>
                    <a:pt x="0" y="2464"/>
                    <a:pt x="710" y="3175"/>
                    <a:pt x="1587" y="3175"/>
                  </a:cubicBezTo>
                  <a:cubicBezTo>
                    <a:pt x="2464" y="3175"/>
                    <a:pt x="3174" y="2464"/>
                    <a:pt x="3174" y="1587"/>
                  </a:cubicBezTo>
                  <a:cubicBezTo>
                    <a:pt x="3174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47"/>
            <p:cNvSpPr/>
            <p:nvPr/>
          </p:nvSpPr>
          <p:spPr>
            <a:xfrm rot="-5400000" flipH="1">
              <a:off x="7557614" y="1121686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1" y="1"/>
                    <a:pt x="1" y="711"/>
                    <a:pt x="1" y="1588"/>
                  </a:cubicBezTo>
                  <a:cubicBezTo>
                    <a:pt x="1" y="2464"/>
                    <a:pt x="711" y="3175"/>
                    <a:pt x="1587" y="3175"/>
                  </a:cubicBezTo>
                  <a:cubicBezTo>
                    <a:pt x="2464" y="3175"/>
                    <a:pt x="3175" y="2464"/>
                    <a:pt x="3175" y="1588"/>
                  </a:cubicBezTo>
                  <a:cubicBezTo>
                    <a:pt x="3175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47"/>
            <p:cNvSpPr/>
            <p:nvPr/>
          </p:nvSpPr>
          <p:spPr>
            <a:xfrm rot="-5400000" flipH="1">
              <a:off x="7548676" y="1516420"/>
              <a:ext cx="161249" cy="161339"/>
            </a:xfrm>
            <a:custGeom>
              <a:avLst/>
              <a:gdLst/>
              <a:ahLst/>
              <a:cxnLst/>
              <a:rect l="l" t="t" r="r" b="b"/>
              <a:pathLst>
                <a:path w="3572" h="3574" extrusionOk="0">
                  <a:moveTo>
                    <a:pt x="1787" y="399"/>
                  </a:moveTo>
                  <a:cubicBezTo>
                    <a:pt x="2551" y="399"/>
                    <a:pt x="3174" y="1021"/>
                    <a:pt x="3174" y="1787"/>
                  </a:cubicBezTo>
                  <a:cubicBezTo>
                    <a:pt x="3174" y="2553"/>
                    <a:pt x="2551" y="3175"/>
                    <a:pt x="1787" y="3175"/>
                  </a:cubicBezTo>
                  <a:cubicBezTo>
                    <a:pt x="1021" y="3175"/>
                    <a:pt x="398" y="2553"/>
                    <a:pt x="398" y="1787"/>
                  </a:cubicBezTo>
                  <a:cubicBezTo>
                    <a:pt x="398" y="1021"/>
                    <a:pt x="1021" y="399"/>
                    <a:pt x="1787" y="399"/>
                  </a:cubicBezTo>
                  <a:close/>
                  <a:moveTo>
                    <a:pt x="1787" y="1"/>
                  </a:moveTo>
                  <a:cubicBezTo>
                    <a:pt x="801" y="1"/>
                    <a:pt x="0" y="802"/>
                    <a:pt x="0" y="1787"/>
                  </a:cubicBezTo>
                  <a:cubicBezTo>
                    <a:pt x="0" y="2771"/>
                    <a:pt x="801" y="3573"/>
                    <a:pt x="1787" y="3573"/>
                  </a:cubicBezTo>
                  <a:cubicBezTo>
                    <a:pt x="2771" y="3573"/>
                    <a:pt x="3572" y="2771"/>
                    <a:pt x="3572" y="1787"/>
                  </a:cubicBezTo>
                  <a:cubicBezTo>
                    <a:pt x="3572" y="802"/>
                    <a:pt x="2771" y="1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5" name="Google Shape;2245;p47"/>
          <p:cNvSpPr/>
          <p:nvPr/>
        </p:nvSpPr>
        <p:spPr>
          <a:xfrm rot="516939">
            <a:off x="8518949" y="1121837"/>
            <a:ext cx="312554" cy="312554"/>
          </a:xfrm>
          <a:custGeom>
            <a:avLst/>
            <a:gdLst/>
            <a:ahLst/>
            <a:cxnLst/>
            <a:rect l="l" t="t" r="r" b="b"/>
            <a:pathLst>
              <a:path w="18823" h="18823" extrusionOk="0">
                <a:moveTo>
                  <a:pt x="6934" y="1"/>
                </a:moveTo>
                <a:lnTo>
                  <a:pt x="6934" y="6933"/>
                </a:lnTo>
                <a:lnTo>
                  <a:pt x="1" y="6933"/>
                </a:lnTo>
                <a:lnTo>
                  <a:pt x="1" y="11890"/>
                </a:lnTo>
                <a:lnTo>
                  <a:pt x="6934" y="11890"/>
                </a:lnTo>
                <a:lnTo>
                  <a:pt x="6934" y="18823"/>
                </a:lnTo>
                <a:lnTo>
                  <a:pt x="11890" y="18823"/>
                </a:lnTo>
                <a:lnTo>
                  <a:pt x="11890" y="11890"/>
                </a:lnTo>
                <a:lnTo>
                  <a:pt x="18823" y="11890"/>
                </a:lnTo>
                <a:lnTo>
                  <a:pt x="18823" y="6933"/>
                </a:lnTo>
                <a:lnTo>
                  <a:pt x="11890" y="6933"/>
                </a:lnTo>
                <a:lnTo>
                  <a:pt x="11890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47"/>
          <p:cNvSpPr/>
          <p:nvPr/>
        </p:nvSpPr>
        <p:spPr>
          <a:xfrm rot="-899833">
            <a:off x="378320" y="3057728"/>
            <a:ext cx="196711" cy="196711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47"/>
          <p:cNvSpPr/>
          <p:nvPr/>
        </p:nvSpPr>
        <p:spPr>
          <a:xfrm rot="991083">
            <a:off x="8220465" y="4675294"/>
            <a:ext cx="160822" cy="160822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8" name="Google Shape;2248;p47"/>
          <p:cNvGrpSpPr/>
          <p:nvPr/>
        </p:nvGrpSpPr>
        <p:grpSpPr>
          <a:xfrm>
            <a:off x="238041" y="797166"/>
            <a:ext cx="671833" cy="565501"/>
            <a:chOff x="1743325" y="1842325"/>
            <a:chExt cx="908250" cy="764500"/>
          </a:xfrm>
        </p:grpSpPr>
        <p:sp>
          <p:nvSpPr>
            <p:cNvPr id="2249" name="Google Shape;2249;p47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47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47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7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3" name="Google Shape;2253;p47"/>
          <p:cNvSpPr/>
          <p:nvPr/>
        </p:nvSpPr>
        <p:spPr>
          <a:xfrm>
            <a:off x="563727" y="1248063"/>
            <a:ext cx="312549" cy="312549"/>
          </a:xfrm>
          <a:custGeom>
            <a:avLst/>
            <a:gdLst/>
            <a:ahLst/>
            <a:cxnLst/>
            <a:rect l="l" t="t" r="r" b="b"/>
            <a:pathLst>
              <a:path w="16815" h="16815" extrusionOk="0">
                <a:moveTo>
                  <a:pt x="3504" y="0"/>
                </a:moveTo>
                <a:lnTo>
                  <a:pt x="0" y="3506"/>
                </a:lnTo>
                <a:lnTo>
                  <a:pt x="4903" y="8407"/>
                </a:lnTo>
                <a:lnTo>
                  <a:pt x="0" y="13309"/>
                </a:lnTo>
                <a:lnTo>
                  <a:pt x="3504" y="16814"/>
                </a:lnTo>
                <a:lnTo>
                  <a:pt x="8407" y="11912"/>
                </a:lnTo>
                <a:lnTo>
                  <a:pt x="13309" y="16814"/>
                </a:lnTo>
                <a:lnTo>
                  <a:pt x="16814" y="13309"/>
                </a:lnTo>
                <a:lnTo>
                  <a:pt x="11911" y="8407"/>
                </a:lnTo>
                <a:lnTo>
                  <a:pt x="16814" y="3506"/>
                </a:lnTo>
                <a:lnTo>
                  <a:pt x="13309" y="0"/>
                </a:lnTo>
                <a:lnTo>
                  <a:pt x="8407" y="4903"/>
                </a:lnTo>
                <a:lnTo>
                  <a:pt x="3504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45C04AA-D9F2-2C98-D3D6-4F7AB79596B6}"/>
              </a:ext>
            </a:extLst>
          </p:cNvPr>
          <p:cNvGrpSpPr/>
          <p:nvPr/>
        </p:nvGrpSpPr>
        <p:grpSpPr>
          <a:xfrm>
            <a:off x="1789834" y="2416127"/>
            <a:ext cx="2062368" cy="1479912"/>
            <a:chOff x="2514600" y="2057400"/>
            <a:chExt cx="3276600" cy="2819400"/>
          </a:xfrm>
        </p:grpSpPr>
        <p:grpSp>
          <p:nvGrpSpPr>
            <p:cNvPr id="3" name="Group 30">
              <a:extLst>
                <a:ext uri="{FF2B5EF4-FFF2-40B4-BE49-F238E27FC236}">
                  <a16:creationId xmlns:a16="http://schemas.microsoft.com/office/drawing/2014/main" id="{0D07F926-45B1-E145-54BD-D612B9B80E6F}"/>
                </a:ext>
              </a:extLst>
            </p:cNvPr>
            <p:cNvGrpSpPr/>
            <p:nvPr/>
          </p:nvGrpSpPr>
          <p:grpSpPr>
            <a:xfrm>
              <a:off x="2514600" y="2057400"/>
              <a:ext cx="533400" cy="2819400"/>
              <a:chOff x="2514600" y="2057400"/>
              <a:chExt cx="533400" cy="281940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ED254AB-343E-48B3-61B7-ADC98694FBD3}"/>
                  </a:ext>
                </a:extLst>
              </p:cNvPr>
              <p:cNvSpPr/>
              <p:nvPr/>
            </p:nvSpPr>
            <p:spPr>
              <a:xfrm>
                <a:off x="2514600" y="2057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8498119-8809-0D81-86EE-B8C63D6391CE}"/>
                  </a:ext>
                </a:extLst>
              </p:cNvPr>
              <p:cNvSpPr/>
              <p:nvPr/>
            </p:nvSpPr>
            <p:spPr>
              <a:xfrm>
                <a:off x="2514600" y="3200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A7933CC7-B56C-EC67-F925-77E184A044A5}"/>
                  </a:ext>
                </a:extLst>
              </p:cNvPr>
              <p:cNvSpPr/>
              <p:nvPr/>
            </p:nvSpPr>
            <p:spPr>
              <a:xfrm>
                <a:off x="2514600" y="4343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</p:grpSp>
        <p:grpSp>
          <p:nvGrpSpPr>
            <p:cNvPr id="4" name="Group 31">
              <a:extLst>
                <a:ext uri="{FF2B5EF4-FFF2-40B4-BE49-F238E27FC236}">
                  <a16:creationId xmlns:a16="http://schemas.microsoft.com/office/drawing/2014/main" id="{C088D457-E877-8B77-4721-7505BC76C870}"/>
                </a:ext>
              </a:extLst>
            </p:cNvPr>
            <p:cNvGrpSpPr/>
            <p:nvPr/>
          </p:nvGrpSpPr>
          <p:grpSpPr>
            <a:xfrm>
              <a:off x="3886200" y="2057400"/>
              <a:ext cx="533400" cy="2819400"/>
              <a:chOff x="4038600" y="2057400"/>
              <a:chExt cx="533400" cy="2819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6C675CCB-8E60-3673-4B12-1FFC82C2DDC9}"/>
                  </a:ext>
                </a:extLst>
              </p:cNvPr>
              <p:cNvSpPr/>
              <p:nvPr/>
            </p:nvSpPr>
            <p:spPr>
              <a:xfrm>
                <a:off x="4038600" y="2057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ADA7585-4586-E92A-9A45-06E37FA17251}"/>
                  </a:ext>
                </a:extLst>
              </p:cNvPr>
              <p:cNvSpPr/>
              <p:nvPr/>
            </p:nvSpPr>
            <p:spPr>
              <a:xfrm>
                <a:off x="4038600" y="3200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2F04CF4B-AD56-BF2E-BE7E-BE9D5B14CA15}"/>
                  </a:ext>
                </a:extLst>
              </p:cNvPr>
              <p:cNvSpPr/>
              <p:nvPr/>
            </p:nvSpPr>
            <p:spPr>
              <a:xfrm>
                <a:off x="4038600" y="4343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</p:grpSp>
        <p:grpSp>
          <p:nvGrpSpPr>
            <p:cNvPr id="5" name="Group 32">
              <a:extLst>
                <a:ext uri="{FF2B5EF4-FFF2-40B4-BE49-F238E27FC236}">
                  <a16:creationId xmlns:a16="http://schemas.microsoft.com/office/drawing/2014/main" id="{81970C89-42D6-4E8F-F679-1E58EEF97CFD}"/>
                </a:ext>
              </a:extLst>
            </p:cNvPr>
            <p:cNvGrpSpPr/>
            <p:nvPr/>
          </p:nvGrpSpPr>
          <p:grpSpPr>
            <a:xfrm>
              <a:off x="5257800" y="2057400"/>
              <a:ext cx="533400" cy="2819400"/>
              <a:chOff x="5562600" y="2057400"/>
              <a:chExt cx="533400" cy="2819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C0EF836-6BAD-01B7-BD60-11F870FA0129}"/>
                  </a:ext>
                </a:extLst>
              </p:cNvPr>
              <p:cNvSpPr/>
              <p:nvPr/>
            </p:nvSpPr>
            <p:spPr>
              <a:xfrm>
                <a:off x="5562600" y="2057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0A40271-9A76-AD45-D744-9B780E1C686D}"/>
                  </a:ext>
                </a:extLst>
              </p:cNvPr>
              <p:cNvSpPr/>
              <p:nvPr/>
            </p:nvSpPr>
            <p:spPr>
              <a:xfrm>
                <a:off x="5562600" y="3200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8EDD7CCF-F3CA-AB3C-60AF-D87B100A86D6}"/>
                  </a:ext>
                </a:extLst>
              </p:cNvPr>
              <p:cNvSpPr/>
              <p:nvPr/>
            </p:nvSpPr>
            <p:spPr>
              <a:xfrm>
                <a:off x="5562600" y="4343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24CA0D3-CD9E-A067-A859-47176FA4DB0A}"/>
              </a:ext>
            </a:extLst>
          </p:cNvPr>
          <p:cNvSpPr txBox="1"/>
          <p:nvPr/>
        </p:nvSpPr>
        <p:spPr>
          <a:xfrm>
            <a:off x="502691" y="1828180"/>
            <a:ext cx="46087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9 </a:t>
            </a:r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7" name="Google Shape;1773;p40">
            <a:extLst>
              <a:ext uri="{FF2B5EF4-FFF2-40B4-BE49-F238E27FC236}">
                <a16:creationId xmlns:a16="http://schemas.microsoft.com/office/drawing/2014/main" id="{73F510A6-F97D-05A2-2564-9619AD815BB3}"/>
              </a:ext>
            </a:extLst>
          </p:cNvPr>
          <p:cNvSpPr txBox="1"/>
          <p:nvPr/>
        </p:nvSpPr>
        <p:spPr>
          <a:xfrm>
            <a:off x="724661" y="426230"/>
            <a:ext cx="246608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#</a:t>
            </a:r>
            <a:r>
              <a:rPr lang="en" sz="1000" dirty="0" err="1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lophocdaonguoc</a:t>
            </a:r>
            <a:endParaRPr sz="1000" dirty="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3FF8222-F60F-A7D8-4C23-E6A767008098}"/>
              </a:ext>
            </a:extLst>
          </p:cNvPr>
          <p:cNvGrpSpPr/>
          <p:nvPr/>
        </p:nvGrpSpPr>
        <p:grpSpPr>
          <a:xfrm>
            <a:off x="5474745" y="1935090"/>
            <a:ext cx="1042975" cy="772450"/>
            <a:chOff x="2514600" y="2057400"/>
            <a:chExt cx="3276600" cy="2819400"/>
          </a:xfrm>
        </p:grpSpPr>
        <p:grpSp>
          <p:nvGrpSpPr>
            <p:cNvPr id="45" name="Group 30">
              <a:extLst>
                <a:ext uri="{FF2B5EF4-FFF2-40B4-BE49-F238E27FC236}">
                  <a16:creationId xmlns:a16="http://schemas.microsoft.com/office/drawing/2014/main" id="{6C1BF2BE-ABAA-5A93-A7A6-5766FE368B5F}"/>
                </a:ext>
              </a:extLst>
            </p:cNvPr>
            <p:cNvGrpSpPr/>
            <p:nvPr/>
          </p:nvGrpSpPr>
          <p:grpSpPr>
            <a:xfrm>
              <a:off x="2514600" y="2057400"/>
              <a:ext cx="533400" cy="2819400"/>
              <a:chOff x="2514600" y="2057400"/>
              <a:chExt cx="533400" cy="281940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8F578E7-4877-3678-6948-BBAB7C2A7F00}"/>
                  </a:ext>
                </a:extLst>
              </p:cNvPr>
              <p:cNvSpPr/>
              <p:nvPr/>
            </p:nvSpPr>
            <p:spPr>
              <a:xfrm>
                <a:off x="2514600" y="2057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AF4AEADA-7A71-E2A2-4B8B-C3927BC30BDE}"/>
                  </a:ext>
                </a:extLst>
              </p:cNvPr>
              <p:cNvSpPr/>
              <p:nvPr/>
            </p:nvSpPr>
            <p:spPr>
              <a:xfrm>
                <a:off x="2514600" y="3200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4EA7B1D2-3C4F-642D-6BF8-906C00D227BE}"/>
                  </a:ext>
                </a:extLst>
              </p:cNvPr>
              <p:cNvSpPr/>
              <p:nvPr/>
            </p:nvSpPr>
            <p:spPr>
              <a:xfrm>
                <a:off x="2514600" y="4343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</p:grpSp>
        <p:grpSp>
          <p:nvGrpSpPr>
            <p:cNvPr id="46" name="Group 31">
              <a:extLst>
                <a:ext uri="{FF2B5EF4-FFF2-40B4-BE49-F238E27FC236}">
                  <a16:creationId xmlns:a16="http://schemas.microsoft.com/office/drawing/2014/main" id="{15B042D5-0604-9F57-B9B6-6A2574E96590}"/>
                </a:ext>
              </a:extLst>
            </p:cNvPr>
            <p:cNvGrpSpPr/>
            <p:nvPr/>
          </p:nvGrpSpPr>
          <p:grpSpPr>
            <a:xfrm>
              <a:off x="3886200" y="2057400"/>
              <a:ext cx="533400" cy="2819400"/>
              <a:chOff x="4038600" y="2057400"/>
              <a:chExt cx="533400" cy="2819400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365B0AC5-E922-75A8-11F3-E7365B1A8706}"/>
                  </a:ext>
                </a:extLst>
              </p:cNvPr>
              <p:cNvSpPr/>
              <p:nvPr/>
            </p:nvSpPr>
            <p:spPr>
              <a:xfrm>
                <a:off x="4038600" y="2057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5782B4E-40AD-647F-6A0A-F6FDF22FD88F}"/>
                  </a:ext>
                </a:extLst>
              </p:cNvPr>
              <p:cNvSpPr/>
              <p:nvPr/>
            </p:nvSpPr>
            <p:spPr>
              <a:xfrm>
                <a:off x="4038600" y="3200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3E0A6031-BD07-C88C-D4CB-44831E34B81F}"/>
                  </a:ext>
                </a:extLst>
              </p:cNvPr>
              <p:cNvSpPr/>
              <p:nvPr/>
            </p:nvSpPr>
            <p:spPr>
              <a:xfrm>
                <a:off x="4038600" y="4343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</p:grpSp>
        <p:grpSp>
          <p:nvGrpSpPr>
            <p:cNvPr id="47" name="Group 32">
              <a:extLst>
                <a:ext uri="{FF2B5EF4-FFF2-40B4-BE49-F238E27FC236}">
                  <a16:creationId xmlns:a16="http://schemas.microsoft.com/office/drawing/2014/main" id="{C3ACAFAC-249C-F720-4F71-F88DB94F825D}"/>
                </a:ext>
              </a:extLst>
            </p:cNvPr>
            <p:cNvGrpSpPr/>
            <p:nvPr/>
          </p:nvGrpSpPr>
          <p:grpSpPr>
            <a:xfrm>
              <a:off x="5257800" y="2057400"/>
              <a:ext cx="533400" cy="2819400"/>
              <a:chOff x="5562600" y="2057400"/>
              <a:chExt cx="533400" cy="2819400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942F8744-D2BD-E782-2CB8-07EAB77E920C}"/>
                  </a:ext>
                </a:extLst>
              </p:cNvPr>
              <p:cNvSpPr/>
              <p:nvPr/>
            </p:nvSpPr>
            <p:spPr>
              <a:xfrm>
                <a:off x="5562600" y="2057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7418DFB-B982-1DD7-05F3-C21B609E7443}"/>
                  </a:ext>
                </a:extLst>
              </p:cNvPr>
              <p:cNvSpPr/>
              <p:nvPr/>
            </p:nvSpPr>
            <p:spPr>
              <a:xfrm>
                <a:off x="5562600" y="3200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AE85153-ED54-B780-822F-076B89EF5F48}"/>
                  </a:ext>
                </a:extLst>
              </p:cNvPr>
              <p:cNvSpPr/>
              <p:nvPr/>
            </p:nvSpPr>
            <p:spPr>
              <a:xfrm>
                <a:off x="5562600" y="4343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</p:grp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66AE363-BE8F-6184-B0AA-085E9D6EAD1B}"/>
              </a:ext>
            </a:extLst>
          </p:cNvPr>
          <p:cNvCxnSpPr>
            <a:cxnSpLocks/>
          </p:cNvCxnSpPr>
          <p:nvPr/>
        </p:nvCxnSpPr>
        <p:spPr>
          <a:xfrm flipV="1">
            <a:off x="5530739" y="2008159"/>
            <a:ext cx="954218" cy="1"/>
          </a:xfrm>
          <a:prstGeom prst="straightConnector1">
            <a:avLst/>
          </a:prstGeom>
          <a:ln w="38100">
            <a:solidFill>
              <a:srgbClr val="0432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D1F71B2-D354-A505-6DA0-698732FA8FFD}"/>
              </a:ext>
            </a:extLst>
          </p:cNvPr>
          <p:cNvCxnSpPr>
            <a:cxnSpLocks/>
            <a:endCxn id="50" idx="4"/>
          </p:cNvCxnSpPr>
          <p:nvPr/>
        </p:nvCxnSpPr>
        <p:spPr>
          <a:xfrm>
            <a:off x="6432826" y="2037661"/>
            <a:ext cx="1" cy="669879"/>
          </a:xfrm>
          <a:prstGeom prst="straightConnector1">
            <a:avLst/>
          </a:prstGeom>
          <a:ln w="38100">
            <a:solidFill>
              <a:srgbClr val="0432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14B8AF7-BBF2-47DB-B15E-63A4503E726E}"/>
              </a:ext>
            </a:extLst>
          </p:cNvPr>
          <p:cNvCxnSpPr>
            <a:cxnSpLocks/>
          </p:cNvCxnSpPr>
          <p:nvPr/>
        </p:nvCxnSpPr>
        <p:spPr>
          <a:xfrm flipH="1" flipV="1">
            <a:off x="5504391" y="2640040"/>
            <a:ext cx="962971" cy="1"/>
          </a:xfrm>
          <a:prstGeom prst="straightConnector1">
            <a:avLst/>
          </a:prstGeom>
          <a:ln w="38100">
            <a:solidFill>
              <a:srgbClr val="0432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7" name="Straight Arrow Connector 2256">
            <a:extLst>
              <a:ext uri="{FF2B5EF4-FFF2-40B4-BE49-F238E27FC236}">
                <a16:creationId xmlns:a16="http://schemas.microsoft.com/office/drawing/2014/main" id="{B77E1E76-EE5A-A677-43F5-00FA73FDB30A}"/>
              </a:ext>
            </a:extLst>
          </p:cNvPr>
          <p:cNvCxnSpPr>
            <a:cxnSpLocks/>
          </p:cNvCxnSpPr>
          <p:nvPr/>
        </p:nvCxnSpPr>
        <p:spPr>
          <a:xfrm flipV="1">
            <a:off x="5559638" y="1997197"/>
            <a:ext cx="0" cy="626311"/>
          </a:xfrm>
          <a:prstGeom prst="straightConnector1">
            <a:avLst/>
          </a:prstGeom>
          <a:ln w="38100">
            <a:solidFill>
              <a:srgbClr val="0432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63" name="Group 2262">
            <a:extLst>
              <a:ext uri="{FF2B5EF4-FFF2-40B4-BE49-F238E27FC236}">
                <a16:creationId xmlns:a16="http://schemas.microsoft.com/office/drawing/2014/main" id="{C5482575-F2BC-6ED9-4998-BA07A149F915}"/>
              </a:ext>
            </a:extLst>
          </p:cNvPr>
          <p:cNvGrpSpPr/>
          <p:nvPr/>
        </p:nvGrpSpPr>
        <p:grpSpPr>
          <a:xfrm>
            <a:off x="5442486" y="3369822"/>
            <a:ext cx="1042975" cy="772450"/>
            <a:chOff x="2514600" y="2057400"/>
            <a:chExt cx="3276600" cy="2819400"/>
          </a:xfrm>
        </p:grpSpPr>
        <p:grpSp>
          <p:nvGrpSpPr>
            <p:cNvPr id="2264" name="Group 30">
              <a:extLst>
                <a:ext uri="{FF2B5EF4-FFF2-40B4-BE49-F238E27FC236}">
                  <a16:creationId xmlns:a16="http://schemas.microsoft.com/office/drawing/2014/main" id="{03DA6612-29D0-C7EC-7296-3AB0C968D013}"/>
                </a:ext>
              </a:extLst>
            </p:cNvPr>
            <p:cNvGrpSpPr/>
            <p:nvPr/>
          </p:nvGrpSpPr>
          <p:grpSpPr>
            <a:xfrm>
              <a:off x="2514600" y="2057400"/>
              <a:ext cx="533400" cy="2819400"/>
              <a:chOff x="2514600" y="2057400"/>
              <a:chExt cx="533400" cy="2819400"/>
            </a:xfrm>
          </p:grpSpPr>
          <p:sp>
            <p:nvSpPr>
              <p:cNvPr id="2273" name="Oval 2272">
                <a:extLst>
                  <a:ext uri="{FF2B5EF4-FFF2-40B4-BE49-F238E27FC236}">
                    <a16:creationId xmlns:a16="http://schemas.microsoft.com/office/drawing/2014/main" id="{28F41467-E4C3-4BCB-20E1-0E0C66109D19}"/>
                  </a:ext>
                </a:extLst>
              </p:cNvPr>
              <p:cNvSpPr/>
              <p:nvPr/>
            </p:nvSpPr>
            <p:spPr>
              <a:xfrm>
                <a:off x="2514600" y="2057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2274" name="Oval 2273">
                <a:extLst>
                  <a:ext uri="{FF2B5EF4-FFF2-40B4-BE49-F238E27FC236}">
                    <a16:creationId xmlns:a16="http://schemas.microsoft.com/office/drawing/2014/main" id="{ECBECAC1-E037-9072-1AE3-3C6559A674F5}"/>
                  </a:ext>
                </a:extLst>
              </p:cNvPr>
              <p:cNvSpPr/>
              <p:nvPr/>
            </p:nvSpPr>
            <p:spPr>
              <a:xfrm>
                <a:off x="2514600" y="3200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2275" name="Oval 2274">
                <a:extLst>
                  <a:ext uri="{FF2B5EF4-FFF2-40B4-BE49-F238E27FC236}">
                    <a16:creationId xmlns:a16="http://schemas.microsoft.com/office/drawing/2014/main" id="{25D0DED8-E824-4583-61EC-4A8F4F6709E6}"/>
                  </a:ext>
                </a:extLst>
              </p:cNvPr>
              <p:cNvSpPr/>
              <p:nvPr/>
            </p:nvSpPr>
            <p:spPr>
              <a:xfrm>
                <a:off x="2514600" y="4343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</p:grpSp>
        <p:grpSp>
          <p:nvGrpSpPr>
            <p:cNvPr id="2265" name="Group 31">
              <a:extLst>
                <a:ext uri="{FF2B5EF4-FFF2-40B4-BE49-F238E27FC236}">
                  <a16:creationId xmlns:a16="http://schemas.microsoft.com/office/drawing/2014/main" id="{177D4E67-FEAA-4CA8-EFE9-152CE1964471}"/>
                </a:ext>
              </a:extLst>
            </p:cNvPr>
            <p:cNvGrpSpPr/>
            <p:nvPr/>
          </p:nvGrpSpPr>
          <p:grpSpPr>
            <a:xfrm>
              <a:off x="3886200" y="2057400"/>
              <a:ext cx="533400" cy="2819400"/>
              <a:chOff x="4038600" y="2057400"/>
              <a:chExt cx="533400" cy="2819400"/>
            </a:xfrm>
          </p:grpSpPr>
          <p:sp>
            <p:nvSpPr>
              <p:cNvPr id="2270" name="Oval 2269">
                <a:extLst>
                  <a:ext uri="{FF2B5EF4-FFF2-40B4-BE49-F238E27FC236}">
                    <a16:creationId xmlns:a16="http://schemas.microsoft.com/office/drawing/2014/main" id="{F02F5FA8-0FCA-0EDB-40F3-C1350631EBB2}"/>
                  </a:ext>
                </a:extLst>
              </p:cNvPr>
              <p:cNvSpPr/>
              <p:nvPr/>
            </p:nvSpPr>
            <p:spPr>
              <a:xfrm>
                <a:off x="4038600" y="2057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2271" name="Oval 2270">
                <a:extLst>
                  <a:ext uri="{FF2B5EF4-FFF2-40B4-BE49-F238E27FC236}">
                    <a16:creationId xmlns:a16="http://schemas.microsoft.com/office/drawing/2014/main" id="{4F25B167-DB6B-DF18-0EA6-121796579592}"/>
                  </a:ext>
                </a:extLst>
              </p:cNvPr>
              <p:cNvSpPr/>
              <p:nvPr/>
            </p:nvSpPr>
            <p:spPr>
              <a:xfrm>
                <a:off x="4038600" y="3200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2272" name="Oval 2271">
                <a:extLst>
                  <a:ext uri="{FF2B5EF4-FFF2-40B4-BE49-F238E27FC236}">
                    <a16:creationId xmlns:a16="http://schemas.microsoft.com/office/drawing/2014/main" id="{03DE8622-531D-03AA-6443-FCF389325E3C}"/>
                  </a:ext>
                </a:extLst>
              </p:cNvPr>
              <p:cNvSpPr/>
              <p:nvPr/>
            </p:nvSpPr>
            <p:spPr>
              <a:xfrm>
                <a:off x="4038600" y="4343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</p:grpSp>
        <p:grpSp>
          <p:nvGrpSpPr>
            <p:cNvPr id="2266" name="Group 32">
              <a:extLst>
                <a:ext uri="{FF2B5EF4-FFF2-40B4-BE49-F238E27FC236}">
                  <a16:creationId xmlns:a16="http://schemas.microsoft.com/office/drawing/2014/main" id="{2BFA4AED-E0A3-6DF3-1197-F4FE16EF88EA}"/>
                </a:ext>
              </a:extLst>
            </p:cNvPr>
            <p:cNvGrpSpPr/>
            <p:nvPr/>
          </p:nvGrpSpPr>
          <p:grpSpPr>
            <a:xfrm>
              <a:off x="5257800" y="2057400"/>
              <a:ext cx="533400" cy="2819400"/>
              <a:chOff x="5562600" y="2057400"/>
              <a:chExt cx="533400" cy="2819400"/>
            </a:xfrm>
          </p:grpSpPr>
          <p:sp>
            <p:nvSpPr>
              <p:cNvPr id="2267" name="Oval 2266">
                <a:extLst>
                  <a:ext uri="{FF2B5EF4-FFF2-40B4-BE49-F238E27FC236}">
                    <a16:creationId xmlns:a16="http://schemas.microsoft.com/office/drawing/2014/main" id="{CC57B3FE-0CD6-AFAB-95C9-D433AA55C596}"/>
                  </a:ext>
                </a:extLst>
              </p:cNvPr>
              <p:cNvSpPr/>
              <p:nvPr/>
            </p:nvSpPr>
            <p:spPr>
              <a:xfrm>
                <a:off x="5562600" y="2057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2268" name="Oval 2267">
                <a:extLst>
                  <a:ext uri="{FF2B5EF4-FFF2-40B4-BE49-F238E27FC236}">
                    <a16:creationId xmlns:a16="http://schemas.microsoft.com/office/drawing/2014/main" id="{FF28CD96-BA5B-6B1A-2560-239A72C4B3F2}"/>
                  </a:ext>
                </a:extLst>
              </p:cNvPr>
              <p:cNvSpPr/>
              <p:nvPr/>
            </p:nvSpPr>
            <p:spPr>
              <a:xfrm>
                <a:off x="5562600" y="3200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2269" name="Oval 2268">
                <a:extLst>
                  <a:ext uri="{FF2B5EF4-FFF2-40B4-BE49-F238E27FC236}">
                    <a16:creationId xmlns:a16="http://schemas.microsoft.com/office/drawing/2014/main" id="{F8FD95BB-8AFA-9A44-B159-13C589F7E159}"/>
                  </a:ext>
                </a:extLst>
              </p:cNvPr>
              <p:cNvSpPr/>
              <p:nvPr/>
            </p:nvSpPr>
            <p:spPr>
              <a:xfrm>
                <a:off x="5562600" y="4343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</p:grpSp>
      </p:grpSp>
      <p:cxnSp>
        <p:nvCxnSpPr>
          <p:cNvPr id="2276" name="Straight Arrow Connector 2275">
            <a:extLst>
              <a:ext uri="{FF2B5EF4-FFF2-40B4-BE49-F238E27FC236}">
                <a16:creationId xmlns:a16="http://schemas.microsoft.com/office/drawing/2014/main" id="{E6CDA3A2-B8E3-FF7A-6E00-A1CB1EBA10E7}"/>
              </a:ext>
            </a:extLst>
          </p:cNvPr>
          <p:cNvCxnSpPr>
            <a:cxnSpLocks/>
            <a:endCxn id="2270" idx="6"/>
          </p:cNvCxnSpPr>
          <p:nvPr/>
        </p:nvCxnSpPr>
        <p:spPr>
          <a:xfrm>
            <a:off x="5486864" y="3439827"/>
            <a:ext cx="562003" cy="3065"/>
          </a:xfrm>
          <a:prstGeom prst="straightConnector1">
            <a:avLst/>
          </a:prstGeom>
          <a:ln w="38100">
            <a:solidFill>
              <a:srgbClr val="0432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7" name="Straight Arrow Connector 2276">
            <a:extLst>
              <a:ext uri="{FF2B5EF4-FFF2-40B4-BE49-F238E27FC236}">
                <a16:creationId xmlns:a16="http://schemas.microsoft.com/office/drawing/2014/main" id="{17E1CC39-4FC5-216E-0EF8-FC3C190EF1C9}"/>
              </a:ext>
            </a:extLst>
          </p:cNvPr>
          <p:cNvCxnSpPr>
            <a:cxnSpLocks/>
          </p:cNvCxnSpPr>
          <p:nvPr/>
        </p:nvCxnSpPr>
        <p:spPr>
          <a:xfrm>
            <a:off x="5976735" y="3437321"/>
            <a:ext cx="1" cy="669879"/>
          </a:xfrm>
          <a:prstGeom prst="straightConnector1">
            <a:avLst/>
          </a:prstGeom>
          <a:ln w="38100">
            <a:solidFill>
              <a:srgbClr val="0432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0" name="Straight Arrow Connector 2279">
            <a:extLst>
              <a:ext uri="{FF2B5EF4-FFF2-40B4-BE49-F238E27FC236}">
                <a16:creationId xmlns:a16="http://schemas.microsoft.com/office/drawing/2014/main" id="{F6421473-C654-19E4-62FD-EAF2FAD8FAA0}"/>
              </a:ext>
            </a:extLst>
          </p:cNvPr>
          <p:cNvCxnSpPr>
            <a:cxnSpLocks/>
          </p:cNvCxnSpPr>
          <p:nvPr/>
        </p:nvCxnSpPr>
        <p:spPr>
          <a:xfrm>
            <a:off x="5955717" y="4066137"/>
            <a:ext cx="562003" cy="3065"/>
          </a:xfrm>
          <a:prstGeom prst="straightConnector1">
            <a:avLst/>
          </a:prstGeom>
          <a:ln w="38100">
            <a:solidFill>
              <a:srgbClr val="0432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1" name="Straight Arrow Connector 2280">
            <a:extLst>
              <a:ext uri="{FF2B5EF4-FFF2-40B4-BE49-F238E27FC236}">
                <a16:creationId xmlns:a16="http://schemas.microsoft.com/office/drawing/2014/main" id="{FF07763C-F7EB-AEF8-994B-C5F207FB405B}"/>
              </a:ext>
            </a:extLst>
          </p:cNvPr>
          <p:cNvCxnSpPr>
            <a:cxnSpLocks/>
            <a:stCxn id="2269" idx="0"/>
            <a:endCxn id="2267" idx="0"/>
          </p:cNvCxnSpPr>
          <p:nvPr/>
        </p:nvCxnSpPr>
        <p:spPr>
          <a:xfrm flipV="1">
            <a:off x="6400568" y="3369822"/>
            <a:ext cx="0" cy="626311"/>
          </a:xfrm>
          <a:prstGeom prst="straightConnector1">
            <a:avLst/>
          </a:prstGeom>
          <a:ln w="38100">
            <a:solidFill>
              <a:srgbClr val="0432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85" name="Group 2284">
            <a:extLst>
              <a:ext uri="{FF2B5EF4-FFF2-40B4-BE49-F238E27FC236}">
                <a16:creationId xmlns:a16="http://schemas.microsoft.com/office/drawing/2014/main" id="{C2213693-8ACB-3FDD-61CD-857D905CA607}"/>
              </a:ext>
            </a:extLst>
          </p:cNvPr>
          <p:cNvGrpSpPr/>
          <p:nvPr/>
        </p:nvGrpSpPr>
        <p:grpSpPr>
          <a:xfrm>
            <a:off x="7074671" y="1923018"/>
            <a:ext cx="1042975" cy="772450"/>
            <a:chOff x="2514600" y="2057400"/>
            <a:chExt cx="3276600" cy="2819400"/>
          </a:xfrm>
        </p:grpSpPr>
        <p:grpSp>
          <p:nvGrpSpPr>
            <p:cNvPr id="2286" name="Group 30">
              <a:extLst>
                <a:ext uri="{FF2B5EF4-FFF2-40B4-BE49-F238E27FC236}">
                  <a16:creationId xmlns:a16="http://schemas.microsoft.com/office/drawing/2014/main" id="{C0D68555-423E-06A6-92B7-670D267A26DD}"/>
                </a:ext>
              </a:extLst>
            </p:cNvPr>
            <p:cNvGrpSpPr/>
            <p:nvPr/>
          </p:nvGrpSpPr>
          <p:grpSpPr>
            <a:xfrm>
              <a:off x="2514600" y="2057400"/>
              <a:ext cx="533400" cy="2819400"/>
              <a:chOff x="2514600" y="2057400"/>
              <a:chExt cx="533400" cy="2819400"/>
            </a:xfrm>
          </p:grpSpPr>
          <p:sp>
            <p:nvSpPr>
              <p:cNvPr id="2295" name="Oval 2294">
                <a:extLst>
                  <a:ext uri="{FF2B5EF4-FFF2-40B4-BE49-F238E27FC236}">
                    <a16:creationId xmlns:a16="http://schemas.microsoft.com/office/drawing/2014/main" id="{E5EE5C10-0A94-C0E7-91F0-AF01B7CBA1A9}"/>
                  </a:ext>
                </a:extLst>
              </p:cNvPr>
              <p:cNvSpPr/>
              <p:nvPr/>
            </p:nvSpPr>
            <p:spPr>
              <a:xfrm>
                <a:off x="2514600" y="2057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2296" name="Oval 2295">
                <a:extLst>
                  <a:ext uri="{FF2B5EF4-FFF2-40B4-BE49-F238E27FC236}">
                    <a16:creationId xmlns:a16="http://schemas.microsoft.com/office/drawing/2014/main" id="{D2E23A6B-B72A-0705-7A72-8396E2F6363A}"/>
                  </a:ext>
                </a:extLst>
              </p:cNvPr>
              <p:cNvSpPr/>
              <p:nvPr/>
            </p:nvSpPr>
            <p:spPr>
              <a:xfrm>
                <a:off x="2514600" y="3200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2297" name="Oval 2296">
                <a:extLst>
                  <a:ext uri="{FF2B5EF4-FFF2-40B4-BE49-F238E27FC236}">
                    <a16:creationId xmlns:a16="http://schemas.microsoft.com/office/drawing/2014/main" id="{ACE0AB5A-1E70-34D2-FEE4-6752C16665F4}"/>
                  </a:ext>
                </a:extLst>
              </p:cNvPr>
              <p:cNvSpPr/>
              <p:nvPr/>
            </p:nvSpPr>
            <p:spPr>
              <a:xfrm>
                <a:off x="2514600" y="4343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</p:grpSp>
        <p:grpSp>
          <p:nvGrpSpPr>
            <p:cNvPr id="2287" name="Group 31">
              <a:extLst>
                <a:ext uri="{FF2B5EF4-FFF2-40B4-BE49-F238E27FC236}">
                  <a16:creationId xmlns:a16="http://schemas.microsoft.com/office/drawing/2014/main" id="{54EC270E-9D6E-43EC-0CC5-E82412D1ABA1}"/>
                </a:ext>
              </a:extLst>
            </p:cNvPr>
            <p:cNvGrpSpPr/>
            <p:nvPr/>
          </p:nvGrpSpPr>
          <p:grpSpPr>
            <a:xfrm>
              <a:off x="3886200" y="2057400"/>
              <a:ext cx="533400" cy="2819400"/>
              <a:chOff x="4038600" y="2057400"/>
              <a:chExt cx="533400" cy="2819400"/>
            </a:xfrm>
          </p:grpSpPr>
          <p:sp>
            <p:nvSpPr>
              <p:cNvPr id="2292" name="Oval 2291">
                <a:extLst>
                  <a:ext uri="{FF2B5EF4-FFF2-40B4-BE49-F238E27FC236}">
                    <a16:creationId xmlns:a16="http://schemas.microsoft.com/office/drawing/2014/main" id="{BA1C8F53-9040-4A62-5DAA-BE4200DB2F48}"/>
                  </a:ext>
                </a:extLst>
              </p:cNvPr>
              <p:cNvSpPr/>
              <p:nvPr/>
            </p:nvSpPr>
            <p:spPr>
              <a:xfrm>
                <a:off x="4038600" y="2057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2293" name="Oval 2292">
                <a:extLst>
                  <a:ext uri="{FF2B5EF4-FFF2-40B4-BE49-F238E27FC236}">
                    <a16:creationId xmlns:a16="http://schemas.microsoft.com/office/drawing/2014/main" id="{4AA7C7C3-7AF3-D07E-9F93-860482FBD80F}"/>
                  </a:ext>
                </a:extLst>
              </p:cNvPr>
              <p:cNvSpPr/>
              <p:nvPr/>
            </p:nvSpPr>
            <p:spPr>
              <a:xfrm>
                <a:off x="4038600" y="3200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2294" name="Oval 2293">
                <a:extLst>
                  <a:ext uri="{FF2B5EF4-FFF2-40B4-BE49-F238E27FC236}">
                    <a16:creationId xmlns:a16="http://schemas.microsoft.com/office/drawing/2014/main" id="{C9D3D4E8-CCD6-4221-DAF2-2C05C1CBE453}"/>
                  </a:ext>
                </a:extLst>
              </p:cNvPr>
              <p:cNvSpPr/>
              <p:nvPr/>
            </p:nvSpPr>
            <p:spPr>
              <a:xfrm>
                <a:off x="4038600" y="4343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</p:grpSp>
        <p:grpSp>
          <p:nvGrpSpPr>
            <p:cNvPr id="2288" name="Group 32">
              <a:extLst>
                <a:ext uri="{FF2B5EF4-FFF2-40B4-BE49-F238E27FC236}">
                  <a16:creationId xmlns:a16="http://schemas.microsoft.com/office/drawing/2014/main" id="{EF78B120-FA16-28B7-7AF9-FEF94486F3E0}"/>
                </a:ext>
              </a:extLst>
            </p:cNvPr>
            <p:cNvGrpSpPr/>
            <p:nvPr/>
          </p:nvGrpSpPr>
          <p:grpSpPr>
            <a:xfrm>
              <a:off x="5257800" y="2057400"/>
              <a:ext cx="533400" cy="2819400"/>
              <a:chOff x="5562600" y="2057400"/>
              <a:chExt cx="533400" cy="2819400"/>
            </a:xfrm>
          </p:grpSpPr>
          <p:sp>
            <p:nvSpPr>
              <p:cNvPr id="2289" name="Oval 2288">
                <a:extLst>
                  <a:ext uri="{FF2B5EF4-FFF2-40B4-BE49-F238E27FC236}">
                    <a16:creationId xmlns:a16="http://schemas.microsoft.com/office/drawing/2014/main" id="{1F7908ED-7ABB-D64B-CDFD-9C42C9390742}"/>
                  </a:ext>
                </a:extLst>
              </p:cNvPr>
              <p:cNvSpPr/>
              <p:nvPr/>
            </p:nvSpPr>
            <p:spPr>
              <a:xfrm>
                <a:off x="5562600" y="2057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2290" name="Oval 2289">
                <a:extLst>
                  <a:ext uri="{FF2B5EF4-FFF2-40B4-BE49-F238E27FC236}">
                    <a16:creationId xmlns:a16="http://schemas.microsoft.com/office/drawing/2014/main" id="{065A4C3C-8302-7BD7-BC02-6FBA4D87E701}"/>
                  </a:ext>
                </a:extLst>
              </p:cNvPr>
              <p:cNvSpPr/>
              <p:nvPr/>
            </p:nvSpPr>
            <p:spPr>
              <a:xfrm>
                <a:off x="5562600" y="3200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2291" name="Oval 2290">
                <a:extLst>
                  <a:ext uri="{FF2B5EF4-FFF2-40B4-BE49-F238E27FC236}">
                    <a16:creationId xmlns:a16="http://schemas.microsoft.com/office/drawing/2014/main" id="{BE01E20B-3CBE-24C8-1326-4D24A5AB3FA4}"/>
                  </a:ext>
                </a:extLst>
              </p:cNvPr>
              <p:cNvSpPr/>
              <p:nvPr/>
            </p:nvSpPr>
            <p:spPr>
              <a:xfrm>
                <a:off x="5562600" y="4343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</p:grpSp>
      </p:grpSp>
      <p:cxnSp>
        <p:nvCxnSpPr>
          <p:cNvPr id="2298" name="Straight Arrow Connector 2297">
            <a:extLst>
              <a:ext uri="{FF2B5EF4-FFF2-40B4-BE49-F238E27FC236}">
                <a16:creationId xmlns:a16="http://schemas.microsoft.com/office/drawing/2014/main" id="{DCED8370-AD64-A129-7A1D-792C36E39CE9}"/>
              </a:ext>
            </a:extLst>
          </p:cNvPr>
          <p:cNvCxnSpPr>
            <a:cxnSpLocks/>
          </p:cNvCxnSpPr>
          <p:nvPr/>
        </p:nvCxnSpPr>
        <p:spPr>
          <a:xfrm>
            <a:off x="7142443" y="1966685"/>
            <a:ext cx="888838" cy="632514"/>
          </a:xfrm>
          <a:prstGeom prst="straightConnector1">
            <a:avLst/>
          </a:prstGeom>
          <a:ln w="38100">
            <a:solidFill>
              <a:srgbClr val="0432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0" name="Straight Arrow Connector 2299">
            <a:extLst>
              <a:ext uri="{FF2B5EF4-FFF2-40B4-BE49-F238E27FC236}">
                <a16:creationId xmlns:a16="http://schemas.microsoft.com/office/drawing/2014/main" id="{F1A9CB1B-1D32-9837-B8E8-8E3B074FD390}"/>
              </a:ext>
            </a:extLst>
          </p:cNvPr>
          <p:cNvCxnSpPr>
            <a:cxnSpLocks/>
          </p:cNvCxnSpPr>
          <p:nvPr/>
        </p:nvCxnSpPr>
        <p:spPr>
          <a:xfrm flipV="1">
            <a:off x="8031281" y="1966685"/>
            <a:ext cx="0" cy="626311"/>
          </a:xfrm>
          <a:prstGeom prst="straightConnector1">
            <a:avLst/>
          </a:prstGeom>
          <a:ln w="38100">
            <a:solidFill>
              <a:srgbClr val="0432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1" name="Straight Arrow Connector 2300">
            <a:extLst>
              <a:ext uri="{FF2B5EF4-FFF2-40B4-BE49-F238E27FC236}">
                <a16:creationId xmlns:a16="http://schemas.microsoft.com/office/drawing/2014/main" id="{7881F896-F950-054C-2D65-A94200BB9809}"/>
              </a:ext>
            </a:extLst>
          </p:cNvPr>
          <p:cNvCxnSpPr>
            <a:cxnSpLocks/>
            <a:stCxn id="2289" idx="3"/>
            <a:endCxn id="2297" idx="2"/>
          </p:cNvCxnSpPr>
          <p:nvPr/>
        </p:nvCxnSpPr>
        <p:spPr>
          <a:xfrm flipH="1">
            <a:off x="7074671" y="2047755"/>
            <a:ext cx="898053" cy="574644"/>
          </a:xfrm>
          <a:prstGeom prst="straightConnector1">
            <a:avLst/>
          </a:prstGeom>
          <a:ln w="38100">
            <a:solidFill>
              <a:srgbClr val="0432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6" name="Straight Arrow Connector 2175">
            <a:extLst>
              <a:ext uri="{FF2B5EF4-FFF2-40B4-BE49-F238E27FC236}">
                <a16:creationId xmlns:a16="http://schemas.microsoft.com/office/drawing/2014/main" id="{BCFDC2A8-E4C2-1BED-E7C5-FF288E94827F}"/>
              </a:ext>
            </a:extLst>
          </p:cNvPr>
          <p:cNvCxnSpPr>
            <a:cxnSpLocks/>
            <a:stCxn id="2297" idx="0"/>
          </p:cNvCxnSpPr>
          <p:nvPr/>
        </p:nvCxnSpPr>
        <p:spPr>
          <a:xfrm flipV="1">
            <a:off x="7159565" y="1966685"/>
            <a:ext cx="415414" cy="582644"/>
          </a:xfrm>
          <a:prstGeom prst="straightConnector1">
            <a:avLst/>
          </a:prstGeom>
          <a:ln w="38100">
            <a:solidFill>
              <a:srgbClr val="0432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78" name="Group 2177">
            <a:extLst>
              <a:ext uri="{FF2B5EF4-FFF2-40B4-BE49-F238E27FC236}">
                <a16:creationId xmlns:a16="http://schemas.microsoft.com/office/drawing/2014/main" id="{3BD61D36-FEF6-A55F-B3FF-289CE8FE4ACA}"/>
              </a:ext>
            </a:extLst>
          </p:cNvPr>
          <p:cNvGrpSpPr/>
          <p:nvPr/>
        </p:nvGrpSpPr>
        <p:grpSpPr>
          <a:xfrm>
            <a:off x="7053491" y="3366489"/>
            <a:ext cx="1042975" cy="772450"/>
            <a:chOff x="2514600" y="2057400"/>
            <a:chExt cx="3276600" cy="2819400"/>
          </a:xfrm>
        </p:grpSpPr>
        <p:grpSp>
          <p:nvGrpSpPr>
            <p:cNvPr id="2179" name="Group 30">
              <a:extLst>
                <a:ext uri="{FF2B5EF4-FFF2-40B4-BE49-F238E27FC236}">
                  <a16:creationId xmlns:a16="http://schemas.microsoft.com/office/drawing/2014/main" id="{172E1DC1-D210-544E-9D0E-7999D366AC4A}"/>
                </a:ext>
              </a:extLst>
            </p:cNvPr>
            <p:cNvGrpSpPr/>
            <p:nvPr/>
          </p:nvGrpSpPr>
          <p:grpSpPr>
            <a:xfrm>
              <a:off x="2514600" y="2057400"/>
              <a:ext cx="533400" cy="2819400"/>
              <a:chOff x="2514600" y="2057400"/>
              <a:chExt cx="533400" cy="2819400"/>
            </a:xfrm>
          </p:grpSpPr>
          <p:sp>
            <p:nvSpPr>
              <p:cNvPr id="2188" name="Oval 2187">
                <a:extLst>
                  <a:ext uri="{FF2B5EF4-FFF2-40B4-BE49-F238E27FC236}">
                    <a16:creationId xmlns:a16="http://schemas.microsoft.com/office/drawing/2014/main" id="{C91DBFC1-A583-F493-DE48-0BBF3111A26E}"/>
                  </a:ext>
                </a:extLst>
              </p:cNvPr>
              <p:cNvSpPr/>
              <p:nvPr/>
            </p:nvSpPr>
            <p:spPr>
              <a:xfrm>
                <a:off x="2514600" y="2057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2189" name="Oval 2188">
                <a:extLst>
                  <a:ext uri="{FF2B5EF4-FFF2-40B4-BE49-F238E27FC236}">
                    <a16:creationId xmlns:a16="http://schemas.microsoft.com/office/drawing/2014/main" id="{BE092CBE-4E47-2CEE-87AB-EBE83CA938CE}"/>
                  </a:ext>
                </a:extLst>
              </p:cNvPr>
              <p:cNvSpPr/>
              <p:nvPr/>
            </p:nvSpPr>
            <p:spPr>
              <a:xfrm>
                <a:off x="2514600" y="3200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2190" name="Oval 2189">
                <a:extLst>
                  <a:ext uri="{FF2B5EF4-FFF2-40B4-BE49-F238E27FC236}">
                    <a16:creationId xmlns:a16="http://schemas.microsoft.com/office/drawing/2014/main" id="{3AA2B72E-9A8C-54BE-9A34-2F4E9BCEADFA}"/>
                  </a:ext>
                </a:extLst>
              </p:cNvPr>
              <p:cNvSpPr/>
              <p:nvPr/>
            </p:nvSpPr>
            <p:spPr>
              <a:xfrm>
                <a:off x="2514600" y="4343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</p:grpSp>
        <p:grpSp>
          <p:nvGrpSpPr>
            <p:cNvPr id="2180" name="Group 31">
              <a:extLst>
                <a:ext uri="{FF2B5EF4-FFF2-40B4-BE49-F238E27FC236}">
                  <a16:creationId xmlns:a16="http://schemas.microsoft.com/office/drawing/2014/main" id="{9B7E88F4-FEF9-367F-8CC3-000660AD903D}"/>
                </a:ext>
              </a:extLst>
            </p:cNvPr>
            <p:cNvGrpSpPr/>
            <p:nvPr/>
          </p:nvGrpSpPr>
          <p:grpSpPr>
            <a:xfrm>
              <a:off x="3886200" y="2057400"/>
              <a:ext cx="533400" cy="2819400"/>
              <a:chOff x="4038600" y="2057400"/>
              <a:chExt cx="533400" cy="2819400"/>
            </a:xfrm>
          </p:grpSpPr>
          <p:sp>
            <p:nvSpPr>
              <p:cNvPr id="2185" name="Oval 2184">
                <a:extLst>
                  <a:ext uri="{FF2B5EF4-FFF2-40B4-BE49-F238E27FC236}">
                    <a16:creationId xmlns:a16="http://schemas.microsoft.com/office/drawing/2014/main" id="{FCCA6896-2AD3-01C4-2EE3-6C7A295E328A}"/>
                  </a:ext>
                </a:extLst>
              </p:cNvPr>
              <p:cNvSpPr/>
              <p:nvPr/>
            </p:nvSpPr>
            <p:spPr>
              <a:xfrm>
                <a:off x="4038600" y="2057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2186" name="Oval 2185">
                <a:extLst>
                  <a:ext uri="{FF2B5EF4-FFF2-40B4-BE49-F238E27FC236}">
                    <a16:creationId xmlns:a16="http://schemas.microsoft.com/office/drawing/2014/main" id="{311F3547-4A07-486D-F6BA-2BCFF724A308}"/>
                  </a:ext>
                </a:extLst>
              </p:cNvPr>
              <p:cNvSpPr/>
              <p:nvPr/>
            </p:nvSpPr>
            <p:spPr>
              <a:xfrm>
                <a:off x="4038600" y="3200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2187" name="Oval 2186">
                <a:extLst>
                  <a:ext uri="{FF2B5EF4-FFF2-40B4-BE49-F238E27FC236}">
                    <a16:creationId xmlns:a16="http://schemas.microsoft.com/office/drawing/2014/main" id="{D637610E-4B48-5752-6E44-D66CF15A166E}"/>
                  </a:ext>
                </a:extLst>
              </p:cNvPr>
              <p:cNvSpPr/>
              <p:nvPr/>
            </p:nvSpPr>
            <p:spPr>
              <a:xfrm>
                <a:off x="4038600" y="4343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</p:grpSp>
        <p:grpSp>
          <p:nvGrpSpPr>
            <p:cNvPr id="2181" name="Group 32">
              <a:extLst>
                <a:ext uri="{FF2B5EF4-FFF2-40B4-BE49-F238E27FC236}">
                  <a16:creationId xmlns:a16="http://schemas.microsoft.com/office/drawing/2014/main" id="{1C40CAE0-24B4-AA1F-3F09-99C5FA873F7A}"/>
                </a:ext>
              </a:extLst>
            </p:cNvPr>
            <p:cNvGrpSpPr/>
            <p:nvPr/>
          </p:nvGrpSpPr>
          <p:grpSpPr>
            <a:xfrm>
              <a:off x="5257800" y="2057400"/>
              <a:ext cx="533400" cy="2819400"/>
              <a:chOff x="5562600" y="2057400"/>
              <a:chExt cx="533400" cy="2819400"/>
            </a:xfrm>
          </p:grpSpPr>
          <p:sp>
            <p:nvSpPr>
              <p:cNvPr id="2182" name="Oval 2181">
                <a:extLst>
                  <a:ext uri="{FF2B5EF4-FFF2-40B4-BE49-F238E27FC236}">
                    <a16:creationId xmlns:a16="http://schemas.microsoft.com/office/drawing/2014/main" id="{32DD96A7-1B06-1433-A8D6-6A3C4FE47F7B}"/>
                  </a:ext>
                </a:extLst>
              </p:cNvPr>
              <p:cNvSpPr/>
              <p:nvPr/>
            </p:nvSpPr>
            <p:spPr>
              <a:xfrm>
                <a:off x="5562600" y="2057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2183" name="Oval 2182">
                <a:extLst>
                  <a:ext uri="{FF2B5EF4-FFF2-40B4-BE49-F238E27FC236}">
                    <a16:creationId xmlns:a16="http://schemas.microsoft.com/office/drawing/2014/main" id="{5E4E42F9-4065-1BCE-09BB-F1F0C528F74E}"/>
                  </a:ext>
                </a:extLst>
              </p:cNvPr>
              <p:cNvSpPr/>
              <p:nvPr/>
            </p:nvSpPr>
            <p:spPr>
              <a:xfrm>
                <a:off x="5562600" y="3200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2184" name="Oval 2183">
                <a:extLst>
                  <a:ext uri="{FF2B5EF4-FFF2-40B4-BE49-F238E27FC236}">
                    <a16:creationId xmlns:a16="http://schemas.microsoft.com/office/drawing/2014/main" id="{DAFD44A9-BD8F-2B69-C6CD-65F0B085D158}"/>
                  </a:ext>
                </a:extLst>
              </p:cNvPr>
              <p:cNvSpPr/>
              <p:nvPr/>
            </p:nvSpPr>
            <p:spPr>
              <a:xfrm>
                <a:off x="5562600" y="4343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</p:grpSp>
      </p:grpSp>
      <p:cxnSp>
        <p:nvCxnSpPr>
          <p:cNvPr id="2191" name="Straight Arrow Connector 2190">
            <a:extLst>
              <a:ext uri="{FF2B5EF4-FFF2-40B4-BE49-F238E27FC236}">
                <a16:creationId xmlns:a16="http://schemas.microsoft.com/office/drawing/2014/main" id="{1E029492-302E-0FC0-F944-74CE4E438F66}"/>
              </a:ext>
            </a:extLst>
          </p:cNvPr>
          <p:cNvCxnSpPr>
            <a:cxnSpLocks/>
          </p:cNvCxnSpPr>
          <p:nvPr/>
        </p:nvCxnSpPr>
        <p:spPr>
          <a:xfrm flipV="1">
            <a:off x="7138384" y="3436561"/>
            <a:ext cx="0" cy="626311"/>
          </a:xfrm>
          <a:prstGeom prst="straightConnector1">
            <a:avLst/>
          </a:prstGeom>
          <a:ln w="38100">
            <a:solidFill>
              <a:srgbClr val="0432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2" name="Straight Arrow Connector 2191">
            <a:extLst>
              <a:ext uri="{FF2B5EF4-FFF2-40B4-BE49-F238E27FC236}">
                <a16:creationId xmlns:a16="http://schemas.microsoft.com/office/drawing/2014/main" id="{18D78DEC-709B-9972-8BF8-F9CC1722B0CC}"/>
              </a:ext>
            </a:extLst>
          </p:cNvPr>
          <p:cNvCxnSpPr>
            <a:cxnSpLocks/>
          </p:cNvCxnSpPr>
          <p:nvPr/>
        </p:nvCxnSpPr>
        <p:spPr>
          <a:xfrm flipV="1">
            <a:off x="7097869" y="3436561"/>
            <a:ext cx="954218" cy="1"/>
          </a:xfrm>
          <a:prstGeom prst="straightConnector1">
            <a:avLst/>
          </a:prstGeom>
          <a:ln w="38100">
            <a:solidFill>
              <a:srgbClr val="0432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3" name="Straight Arrow Connector 2192">
            <a:extLst>
              <a:ext uri="{FF2B5EF4-FFF2-40B4-BE49-F238E27FC236}">
                <a16:creationId xmlns:a16="http://schemas.microsoft.com/office/drawing/2014/main" id="{65559E7F-1B72-BEDE-DABA-239F3648A396}"/>
              </a:ext>
            </a:extLst>
          </p:cNvPr>
          <p:cNvCxnSpPr>
            <a:cxnSpLocks/>
          </p:cNvCxnSpPr>
          <p:nvPr/>
        </p:nvCxnSpPr>
        <p:spPr>
          <a:xfrm>
            <a:off x="8033596" y="3428029"/>
            <a:ext cx="1" cy="669879"/>
          </a:xfrm>
          <a:prstGeom prst="straightConnector1">
            <a:avLst/>
          </a:prstGeom>
          <a:ln w="38100">
            <a:solidFill>
              <a:srgbClr val="0432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4" name="Straight Arrow Connector 2193">
            <a:extLst>
              <a:ext uri="{FF2B5EF4-FFF2-40B4-BE49-F238E27FC236}">
                <a16:creationId xmlns:a16="http://schemas.microsoft.com/office/drawing/2014/main" id="{968E20F3-BC12-C850-6E11-74CE7DCF4D90}"/>
              </a:ext>
            </a:extLst>
          </p:cNvPr>
          <p:cNvCxnSpPr>
            <a:cxnSpLocks/>
            <a:stCxn id="2184" idx="0"/>
          </p:cNvCxnSpPr>
          <p:nvPr/>
        </p:nvCxnSpPr>
        <p:spPr>
          <a:xfrm flipH="1" flipV="1">
            <a:off x="7101503" y="3428029"/>
            <a:ext cx="910070" cy="564771"/>
          </a:xfrm>
          <a:prstGeom prst="straightConnector1">
            <a:avLst/>
          </a:prstGeom>
          <a:ln w="38100">
            <a:solidFill>
              <a:srgbClr val="0432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8" name="Straight Arrow Connector 2197">
            <a:extLst>
              <a:ext uri="{FF2B5EF4-FFF2-40B4-BE49-F238E27FC236}">
                <a16:creationId xmlns:a16="http://schemas.microsoft.com/office/drawing/2014/main" id="{7F8E087D-4C28-D9DE-8903-8F98F8315B69}"/>
              </a:ext>
            </a:extLst>
          </p:cNvPr>
          <p:cNvCxnSpPr>
            <a:cxnSpLocks/>
          </p:cNvCxnSpPr>
          <p:nvPr/>
        </p:nvCxnSpPr>
        <p:spPr>
          <a:xfrm>
            <a:off x="1871170" y="2556119"/>
            <a:ext cx="2610030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0" name="Straight Arrow Connector 2199">
            <a:extLst>
              <a:ext uri="{FF2B5EF4-FFF2-40B4-BE49-F238E27FC236}">
                <a16:creationId xmlns:a16="http://schemas.microsoft.com/office/drawing/2014/main" id="{8FE72E6B-1CB1-4EB1-8036-5063DC0B1C37}"/>
              </a:ext>
            </a:extLst>
          </p:cNvPr>
          <p:cNvCxnSpPr>
            <a:cxnSpLocks/>
          </p:cNvCxnSpPr>
          <p:nvPr/>
        </p:nvCxnSpPr>
        <p:spPr>
          <a:xfrm flipH="1">
            <a:off x="1899542" y="2571750"/>
            <a:ext cx="2489786" cy="1773975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5" name="Straight Arrow Connector 2204">
            <a:extLst>
              <a:ext uri="{FF2B5EF4-FFF2-40B4-BE49-F238E27FC236}">
                <a16:creationId xmlns:a16="http://schemas.microsoft.com/office/drawing/2014/main" id="{0655D3B0-8E02-4581-45D8-0A7249FB8FBB}"/>
              </a:ext>
            </a:extLst>
          </p:cNvPr>
          <p:cNvCxnSpPr>
            <a:cxnSpLocks/>
          </p:cNvCxnSpPr>
          <p:nvPr/>
        </p:nvCxnSpPr>
        <p:spPr>
          <a:xfrm flipV="1">
            <a:off x="1957701" y="2571750"/>
            <a:ext cx="0" cy="176977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7" name="Straight Arrow Connector 2306">
            <a:extLst>
              <a:ext uri="{FF2B5EF4-FFF2-40B4-BE49-F238E27FC236}">
                <a16:creationId xmlns:a16="http://schemas.microsoft.com/office/drawing/2014/main" id="{C6AA23F8-CE1E-D47B-7AD9-4E22FF6CDBFC}"/>
              </a:ext>
            </a:extLst>
          </p:cNvPr>
          <p:cNvCxnSpPr>
            <a:cxnSpLocks/>
          </p:cNvCxnSpPr>
          <p:nvPr/>
        </p:nvCxnSpPr>
        <p:spPr>
          <a:xfrm>
            <a:off x="1897126" y="2554310"/>
            <a:ext cx="2509024" cy="1476931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712 -0.02129 L -0.00712 -0.02129 " pathEditMode="relative" ptsTypes="AAA">
                                      <p:cBhvr>
                                        <p:cTn id="18" dur="2000" fill="hold"/>
                                        <p:tgtEl>
                                          <p:spTgt spid="2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1 0.01234 C 0.01389 0.00771 0.01667 0.00339 0.01806 0.00154 C 0.01945 -0.00031 0.01945 0.00061 0.01927 0.00154 " pathEditMode="relative" ptsTypes="AAA">
                                      <p:cBhvr>
                                        <p:cTn id="20" dur="2000" fill="hold"/>
                                        <p:tgtEl>
                                          <p:spTgt spid="2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712 -0.00833 L -0.00712 -0.00833 " pathEditMode="relative" ptsTypes="AAA">
                                      <p:cBhvr>
                                        <p:cTn id="22" dur="2000" fill="hold"/>
                                        <p:tgtEl>
                                          <p:spTgt spid="2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122 -0.01049 " pathEditMode="relative" ptsTypes="AA">
                                      <p:cBhvr>
                                        <p:cTn id="24" dur="2000" fill="hold"/>
                                        <p:tgtEl>
                                          <p:spTgt spid="2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834 -0.00617 L 0.00834 -0.00617 " pathEditMode="relative" ptsTypes="AAA">
                                      <p:cBhvr>
                                        <p:cTn id="26" dur="2000" fill="hold"/>
                                        <p:tgtEl>
                                          <p:spTgt spid="2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2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8" dur="500"/>
                                        <p:tgtEl>
                                          <p:spTgt spid="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2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2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2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2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2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2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2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8" dur="500"/>
                                        <p:tgtEl>
                                          <p:spTgt spid="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6" grpId="0"/>
      <p:bldP spid="2226" grpId="0"/>
      <p:bldP spid="2245" grpId="0" animBg="1"/>
      <p:bldP spid="2246" grpId="0" animBg="1"/>
      <p:bldP spid="2247" grpId="0" animBg="1"/>
      <p:bldP spid="2253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207;p47">
            <a:extLst>
              <a:ext uri="{FF2B5EF4-FFF2-40B4-BE49-F238E27FC236}">
                <a16:creationId xmlns:a16="http://schemas.microsoft.com/office/drawing/2014/main" id="{198EEAE9-54B7-D79B-325D-E501E26E6384}"/>
              </a:ext>
            </a:extLst>
          </p:cNvPr>
          <p:cNvGrpSpPr/>
          <p:nvPr/>
        </p:nvGrpSpPr>
        <p:grpSpPr>
          <a:xfrm>
            <a:off x="505350" y="1455825"/>
            <a:ext cx="4539554" cy="3320850"/>
            <a:chOff x="4118700" y="573225"/>
            <a:chExt cx="4539554" cy="3320850"/>
          </a:xfrm>
        </p:grpSpPr>
        <p:grpSp>
          <p:nvGrpSpPr>
            <p:cNvPr id="4" name="Google Shape;2208;p47">
              <a:extLst>
                <a:ext uri="{FF2B5EF4-FFF2-40B4-BE49-F238E27FC236}">
                  <a16:creationId xmlns:a16="http://schemas.microsoft.com/office/drawing/2014/main" id="{1332E890-DCB6-4643-F04C-3F2757E9DEA3}"/>
                </a:ext>
              </a:extLst>
            </p:cNvPr>
            <p:cNvGrpSpPr/>
            <p:nvPr/>
          </p:nvGrpSpPr>
          <p:grpSpPr>
            <a:xfrm>
              <a:off x="4118700" y="573225"/>
              <a:ext cx="4539554" cy="3320850"/>
              <a:chOff x="4018428" y="573225"/>
              <a:chExt cx="4405623" cy="3320850"/>
            </a:xfrm>
          </p:grpSpPr>
          <p:sp>
            <p:nvSpPr>
              <p:cNvPr id="19" name="Google Shape;2209;p47">
                <a:extLst>
                  <a:ext uri="{FF2B5EF4-FFF2-40B4-BE49-F238E27FC236}">
                    <a16:creationId xmlns:a16="http://schemas.microsoft.com/office/drawing/2014/main" id="{4DBE07E4-47E8-EF1B-226B-BCB75923DAC1}"/>
                  </a:ext>
                </a:extLst>
              </p:cNvPr>
              <p:cNvSpPr/>
              <p:nvPr/>
            </p:nvSpPr>
            <p:spPr>
              <a:xfrm>
                <a:off x="4018428" y="573225"/>
                <a:ext cx="4405200" cy="426900"/>
              </a:xfrm>
              <a:prstGeom prst="roundRect">
                <a:avLst>
                  <a:gd name="adj" fmla="val 26774"/>
                </a:avLst>
              </a:prstGeom>
              <a:solidFill>
                <a:schemeClr val="accent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210;p47">
                <a:extLst>
                  <a:ext uri="{FF2B5EF4-FFF2-40B4-BE49-F238E27FC236}">
                    <a16:creationId xmlns:a16="http://schemas.microsoft.com/office/drawing/2014/main" id="{9207EAF6-A26B-B8EF-93B5-4D5DA32A4395}"/>
                  </a:ext>
                </a:extLst>
              </p:cNvPr>
              <p:cNvSpPr/>
              <p:nvPr/>
            </p:nvSpPr>
            <p:spPr>
              <a:xfrm>
                <a:off x="4020651" y="904875"/>
                <a:ext cx="4403400" cy="29892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2211;p47">
              <a:extLst>
                <a:ext uri="{FF2B5EF4-FFF2-40B4-BE49-F238E27FC236}">
                  <a16:creationId xmlns:a16="http://schemas.microsoft.com/office/drawing/2014/main" id="{E09D9412-DD70-C637-8D21-53DE69198F8D}"/>
                </a:ext>
              </a:extLst>
            </p:cNvPr>
            <p:cNvGrpSpPr/>
            <p:nvPr/>
          </p:nvGrpSpPr>
          <p:grpSpPr>
            <a:xfrm>
              <a:off x="7842475" y="646225"/>
              <a:ext cx="706370" cy="198722"/>
              <a:chOff x="7438100" y="656825"/>
              <a:chExt cx="706370" cy="198722"/>
            </a:xfrm>
          </p:grpSpPr>
          <p:sp>
            <p:nvSpPr>
              <p:cNvPr id="6" name="Google Shape;2212;p47">
                <a:extLst>
                  <a:ext uri="{FF2B5EF4-FFF2-40B4-BE49-F238E27FC236}">
                    <a16:creationId xmlns:a16="http://schemas.microsoft.com/office/drawing/2014/main" id="{43AD7CF8-00E2-B10D-EBBB-5402694103D2}"/>
                  </a:ext>
                </a:extLst>
              </p:cNvPr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2213;p47">
                <a:extLst>
                  <a:ext uri="{FF2B5EF4-FFF2-40B4-BE49-F238E27FC236}">
                    <a16:creationId xmlns:a16="http://schemas.microsoft.com/office/drawing/2014/main" id="{88A929DD-249E-216E-AF4B-DEA57F6423BA}"/>
                  </a:ext>
                </a:extLst>
              </p:cNvPr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2214;p47">
                <a:extLst>
                  <a:ext uri="{FF2B5EF4-FFF2-40B4-BE49-F238E27FC236}">
                    <a16:creationId xmlns:a16="http://schemas.microsoft.com/office/drawing/2014/main" id="{D58AE5DD-6F12-7996-E864-3AFDB4B26A1A}"/>
                  </a:ext>
                </a:extLst>
              </p:cNvPr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215;p47">
                <a:extLst>
                  <a:ext uri="{FF2B5EF4-FFF2-40B4-BE49-F238E27FC236}">
                    <a16:creationId xmlns:a16="http://schemas.microsoft.com/office/drawing/2014/main" id="{26449A0D-3A6F-EB3A-14AF-12ABCF752B57}"/>
                  </a:ext>
                </a:extLst>
              </p:cNvPr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216;p47">
                <a:extLst>
                  <a:ext uri="{FF2B5EF4-FFF2-40B4-BE49-F238E27FC236}">
                    <a16:creationId xmlns:a16="http://schemas.microsoft.com/office/drawing/2014/main" id="{AD3A9CB9-4B87-C487-49C3-BEB7A0D6D0B1}"/>
                  </a:ext>
                </a:extLst>
              </p:cNvPr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217;p47">
                <a:extLst>
                  <a:ext uri="{FF2B5EF4-FFF2-40B4-BE49-F238E27FC236}">
                    <a16:creationId xmlns:a16="http://schemas.microsoft.com/office/drawing/2014/main" id="{096ADB47-B617-0309-5029-4EE1F14FBEA2}"/>
                  </a:ext>
                </a:extLst>
              </p:cNvPr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218;p47">
                <a:extLst>
                  <a:ext uri="{FF2B5EF4-FFF2-40B4-BE49-F238E27FC236}">
                    <a16:creationId xmlns:a16="http://schemas.microsoft.com/office/drawing/2014/main" id="{82ECFD53-7640-9DCE-18DD-85957D65BCE1}"/>
                  </a:ext>
                </a:extLst>
              </p:cNvPr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219;p47">
                <a:extLst>
                  <a:ext uri="{FF2B5EF4-FFF2-40B4-BE49-F238E27FC236}">
                    <a16:creationId xmlns:a16="http://schemas.microsoft.com/office/drawing/2014/main" id="{5415751C-732A-CCB2-835C-2EA2DD10C81D}"/>
                  </a:ext>
                </a:extLst>
              </p:cNvPr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220;p47">
                <a:extLst>
                  <a:ext uri="{FF2B5EF4-FFF2-40B4-BE49-F238E27FC236}">
                    <a16:creationId xmlns:a16="http://schemas.microsoft.com/office/drawing/2014/main" id="{F49BD7ED-991F-E190-29CA-1A9B0FB45B5D}"/>
                  </a:ext>
                </a:extLst>
              </p:cNvPr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221;p47">
                <a:extLst>
                  <a:ext uri="{FF2B5EF4-FFF2-40B4-BE49-F238E27FC236}">
                    <a16:creationId xmlns:a16="http://schemas.microsoft.com/office/drawing/2014/main" id="{919A86A0-531C-5D4B-4217-F9AA16862ED9}"/>
                  </a:ext>
                </a:extLst>
              </p:cNvPr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222;p47">
                <a:extLst>
                  <a:ext uri="{FF2B5EF4-FFF2-40B4-BE49-F238E27FC236}">
                    <a16:creationId xmlns:a16="http://schemas.microsoft.com/office/drawing/2014/main" id="{A56ABD55-C705-CBE1-2378-F919079739CE}"/>
                  </a:ext>
                </a:extLst>
              </p:cNvPr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223;p47">
                <a:extLst>
                  <a:ext uri="{FF2B5EF4-FFF2-40B4-BE49-F238E27FC236}">
                    <a16:creationId xmlns:a16="http://schemas.microsoft.com/office/drawing/2014/main" id="{3DAB11DB-1837-9303-CDCB-35CA7D8C12FF}"/>
                  </a:ext>
                </a:extLst>
              </p:cNvPr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224;p47">
                <a:extLst>
                  <a:ext uri="{FF2B5EF4-FFF2-40B4-BE49-F238E27FC236}">
                    <a16:creationId xmlns:a16="http://schemas.microsoft.com/office/drawing/2014/main" id="{6CD3A5D6-A299-796E-A8CD-C74F2D477E62}"/>
                  </a:ext>
                </a:extLst>
              </p:cNvPr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" name="Google Shape;2206;p47">
            <a:extLst>
              <a:ext uri="{FF2B5EF4-FFF2-40B4-BE49-F238E27FC236}">
                <a16:creationId xmlns:a16="http://schemas.microsoft.com/office/drawing/2014/main" id="{DD35BA5F-0CC5-4759-7AF9-C1870E40D8AA}"/>
              </a:ext>
            </a:extLst>
          </p:cNvPr>
          <p:cNvSpPr txBox="1">
            <a:spLocks/>
          </p:cNvSpPr>
          <p:nvPr/>
        </p:nvSpPr>
        <p:spPr>
          <a:xfrm>
            <a:off x="1192468" y="808194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r>
              <a:rPr lang="en-US" dirty="0"/>
              <a:t>MÌNH CÙNG THỬ NHÉ!</a:t>
            </a:r>
          </a:p>
        </p:txBody>
      </p:sp>
      <p:sp>
        <p:nvSpPr>
          <p:cNvPr id="22" name="Google Shape;1773;p40">
            <a:extLst>
              <a:ext uri="{FF2B5EF4-FFF2-40B4-BE49-F238E27FC236}">
                <a16:creationId xmlns:a16="http://schemas.microsoft.com/office/drawing/2014/main" id="{B1BD2901-3FD7-6CB9-D4E2-D31876BD71D2}"/>
              </a:ext>
            </a:extLst>
          </p:cNvPr>
          <p:cNvSpPr txBox="1"/>
          <p:nvPr/>
        </p:nvSpPr>
        <p:spPr>
          <a:xfrm>
            <a:off x="720001" y="393213"/>
            <a:ext cx="246608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#</a:t>
            </a:r>
            <a:r>
              <a:rPr lang="en" sz="1000" dirty="0" err="1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lophocdaonguoc</a:t>
            </a:r>
            <a:endParaRPr sz="1000" dirty="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6D7F0A-280C-D17F-DF04-550058F1CC57}"/>
              </a:ext>
            </a:extLst>
          </p:cNvPr>
          <p:cNvGrpSpPr/>
          <p:nvPr/>
        </p:nvGrpSpPr>
        <p:grpSpPr>
          <a:xfrm>
            <a:off x="1743725" y="2144463"/>
            <a:ext cx="2062368" cy="1479912"/>
            <a:chOff x="2514600" y="2057400"/>
            <a:chExt cx="3276600" cy="2819400"/>
          </a:xfrm>
        </p:grpSpPr>
        <p:grpSp>
          <p:nvGrpSpPr>
            <p:cNvPr id="24" name="Group 30">
              <a:extLst>
                <a:ext uri="{FF2B5EF4-FFF2-40B4-BE49-F238E27FC236}">
                  <a16:creationId xmlns:a16="http://schemas.microsoft.com/office/drawing/2014/main" id="{AF28470C-8371-39DA-D715-FE69478FCA7C}"/>
                </a:ext>
              </a:extLst>
            </p:cNvPr>
            <p:cNvGrpSpPr/>
            <p:nvPr/>
          </p:nvGrpSpPr>
          <p:grpSpPr>
            <a:xfrm>
              <a:off x="2514600" y="2057400"/>
              <a:ext cx="533400" cy="2819400"/>
              <a:chOff x="2514600" y="2057400"/>
              <a:chExt cx="533400" cy="2819400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20C0F20-51D3-5F0B-773E-2E696344164D}"/>
                  </a:ext>
                </a:extLst>
              </p:cNvPr>
              <p:cNvSpPr/>
              <p:nvPr/>
            </p:nvSpPr>
            <p:spPr>
              <a:xfrm>
                <a:off x="2514600" y="2057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B8B5AF7F-2006-ABE9-4206-AAB2681C7658}"/>
                  </a:ext>
                </a:extLst>
              </p:cNvPr>
              <p:cNvSpPr/>
              <p:nvPr/>
            </p:nvSpPr>
            <p:spPr>
              <a:xfrm>
                <a:off x="2514600" y="3200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740D5B69-8AC6-E55D-1733-776EFF24ECEC}"/>
                  </a:ext>
                </a:extLst>
              </p:cNvPr>
              <p:cNvSpPr/>
              <p:nvPr/>
            </p:nvSpPr>
            <p:spPr>
              <a:xfrm>
                <a:off x="2514600" y="4343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</p:grpSp>
        <p:grpSp>
          <p:nvGrpSpPr>
            <p:cNvPr id="25" name="Group 31">
              <a:extLst>
                <a:ext uri="{FF2B5EF4-FFF2-40B4-BE49-F238E27FC236}">
                  <a16:creationId xmlns:a16="http://schemas.microsoft.com/office/drawing/2014/main" id="{9FEAB3E1-D8C4-9570-E80D-A0B31228EAFA}"/>
                </a:ext>
              </a:extLst>
            </p:cNvPr>
            <p:cNvGrpSpPr/>
            <p:nvPr/>
          </p:nvGrpSpPr>
          <p:grpSpPr>
            <a:xfrm>
              <a:off x="3886200" y="2057400"/>
              <a:ext cx="533400" cy="2819400"/>
              <a:chOff x="4038600" y="2057400"/>
              <a:chExt cx="533400" cy="28194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D0412FA-11FA-64B2-BBF8-9A999502A291}"/>
                  </a:ext>
                </a:extLst>
              </p:cNvPr>
              <p:cNvSpPr/>
              <p:nvPr/>
            </p:nvSpPr>
            <p:spPr>
              <a:xfrm>
                <a:off x="4038600" y="2057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CB173A2-5963-BACF-E972-EB025E623424}"/>
                  </a:ext>
                </a:extLst>
              </p:cNvPr>
              <p:cNvSpPr/>
              <p:nvPr/>
            </p:nvSpPr>
            <p:spPr>
              <a:xfrm>
                <a:off x="4038600" y="3200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F4FE684D-75A5-2D21-8616-B032093258C2}"/>
                  </a:ext>
                </a:extLst>
              </p:cNvPr>
              <p:cNvSpPr/>
              <p:nvPr/>
            </p:nvSpPr>
            <p:spPr>
              <a:xfrm>
                <a:off x="4038600" y="4343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</p:grpSp>
        <p:grpSp>
          <p:nvGrpSpPr>
            <p:cNvPr id="26" name="Group 32">
              <a:extLst>
                <a:ext uri="{FF2B5EF4-FFF2-40B4-BE49-F238E27FC236}">
                  <a16:creationId xmlns:a16="http://schemas.microsoft.com/office/drawing/2014/main" id="{03F3403F-DD40-3156-B118-770C1C32564A}"/>
                </a:ext>
              </a:extLst>
            </p:cNvPr>
            <p:cNvGrpSpPr/>
            <p:nvPr/>
          </p:nvGrpSpPr>
          <p:grpSpPr>
            <a:xfrm>
              <a:off x="5257800" y="2057400"/>
              <a:ext cx="533400" cy="2819400"/>
              <a:chOff x="5562600" y="2057400"/>
              <a:chExt cx="533400" cy="28194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E2E9A3A-1270-17B1-E37D-9294872C4917}"/>
                  </a:ext>
                </a:extLst>
              </p:cNvPr>
              <p:cNvSpPr/>
              <p:nvPr/>
            </p:nvSpPr>
            <p:spPr>
              <a:xfrm>
                <a:off x="5562600" y="2057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49BC145A-6CC7-38BF-6642-8BEA98A726D6}"/>
                  </a:ext>
                </a:extLst>
              </p:cNvPr>
              <p:cNvSpPr/>
              <p:nvPr/>
            </p:nvSpPr>
            <p:spPr>
              <a:xfrm>
                <a:off x="5562600" y="3200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2274527F-429C-59F4-E184-83757C91C104}"/>
                  </a:ext>
                </a:extLst>
              </p:cNvPr>
              <p:cNvSpPr/>
              <p:nvPr/>
            </p:nvSpPr>
            <p:spPr>
              <a:xfrm>
                <a:off x="5562600" y="4343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44A68A3-7A5B-8BF3-7426-99327FE9E70C}"/>
              </a:ext>
            </a:extLst>
          </p:cNvPr>
          <p:cNvSpPr txBox="1"/>
          <p:nvPr/>
        </p:nvSpPr>
        <p:spPr>
          <a:xfrm>
            <a:off x="671199" y="3981363"/>
            <a:ext cx="4437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3 </a:t>
            </a:r>
            <a:r>
              <a:rPr lang="en-US" sz="2400" i="1" dirty="0" err="1">
                <a:solidFill>
                  <a:srgbClr val="FF0000"/>
                </a:solidFill>
              </a:rPr>
              <a:t>đường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thẳng</a:t>
            </a:r>
            <a:r>
              <a:rPr lang="en-US" sz="2400" i="1" dirty="0">
                <a:solidFill>
                  <a:srgbClr val="FF0000"/>
                </a:solidFill>
              </a:rPr>
              <a:t> qua 9 </a:t>
            </a:r>
            <a:r>
              <a:rPr lang="en-US" sz="2400" i="1" dirty="0" err="1">
                <a:solidFill>
                  <a:srgbClr val="FF0000"/>
                </a:solidFill>
              </a:rPr>
              <a:t>chấm</a:t>
            </a:r>
            <a:br>
              <a:rPr lang="en-US" sz="2400" i="1" dirty="0">
                <a:solidFill>
                  <a:srgbClr val="FF0000"/>
                </a:solidFill>
              </a:rPr>
            </a:br>
            <a:r>
              <a:rPr lang="en-US" sz="2400" i="1" dirty="0" err="1">
                <a:solidFill>
                  <a:srgbClr val="FF0000"/>
                </a:solidFill>
              </a:rPr>
              <a:t>mà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không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nhấc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viết</a:t>
            </a:r>
            <a:r>
              <a:rPr lang="en-US" sz="2400" i="1" dirty="0">
                <a:solidFill>
                  <a:srgbClr val="FF0000"/>
                </a:solidFill>
              </a:rPr>
              <a:t>?</a:t>
            </a:r>
            <a:endParaRPr lang="vi-VN" sz="2400" i="1" dirty="0">
              <a:solidFill>
                <a:srgbClr val="FF0000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BE70B16-DFCD-5A69-BA32-D24F08D866F2}"/>
              </a:ext>
            </a:extLst>
          </p:cNvPr>
          <p:cNvGrpSpPr/>
          <p:nvPr/>
        </p:nvGrpSpPr>
        <p:grpSpPr>
          <a:xfrm>
            <a:off x="5474745" y="1935090"/>
            <a:ext cx="1042975" cy="772450"/>
            <a:chOff x="2514600" y="2057400"/>
            <a:chExt cx="3276600" cy="2819400"/>
          </a:xfrm>
        </p:grpSpPr>
        <p:grpSp>
          <p:nvGrpSpPr>
            <p:cNvPr id="39" name="Group 30">
              <a:extLst>
                <a:ext uri="{FF2B5EF4-FFF2-40B4-BE49-F238E27FC236}">
                  <a16:creationId xmlns:a16="http://schemas.microsoft.com/office/drawing/2014/main" id="{D550195E-00D6-648B-A017-268FF4A346D8}"/>
                </a:ext>
              </a:extLst>
            </p:cNvPr>
            <p:cNvGrpSpPr/>
            <p:nvPr/>
          </p:nvGrpSpPr>
          <p:grpSpPr>
            <a:xfrm>
              <a:off x="2514600" y="2057400"/>
              <a:ext cx="533400" cy="2819400"/>
              <a:chOff x="2514600" y="2057400"/>
              <a:chExt cx="533400" cy="2819400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98FF119B-089C-358D-12C9-475D56577CD8}"/>
                  </a:ext>
                </a:extLst>
              </p:cNvPr>
              <p:cNvSpPr/>
              <p:nvPr/>
            </p:nvSpPr>
            <p:spPr>
              <a:xfrm>
                <a:off x="2514600" y="2057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0051CD2E-6788-7EC8-A158-9291B1AFDA02}"/>
                  </a:ext>
                </a:extLst>
              </p:cNvPr>
              <p:cNvSpPr/>
              <p:nvPr/>
            </p:nvSpPr>
            <p:spPr>
              <a:xfrm>
                <a:off x="2514600" y="3200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4438847-4DEA-96FD-A670-EE04B5C4ABA2}"/>
                  </a:ext>
                </a:extLst>
              </p:cNvPr>
              <p:cNvSpPr/>
              <p:nvPr/>
            </p:nvSpPr>
            <p:spPr>
              <a:xfrm>
                <a:off x="2514600" y="4343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</p:grpSp>
        <p:grpSp>
          <p:nvGrpSpPr>
            <p:cNvPr id="40" name="Group 31">
              <a:extLst>
                <a:ext uri="{FF2B5EF4-FFF2-40B4-BE49-F238E27FC236}">
                  <a16:creationId xmlns:a16="http://schemas.microsoft.com/office/drawing/2014/main" id="{4D92821F-2413-920D-5617-EEA4F6B82930}"/>
                </a:ext>
              </a:extLst>
            </p:cNvPr>
            <p:cNvGrpSpPr/>
            <p:nvPr/>
          </p:nvGrpSpPr>
          <p:grpSpPr>
            <a:xfrm>
              <a:off x="3886200" y="2057400"/>
              <a:ext cx="533400" cy="2819400"/>
              <a:chOff x="4038600" y="2057400"/>
              <a:chExt cx="533400" cy="2819400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6AC7B5CA-D5F0-64A5-F941-7B5DADA3A232}"/>
                  </a:ext>
                </a:extLst>
              </p:cNvPr>
              <p:cNvSpPr/>
              <p:nvPr/>
            </p:nvSpPr>
            <p:spPr>
              <a:xfrm>
                <a:off x="4038600" y="2057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272254C1-D6B0-A9EB-8633-E855833E1F42}"/>
                  </a:ext>
                </a:extLst>
              </p:cNvPr>
              <p:cNvSpPr/>
              <p:nvPr/>
            </p:nvSpPr>
            <p:spPr>
              <a:xfrm>
                <a:off x="4038600" y="3200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D073E286-52F3-E7BB-349F-E79D6EEDD134}"/>
                  </a:ext>
                </a:extLst>
              </p:cNvPr>
              <p:cNvSpPr/>
              <p:nvPr/>
            </p:nvSpPr>
            <p:spPr>
              <a:xfrm>
                <a:off x="4038600" y="4343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</p:grpSp>
        <p:grpSp>
          <p:nvGrpSpPr>
            <p:cNvPr id="41" name="Group 32">
              <a:extLst>
                <a:ext uri="{FF2B5EF4-FFF2-40B4-BE49-F238E27FC236}">
                  <a16:creationId xmlns:a16="http://schemas.microsoft.com/office/drawing/2014/main" id="{6274E853-9270-4441-A34A-FD4212F8CA52}"/>
                </a:ext>
              </a:extLst>
            </p:cNvPr>
            <p:cNvGrpSpPr/>
            <p:nvPr/>
          </p:nvGrpSpPr>
          <p:grpSpPr>
            <a:xfrm>
              <a:off x="5257800" y="2057400"/>
              <a:ext cx="533400" cy="2819400"/>
              <a:chOff x="5562600" y="2057400"/>
              <a:chExt cx="533400" cy="281940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BCCB29DB-EF9E-1B0C-E0BF-DB1F660037F3}"/>
                  </a:ext>
                </a:extLst>
              </p:cNvPr>
              <p:cNvSpPr/>
              <p:nvPr/>
            </p:nvSpPr>
            <p:spPr>
              <a:xfrm>
                <a:off x="5562600" y="2057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052B57A3-69CB-0842-A735-FC70660C9377}"/>
                  </a:ext>
                </a:extLst>
              </p:cNvPr>
              <p:cNvSpPr/>
              <p:nvPr/>
            </p:nvSpPr>
            <p:spPr>
              <a:xfrm>
                <a:off x="5562600" y="3200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4992322-640E-0D12-1D31-DCEE31BE3F54}"/>
                  </a:ext>
                </a:extLst>
              </p:cNvPr>
              <p:cNvSpPr/>
              <p:nvPr/>
            </p:nvSpPr>
            <p:spPr>
              <a:xfrm>
                <a:off x="5562600" y="4343400"/>
                <a:ext cx="533400" cy="5334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</p:grp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D56315F-1B21-037B-2469-5FD7DE0A3AC8}"/>
              </a:ext>
            </a:extLst>
          </p:cNvPr>
          <p:cNvCxnSpPr>
            <a:cxnSpLocks/>
          </p:cNvCxnSpPr>
          <p:nvPr/>
        </p:nvCxnSpPr>
        <p:spPr>
          <a:xfrm>
            <a:off x="5324406" y="1771421"/>
            <a:ext cx="371576" cy="1237359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42E79DB-78F5-27C7-0689-AEBB9FA624D0}"/>
              </a:ext>
            </a:extLst>
          </p:cNvPr>
          <p:cNvCxnSpPr>
            <a:cxnSpLocks/>
          </p:cNvCxnSpPr>
          <p:nvPr/>
        </p:nvCxnSpPr>
        <p:spPr>
          <a:xfrm>
            <a:off x="5996232" y="1741755"/>
            <a:ext cx="0" cy="1221305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9A1A824-0939-CEDD-09D5-A1FF6D1ECC5E}"/>
              </a:ext>
            </a:extLst>
          </p:cNvPr>
          <p:cNvCxnSpPr>
            <a:cxnSpLocks/>
          </p:cNvCxnSpPr>
          <p:nvPr/>
        </p:nvCxnSpPr>
        <p:spPr>
          <a:xfrm>
            <a:off x="6403795" y="1743041"/>
            <a:ext cx="281102" cy="124041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CF7FC59-208E-0C0C-7BFC-473B6EB6AABB}"/>
              </a:ext>
            </a:extLst>
          </p:cNvPr>
          <p:cNvCxnSpPr>
            <a:cxnSpLocks/>
          </p:cNvCxnSpPr>
          <p:nvPr/>
        </p:nvCxnSpPr>
        <p:spPr>
          <a:xfrm flipH="1">
            <a:off x="1585191" y="1146718"/>
            <a:ext cx="670151" cy="3309068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93C1E1B-157D-5AD6-612B-CD2863A6922A}"/>
              </a:ext>
            </a:extLst>
          </p:cNvPr>
          <p:cNvCxnSpPr>
            <a:cxnSpLocks/>
          </p:cNvCxnSpPr>
          <p:nvPr/>
        </p:nvCxnSpPr>
        <p:spPr>
          <a:xfrm>
            <a:off x="2301593" y="1146718"/>
            <a:ext cx="899728" cy="3410042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E2E3E64-E05B-D704-4AE7-A3F0EFE79EED}"/>
              </a:ext>
            </a:extLst>
          </p:cNvPr>
          <p:cNvCxnSpPr>
            <a:cxnSpLocks/>
          </p:cNvCxnSpPr>
          <p:nvPr/>
        </p:nvCxnSpPr>
        <p:spPr>
          <a:xfrm flipH="1">
            <a:off x="3209583" y="1432422"/>
            <a:ext cx="749672" cy="3124338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oogle Shape;2236;p47">
            <a:extLst>
              <a:ext uri="{FF2B5EF4-FFF2-40B4-BE49-F238E27FC236}">
                <a16:creationId xmlns:a16="http://schemas.microsoft.com/office/drawing/2014/main" id="{D96BB614-9AAF-A4EA-E44E-4F0938F4A71B}"/>
              </a:ext>
            </a:extLst>
          </p:cNvPr>
          <p:cNvGrpSpPr/>
          <p:nvPr/>
        </p:nvGrpSpPr>
        <p:grpSpPr>
          <a:xfrm>
            <a:off x="7158824" y="995623"/>
            <a:ext cx="1042108" cy="564966"/>
            <a:chOff x="7254074" y="1112748"/>
            <a:chExt cx="1042108" cy="564966"/>
          </a:xfrm>
        </p:grpSpPr>
        <p:sp>
          <p:nvSpPr>
            <p:cNvPr id="36" name="Google Shape;2237;p47">
              <a:extLst>
                <a:ext uri="{FF2B5EF4-FFF2-40B4-BE49-F238E27FC236}">
                  <a16:creationId xmlns:a16="http://schemas.microsoft.com/office/drawing/2014/main" id="{1831560D-B473-DEF0-1C81-D35258DD896A}"/>
                </a:ext>
              </a:extLst>
            </p:cNvPr>
            <p:cNvSpPr/>
            <p:nvPr/>
          </p:nvSpPr>
          <p:spPr>
            <a:xfrm rot="-5400000" flipH="1">
              <a:off x="7840287" y="1525449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0" y="1"/>
                    <a:pt x="0" y="711"/>
                    <a:pt x="0" y="1587"/>
                  </a:cubicBezTo>
                  <a:cubicBezTo>
                    <a:pt x="0" y="2464"/>
                    <a:pt x="710" y="3175"/>
                    <a:pt x="1587" y="3175"/>
                  </a:cubicBezTo>
                  <a:cubicBezTo>
                    <a:pt x="2464" y="3175"/>
                    <a:pt x="3174" y="2464"/>
                    <a:pt x="3174" y="1587"/>
                  </a:cubicBezTo>
                  <a:cubicBezTo>
                    <a:pt x="3174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238;p47">
              <a:extLst>
                <a:ext uri="{FF2B5EF4-FFF2-40B4-BE49-F238E27FC236}">
                  <a16:creationId xmlns:a16="http://schemas.microsoft.com/office/drawing/2014/main" id="{1AC449A1-607A-1DFE-5469-528618DDBEA4}"/>
                </a:ext>
              </a:extLst>
            </p:cNvPr>
            <p:cNvSpPr/>
            <p:nvPr/>
          </p:nvSpPr>
          <p:spPr>
            <a:xfrm rot="-5400000" flipH="1">
              <a:off x="7831326" y="1112725"/>
              <a:ext cx="161249" cy="161294"/>
            </a:xfrm>
            <a:custGeom>
              <a:avLst/>
              <a:gdLst/>
              <a:ahLst/>
              <a:cxnLst/>
              <a:rect l="l" t="t" r="r" b="b"/>
              <a:pathLst>
                <a:path w="3572" h="3573" extrusionOk="0">
                  <a:moveTo>
                    <a:pt x="1785" y="398"/>
                  </a:moveTo>
                  <a:cubicBezTo>
                    <a:pt x="2551" y="398"/>
                    <a:pt x="3174" y="1022"/>
                    <a:pt x="3174" y="1786"/>
                  </a:cubicBezTo>
                  <a:cubicBezTo>
                    <a:pt x="3174" y="2552"/>
                    <a:pt x="2551" y="3174"/>
                    <a:pt x="1785" y="3174"/>
                  </a:cubicBezTo>
                  <a:cubicBezTo>
                    <a:pt x="1021" y="3174"/>
                    <a:pt x="397" y="2552"/>
                    <a:pt x="397" y="1786"/>
                  </a:cubicBezTo>
                  <a:cubicBezTo>
                    <a:pt x="397" y="1022"/>
                    <a:pt x="1021" y="398"/>
                    <a:pt x="1785" y="398"/>
                  </a:cubicBezTo>
                  <a:close/>
                  <a:moveTo>
                    <a:pt x="1785" y="0"/>
                  </a:moveTo>
                  <a:cubicBezTo>
                    <a:pt x="801" y="0"/>
                    <a:pt x="0" y="802"/>
                    <a:pt x="0" y="1786"/>
                  </a:cubicBezTo>
                  <a:cubicBezTo>
                    <a:pt x="0" y="2772"/>
                    <a:pt x="801" y="3572"/>
                    <a:pt x="1785" y="3572"/>
                  </a:cubicBezTo>
                  <a:cubicBezTo>
                    <a:pt x="2771" y="3572"/>
                    <a:pt x="3571" y="2772"/>
                    <a:pt x="3571" y="1786"/>
                  </a:cubicBezTo>
                  <a:cubicBezTo>
                    <a:pt x="3571" y="802"/>
                    <a:pt x="2771" y="0"/>
                    <a:pt x="1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239;p47">
              <a:extLst>
                <a:ext uri="{FF2B5EF4-FFF2-40B4-BE49-F238E27FC236}">
                  <a16:creationId xmlns:a16="http://schemas.microsoft.com/office/drawing/2014/main" id="{EBB19E82-2894-0095-8535-A5304E77185D}"/>
                </a:ext>
              </a:extLst>
            </p:cNvPr>
            <p:cNvSpPr/>
            <p:nvPr/>
          </p:nvSpPr>
          <p:spPr>
            <a:xfrm rot="-5400000" flipH="1">
              <a:off x="8143826" y="1121686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1" y="1"/>
                    <a:pt x="1" y="711"/>
                    <a:pt x="1" y="1588"/>
                  </a:cubicBezTo>
                  <a:cubicBezTo>
                    <a:pt x="1" y="2464"/>
                    <a:pt x="711" y="3175"/>
                    <a:pt x="1587" y="3175"/>
                  </a:cubicBezTo>
                  <a:cubicBezTo>
                    <a:pt x="2464" y="3175"/>
                    <a:pt x="3175" y="2464"/>
                    <a:pt x="3175" y="1588"/>
                  </a:cubicBezTo>
                  <a:cubicBezTo>
                    <a:pt x="3175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240;p47">
              <a:extLst>
                <a:ext uri="{FF2B5EF4-FFF2-40B4-BE49-F238E27FC236}">
                  <a16:creationId xmlns:a16="http://schemas.microsoft.com/office/drawing/2014/main" id="{085051B8-A360-C88C-FF0E-D3E60CE06C19}"/>
                </a:ext>
              </a:extLst>
            </p:cNvPr>
            <p:cNvSpPr/>
            <p:nvPr/>
          </p:nvSpPr>
          <p:spPr>
            <a:xfrm rot="-5400000" flipH="1">
              <a:off x="8134888" y="1516420"/>
              <a:ext cx="161249" cy="161339"/>
            </a:xfrm>
            <a:custGeom>
              <a:avLst/>
              <a:gdLst/>
              <a:ahLst/>
              <a:cxnLst/>
              <a:rect l="l" t="t" r="r" b="b"/>
              <a:pathLst>
                <a:path w="3572" h="3574" extrusionOk="0">
                  <a:moveTo>
                    <a:pt x="1787" y="399"/>
                  </a:moveTo>
                  <a:cubicBezTo>
                    <a:pt x="2551" y="399"/>
                    <a:pt x="3174" y="1021"/>
                    <a:pt x="3174" y="1787"/>
                  </a:cubicBezTo>
                  <a:cubicBezTo>
                    <a:pt x="3174" y="2553"/>
                    <a:pt x="2551" y="3175"/>
                    <a:pt x="1787" y="3175"/>
                  </a:cubicBezTo>
                  <a:cubicBezTo>
                    <a:pt x="1021" y="3175"/>
                    <a:pt x="398" y="2553"/>
                    <a:pt x="398" y="1787"/>
                  </a:cubicBezTo>
                  <a:cubicBezTo>
                    <a:pt x="398" y="1021"/>
                    <a:pt x="1021" y="399"/>
                    <a:pt x="1787" y="399"/>
                  </a:cubicBezTo>
                  <a:close/>
                  <a:moveTo>
                    <a:pt x="1787" y="1"/>
                  </a:moveTo>
                  <a:cubicBezTo>
                    <a:pt x="801" y="1"/>
                    <a:pt x="0" y="802"/>
                    <a:pt x="0" y="1787"/>
                  </a:cubicBezTo>
                  <a:cubicBezTo>
                    <a:pt x="0" y="2771"/>
                    <a:pt x="801" y="3573"/>
                    <a:pt x="1787" y="3573"/>
                  </a:cubicBezTo>
                  <a:cubicBezTo>
                    <a:pt x="2771" y="3573"/>
                    <a:pt x="3572" y="2771"/>
                    <a:pt x="3572" y="1787"/>
                  </a:cubicBezTo>
                  <a:cubicBezTo>
                    <a:pt x="3572" y="802"/>
                    <a:pt x="2771" y="1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241;p47">
              <a:extLst>
                <a:ext uri="{FF2B5EF4-FFF2-40B4-BE49-F238E27FC236}">
                  <a16:creationId xmlns:a16="http://schemas.microsoft.com/office/drawing/2014/main" id="{B0880DFA-0F6E-C391-DFC5-2F13E4701277}"/>
                </a:ext>
              </a:extLst>
            </p:cNvPr>
            <p:cNvSpPr/>
            <p:nvPr/>
          </p:nvSpPr>
          <p:spPr>
            <a:xfrm rot="-5400000" flipH="1">
              <a:off x="7254074" y="1525449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0" y="1"/>
                    <a:pt x="0" y="711"/>
                    <a:pt x="0" y="1587"/>
                  </a:cubicBezTo>
                  <a:cubicBezTo>
                    <a:pt x="0" y="2464"/>
                    <a:pt x="710" y="3175"/>
                    <a:pt x="1587" y="3175"/>
                  </a:cubicBezTo>
                  <a:cubicBezTo>
                    <a:pt x="2464" y="3175"/>
                    <a:pt x="3174" y="2464"/>
                    <a:pt x="3174" y="1587"/>
                  </a:cubicBezTo>
                  <a:cubicBezTo>
                    <a:pt x="3174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242;p47">
              <a:extLst>
                <a:ext uri="{FF2B5EF4-FFF2-40B4-BE49-F238E27FC236}">
                  <a16:creationId xmlns:a16="http://schemas.microsoft.com/office/drawing/2014/main" id="{1BB105CF-3FA6-B7FC-F51C-6D98126C72F3}"/>
                </a:ext>
              </a:extLst>
            </p:cNvPr>
            <p:cNvSpPr/>
            <p:nvPr/>
          </p:nvSpPr>
          <p:spPr>
            <a:xfrm rot="-5400000" flipH="1">
              <a:off x="7557614" y="1121686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1" y="1"/>
                    <a:pt x="1" y="711"/>
                    <a:pt x="1" y="1588"/>
                  </a:cubicBezTo>
                  <a:cubicBezTo>
                    <a:pt x="1" y="2464"/>
                    <a:pt x="711" y="3175"/>
                    <a:pt x="1587" y="3175"/>
                  </a:cubicBezTo>
                  <a:cubicBezTo>
                    <a:pt x="2464" y="3175"/>
                    <a:pt x="3175" y="2464"/>
                    <a:pt x="3175" y="1588"/>
                  </a:cubicBezTo>
                  <a:cubicBezTo>
                    <a:pt x="3175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243;p47">
              <a:extLst>
                <a:ext uri="{FF2B5EF4-FFF2-40B4-BE49-F238E27FC236}">
                  <a16:creationId xmlns:a16="http://schemas.microsoft.com/office/drawing/2014/main" id="{09AFC8F2-A0E8-475F-C34C-B22D26429F62}"/>
                </a:ext>
              </a:extLst>
            </p:cNvPr>
            <p:cNvSpPr/>
            <p:nvPr/>
          </p:nvSpPr>
          <p:spPr>
            <a:xfrm rot="-5400000" flipH="1">
              <a:off x="7548676" y="1516420"/>
              <a:ext cx="161249" cy="161339"/>
            </a:xfrm>
            <a:custGeom>
              <a:avLst/>
              <a:gdLst/>
              <a:ahLst/>
              <a:cxnLst/>
              <a:rect l="l" t="t" r="r" b="b"/>
              <a:pathLst>
                <a:path w="3572" h="3574" extrusionOk="0">
                  <a:moveTo>
                    <a:pt x="1787" y="399"/>
                  </a:moveTo>
                  <a:cubicBezTo>
                    <a:pt x="2551" y="399"/>
                    <a:pt x="3174" y="1021"/>
                    <a:pt x="3174" y="1787"/>
                  </a:cubicBezTo>
                  <a:cubicBezTo>
                    <a:pt x="3174" y="2553"/>
                    <a:pt x="2551" y="3175"/>
                    <a:pt x="1787" y="3175"/>
                  </a:cubicBezTo>
                  <a:cubicBezTo>
                    <a:pt x="1021" y="3175"/>
                    <a:pt x="398" y="2553"/>
                    <a:pt x="398" y="1787"/>
                  </a:cubicBezTo>
                  <a:cubicBezTo>
                    <a:pt x="398" y="1021"/>
                    <a:pt x="1021" y="399"/>
                    <a:pt x="1787" y="399"/>
                  </a:cubicBezTo>
                  <a:close/>
                  <a:moveTo>
                    <a:pt x="1787" y="1"/>
                  </a:moveTo>
                  <a:cubicBezTo>
                    <a:pt x="801" y="1"/>
                    <a:pt x="0" y="802"/>
                    <a:pt x="0" y="1787"/>
                  </a:cubicBezTo>
                  <a:cubicBezTo>
                    <a:pt x="0" y="2771"/>
                    <a:pt x="801" y="3573"/>
                    <a:pt x="1787" y="3573"/>
                  </a:cubicBezTo>
                  <a:cubicBezTo>
                    <a:pt x="2771" y="3573"/>
                    <a:pt x="3572" y="2771"/>
                    <a:pt x="3572" y="1787"/>
                  </a:cubicBezTo>
                  <a:cubicBezTo>
                    <a:pt x="3572" y="802"/>
                    <a:pt x="2771" y="1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2245;p47">
            <a:extLst>
              <a:ext uri="{FF2B5EF4-FFF2-40B4-BE49-F238E27FC236}">
                <a16:creationId xmlns:a16="http://schemas.microsoft.com/office/drawing/2014/main" id="{3E77F4D9-1321-3B7A-B57A-D1BA1D1ADFCB}"/>
              </a:ext>
            </a:extLst>
          </p:cNvPr>
          <p:cNvSpPr/>
          <p:nvPr/>
        </p:nvSpPr>
        <p:spPr>
          <a:xfrm rot="516939">
            <a:off x="8518949" y="1121837"/>
            <a:ext cx="312554" cy="312554"/>
          </a:xfrm>
          <a:custGeom>
            <a:avLst/>
            <a:gdLst/>
            <a:ahLst/>
            <a:cxnLst/>
            <a:rect l="l" t="t" r="r" b="b"/>
            <a:pathLst>
              <a:path w="18823" h="18823" extrusionOk="0">
                <a:moveTo>
                  <a:pt x="6934" y="1"/>
                </a:moveTo>
                <a:lnTo>
                  <a:pt x="6934" y="6933"/>
                </a:lnTo>
                <a:lnTo>
                  <a:pt x="1" y="6933"/>
                </a:lnTo>
                <a:lnTo>
                  <a:pt x="1" y="11890"/>
                </a:lnTo>
                <a:lnTo>
                  <a:pt x="6934" y="11890"/>
                </a:lnTo>
                <a:lnTo>
                  <a:pt x="6934" y="18823"/>
                </a:lnTo>
                <a:lnTo>
                  <a:pt x="11890" y="18823"/>
                </a:lnTo>
                <a:lnTo>
                  <a:pt x="11890" y="11890"/>
                </a:lnTo>
                <a:lnTo>
                  <a:pt x="18823" y="11890"/>
                </a:lnTo>
                <a:lnTo>
                  <a:pt x="18823" y="6933"/>
                </a:lnTo>
                <a:lnTo>
                  <a:pt x="11890" y="6933"/>
                </a:lnTo>
                <a:lnTo>
                  <a:pt x="11890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2246;p47">
            <a:extLst>
              <a:ext uri="{FF2B5EF4-FFF2-40B4-BE49-F238E27FC236}">
                <a16:creationId xmlns:a16="http://schemas.microsoft.com/office/drawing/2014/main" id="{D9528CE4-70A9-9EC5-7BD6-C0963DF2EDFF}"/>
              </a:ext>
            </a:extLst>
          </p:cNvPr>
          <p:cNvSpPr/>
          <p:nvPr/>
        </p:nvSpPr>
        <p:spPr>
          <a:xfrm rot="-899833">
            <a:off x="378320" y="3057728"/>
            <a:ext cx="196711" cy="196711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2247;p47">
            <a:extLst>
              <a:ext uri="{FF2B5EF4-FFF2-40B4-BE49-F238E27FC236}">
                <a16:creationId xmlns:a16="http://schemas.microsoft.com/office/drawing/2014/main" id="{5F039816-0607-170D-EE7B-119682360990}"/>
              </a:ext>
            </a:extLst>
          </p:cNvPr>
          <p:cNvSpPr/>
          <p:nvPr/>
        </p:nvSpPr>
        <p:spPr>
          <a:xfrm rot="991083">
            <a:off x="8220465" y="4675294"/>
            <a:ext cx="160822" cy="160822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2248;p47">
            <a:extLst>
              <a:ext uri="{FF2B5EF4-FFF2-40B4-BE49-F238E27FC236}">
                <a16:creationId xmlns:a16="http://schemas.microsoft.com/office/drawing/2014/main" id="{2B929608-0F98-4076-EB00-FFCDD97CF8A4}"/>
              </a:ext>
            </a:extLst>
          </p:cNvPr>
          <p:cNvGrpSpPr/>
          <p:nvPr/>
        </p:nvGrpSpPr>
        <p:grpSpPr>
          <a:xfrm>
            <a:off x="238041" y="797166"/>
            <a:ext cx="671833" cy="565501"/>
            <a:chOff x="1743325" y="1842325"/>
            <a:chExt cx="908250" cy="764500"/>
          </a:xfrm>
        </p:grpSpPr>
        <p:sp>
          <p:nvSpPr>
            <p:cNvPr id="66" name="Google Shape;2249;p47">
              <a:extLst>
                <a:ext uri="{FF2B5EF4-FFF2-40B4-BE49-F238E27FC236}">
                  <a16:creationId xmlns:a16="http://schemas.microsoft.com/office/drawing/2014/main" id="{75B5BBED-14EF-C3C5-9798-D9037CB46449}"/>
                </a:ext>
              </a:extLst>
            </p:cNvPr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250;p47">
              <a:extLst>
                <a:ext uri="{FF2B5EF4-FFF2-40B4-BE49-F238E27FC236}">
                  <a16:creationId xmlns:a16="http://schemas.microsoft.com/office/drawing/2014/main" id="{FAB2F17C-3E71-31D2-D931-8E9ACFA54EE4}"/>
                </a:ext>
              </a:extLst>
            </p:cNvPr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251;p47">
              <a:extLst>
                <a:ext uri="{FF2B5EF4-FFF2-40B4-BE49-F238E27FC236}">
                  <a16:creationId xmlns:a16="http://schemas.microsoft.com/office/drawing/2014/main" id="{22510A6A-7E2F-D87F-0CE0-11C97284C0E9}"/>
                </a:ext>
              </a:extLst>
            </p:cNvPr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252;p47">
              <a:extLst>
                <a:ext uri="{FF2B5EF4-FFF2-40B4-BE49-F238E27FC236}">
                  <a16:creationId xmlns:a16="http://schemas.microsoft.com/office/drawing/2014/main" id="{412C73BA-B319-7B3D-D82B-90716F65EB16}"/>
                </a:ext>
              </a:extLst>
            </p:cNvPr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2253;p47">
            <a:extLst>
              <a:ext uri="{FF2B5EF4-FFF2-40B4-BE49-F238E27FC236}">
                <a16:creationId xmlns:a16="http://schemas.microsoft.com/office/drawing/2014/main" id="{9960DFA4-D3E9-ABD3-0189-086D6C41FBDC}"/>
              </a:ext>
            </a:extLst>
          </p:cNvPr>
          <p:cNvSpPr/>
          <p:nvPr/>
        </p:nvSpPr>
        <p:spPr>
          <a:xfrm>
            <a:off x="563727" y="1248063"/>
            <a:ext cx="312549" cy="312549"/>
          </a:xfrm>
          <a:custGeom>
            <a:avLst/>
            <a:gdLst/>
            <a:ahLst/>
            <a:cxnLst/>
            <a:rect l="l" t="t" r="r" b="b"/>
            <a:pathLst>
              <a:path w="16815" h="16815" extrusionOk="0">
                <a:moveTo>
                  <a:pt x="3504" y="0"/>
                </a:moveTo>
                <a:lnTo>
                  <a:pt x="0" y="3506"/>
                </a:lnTo>
                <a:lnTo>
                  <a:pt x="4903" y="8407"/>
                </a:lnTo>
                <a:lnTo>
                  <a:pt x="0" y="13309"/>
                </a:lnTo>
                <a:lnTo>
                  <a:pt x="3504" y="16814"/>
                </a:lnTo>
                <a:lnTo>
                  <a:pt x="8407" y="11912"/>
                </a:lnTo>
                <a:lnTo>
                  <a:pt x="13309" y="16814"/>
                </a:lnTo>
                <a:lnTo>
                  <a:pt x="16814" y="13309"/>
                </a:lnTo>
                <a:lnTo>
                  <a:pt x="11911" y="8407"/>
                </a:lnTo>
                <a:lnTo>
                  <a:pt x="16814" y="3506"/>
                </a:lnTo>
                <a:lnTo>
                  <a:pt x="13309" y="0"/>
                </a:lnTo>
                <a:lnTo>
                  <a:pt x="8407" y="4903"/>
                </a:lnTo>
                <a:lnTo>
                  <a:pt x="3504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21338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712 -0.02129 L -0.00712 -0.02129 " pathEditMode="relative" ptsTypes="AAA">
                                      <p:cBhvr>
                                        <p:cTn id="1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1 0.01234 C 0.01389 0.00771 0.01667 0.00339 0.01806 0.00154 C 0.01945 -0.00031 0.01945 0.00061 0.01927 0.00154 " pathEditMode="relative" ptsTypes="AAA">
                                      <p:cBhvr>
                                        <p:cTn id="2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712 -0.00833 L -0.00712 -0.00833 " pathEditMode="relative" ptsTypes="AAA">
                                      <p:cBhvr>
                                        <p:cTn id="2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834 -0.00617 L 0.00834 -0.00617 " pathEditMode="relative" ptsTypes="AAA">
                                      <p:cBhvr>
                                        <p:cTn id="2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122 -0.01049 " pathEditMode="relative" ptsTypes="AA">
                                      <p:cBhvr>
                                        <p:cTn id="2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7" grpId="0"/>
      <p:bldP spid="37" grpId="1"/>
      <p:bldP spid="59" grpId="0" animBg="1"/>
      <p:bldP spid="61" grpId="0" animBg="1"/>
      <p:bldP spid="63" grpId="0" animBg="1"/>
      <p:bldP spid="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F5EF4C2-0C89-26A1-2116-81328887C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83" y="1785"/>
            <a:ext cx="9150983" cy="5144972"/>
          </a:xfrm>
          <a:prstGeom prst="rect">
            <a:avLst/>
          </a:prstGeom>
        </p:spPr>
      </p:pic>
      <p:grpSp>
        <p:nvGrpSpPr>
          <p:cNvPr id="2259" name="Google Shape;2259;p48"/>
          <p:cNvGrpSpPr/>
          <p:nvPr/>
        </p:nvGrpSpPr>
        <p:grpSpPr>
          <a:xfrm>
            <a:off x="3794491" y="228011"/>
            <a:ext cx="523044" cy="423316"/>
            <a:chOff x="1743325" y="1842325"/>
            <a:chExt cx="908250" cy="764500"/>
          </a:xfrm>
        </p:grpSpPr>
        <p:sp>
          <p:nvSpPr>
            <p:cNvPr id="2260" name="Google Shape;2260;p48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8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8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48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4" name="Google Shape;2264;p48"/>
          <p:cNvGrpSpPr/>
          <p:nvPr/>
        </p:nvGrpSpPr>
        <p:grpSpPr>
          <a:xfrm>
            <a:off x="262129" y="31242"/>
            <a:ext cx="3584751" cy="1374059"/>
            <a:chOff x="4000272" y="573239"/>
            <a:chExt cx="4657983" cy="2558530"/>
          </a:xfrm>
        </p:grpSpPr>
        <p:grpSp>
          <p:nvGrpSpPr>
            <p:cNvPr id="2265" name="Google Shape;2265;p48"/>
            <p:cNvGrpSpPr/>
            <p:nvPr/>
          </p:nvGrpSpPr>
          <p:grpSpPr>
            <a:xfrm>
              <a:off x="4000272" y="573239"/>
              <a:ext cx="4657983" cy="2558530"/>
              <a:chOff x="3903495" y="573239"/>
              <a:chExt cx="4520558" cy="2558530"/>
            </a:xfrm>
          </p:grpSpPr>
          <p:sp>
            <p:nvSpPr>
              <p:cNvPr id="2266" name="Google Shape;2266;p48"/>
              <p:cNvSpPr/>
              <p:nvPr/>
            </p:nvSpPr>
            <p:spPr>
              <a:xfrm>
                <a:off x="3903495" y="573239"/>
                <a:ext cx="4520100" cy="426900"/>
              </a:xfrm>
              <a:prstGeom prst="roundRect">
                <a:avLst>
                  <a:gd name="adj" fmla="val 26774"/>
                </a:avLst>
              </a:prstGeom>
              <a:solidFill>
                <a:schemeClr val="accent3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48"/>
              <p:cNvSpPr/>
              <p:nvPr/>
            </p:nvSpPr>
            <p:spPr>
              <a:xfrm>
                <a:off x="3905753" y="904869"/>
                <a:ext cx="4518300" cy="22269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68" name="Google Shape;2268;p48"/>
            <p:cNvGrpSpPr/>
            <p:nvPr/>
          </p:nvGrpSpPr>
          <p:grpSpPr>
            <a:xfrm>
              <a:off x="7842475" y="646225"/>
              <a:ext cx="706370" cy="198722"/>
              <a:chOff x="7438100" y="656825"/>
              <a:chExt cx="706370" cy="198722"/>
            </a:xfrm>
          </p:grpSpPr>
          <p:sp>
            <p:nvSpPr>
              <p:cNvPr id="2269" name="Google Shape;2269;p48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48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48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48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48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48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48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48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48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48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48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48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48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82" name="Google Shape;2282;p48"/>
          <p:cNvSpPr txBox="1">
            <a:spLocks noGrp="1"/>
          </p:cNvSpPr>
          <p:nvPr>
            <p:ph type="title"/>
          </p:nvPr>
        </p:nvSpPr>
        <p:spPr>
          <a:xfrm>
            <a:off x="199373" y="419002"/>
            <a:ext cx="3781971" cy="7547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/>
              <a:t>Don’t just flip the class, flip the teacher!</a:t>
            </a:r>
            <a:endParaRPr sz="1800" dirty="0"/>
          </a:p>
        </p:txBody>
      </p:sp>
      <p:grpSp>
        <p:nvGrpSpPr>
          <p:cNvPr id="2283" name="Google Shape;2283;p48"/>
          <p:cNvGrpSpPr/>
          <p:nvPr/>
        </p:nvGrpSpPr>
        <p:grpSpPr>
          <a:xfrm>
            <a:off x="2077985" y="1245128"/>
            <a:ext cx="1571053" cy="262182"/>
            <a:chOff x="3667675" y="3227975"/>
            <a:chExt cx="1117450" cy="209050"/>
          </a:xfrm>
        </p:grpSpPr>
        <p:sp>
          <p:nvSpPr>
            <p:cNvPr id="2284" name="Google Shape;2284;p48"/>
            <p:cNvSpPr/>
            <p:nvPr/>
          </p:nvSpPr>
          <p:spPr>
            <a:xfrm>
              <a:off x="3677625" y="3238075"/>
              <a:ext cx="81550" cy="81525"/>
            </a:xfrm>
            <a:custGeom>
              <a:avLst/>
              <a:gdLst/>
              <a:ahLst/>
              <a:cxnLst/>
              <a:rect l="l" t="t" r="r" b="b"/>
              <a:pathLst>
                <a:path w="3262" h="3261" extrusionOk="0">
                  <a:moveTo>
                    <a:pt x="1630" y="0"/>
                  </a:moveTo>
                  <a:cubicBezTo>
                    <a:pt x="732" y="0"/>
                    <a:pt x="0" y="731"/>
                    <a:pt x="0" y="1630"/>
                  </a:cubicBezTo>
                  <a:cubicBezTo>
                    <a:pt x="0" y="2530"/>
                    <a:pt x="732" y="3260"/>
                    <a:pt x="1630" y="3260"/>
                  </a:cubicBezTo>
                  <a:cubicBezTo>
                    <a:pt x="2530" y="3260"/>
                    <a:pt x="3261" y="2530"/>
                    <a:pt x="3261" y="1630"/>
                  </a:cubicBezTo>
                  <a:cubicBezTo>
                    <a:pt x="3261" y="732"/>
                    <a:pt x="2530" y="0"/>
                    <a:pt x="1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48"/>
            <p:cNvSpPr/>
            <p:nvPr/>
          </p:nvSpPr>
          <p:spPr>
            <a:xfrm>
              <a:off x="3739475" y="3237975"/>
              <a:ext cx="973725" cy="189075"/>
            </a:xfrm>
            <a:custGeom>
              <a:avLst/>
              <a:gdLst/>
              <a:ahLst/>
              <a:cxnLst/>
              <a:rect l="l" t="t" r="r" b="b"/>
              <a:pathLst>
                <a:path w="38949" h="7563" extrusionOk="0">
                  <a:moveTo>
                    <a:pt x="12705" y="0"/>
                  </a:moveTo>
                  <a:cubicBezTo>
                    <a:pt x="10220" y="0"/>
                    <a:pt x="8959" y="1602"/>
                    <a:pt x="8038" y="2773"/>
                  </a:cubicBezTo>
                  <a:cubicBezTo>
                    <a:pt x="7226" y="3804"/>
                    <a:pt x="6798" y="4300"/>
                    <a:pt x="5936" y="4300"/>
                  </a:cubicBezTo>
                  <a:cubicBezTo>
                    <a:pt x="5074" y="4300"/>
                    <a:pt x="4645" y="3804"/>
                    <a:pt x="3834" y="2773"/>
                  </a:cubicBezTo>
                  <a:cubicBezTo>
                    <a:pt x="3108" y="1850"/>
                    <a:pt x="2169" y="660"/>
                    <a:pt x="587" y="197"/>
                  </a:cubicBezTo>
                  <a:lnTo>
                    <a:pt x="587" y="197"/>
                  </a:lnTo>
                  <a:cubicBezTo>
                    <a:pt x="956" y="564"/>
                    <a:pt x="1186" y="1073"/>
                    <a:pt x="1186" y="1634"/>
                  </a:cubicBezTo>
                  <a:cubicBezTo>
                    <a:pt x="1186" y="2452"/>
                    <a:pt x="699" y="3157"/>
                    <a:pt x="1" y="3478"/>
                  </a:cubicBezTo>
                  <a:cubicBezTo>
                    <a:pt x="406" y="3715"/>
                    <a:pt x="763" y="4149"/>
                    <a:pt x="1269" y="4791"/>
                  </a:cubicBezTo>
                  <a:cubicBezTo>
                    <a:pt x="2190" y="5962"/>
                    <a:pt x="3452" y="7563"/>
                    <a:pt x="5936" y="7563"/>
                  </a:cubicBezTo>
                  <a:cubicBezTo>
                    <a:pt x="8420" y="7563"/>
                    <a:pt x="9682" y="5962"/>
                    <a:pt x="10603" y="4791"/>
                  </a:cubicBezTo>
                  <a:cubicBezTo>
                    <a:pt x="11415" y="3760"/>
                    <a:pt x="11843" y="3264"/>
                    <a:pt x="12705" y="3264"/>
                  </a:cubicBezTo>
                  <a:cubicBezTo>
                    <a:pt x="13566" y="3264"/>
                    <a:pt x="13995" y="3760"/>
                    <a:pt x="14808" y="4791"/>
                  </a:cubicBezTo>
                  <a:cubicBezTo>
                    <a:pt x="15728" y="5962"/>
                    <a:pt x="16990" y="7563"/>
                    <a:pt x="19474" y="7563"/>
                  </a:cubicBezTo>
                  <a:cubicBezTo>
                    <a:pt x="21958" y="7563"/>
                    <a:pt x="23220" y="5962"/>
                    <a:pt x="24141" y="4791"/>
                  </a:cubicBezTo>
                  <a:cubicBezTo>
                    <a:pt x="24953" y="3760"/>
                    <a:pt x="25382" y="3264"/>
                    <a:pt x="26243" y="3264"/>
                  </a:cubicBezTo>
                  <a:cubicBezTo>
                    <a:pt x="27105" y="3264"/>
                    <a:pt x="27534" y="3760"/>
                    <a:pt x="28346" y="4791"/>
                  </a:cubicBezTo>
                  <a:cubicBezTo>
                    <a:pt x="29267" y="5962"/>
                    <a:pt x="30528" y="7563"/>
                    <a:pt x="33013" y="7563"/>
                  </a:cubicBezTo>
                  <a:cubicBezTo>
                    <a:pt x="35498" y="7563"/>
                    <a:pt x="36759" y="5962"/>
                    <a:pt x="37680" y="4791"/>
                  </a:cubicBezTo>
                  <a:cubicBezTo>
                    <a:pt x="38186" y="4149"/>
                    <a:pt x="38543" y="3715"/>
                    <a:pt x="38949" y="3478"/>
                  </a:cubicBezTo>
                  <a:cubicBezTo>
                    <a:pt x="38250" y="3157"/>
                    <a:pt x="37764" y="2451"/>
                    <a:pt x="37764" y="1632"/>
                  </a:cubicBezTo>
                  <a:cubicBezTo>
                    <a:pt x="37764" y="1073"/>
                    <a:pt x="37990" y="566"/>
                    <a:pt x="38357" y="199"/>
                  </a:cubicBezTo>
                  <a:lnTo>
                    <a:pt x="38357" y="199"/>
                  </a:lnTo>
                  <a:cubicBezTo>
                    <a:pt x="36778" y="662"/>
                    <a:pt x="35841" y="1851"/>
                    <a:pt x="35115" y="2773"/>
                  </a:cubicBezTo>
                  <a:cubicBezTo>
                    <a:pt x="34304" y="3804"/>
                    <a:pt x="33875" y="4300"/>
                    <a:pt x="33013" y="4300"/>
                  </a:cubicBezTo>
                  <a:cubicBezTo>
                    <a:pt x="32152" y="4300"/>
                    <a:pt x="31723" y="3804"/>
                    <a:pt x="30910" y="2773"/>
                  </a:cubicBezTo>
                  <a:cubicBezTo>
                    <a:pt x="29990" y="1602"/>
                    <a:pt x="28728" y="0"/>
                    <a:pt x="26243" y="0"/>
                  </a:cubicBezTo>
                  <a:cubicBezTo>
                    <a:pt x="23759" y="0"/>
                    <a:pt x="22498" y="1602"/>
                    <a:pt x="21576" y="2773"/>
                  </a:cubicBezTo>
                  <a:cubicBezTo>
                    <a:pt x="20765" y="3804"/>
                    <a:pt x="20336" y="4300"/>
                    <a:pt x="19474" y="4300"/>
                  </a:cubicBezTo>
                  <a:cubicBezTo>
                    <a:pt x="18612" y="4300"/>
                    <a:pt x="18183" y="3804"/>
                    <a:pt x="17372" y="2773"/>
                  </a:cubicBezTo>
                  <a:cubicBezTo>
                    <a:pt x="16450" y="1602"/>
                    <a:pt x="15190" y="0"/>
                    <a:pt x="127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8"/>
            <p:cNvSpPr/>
            <p:nvPr/>
          </p:nvSpPr>
          <p:spPr>
            <a:xfrm>
              <a:off x="4693475" y="3237950"/>
              <a:ext cx="81700" cy="81675"/>
            </a:xfrm>
            <a:custGeom>
              <a:avLst/>
              <a:gdLst/>
              <a:ahLst/>
              <a:cxnLst/>
              <a:rect l="l" t="t" r="r" b="b"/>
              <a:pathLst>
                <a:path w="3268" h="3267" extrusionOk="0">
                  <a:moveTo>
                    <a:pt x="1635" y="0"/>
                  </a:moveTo>
                  <a:cubicBezTo>
                    <a:pt x="1631" y="1"/>
                    <a:pt x="1627" y="1"/>
                    <a:pt x="1622" y="1"/>
                  </a:cubicBezTo>
                  <a:cubicBezTo>
                    <a:pt x="1615" y="1"/>
                    <a:pt x="1607" y="2"/>
                    <a:pt x="1600" y="2"/>
                  </a:cubicBezTo>
                  <a:cubicBezTo>
                    <a:pt x="715" y="20"/>
                    <a:pt x="1" y="744"/>
                    <a:pt x="1" y="1633"/>
                  </a:cubicBezTo>
                  <a:cubicBezTo>
                    <a:pt x="1" y="2534"/>
                    <a:pt x="733" y="3266"/>
                    <a:pt x="1634" y="3266"/>
                  </a:cubicBezTo>
                  <a:cubicBezTo>
                    <a:pt x="2534" y="3266"/>
                    <a:pt x="3267" y="2534"/>
                    <a:pt x="3267" y="1633"/>
                  </a:cubicBezTo>
                  <a:cubicBezTo>
                    <a:pt x="3267" y="733"/>
                    <a:pt x="2534" y="1"/>
                    <a:pt x="16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48"/>
            <p:cNvSpPr/>
            <p:nvPr/>
          </p:nvSpPr>
          <p:spPr>
            <a:xfrm>
              <a:off x="3718575" y="3319575"/>
              <a:ext cx="1015325" cy="117450"/>
            </a:xfrm>
            <a:custGeom>
              <a:avLst/>
              <a:gdLst/>
              <a:ahLst/>
              <a:cxnLst/>
              <a:rect l="l" t="t" r="r" b="b"/>
              <a:pathLst>
                <a:path w="40613" h="4698" extrusionOk="0">
                  <a:moveTo>
                    <a:pt x="13541" y="0"/>
                  </a:moveTo>
                  <a:cubicBezTo>
                    <a:pt x="12679" y="0"/>
                    <a:pt x="12250" y="496"/>
                    <a:pt x="11439" y="1527"/>
                  </a:cubicBezTo>
                  <a:cubicBezTo>
                    <a:pt x="10518" y="2698"/>
                    <a:pt x="9256" y="4299"/>
                    <a:pt x="6772" y="4299"/>
                  </a:cubicBezTo>
                  <a:cubicBezTo>
                    <a:pt x="4287" y="4299"/>
                    <a:pt x="3026" y="2698"/>
                    <a:pt x="2105" y="1527"/>
                  </a:cubicBezTo>
                  <a:cubicBezTo>
                    <a:pt x="1599" y="885"/>
                    <a:pt x="1242" y="451"/>
                    <a:pt x="837" y="214"/>
                  </a:cubicBezTo>
                  <a:cubicBezTo>
                    <a:pt x="582" y="331"/>
                    <a:pt x="298" y="397"/>
                    <a:pt x="1" y="399"/>
                  </a:cubicBezTo>
                  <a:lnTo>
                    <a:pt x="2" y="399"/>
                  </a:lnTo>
                  <a:cubicBezTo>
                    <a:pt x="626" y="399"/>
                    <a:pt x="927" y="675"/>
                    <a:pt x="1792" y="1774"/>
                  </a:cubicBezTo>
                  <a:cubicBezTo>
                    <a:pt x="2763" y="3008"/>
                    <a:pt x="4093" y="4697"/>
                    <a:pt x="6772" y="4697"/>
                  </a:cubicBezTo>
                  <a:cubicBezTo>
                    <a:pt x="9450" y="4697"/>
                    <a:pt x="10780" y="3008"/>
                    <a:pt x="11751" y="1774"/>
                  </a:cubicBezTo>
                  <a:cubicBezTo>
                    <a:pt x="12616" y="675"/>
                    <a:pt x="12917" y="399"/>
                    <a:pt x="13541" y="399"/>
                  </a:cubicBezTo>
                  <a:cubicBezTo>
                    <a:pt x="14164" y="399"/>
                    <a:pt x="14465" y="675"/>
                    <a:pt x="15330" y="1774"/>
                  </a:cubicBezTo>
                  <a:cubicBezTo>
                    <a:pt x="16302" y="3008"/>
                    <a:pt x="17633" y="4697"/>
                    <a:pt x="20310" y="4697"/>
                  </a:cubicBezTo>
                  <a:cubicBezTo>
                    <a:pt x="22988" y="4697"/>
                    <a:pt x="24318" y="3008"/>
                    <a:pt x="25290" y="1774"/>
                  </a:cubicBezTo>
                  <a:cubicBezTo>
                    <a:pt x="26154" y="675"/>
                    <a:pt x="26456" y="399"/>
                    <a:pt x="27079" y="399"/>
                  </a:cubicBezTo>
                  <a:cubicBezTo>
                    <a:pt x="27702" y="399"/>
                    <a:pt x="28004" y="675"/>
                    <a:pt x="28870" y="1774"/>
                  </a:cubicBezTo>
                  <a:cubicBezTo>
                    <a:pt x="29840" y="3008"/>
                    <a:pt x="31171" y="4697"/>
                    <a:pt x="33849" y="4697"/>
                  </a:cubicBezTo>
                  <a:cubicBezTo>
                    <a:pt x="36527" y="4697"/>
                    <a:pt x="37857" y="3008"/>
                    <a:pt x="38829" y="1774"/>
                  </a:cubicBezTo>
                  <a:cubicBezTo>
                    <a:pt x="39691" y="679"/>
                    <a:pt x="39993" y="401"/>
                    <a:pt x="40613" y="399"/>
                  </a:cubicBezTo>
                  <a:cubicBezTo>
                    <a:pt x="40318" y="396"/>
                    <a:pt x="40037" y="331"/>
                    <a:pt x="39785" y="214"/>
                  </a:cubicBezTo>
                  <a:cubicBezTo>
                    <a:pt x="39379" y="451"/>
                    <a:pt x="39022" y="885"/>
                    <a:pt x="38516" y="1527"/>
                  </a:cubicBezTo>
                  <a:cubicBezTo>
                    <a:pt x="37595" y="2698"/>
                    <a:pt x="36334" y="4299"/>
                    <a:pt x="33849" y="4299"/>
                  </a:cubicBezTo>
                  <a:cubicBezTo>
                    <a:pt x="31364" y="4299"/>
                    <a:pt x="30103" y="2698"/>
                    <a:pt x="29182" y="1527"/>
                  </a:cubicBezTo>
                  <a:cubicBezTo>
                    <a:pt x="28369" y="496"/>
                    <a:pt x="27941" y="0"/>
                    <a:pt x="27079" y="0"/>
                  </a:cubicBezTo>
                  <a:cubicBezTo>
                    <a:pt x="26217" y="0"/>
                    <a:pt x="25789" y="496"/>
                    <a:pt x="24977" y="1527"/>
                  </a:cubicBezTo>
                  <a:cubicBezTo>
                    <a:pt x="24056" y="2698"/>
                    <a:pt x="22794" y="4299"/>
                    <a:pt x="20310" y="4299"/>
                  </a:cubicBezTo>
                  <a:cubicBezTo>
                    <a:pt x="17826" y="4299"/>
                    <a:pt x="16564" y="2698"/>
                    <a:pt x="15643" y="1527"/>
                  </a:cubicBezTo>
                  <a:cubicBezTo>
                    <a:pt x="14831" y="496"/>
                    <a:pt x="14402" y="0"/>
                    <a:pt x="13541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48"/>
            <p:cNvSpPr/>
            <p:nvPr/>
          </p:nvSpPr>
          <p:spPr>
            <a:xfrm>
              <a:off x="4733450" y="3237950"/>
              <a:ext cx="900" cy="75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35" y="0"/>
                  </a:moveTo>
                  <a:cubicBezTo>
                    <a:pt x="25" y="0"/>
                    <a:pt x="15" y="2"/>
                    <a:pt x="5" y="2"/>
                  </a:cubicBezTo>
                  <a:lnTo>
                    <a:pt x="5" y="2"/>
                  </a:lnTo>
                  <a:cubicBezTo>
                    <a:pt x="11" y="2"/>
                    <a:pt x="17" y="1"/>
                    <a:pt x="23" y="1"/>
                  </a:cubicBezTo>
                  <a:cubicBezTo>
                    <a:pt x="28" y="1"/>
                    <a:pt x="32" y="0"/>
                    <a:pt x="36" y="0"/>
                  </a:cubicBezTo>
                  <a:close/>
                  <a:moveTo>
                    <a:pt x="5" y="2"/>
                  </a:moveTo>
                  <a:cubicBezTo>
                    <a:pt x="4" y="2"/>
                    <a:pt x="2" y="2"/>
                    <a:pt x="1" y="2"/>
                  </a:cubicBezTo>
                  <a:cubicBezTo>
                    <a:pt x="2" y="2"/>
                    <a:pt x="4" y="2"/>
                    <a:pt x="5" y="2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8"/>
            <p:cNvSpPr/>
            <p:nvPr/>
          </p:nvSpPr>
          <p:spPr>
            <a:xfrm>
              <a:off x="3717575" y="3228025"/>
              <a:ext cx="1013950" cy="117450"/>
            </a:xfrm>
            <a:custGeom>
              <a:avLst/>
              <a:gdLst/>
              <a:ahLst/>
              <a:cxnLst/>
              <a:rect l="l" t="t" r="r" b="b"/>
              <a:pathLst>
                <a:path w="40558" h="4698" extrusionOk="0">
                  <a:moveTo>
                    <a:pt x="42" y="1"/>
                  </a:moveTo>
                  <a:cubicBezTo>
                    <a:pt x="28" y="1"/>
                    <a:pt x="14" y="2"/>
                    <a:pt x="1" y="5"/>
                  </a:cubicBezTo>
                  <a:cubicBezTo>
                    <a:pt x="11" y="5"/>
                    <a:pt x="22" y="4"/>
                    <a:pt x="32" y="4"/>
                  </a:cubicBezTo>
                  <a:cubicBezTo>
                    <a:pt x="590" y="4"/>
                    <a:pt x="1095" y="230"/>
                    <a:pt x="1462" y="595"/>
                  </a:cubicBezTo>
                  <a:cubicBezTo>
                    <a:pt x="3045" y="1058"/>
                    <a:pt x="3984" y="2248"/>
                    <a:pt x="4710" y="3171"/>
                  </a:cubicBezTo>
                  <a:cubicBezTo>
                    <a:pt x="5521" y="4202"/>
                    <a:pt x="5950" y="4698"/>
                    <a:pt x="6812" y="4698"/>
                  </a:cubicBezTo>
                  <a:cubicBezTo>
                    <a:pt x="7674" y="4698"/>
                    <a:pt x="8102" y="4202"/>
                    <a:pt x="8914" y="3171"/>
                  </a:cubicBezTo>
                  <a:cubicBezTo>
                    <a:pt x="9835" y="2000"/>
                    <a:pt x="11096" y="398"/>
                    <a:pt x="13581" y="398"/>
                  </a:cubicBezTo>
                  <a:cubicBezTo>
                    <a:pt x="16065" y="398"/>
                    <a:pt x="17326" y="2000"/>
                    <a:pt x="18248" y="3171"/>
                  </a:cubicBezTo>
                  <a:cubicBezTo>
                    <a:pt x="19059" y="4202"/>
                    <a:pt x="19488" y="4698"/>
                    <a:pt x="20350" y="4698"/>
                  </a:cubicBezTo>
                  <a:cubicBezTo>
                    <a:pt x="21212" y="4698"/>
                    <a:pt x="21641" y="4202"/>
                    <a:pt x="22452" y="3171"/>
                  </a:cubicBezTo>
                  <a:cubicBezTo>
                    <a:pt x="23374" y="2000"/>
                    <a:pt x="24634" y="398"/>
                    <a:pt x="27119" y="398"/>
                  </a:cubicBezTo>
                  <a:cubicBezTo>
                    <a:pt x="29604" y="398"/>
                    <a:pt x="30866" y="2000"/>
                    <a:pt x="31786" y="3171"/>
                  </a:cubicBezTo>
                  <a:cubicBezTo>
                    <a:pt x="32599" y="4202"/>
                    <a:pt x="33026" y="4698"/>
                    <a:pt x="33889" y="4698"/>
                  </a:cubicBezTo>
                  <a:cubicBezTo>
                    <a:pt x="34751" y="4698"/>
                    <a:pt x="35180" y="4202"/>
                    <a:pt x="35991" y="3171"/>
                  </a:cubicBezTo>
                  <a:cubicBezTo>
                    <a:pt x="36717" y="2249"/>
                    <a:pt x="37654" y="1061"/>
                    <a:pt x="39233" y="597"/>
                  </a:cubicBezTo>
                  <a:cubicBezTo>
                    <a:pt x="39576" y="253"/>
                    <a:pt x="40041" y="31"/>
                    <a:pt x="40557" y="3"/>
                  </a:cubicBezTo>
                  <a:lnTo>
                    <a:pt x="40557" y="3"/>
                  </a:lnTo>
                  <a:cubicBezTo>
                    <a:pt x="37947" y="46"/>
                    <a:pt x="36638" y="1706"/>
                    <a:pt x="35679" y="2924"/>
                  </a:cubicBezTo>
                  <a:cubicBezTo>
                    <a:pt x="34814" y="4023"/>
                    <a:pt x="34513" y="4299"/>
                    <a:pt x="33889" y="4299"/>
                  </a:cubicBezTo>
                  <a:cubicBezTo>
                    <a:pt x="33265" y="4299"/>
                    <a:pt x="32964" y="4023"/>
                    <a:pt x="32099" y="2924"/>
                  </a:cubicBezTo>
                  <a:cubicBezTo>
                    <a:pt x="31128" y="1690"/>
                    <a:pt x="29797" y="1"/>
                    <a:pt x="27119" y="1"/>
                  </a:cubicBezTo>
                  <a:cubicBezTo>
                    <a:pt x="24441" y="1"/>
                    <a:pt x="23112" y="1690"/>
                    <a:pt x="22140" y="2924"/>
                  </a:cubicBezTo>
                  <a:cubicBezTo>
                    <a:pt x="21275" y="4023"/>
                    <a:pt x="20974" y="4299"/>
                    <a:pt x="20350" y="4299"/>
                  </a:cubicBezTo>
                  <a:cubicBezTo>
                    <a:pt x="19726" y="4299"/>
                    <a:pt x="19426" y="4023"/>
                    <a:pt x="18560" y="2924"/>
                  </a:cubicBezTo>
                  <a:cubicBezTo>
                    <a:pt x="17589" y="1690"/>
                    <a:pt x="16258" y="1"/>
                    <a:pt x="13581" y="1"/>
                  </a:cubicBezTo>
                  <a:cubicBezTo>
                    <a:pt x="10903" y="1"/>
                    <a:pt x="9572" y="1690"/>
                    <a:pt x="8601" y="2924"/>
                  </a:cubicBezTo>
                  <a:cubicBezTo>
                    <a:pt x="7736" y="4023"/>
                    <a:pt x="7435" y="4299"/>
                    <a:pt x="6812" y="4299"/>
                  </a:cubicBezTo>
                  <a:cubicBezTo>
                    <a:pt x="6188" y="4299"/>
                    <a:pt x="5887" y="4023"/>
                    <a:pt x="5022" y="2924"/>
                  </a:cubicBezTo>
                  <a:cubicBezTo>
                    <a:pt x="4051" y="1690"/>
                    <a:pt x="2720" y="1"/>
                    <a:pt x="4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8"/>
            <p:cNvSpPr/>
            <p:nvPr/>
          </p:nvSpPr>
          <p:spPr>
            <a:xfrm>
              <a:off x="4683525" y="3227975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4064" h="4064" extrusionOk="0">
                  <a:moveTo>
                    <a:pt x="2033" y="399"/>
                  </a:moveTo>
                  <a:cubicBezTo>
                    <a:pt x="2933" y="400"/>
                    <a:pt x="3665" y="1132"/>
                    <a:pt x="3665" y="2032"/>
                  </a:cubicBezTo>
                  <a:cubicBezTo>
                    <a:pt x="3665" y="2933"/>
                    <a:pt x="2932" y="3665"/>
                    <a:pt x="2032" y="3665"/>
                  </a:cubicBezTo>
                  <a:cubicBezTo>
                    <a:pt x="1131" y="3665"/>
                    <a:pt x="399" y="2933"/>
                    <a:pt x="399" y="2032"/>
                  </a:cubicBezTo>
                  <a:cubicBezTo>
                    <a:pt x="399" y="1143"/>
                    <a:pt x="1113" y="419"/>
                    <a:pt x="1998" y="401"/>
                  </a:cubicBezTo>
                  <a:cubicBezTo>
                    <a:pt x="2010" y="400"/>
                    <a:pt x="2020" y="399"/>
                    <a:pt x="2032" y="399"/>
                  </a:cubicBezTo>
                  <a:close/>
                  <a:moveTo>
                    <a:pt x="2032" y="1"/>
                  </a:moveTo>
                  <a:cubicBezTo>
                    <a:pt x="1994" y="1"/>
                    <a:pt x="1957" y="3"/>
                    <a:pt x="1919" y="5"/>
                  </a:cubicBezTo>
                  <a:cubicBezTo>
                    <a:pt x="1403" y="33"/>
                    <a:pt x="938" y="255"/>
                    <a:pt x="595" y="599"/>
                  </a:cubicBezTo>
                  <a:cubicBezTo>
                    <a:pt x="228" y="966"/>
                    <a:pt x="1" y="1474"/>
                    <a:pt x="1" y="2032"/>
                  </a:cubicBezTo>
                  <a:cubicBezTo>
                    <a:pt x="1" y="2851"/>
                    <a:pt x="488" y="3557"/>
                    <a:pt x="1187" y="3879"/>
                  </a:cubicBezTo>
                  <a:cubicBezTo>
                    <a:pt x="1439" y="3995"/>
                    <a:pt x="1720" y="4060"/>
                    <a:pt x="2015" y="4063"/>
                  </a:cubicBezTo>
                  <a:cubicBezTo>
                    <a:pt x="2020" y="4063"/>
                    <a:pt x="2027" y="4064"/>
                    <a:pt x="2032" y="4064"/>
                  </a:cubicBezTo>
                  <a:cubicBezTo>
                    <a:pt x="3152" y="4064"/>
                    <a:pt x="4063" y="3153"/>
                    <a:pt x="4063" y="2032"/>
                  </a:cubicBezTo>
                  <a:cubicBezTo>
                    <a:pt x="4063" y="912"/>
                    <a:pt x="3152" y="1"/>
                    <a:pt x="203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8"/>
            <p:cNvSpPr/>
            <p:nvPr/>
          </p:nvSpPr>
          <p:spPr>
            <a:xfrm>
              <a:off x="3667675" y="3228125"/>
              <a:ext cx="101450" cy="101425"/>
            </a:xfrm>
            <a:custGeom>
              <a:avLst/>
              <a:gdLst/>
              <a:ahLst/>
              <a:cxnLst/>
              <a:rect l="l" t="t" r="r" b="b"/>
              <a:pathLst>
                <a:path w="4058" h="4057" extrusionOk="0">
                  <a:moveTo>
                    <a:pt x="2028" y="398"/>
                  </a:moveTo>
                  <a:cubicBezTo>
                    <a:pt x="2928" y="398"/>
                    <a:pt x="3659" y="1129"/>
                    <a:pt x="3659" y="2028"/>
                  </a:cubicBezTo>
                  <a:cubicBezTo>
                    <a:pt x="3659" y="2928"/>
                    <a:pt x="2928" y="3658"/>
                    <a:pt x="2028" y="3658"/>
                  </a:cubicBezTo>
                  <a:cubicBezTo>
                    <a:pt x="1130" y="3658"/>
                    <a:pt x="398" y="2928"/>
                    <a:pt x="398" y="2028"/>
                  </a:cubicBezTo>
                  <a:cubicBezTo>
                    <a:pt x="398" y="1130"/>
                    <a:pt x="1130" y="398"/>
                    <a:pt x="2028" y="398"/>
                  </a:cubicBezTo>
                  <a:close/>
                  <a:moveTo>
                    <a:pt x="2028" y="0"/>
                  </a:moveTo>
                  <a:cubicBezTo>
                    <a:pt x="2018" y="0"/>
                    <a:pt x="2007" y="1"/>
                    <a:pt x="1997" y="1"/>
                  </a:cubicBezTo>
                  <a:cubicBezTo>
                    <a:pt x="893" y="18"/>
                    <a:pt x="0" y="921"/>
                    <a:pt x="0" y="2028"/>
                  </a:cubicBezTo>
                  <a:cubicBezTo>
                    <a:pt x="0" y="3147"/>
                    <a:pt x="910" y="4057"/>
                    <a:pt x="2028" y="4057"/>
                  </a:cubicBezTo>
                  <a:lnTo>
                    <a:pt x="2037" y="4057"/>
                  </a:lnTo>
                  <a:cubicBezTo>
                    <a:pt x="2334" y="4054"/>
                    <a:pt x="2618" y="3989"/>
                    <a:pt x="2873" y="3872"/>
                  </a:cubicBezTo>
                  <a:cubicBezTo>
                    <a:pt x="3570" y="3551"/>
                    <a:pt x="4058" y="2846"/>
                    <a:pt x="4058" y="2028"/>
                  </a:cubicBezTo>
                  <a:cubicBezTo>
                    <a:pt x="4058" y="1467"/>
                    <a:pt x="3828" y="958"/>
                    <a:pt x="3458" y="591"/>
                  </a:cubicBezTo>
                  <a:cubicBezTo>
                    <a:pt x="3091" y="226"/>
                    <a:pt x="2586" y="0"/>
                    <a:pt x="2028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2" name="Google Shape;2292;p48"/>
          <p:cNvGrpSpPr/>
          <p:nvPr/>
        </p:nvGrpSpPr>
        <p:grpSpPr>
          <a:xfrm>
            <a:off x="-122557" y="935397"/>
            <a:ext cx="595712" cy="436883"/>
            <a:chOff x="1743325" y="1842325"/>
            <a:chExt cx="908250" cy="764500"/>
          </a:xfrm>
        </p:grpSpPr>
        <p:sp>
          <p:nvSpPr>
            <p:cNvPr id="2293" name="Google Shape;2293;p48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8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8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8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7" name="Google Shape;2297;p48"/>
          <p:cNvSpPr/>
          <p:nvPr/>
        </p:nvSpPr>
        <p:spPr>
          <a:xfrm>
            <a:off x="112021" y="1240716"/>
            <a:ext cx="312581" cy="321520"/>
          </a:xfrm>
          <a:custGeom>
            <a:avLst/>
            <a:gdLst/>
            <a:ahLst/>
            <a:cxnLst/>
            <a:rect l="l" t="t" r="r" b="b"/>
            <a:pathLst>
              <a:path w="10001" h="10287" extrusionOk="0">
                <a:moveTo>
                  <a:pt x="10001" y="3715"/>
                </a:moveTo>
                <a:lnTo>
                  <a:pt x="0" y="0"/>
                </a:lnTo>
                <a:lnTo>
                  <a:pt x="3857" y="10287"/>
                </a:lnTo>
                <a:lnTo>
                  <a:pt x="5810" y="5905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98" name="Google Shape;2298;p48"/>
          <p:cNvSpPr/>
          <p:nvPr/>
        </p:nvSpPr>
        <p:spPr>
          <a:xfrm rot="517353">
            <a:off x="3720364" y="349461"/>
            <a:ext cx="210610" cy="210610"/>
          </a:xfrm>
          <a:custGeom>
            <a:avLst/>
            <a:gdLst/>
            <a:ahLst/>
            <a:cxnLst/>
            <a:rect l="l" t="t" r="r" b="b"/>
            <a:pathLst>
              <a:path w="18823" h="18823" extrusionOk="0">
                <a:moveTo>
                  <a:pt x="6934" y="1"/>
                </a:moveTo>
                <a:lnTo>
                  <a:pt x="6934" y="6933"/>
                </a:lnTo>
                <a:lnTo>
                  <a:pt x="1" y="6933"/>
                </a:lnTo>
                <a:lnTo>
                  <a:pt x="1" y="11890"/>
                </a:lnTo>
                <a:lnTo>
                  <a:pt x="6934" y="11890"/>
                </a:lnTo>
                <a:lnTo>
                  <a:pt x="6934" y="18823"/>
                </a:lnTo>
                <a:lnTo>
                  <a:pt x="11890" y="18823"/>
                </a:lnTo>
                <a:lnTo>
                  <a:pt x="11890" y="11890"/>
                </a:lnTo>
                <a:lnTo>
                  <a:pt x="18823" y="11890"/>
                </a:lnTo>
                <a:lnTo>
                  <a:pt x="18823" y="6933"/>
                </a:lnTo>
                <a:lnTo>
                  <a:pt x="11890" y="6933"/>
                </a:lnTo>
                <a:lnTo>
                  <a:pt x="11890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9" name="Google Shape;2299;p48"/>
          <p:cNvSpPr/>
          <p:nvPr/>
        </p:nvSpPr>
        <p:spPr>
          <a:xfrm>
            <a:off x="224518" y="0"/>
            <a:ext cx="226043" cy="255307"/>
          </a:xfrm>
          <a:custGeom>
            <a:avLst/>
            <a:gdLst/>
            <a:ahLst/>
            <a:cxnLst/>
            <a:rect l="l" t="t" r="r" b="b"/>
            <a:pathLst>
              <a:path w="16815" h="16815" extrusionOk="0">
                <a:moveTo>
                  <a:pt x="3504" y="0"/>
                </a:moveTo>
                <a:lnTo>
                  <a:pt x="0" y="3506"/>
                </a:lnTo>
                <a:lnTo>
                  <a:pt x="4903" y="8407"/>
                </a:lnTo>
                <a:lnTo>
                  <a:pt x="0" y="13309"/>
                </a:lnTo>
                <a:lnTo>
                  <a:pt x="3504" y="16814"/>
                </a:lnTo>
                <a:lnTo>
                  <a:pt x="8407" y="11912"/>
                </a:lnTo>
                <a:lnTo>
                  <a:pt x="13309" y="16814"/>
                </a:lnTo>
                <a:lnTo>
                  <a:pt x="16814" y="13309"/>
                </a:lnTo>
                <a:lnTo>
                  <a:pt x="11911" y="8407"/>
                </a:lnTo>
                <a:lnTo>
                  <a:pt x="16814" y="3506"/>
                </a:lnTo>
                <a:lnTo>
                  <a:pt x="13309" y="0"/>
                </a:lnTo>
                <a:lnTo>
                  <a:pt x="8407" y="4903"/>
                </a:lnTo>
                <a:lnTo>
                  <a:pt x="3504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278 C -0.00243 -0.0037 -0.00434 -0.00987 -0.00538 -0.01234 C -0.00625 -0.01481 -0.00642 -0.01358 -0.00642 -0.01234 " pathEditMode="relative" ptsTypes="AAA">
                                      <p:cBhvr>
                                        <p:cTn id="6" dur="2000" fill="hold"/>
                                        <p:tgtEl>
                                          <p:spTgt spid="2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365 -0.00864 L -0.00365 -0.00864 " pathEditMode="relative" ptsTypes="AAA">
                                      <p:cBhvr>
                                        <p:cTn id="8" dur="2000" fill="hold"/>
                                        <p:tgtEl>
                                          <p:spTgt spid="2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833 -0.01914 L 0.00833 -0.01914 " pathEditMode="relative" ptsTypes="AAA">
                                      <p:cBhvr>
                                        <p:cTn id="10" dur="2000" fill="hold"/>
                                        <p:tgtEl>
                                          <p:spTgt spid="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833 -0.01914 L 0.00833 -0.01914 " pathEditMode="relative" ptsTypes="AAA">
                                      <p:cBhvr>
                                        <p:cTn id="12" dur="2000" fill="hold"/>
                                        <p:tgtEl>
                                          <p:spTgt spid="2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48 0.00772 C 0.04914 0.00494 0.04497 0.00216 0.04271 0.00124 C 0.04028 0.00031 0.03907 0.00124 0.03907 0.00124 C 0.03768 0.00216 0.03594 0.00494 0.03438 0.00772 " pathEditMode="relative" ptsTypes="AAAA">
                                      <p:cBhvr>
                                        <p:cTn id="14" dur="2000" fill="hold"/>
                                        <p:tgtEl>
                                          <p:spTgt spid="2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0493 L 0.00764 -0.01358 L 0.00764 -0.01358 " pathEditMode="relative" ptsTypes="AAA">
                                      <p:cBhvr>
                                        <p:cTn id="22" dur="2000" fill="hold"/>
                                        <p:tgtEl>
                                          <p:spTgt spid="2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2" grpId="0"/>
      <p:bldP spid="2298" grpId="0" animBg="1"/>
      <p:bldP spid="229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3" name="Google Shape;2103;p45"/>
          <p:cNvSpPr txBox="1">
            <a:spLocks noGrp="1"/>
          </p:cNvSpPr>
          <p:nvPr>
            <p:ph type="title"/>
          </p:nvPr>
        </p:nvSpPr>
        <p:spPr>
          <a:xfrm>
            <a:off x="979529" y="494903"/>
            <a:ext cx="5334829" cy="11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RÀO CẢN CÔNG NGHỆ?</a:t>
            </a:r>
            <a:endParaRPr sz="3200" dirty="0"/>
          </a:p>
        </p:txBody>
      </p:sp>
      <p:sp>
        <p:nvSpPr>
          <p:cNvPr id="2104" name="Google Shape;2104;p45"/>
          <p:cNvSpPr txBox="1">
            <a:spLocks noGrp="1"/>
          </p:cNvSpPr>
          <p:nvPr>
            <p:ph type="subTitle" idx="1"/>
          </p:nvPr>
        </p:nvSpPr>
        <p:spPr>
          <a:xfrm rot="-191">
            <a:off x="1117682" y="1161087"/>
            <a:ext cx="7220834" cy="32717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70C0"/>
                </a:solidFill>
                <a:latin typeface="+mj-lt"/>
              </a:rPr>
              <a:t>Covid – 19 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Cái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khó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ló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cái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khôn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!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Lớp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“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đảo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ngược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” 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phải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kiểu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dạy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học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dựa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trên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nghệ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?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Ai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nên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tạo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video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bài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giảng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?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“Hosting videos” ?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Tạo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video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tính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tương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tác</a:t>
            </a:r>
            <a:endParaRPr lang="en-US" sz="2400" b="1" dirty="0">
              <a:solidFill>
                <a:srgbClr val="7FB7DF"/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2105" name="Google Shape;2105;p45"/>
          <p:cNvSpPr/>
          <p:nvPr/>
        </p:nvSpPr>
        <p:spPr>
          <a:xfrm>
            <a:off x="8549550" y="1242725"/>
            <a:ext cx="312581" cy="321520"/>
          </a:xfrm>
          <a:custGeom>
            <a:avLst/>
            <a:gdLst/>
            <a:ahLst/>
            <a:cxnLst/>
            <a:rect l="l" t="t" r="r" b="b"/>
            <a:pathLst>
              <a:path w="10001" h="10287" extrusionOk="0">
                <a:moveTo>
                  <a:pt x="10001" y="3715"/>
                </a:moveTo>
                <a:lnTo>
                  <a:pt x="0" y="0"/>
                </a:lnTo>
                <a:lnTo>
                  <a:pt x="3857" y="10287"/>
                </a:lnTo>
                <a:lnTo>
                  <a:pt x="5810" y="5905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106" name="Google Shape;2106;p45"/>
          <p:cNvGrpSpPr/>
          <p:nvPr/>
        </p:nvGrpSpPr>
        <p:grpSpPr>
          <a:xfrm>
            <a:off x="7066509" y="3197717"/>
            <a:ext cx="968838" cy="1042108"/>
            <a:chOff x="6837909" y="1755867"/>
            <a:chExt cx="968838" cy="1042108"/>
          </a:xfrm>
        </p:grpSpPr>
        <p:sp>
          <p:nvSpPr>
            <p:cNvPr id="2107" name="Google Shape;2107;p45"/>
            <p:cNvSpPr/>
            <p:nvPr/>
          </p:nvSpPr>
          <p:spPr>
            <a:xfrm>
              <a:off x="7654482" y="2342079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0" y="1"/>
                    <a:pt x="0" y="711"/>
                    <a:pt x="0" y="1587"/>
                  </a:cubicBezTo>
                  <a:cubicBezTo>
                    <a:pt x="0" y="2464"/>
                    <a:pt x="710" y="3175"/>
                    <a:pt x="1587" y="3175"/>
                  </a:cubicBezTo>
                  <a:cubicBezTo>
                    <a:pt x="2464" y="3175"/>
                    <a:pt x="3174" y="2464"/>
                    <a:pt x="3174" y="1587"/>
                  </a:cubicBezTo>
                  <a:cubicBezTo>
                    <a:pt x="3174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8" name="Google Shape;2108;p45"/>
            <p:cNvGrpSpPr/>
            <p:nvPr/>
          </p:nvGrpSpPr>
          <p:grpSpPr>
            <a:xfrm>
              <a:off x="6837909" y="1755867"/>
              <a:ext cx="968838" cy="1042108"/>
              <a:chOff x="6837909" y="1755867"/>
              <a:chExt cx="968838" cy="1042108"/>
            </a:xfrm>
          </p:grpSpPr>
          <p:grpSp>
            <p:nvGrpSpPr>
              <p:cNvPr id="2109" name="Google Shape;2109;p45"/>
              <p:cNvGrpSpPr/>
              <p:nvPr/>
            </p:nvGrpSpPr>
            <p:grpSpPr>
              <a:xfrm>
                <a:off x="6837909" y="2333090"/>
                <a:ext cx="161339" cy="161294"/>
                <a:chOff x="1778950" y="813300"/>
                <a:chExt cx="89350" cy="89325"/>
              </a:xfrm>
            </p:grpSpPr>
            <p:sp>
              <p:nvSpPr>
                <p:cNvPr id="2110" name="Google Shape;2110;p45"/>
                <p:cNvSpPr/>
                <p:nvPr/>
              </p:nvSpPr>
              <p:spPr>
                <a:xfrm>
                  <a:off x="1783950" y="818275"/>
                  <a:ext cx="79375" cy="3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5" h="1588" extrusionOk="0">
                      <a:moveTo>
                        <a:pt x="1587" y="1"/>
                      </a:moveTo>
                      <a:cubicBezTo>
                        <a:pt x="711" y="1"/>
                        <a:pt x="1" y="711"/>
                        <a:pt x="1" y="1587"/>
                      </a:cubicBezTo>
                      <a:lnTo>
                        <a:pt x="3175" y="1587"/>
                      </a:lnTo>
                      <a:cubicBezTo>
                        <a:pt x="3175" y="711"/>
                        <a:pt x="2464" y="1"/>
                        <a:pt x="158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1" name="Google Shape;2111;p45"/>
                <p:cNvSpPr/>
                <p:nvPr/>
              </p:nvSpPr>
              <p:spPr>
                <a:xfrm>
                  <a:off x="1778950" y="813300"/>
                  <a:ext cx="89350" cy="8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4" h="3573" extrusionOk="0">
                      <a:moveTo>
                        <a:pt x="1787" y="398"/>
                      </a:moveTo>
                      <a:cubicBezTo>
                        <a:pt x="2553" y="398"/>
                        <a:pt x="3176" y="1022"/>
                        <a:pt x="3176" y="1786"/>
                      </a:cubicBezTo>
                      <a:cubicBezTo>
                        <a:pt x="3176" y="2552"/>
                        <a:pt x="2553" y="3174"/>
                        <a:pt x="1787" y="3174"/>
                      </a:cubicBezTo>
                      <a:cubicBezTo>
                        <a:pt x="1022" y="3174"/>
                        <a:pt x="399" y="2552"/>
                        <a:pt x="399" y="1786"/>
                      </a:cubicBezTo>
                      <a:cubicBezTo>
                        <a:pt x="399" y="1022"/>
                        <a:pt x="1022" y="398"/>
                        <a:pt x="1787" y="398"/>
                      </a:cubicBezTo>
                      <a:close/>
                      <a:moveTo>
                        <a:pt x="1787" y="0"/>
                      </a:moveTo>
                      <a:cubicBezTo>
                        <a:pt x="803" y="0"/>
                        <a:pt x="1" y="802"/>
                        <a:pt x="1" y="1786"/>
                      </a:cubicBezTo>
                      <a:cubicBezTo>
                        <a:pt x="1" y="2772"/>
                        <a:pt x="803" y="3572"/>
                        <a:pt x="1787" y="3572"/>
                      </a:cubicBezTo>
                      <a:cubicBezTo>
                        <a:pt x="2772" y="3572"/>
                        <a:pt x="3573" y="2772"/>
                        <a:pt x="3573" y="1786"/>
                      </a:cubicBezTo>
                      <a:cubicBezTo>
                        <a:pt x="3573" y="802"/>
                        <a:pt x="2772" y="0"/>
                        <a:pt x="178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12" name="Google Shape;2112;p45"/>
              <p:cNvSpPr/>
              <p:nvPr/>
            </p:nvSpPr>
            <p:spPr>
              <a:xfrm>
                <a:off x="7241781" y="2333096"/>
                <a:ext cx="161249" cy="161294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3573" extrusionOk="0">
                    <a:moveTo>
                      <a:pt x="1785" y="398"/>
                    </a:moveTo>
                    <a:cubicBezTo>
                      <a:pt x="2551" y="398"/>
                      <a:pt x="3174" y="1022"/>
                      <a:pt x="3174" y="1786"/>
                    </a:cubicBezTo>
                    <a:cubicBezTo>
                      <a:pt x="3174" y="2552"/>
                      <a:pt x="2551" y="3174"/>
                      <a:pt x="1785" y="3174"/>
                    </a:cubicBezTo>
                    <a:cubicBezTo>
                      <a:pt x="1021" y="3174"/>
                      <a:pt x="397" y="2552"/>
                      <a:pt x="397" y="1786"/>
                    </a:cubicBezTo>
                    <a:cubicBezTo>
                      <a:pt x="397" y="1022"/>
                      <a:pt x="1021" y="398"/>
                      <a:pt x="1785" y="398"/>
                    </a:cubicBezTo>
                    <a:close/>
                    <a:moveTo>
                      <a:pt x="1785" y="0"/>
                    </a:moveTo>
                    <a:cubicBezTo>
                      <a:pt x="801" y="0"/>
                      <a:pt x="0" y="802"/>
                      <a:pt x="0" y="1786"/>
                    </a:cubicBezTo>
                    <a:cubicBezTo>
                      <a:pt x="0" y="2772"/>
                      <a:pt x="801" y="3572"/>
                      <a:pt x="1785" y="3572"/>
                    </a:cubicBezTo>
                    <a:cubicBezTo>
                      <a:pt x="2771" y="3572"/>
                      <a:pt x="3571" y="2772"/>
                      <a:pt x="3571" y="1786"/>
                    </a:cubicBezTo>
                    <a:cubicBezTo>
                      <a:pt x="3571" y="802"/>
                      <a:pt x="2771" y="0"/>
                      <a:pt x="17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45"/>
              <p:cNvSpPr/>
              <p:nvPr/>
            </p:nvSpPr>
            <p:spPr>
              <a:xfrm>
                <a:off x="6847002" y="2645618"/>
                <a:ext cx="143327" cy="143327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 extrusionOk="0">
                    <a:moveTo>
                      <a:pt x="1587" y="1"/>
                    </a:moveTo>
                    <a:cubicBezTo>
                      <a:pt x="711" y="1"/>
                      <a:pt x="1" y="711"/>
                      <a:pt x="1" y="1588"/>
                    </a:cubicBezTo>
                    <a:cubicBezTo>
                      <a:pt x="1" y="2464"/>
                      <a:pt x="711" y="3175"/>
                      <a:pt x="1587" y="3175"/>
                    </a:cubicBezTo>
                    <a:cubicBezTo>
                      <a:pt x="2464" y="3175"/>
                      <a:pt x="3175" y="2464"/>
                      <a:pt x="3175" y="1588"/>
                    </a:cubicBezTo>
                    <a:cubicBezTo>
                      <a:pt x="3175" y="711"/>
                      <a:pt x="2464" y="1"/>
                      <a:pt x="15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45"/>
              <p:cNvSpPr/>
              <p:nvPr/>
            </p:nvSpPr>
            <p:spPr>
              <a:xfrm>
                <a:off x="7250719" y="2645618"/>
                <a:ext cx="143327" cy="143327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 extrusionOk="0">
                    <a:moveTo>
                      <a:pt x="1587" y="1"/>
                    </a:moveTo>
                    <a:cubicBezTo>
                      <a:pt x="711" y="1"/>
                      <a:pt x="1" y="711"/>
                      <a:pt x="1" y="1588"/>
                    </a:cubicBezTo>
                    <a:cubicBezTo>
                      <a:pt x="1" y="2464"/>
                      <a:pt x="711" y="3175"/>
                      <a:pt x="1587" y="3175"/>
                    </a:cubicBezTo>
                    <a:cubicBezTo>
                      <a:pt x="2464" y="3175"/>
                      <a:pt x="3175" y="2464"/>
                      <a:pt x="3175" y="1588"/>
                    </a:cubicBezTo>
                    <a:cubicBezTo>
                      <a:pt x="3175" y="711"/>
                      <a:pt x="2464" y="1"/>
                      <a:pt x="15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45"/>
              <p:cNvSpPr/>
              <p:nvPr/>
            </p:nvSpPr>
            <p:spPr>
              <a:xfrm>
                <a:off x="7645498" y="2636635"/>
                <a:ext cx="161249" cy="161339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3574" extrusionOk="0">
                    <a:moveTo>
                      <a:pt x="1787" y="399"/>
                    </a:moveTo>
                    <a:cubicBezTo>
                      <a:pt x="2551" y="399"/>
                      <a:pt x="3174" y="1021"/>
                      <a:pt x="3174" y="1787"/>
                    </a:cubicBezTo>
                    <a:cubicBezTo>
                      <a:pt x="3174" y="2553"/>
                      <a:pt x="2551" y="3175"/>
                      <a:pt x="1787" y="3175"/>
                    </a:cubicBezTo>
                    <a:cubicBezTo>
                      <a:pt x="1021" y="3175"/>
                      <a:pt x="398" y="2553"/>
                      <a:pt x="398" y="1787"/>
                    </a:cubicBezTo>
                    <a:cubicBezTo>
                      <a:pt x="398" y="1021"/>
                      <a:pt x="1021" y="399"/>
                      <a:pt x="1787" y="399"/>
                    </a:cubicBezTo>
                    <a:close/>
                    <a:moveTo>
                      <a:pt x="1787" y="1"/>
                    </a:moveTo>
                    <a:cubicBezTo>
                      <a:pt x="801" y="1"/>
                      <a:pt x="0" y="802"/>
                      <a:pt x="0" y="1787"/>
                    </a:cubicBezTo>
                    <a:cubicBezTo>
                      <a:pt x="0" y="2771"/>
                      <a:pt x="801" y="3573"/>
                      <a:pt x="1787" y="3573"/>
                    </a:cubicBezTo>
                    <a:cubicBezTo>
                      <a:pt x="2771" y="3573"/>
                      <a:pt x="3572" y="2771"/>
                      <a:pt x="3572" y="1787"/>
                    </a:cubicBezTo>
                    <a:cubicBezTo>
                      <a:pt x="3572" y="802"/>
                      <a:pt x="2771" y="1"/>
                      <a:pt x="17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45"/>
              <p:cNvSpPr/>
              <p:nvPr/>
            </p:nvSpPr>
            <p:spPr>
              <a:xfrm>
                <a:off x="7654482" y="1755867"/>
                <a:ext cx="143327" cy="143327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 extrusionOk="0">
                    <a:moveTo>
                      <a:pt x="1587" y="1"/>
                    </a:moveTo>
                    <a:cubicBezTo>
                      <a:pt x="710" y="1"/>
                      <a:pt x="0" y="711"/>
                      <a:pt x="0" y="1587"/>
                    </a:cubicBezTo>
                    <a:cubicBezTo>
                      <a:pt x="0" y="2464"/>
                      <a:pt x="710" y="3175"/>
                      <a:pt x="1587" y="3175"/>
                    </a:cubicBezTo>
                    <a:cubicBezTo>
                      <a:pt x="2464" y="3175"/>
                      <a:pt x="3174" y="2464"/>
                      <a:pt x="3174" y="1587"/>
                    </a:cubicBezTo>
                    <a:cubicBezTo>
                      <a:pt x="3174" y="711"/>
                      <a:pt x="2464" y="1"/>
                      <a:pt x="15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45"/>
              <p:cNvSpPr/>
              <p:nvPr/>
            </p:nvSpPr>
            <p:spPr>
              <a:xfrm>
                <a:off x="7250719" y="2059406"/>
                <a:ext cx="143327" cy="143327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 extrusionOk="0">
                    <a:moveTo>
                      <a:pt x="1587" y="1"/>
                    </a:moveTo>
                    <a:cubicBezTo>
                      <a:pt x="711" y="1"/>
                      <a:pt x="1" y="711"/>
                      <a:pt x="1" y="1588"/>
                    </a:cubicBezTo>
                    <a:cubicBezTo>
                      <a:pt x="1" y="2464"/>
                      <a:pt x="711" y="3175"/>
                      <a:pt x="1587" y="3175"/>
                    </a:cubicBezTo>
                    <a:cubicBezTo>
                      <a:pt x="2464" y="3175"/>
                      <a:pt x="3175" y="2464"/>
                      <a:pt x="3175" y="1588"/>
                    </a:cubicBezTo>
                    <a:cubicBezTo>
                      <a:pt x="3175" y="711"/>
                      <a:pt x="2464" y="1"/>
                      <a:pt x="15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45"/>
              <p:cNvSpPr/>
              <p:nvPr/>
            </p:nvSpPr>
            <p:spPr>
              <a:xfrm>
                <a:off x="7645498" y="2050422"/>
                <a:ext cx="161249" cy="161339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3574" extrusionOk="0">
                    <a:moveTo>
                      <a:pt x="1787" y="399"/>
                    </a:moveTo>
                    <a:cubicBezTo>
                      <a:pt x="2551" y="399"/>
                      <a:pt x="3174" y="1021"/>
                      <a:pt x="3174" y="1787"/>
                    </a:cubicBezTo>
                    <a:cubicBezTo>
                      <a:pt x="3174" y="2553"/>
                      <a:pt x="2551" y="3175"/>
                      <a:pt x="1787" y="3175"/>
                    </a:cubicBezTo>
                    <a:cubicBezTo>
                      <a:pt x="1021" y="3175"/>
                      <a:pt x="398" y="2553"/>
                      <a:pt x="398" y="1787"/>
                    </a:cubicBezTo>
                    <a:cubicBezTo>
                      <a:pt x="398" y="1021"/>
                      <a:pt x="1021" y="399"/>
                      <a:pt x="1787" y="399"/>
                    </a:cubicBezTo>
                    <a:close/>
                    <a:moveTo>
                      <a:pt x="1787" y="1"/>
                    </a:moveTo>
                    <a:cubicBezTo>
                      <a:pt x="801" y="1"/>
                      <a:pt x="0" y="802"/>
                      <a:pt x="0" y="1787"/>
                    </a:cubicBezTo>
                    <a:cubicBezTo>
                      <a:pt x="0" y="2771"/>
                      <a:pt x="801" y="3573"/>
                      <a:pt x="1787" y="3573"/>
                    </a:cubicBezTo>
                    <a:cubicBezTo>
                      <a:pt x="2771" y="3573"/>
                      <a:pt x="3572" y="2771"/>
                      <a:pt x="3572" y="1787"/>
                    </a:cubicBezTo>
                    <a:cubicBezTo>
                      <a:pt x="3572" y="802"/>
                      <a:pt x="2771" y="1"/>
                      <a:pt x="17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19" name="Google Shape;2119;p45"/>
          <p:cNvGrpSpPr/>
          <p:nvPr/>
        </p:nvGrpSpPr>
        <p:grpSpPr>
          <a:xfrm>
            <a:off x="6296016" y="540011"/>
            <a:ext cx="940598" cy="630916"/>
            <a:chOff x="9590916" y="4186286"/>
            <a:chExt cx="940598" cy="630916"/>
          </a:xfrm>
        </p:grpSpPr>
        <p:sp>
          <p:nvSpPr>
            <p:cNvPr id="2120" name="Google Shape;2120;p45"/>
            <p:cNvSpPr/>
            <p:nvPr/>
          </p:nvSpPr>
          <p:spPr>
            <a:xfrm>
              <a:off x="9906338" y="4501716"/>
              <a:ext cx="309740" cy="309740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0" y="1"/>
                  </a:moveTo>
                  <a:lnTo>
                    <a:pt x="0" y="10726"/>
                  </a:lnTo>
                  <a:lnTo>
                    <a:pt x="8937" y="10726"/>
                  </a:lnTo>
                  <a:cubicBezTo>
                    <a:pt x="9924" y="10726"/>
                    <a:pt x="10725" y="9925"/>
                    <a:pt x="10725" y="8938"/>
                  </a:cubicBezTo>
                  <a:lnTo>
                    <a:pt x="107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45"/>
            <p:cNvSpPr/>
            <p:nvPr/>
          </p:nvSpPr>
          <p:spPr>
            <a:xfrm>
              <a:off x="10216050" y="4192004"/>
              <a:ext cx="309740" cy="309740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0" y="1"/>
                  </a:moveTo>
                  <a:lnTo>
                    <a:pt x="0" y="10726"/>
                  </a:lnTo>
                  <a:lnTo>
                    <a:pt x="8937" y="10726"/>
                  </a:lnTo>
                  <a:cubicBezTo>
                    <a:pt x="9924" y="10726"/>
                    <a:pt x="10725" y="9925"/>
                    <a:pt x="10725" y="8938"/>
                  </a:cubicBezTo>
                  <a:lnTo>
                    <a:pt x="107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45"/>
            <p:cNvSpPr/>
            <p:nvPr/>
          </p:nvSpPr>
          <p:spPr>
            <a:xfrm>
              <a:off x="9906345" y="4652513"/>
              <a:ext cx="158913" cy="158913"/>
            </a:xfrm>
            <a:custGeom>
              <a:avLst/>
              <a:gdLst/>
              <a:ahLst/>
              <a:cxnLst/>
              <a:rect l="l" t="t" r="r" b="b"/>
              <a:pathLst>
                <a:path w="5503" h="5503" extrusionOk="0">
                  <a:moveTo>
                    <a:pt x="0" y="0"/>
                  </a:moveTo>
                  <a:lnTo>
                    <a:pt x="0" y="5503"/>
                  </a:lnTo>
                  <a:lnTo>
                    <a:pt x="5503" y="5503"/>
                  </a:lnTo>
                  <a:lnTo>
                    <a:pt x="5503" y="918"/>
                  </a:lnTo>
                  <a:cubicBezTo>
                    <a:pt x="5503" y="411"/>
                    <a:pt x="5093" y="0"/>
                    <a:pt x="4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45"/>
            <p:cNvSpPr/>
            <p:nvPr/>
          </p:nvSpPr>
          <p:spPr>
            <a:xfrm>
              <a:off x="10279904" y="4255852"/>
              <a:ext cx="182044" cy="182044"/>
            </a:xfrm>
            <a:custGeom>
              <a:avLst/>
              <a:gdLst/>
              <a:ahLst/>
              <a:cxnLst/>
              <a:rect l="l" t="t" r="r" b="b"/>
              <a:pathLst>
                <a:path w="6304" h="6304" extrusionOk="0">
                  <a:moveTo>
                    <a:pt x="3152" y="1"/>
                  </a:moveTo>
                  <a:cubicBezTo>
                    <a:pt x="1411" y="1"/>
                    <a:pt x="0" y="1412"/>
                    <a:pt x="0" y="3152"/>
                  </a:cubicBezTo>
                  <a:cubicBezTo>
                    <a:pt x="0" y="4893"/>
                    <a:pt x="1411" y="6304"/>
                    <a:pt x="3152" y="6304"/>
                  </a:cubicBezTo>
                  <a:cubicBezTo>
                    <a:pt x="4892" y="6304"/>
                    <a:pt x="6303" y="4893"/>
                    <a:pt x="6303" y="3152"/>
                  </a:cubicBezTo>
                  <a:cubicBezTo>
                    <a:pt x="6303" y="1412"/>
                    <a:pt x="4892" y="1"/>
                    <a:pt x="31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45"/>
            <p:cNvSpPr/>
            <p:nvPr/>
          </p:nvSpPr>
          <p:spPr>
            <a:xfrm>
              <a:off x="9906345" y="4192004"/>
              <a:ext cx="309740" cy="309740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0" y="1"/>
                  </a:moveTo>
                  <a:lnTo>
                    <a:pt x="0" y="8938"/>
                  </a:lnTo>
                  <a:cubicBezTo>
                    <a:pt x="0" y="9925"/>
                    <a:pt x="801" y="10726"/>
                    <a:pt x="1788" y="10726"/>
                  </a:cubicBezTo>
                  <a:lnTo>
                    <a:pt x="10725" y="10726"/>
                  </a:lnTo>
                  <a:lnTo>
                    <a:pt x="107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45"/>
            <p:cNvSpPr/>
            <p:nvPr/>
          </p:nvSpPr>
          <p:spPr>
            <a:xfrm>
              <a:off x="9596663" y="4192004"/>
              <a:ext cx="309740" cy="309740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0" y="1"/>
                  </a:moveTo>
                  <a:lnTo>
                    <a:pt x="0" y="10726"/>
                  </a:lnTo>
                  <a:lnTo>
                    <a:pt x="8937" y="10726"/>
                  </a:lnTo>
                  <a:cubicBezTo>
                    <a:pt x="9924" y="10726"/>
                    <a:pt x="10725" y="9925"/>
                    <a:pt x="10725" y="8938"/>
                  </a:cubicBezTo>
                  <a:lnTo>
                    <a:pt x="107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45"/>
            <p:cNvSpPr/>
            <p:nvPr/>
          </p:nvSpPr>
          <p:spPr>
            <a:xfrm>
              <a:off x="9900599" y="4186286"/>
              <a:ext cx="321204" cy="321204"/>
            </a:xfrm>
            <a:custGeom>
              <a:avLst/>
              <a:gdLst/>
              <a:ahLst/>
              <a:cxnLst/>
              <a:rect l="l" t="t" r="r" b="b"/>
              <a:pathLst>
                <a:path w="11123" h="11123" extrusionOk="0">
                  <a:moveTo>
                    <a:pt x="10726" y="397"/>
                  </a:moveTo>
                  <a:lnTo>
                    <a:pt x="10726" y="10724"/>
                  </a:lnTo>
                  <a:lnTo>
                    <a:pt x="399" y="10724"/>
                  </a:lnTo>
                  <a:lnTo>
                    <a:pt x="399" y="397"/>
                  </a:lnTo>
                  <a:close/>
                  <a:moveTo>
                    <a:pt x="0" y="0"/>
                  </a:moveTo>
                  <a:lnTo>
                    <a:pt x="0" y="11122"/>
                  </a:lnTo>
                  <a:lnTo>
                    <a:pt x="11123" y="11122"/>
                  </a:lnTo>
                  <a:lnTo>
                    <a:pt x="11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45"/>
            <p:cNvSpPr/>
            <p:nvPr/>
          </p:nvSpPr>
          <p:spPr>
            <a:xfrm>
              <a:off x="9900599" y="4495968"/>
              <a:ext cx="321204" cy="321233"/>
            </a:xfrm>
            <a:custGeom>
              <a:avLst/>
              <a:gdLst/>
              <a:ahLst/>
              <a:cxnLst/>
              <a:rect l="l" t="t" r="r" b="b"/>
              <a:pathLst>
                <a:path w="11123" h="11124" extrusionOk="0">
                  <a:moveTo>
                    <a:pt x="10726" y="398"/>
                  </a:moveTo>
                  <a:lnTo>
                    <a:pt x="10726" y="10725"/>
                  </a:lnTo>
                  <a:lnTo>
                    <a:pt x="399" y="10725"/>
                  </a:lnTo>
                  <a:lnTo>
                    <a:pt x="399" y="398"/>
                  </a:lnTo>
                  <a:close/>
                  <a:moveTo>
                    <a:pt x="0" y="0"/>
                  </a:moveTo>
                  <a:lnTo>
                    <a:pt x="0" y="11124"/>
                  </a:lnTo>
                  <a:lnTo>
                    <a:pt x="11123" y="11124"/>
                  </a:lnTo>
                  <a:lnTo>
                    <a:pt x="11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45"/>
            <p:cNvSpPr/>
            <p:nvPr/>
          </p:nvSpPr>
          <p:spPr>
            <a:xfrm>
              <a:off x="10210310" y="4186286"/>
              <a:ext cx="321204" cy="321204"/>
            </a:xfrm>
            <a:custGeom>
              <a:avLst/>
              <a:gdLst/>
              <a:ahLst/>
              <a:cxnLst/>
              <a:rect l="l" t="t" r="r" b="b"/>
              <a:pathLst>
                <a:path w="11123" h="11123" extrusionOk="0">
                  <a:moveTo>
                    <a:pt x="10725" y="397"/>
                  </a:moveTo>
                  <a:lnTo>
                    <a:pt x="10725" y="10724"/>
                  </a:lnTo>
                  <a:lnTo>
                    <a:pt x="399" y="10724"/>
                  </a:lnTo>
                  <a:lnTo>
                    <a:pt x="399" y="397"/>
                  </a:lnTo>
                  <a:close/>
                  <a:moveTo>
                    <a:pt x="1" y="0"/>
                  </a:moveTo>
                  <a:lnTo>
                    <a:pt x="1" y="11122"/>
                  </a:lnTo>
                  <a:lnTo>
                    <a:pt x="11123" y="11122"/>
                  </a:lnTo>
                  <a:lnTo>
                    <a:pt x="11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45"/>
            <p:cNvSpPr/>
            <p:nvPr/>
          </p:nvSpPr>
          <p:spPr>
            <a:xfrm>
              <a:off x="9590916" y="4186286"/>
              <a:ext cx="321204" cy="321204"/>
            </a:xfrm>
            <a:custGeom>
              <a:avLst/>
              <a:gdLst/>
              <a:ahLst/>
              <a:cxnLst/>
              <a:rect l="l" t="t" r="r" b="b"/>
              <a:pathLst>
                <a:path w="11123" h="11123" extrusionOk="0">
                  <a:moveTo>
                    <a:pt x="10724" y="397"/>
                  </a:moveTo>
                  <a:lnTo>
                    <a:pt x="10724" y="10724"/>
                  </a:lnTo>
                  <a:lnTo>
                    <a:pt x="398" y="10724"/>
                  </a:lnTo>
                  <a:lnTo>
                    <a:pt x="398" y="397"/>
                  </a:lnTo>
                  <a:close/>
                  <a:moveTo>
                    <a:pt x="0" y="0"/>
                  </a:moveTo>
                  <a:lnTo>
                    <a:pt x="0" y="11122"/>
                  </a:lnTo>
                  <a:lnTo>
                    <a:pt x="11123" y="11122"/>
                  </a:lnTo>
                  <a:lnTo>
                    <a:pt x="11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0" name="Google Shape;2130;p45"/>
          <p:cNvGrpSpPr/>
          <p:nvPr/>
        </p:nvGrpSpPr>
        <p:grpSpPr>
          <a:xfrm>
            <a:off x="289510" y="4572798"/>
            <a:ext cx="2180480" cy="407940"/>
            <a:chOff x="3667675" y="3227975"/>
            <a:chExt cx="1117450" cy="209050"/>
          </a:xfrm>
        </p:grpSpPr>
        <p:sp>
          <p:nvSpPr>
            <p:cNvPr id="2131" name="Google Shape;2131;p45"/>
            <p:cNvSpPr/>
            <p:nvPr/>
          </p:nvSpPr>
          <p:spPr>
            <a:xfrm>
              <a:off x="3677625" y="3238075"/>
              <a:ext cx="81550" cy="81525"/>
            </a:xfrm>
            <a:custGeom>
              <a:avLst/>
              <a:gdLst/>
              <a:ahLst/>
              <a:cxnLst/>
              <a:rect l="l" t="t" r="r" b="b"/>
              <a:pathLst>
                <a:path w="3262" h="3261" extrusionOk="0">
                  <a:moveTo>
                    <a:pt x="1630" y="0"/>
                  </a:moveTo>
                  <a:cubicBezTo>
                    <a:pt x="732" y="0"/>
                    <a:pt x="0" y="731"/>
                    <a:pt x="0" y="1630"/>
                  </a:cubicBezTo>
                  <a:cubicBezTo>
                    <a:pt x="0" y="2530"/>
                    <a:pt x="732" y="3260"/>
                    <a:pt x="1630" y="3260"/>
                  </a:cubicBezTo>
                  <a:cubicBezTo>
                    <a:pt x="2530" y="3260"/>
                    <a:pt x="3261" y="2530"/>
                    <a:pt x="3261" y="1630"/>
                  </a:cubicBezTo>
                  <a:cubicBezTo>
                    <a:pt x="3261" y="732"/>
                    <a:pt x="2530" y="0"/>
                    <a:pt x="16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45"/>
            <p:cNvSpPr/>
            <p:nvPr/>
          </p:nvSpPr>
          <p:spPr>
            <a:xfrm>
              <a:off x="3739475" y="3237975"/>
              <a:ext cx="973725" cy="189075"/>
            </a:xfrm>
            <a:custGeom>
              <a:avLst/>
              <a:gdLst/>
              <a:ahLst/>
              <a:cxnLst/>
              <a:rect l="l" t="t" r="r" b="b"/>
              <a:pathLst>
                <a:path w="38949" h="7563" extrusionOk="0">
                  <a:moveTo>
                    <a:pt x="12705" y="0"/>
                  </a:moveTo>
                  <a:cubicBezTo>
                    <a:pt x="10220" y="0"/>
                    <a:pt x="8959" y="1602"/>
                    <a:pt x="8038" y="2773"/>
                  </a:cubicBezTo>
                  <a:cubicBezTo>
                    <a:pt x="7226" y="3804"/>
                    <a:pt x="6798" y="4300"/>
                    <a:pt x="5936" y="4300"/>
                  </a:cubicBezTo>
                  <a:cubicBezTo>
                    <a:pt x="5074" y="4300"/>
                    <a:pt x="4645" y="3804"/>
                    <a:pt x="3834" y="2773"/>
                  </a:cubicBezTo>
                  <a:cubicBezTo>
                    <a:pt x="3108" y="1850"/>
                    <a:pt x="2169" y="660"/>
                    <a:pt x="587" y="197"/>
                  </a:cubicBezTo>
                  <a:lnTo>
                    <a:pt x="587" y="197"/>
                  </a:lnTo>
                  <a:cubicBezTo>
                    <a:pt x="956" y="564"/>
                    <a:pt x="1186" y="1073"/>
                    <a:pt x="1186" y="1634"/>
                  </a:cubicBezTo>
                  <a:cubicBezTo>
                    <a:pt x="1186" y="2452"/>
                    <a:pt x="699" y="3157"/>
                    <a:pt x="1" y="3478"/>
                  </a:cubicBezTo>
                  <a:cubicBezTo>
                    <a:pt x="406" y="3715"/>
                    <a:pt x="763" y="4149"/>
                    <a:pt x="1269" y="4791"/>
                  </a:cubicBezTo>
                  <a:cubicBezTo>
                    <a:pt x="2190" y="5962"/>
                    <a:pt x="3452" y="7563"/>
                    <a:pt x="5936" y="7563"/>
                  </a:cubicBezTo>
                  <a:cubicBezTo>
                    <a:pt x="8420" y="7563"/>
                    <a:pt x="9682" y="5962"/>
                    <a:pt x="10603" y="4791"/>
                  </a:cubicBezTo>
                  <a:cubicBezTo>
                    <a:pt x="11415" y="3760"/>
                    <a:pt x="11843" y="3264"/>
                    <a:pt x="12705" y="3264"/>
                  </a:cubicBezTo>
                  <a:cubicBezTo>
                    <a:pt x="13566" y="3264"/>
                    <a:pt x="13995" y="3760"/>
                    <a:pt x="14808" y="4791"/>
                  </a:cubicBezTo>
                  <a:cubicBezTo>
                    <a:pt x="15728" y="5962"/>
                    <a:pt x="16990" y="7563"/>
                    <a:pt x="19474" y="7563"/>
                  </a:cubicBezTo>
                  <a:cubicBezTo>
                    <a:pt x="21958" y="7563"/>
                    <a:pt x="23220" y="5962"/>
                    <a:pt x="24141" y="4791"/>
                  </a:cubicBezTo>
                  <a:cubicBezTo>
                    <a:pt x="24953" y="3760"/>
                    <a:pt x="25382" y="3264"/>
                    <a:pt x="26243" y="3264"/>
                  </a:cubicBezTo>
                  <a:cubicBezTo>
                    <a:pt x="27105" y="3264"/>
                    <a:pt x="27534" y="3760"/>
                    <a:pt x="28346" y="4791"/>
                  </a:cubicBezTo>
                  <a:cubicBezTo>
                    <a:pt x="29267" y="5962"/>
                    <a:pt x="30528" y="7563"/>
                    <a:pt x="33013" y="7563"/>
                  </a:cubicBezTo>
                  <a:cubicBezTo>
                    <a:pt x="35498" y="7563"/>
                    <a:pt x="36759" y="5962"/>
                    <a:pt x="37680" y="4791"/>
                  </a:cubicBezTo>
                  <a:cubicBezTo>
                    <a:pt x="38186" y="4149"/>
                    <a:pt x="38543" y="3715"/>
                    <a:pt x="38949" y="3478"/>
                  </a:cubicBezTo>
                  <a:cubicBezTo>
                    <a:pt x="38250" y="3157"/>
                    <a:pt x="37764" y="2451"/>
                    <a:pt x="37764" y="1632"/>
                  </a:cubicBezTo>
                  <a:cubicBezTo>
                    <a:pt x="37764" y="1073"/>
                    <a:pt x="37990" y="566"/>
                    <a:pt x="38357" y="199"/>
                  </a:cubicBezTo>
                  <a:lnTo>
                    <a:pt x="38357" y="199"/>
                  </a:lnTo>
                  <a:cubicBezTo>
                    <a:pt x="36778" y="662"/>
                    <a:pt x="35841" y="1851"/>
                    <a:pt x="35115" y="2773"/>
                  </a:cubicBezTo>
                  <a:cubicBezTo>
                    <a:pt x="34304" y="3804"/>
                    <a:pt x="33875" y="4300"/>
                    <a:pt x="33013" y="4300"/>
                  </a:cubicBezTo>
                  <a:cubicBezTo>
                    <a:pt x="32152" y="4300"/>
                    <a:pt x="31723" y="3804"/>
                    <a:pt x="30910" y="2773"/>
                  </a:cubicBezTo>
                  <a:cubicBezTo>
                    <a:pt x="29990" y="1602"/>
                    <a:pt x="28728" y="0"/>
                    <a:pt x="26243" y="0"/>
                  </a:cubicBezTo>
                  <a:cubicBezTo>
                    <a:pt x="23759" y="0"/>
                    <a:pt x="22498" y="1602"/>
                    <a:pt x="21576" y="2773"/>
                  </a:cubicBezTo>
                  <a:cubicBezTo>
                    <a:pt x="20765" y="3804"/>
                    <a:pt x="20336" y="4300"/>
                    <a:pt x="19474" y="4300"/>
                  </a:cubicBezTo>
                  <a:cubicBezTo>
                    <a:pt x="18612" y="4300"/>
                    <a:pt x="18183" y="3804"/>
                    <a:pt x="17372" y="2773"/>
                  </a:cubicBezTo>
                  <a:cubicBezTo>
                    <a:pt x="16450" y="1602"/>
                    <a:pt x="15190" y="0"/>
                    <a:pt x="127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45"/>
            <p:cNvSpPr/>
            <p:nvPr/>
          </p:nvSpPr>
          <p:spPr>
            <a:xfrm>
              <a:off x="4693475" y="3237950"/>
              <a:ext cx="81700" cy="81675"/>
            </a:xfrm>
            <a:custGeom>
              <a:avLst/>
              <a:gdLst/>
              <a:ahLst/>
              <a:cxnLst/>
              <a:rect l="l" t="t" r="r" b="b"/>
              <a:pathLst>
                <a:path w="3268" h="3267" extrusionOk="0">
                  <a:moveTo>
                    <a:pt x="1635" y="0"/>
                  </a:moveTo>
                  <a:cubicBezTo>
                    <a:pt x="1631" y="1"/>
                    <a:pt x="1627" y="1"/>
                    <a:pt x="1622" y="1"/>
                  </a:cubicBezTo>
                  <a:cubicBezTo>
                    <a:pt x="1615" y="1"/>
                    <a:pt x="1607" y="2"/>
                    <a:pt x="1600" y="2"/>
                  </a:cubicBezTo>
                  <a:cubicBezTo>
                    <a:pt x="715" y="20"/>
                    <a:pt x="1" y="744"/>
                    <a:pt x="1" y="1633"/>
                  </a:cubicBezTo>
                  <a:cubicBezTo>
                    <a:pt x="1" y="2534"/>
                    <a:pt x="733" y="3266"/>
                    <a:pt x="1634" y="3266"/>
                  </a:cubicBezTo>
                  <a:cubicBezTo>
                    <a:pt x="2534" y="3266"/>
                    <a:pt x="3267" y="2534"/>
                    <a:pt x="3267" y="1633"/>
                  </a:cubicBezTo>
                  <a:cubicBezTo>
                    <a:pt x="3267" y="733"/>
                    <a:pt x="2534" y="1"/>
                    <a:pt x="16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45"/>
            <p:cNvSpPr/>
            <p:nvPr/>
          </p:nvSpPr>
          <p:spPr>
            <a:xfrm>
              <a:off x="3718575" y="3319575"/>
              <a:ext cx="1015325" cy="117450"/>
            </a:xfrm>
            <a:custGeom>
              <a:avLst/>
              <a:gdLst/>
              <a:ahLst/>
              <a:cxnLst/>
              <a:rect l="l" t="t" r="r" b="b"/>
              <a:pathLst>
                <a:path w="40613" h="4698" extrusionOk="0">
                  <a:moveTo>
                    <a:pt x="13541" y="0"/>
                  </a:moveTo>
                  <a:cubicBezTo>
                    <a:pt x="12679" y="0"/>
                    <a:pt x="12250" y="496"/>
                    <a:pt x="11439" y="1527"/>
                  </a:cubicBezTo>
                  <a:cubicBezTo>
                    <a:pt x="10518" y="2698"/>
                    <a:pt x="9256" y="4299"/>
                    <a:pt x="6772" y="4299"/>
                  </a:cubicBezTo>
                  <a:cubicBezTo>
                    <a:pt x="4287" y="4299"/>
                    <a:pt x="3026" y="2698"/>
                    <a:pt x="2105" y="1527"/>
                  </a:cubicBezTo>
                  <a:cubicBezTo>
                    <a:pt x="1599" y="885"/>
                    <a:pt x="1242" y="451"/>
                    <a:pt x="837" y="214"/>
                  </a:cubicBezTo>
                  <a:cubicBezTo>
                    <a:pt x="582" y="331"/>
                    <a:pt x="298" y="397"/>
                    <a:pt x="1" y="399"/>
                  </a:cubicBezTo>
                  <a:lnTo>
                    <a:pt x="2" y="399"/>
                  </a:lnTo>
                  <a:cubicBezTo>
                    <a:pt x="626" y="399"/>
                    <a:pt x="927" y="675"/>
                    <a:pt x="1792" y="1774"/>
                  </a:cubicBezTo>
                  <a:cubicBezTo>
                    <a:pt x="2763" y="3008"/>
                    <a:pt x="4093" y="4697"/>
                    <a:pt x="6772" y="4697"/>
                  </a:cubicBezTo>
                  <a:cubicBezTo>
                    <a:pt x="9450" y="4697"/>
                    <a:pt x="10780" y="3008"/>
                    <a:pt x="11751" y="1774"/>
                  </a:cubicBezTo>
                  <a:cubicBezTo>
                    <a:pt x="12616" y="675"/>
                    <a:pt x="12917" y="399"/>
                    <a:pt x="13541" y="399"/>
                  </a:cubicBezTo>
                  <a:cubicBezTo>
                    <a:pt x="14164" y="399"/>
                    <a:pt x="14465" y="675"/>
                    <a:pt x="15330" y="1774"/>
                  </a:cubicBezTo>
                  <a:cubicBezTo>
                    <a:pt x="16302" y="3008"/>
                    <a:pt x="17633" y="4697"/>
                    <a:pt x="20310" y="4697"/>
                  </a:cubicBezTo>
                  <a:cubicBezTo>
                    <a:pt x="22988" y="4697"/>
                    <a:pt x="24318" y="3008"/>
                    <a:pt x="25290" y="1774"/>
                  </a:cubicBezTo>
                  <a:cubicBezTo>
                    <a:pt x="26154" y="675"/>
                    <a:pt x="26456" y="399"/>
                    <a:pt x="27079" y="399"/>
                  </a:cubicBezTo>
                  <a:cubicBezTo>
                    <a:pt x="27702" y="399"/>
                    <a:pt x="28004" y="675"/>
                    <a:pt x="28870" y="1774"/>
                  </a:cubicBezTo>
                  <a:cubicBezTo>
                    <a:pt x="29840" y="3008"/>
                    <a:pt x="31171" y="4697"/>
                    <a:pt x="33849" y="4697"/>
                  </a:cubicBezTo>
                  <a:cubicBezTo>
                    <a:pt x="36527" y="4697"/>
                    <a:pt x="37857" y="3008"/>
                    <a:pt x="38829" y="1774"/>
                  </a:cubicBezTo>
                  <a:cubicBezTo>
                    <a:pt x="39691" y="679"/>
                    <a:pt x="39993" y="401"/>
                    <a:pt x="40613" y="399"/>
                  </a:cubicBezTo>
                  <a:cubicBezTo>
                    <a:pt x="40318" y="396"/>
                    <a:pt x="40037" y="331"/>
                    <a:pt x="39785" y="214"/>
                  </a:cubicBezTo>
                  <a:cubicBezTo>
                    <a:pt x="39379" y="451"/>
                    <a:pt x="39022" y="885"/>
                    <a:pt x="38516" y="1527"/>
                  </a:cubicBezTo>
                  <a:cubicBezTo>
                    <a:pt x="37595" y="2698"/>
                    <a:pt x="36334" y="4299"/>
                    <a:pt x="33849" y="4299"/>
                  </a:cubicBezTo>
                  <a:cubicBezTo>
                    <a:pt x="31364" y="4299"/>
                    <a:pt x="30103" y="2698"/>
                    <a:pt x="29182" y="1527"/>
                  </a:cubicBezTo>
                  <a:cubicBezTo>
                    <a:pt x="28369" y="496"/>
                    <a:pt x="27941" y="0"/>
                    <a:pt x="27079" y="0"/>
                  </a:cubicBezTo>
                  <a:cubicBezTo>
                    <a:pt x="26217" y="0"/>
                    <a:pt x="25789" y="496"/>
                    <a:pt x="24977" y="1527"/>
                  </a:cubicBezTo>
                  <a:cubicBezTo>
                    <a:pt x="24056" y="2698"/>
                    <a:pt x="22794" y="4299"/>
                    <a:pt x="20310" y="4299"/>
                  </a:cubicBezTo>
                  <a:cubicBezTo>
                    <a:pt x="17826" y="4299"/>
                    <a:pt x="16564" y="2698"/>
                    <a:pt x="15643" y="1527"/>
                  </a:cubicBezTo>
                  <a:cubicBezTo>
                    <a:pt x="14831" y="496"/>
                    <a:pt x="14402" y="0"/>
                    <a:pt x="13541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45"/>
            <p:cNvSpPr/>
            <p:nvPr/>
          </p:nvSpPr>
          <p:spPr>
            <a:xfrm>
              <a:off x="4733450" y="3237950"/>
              <a:ext cx="900" cy="75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35" y="0"/>
                  </a:moveTo>
                  <a:cubicBezTo>
                    <a:pt x="25" y="0"/>
                    <a:pt x="15" y="2"/>
                    <a:pt x="5" y="2"/>
                  </a:cubicBezTo>
                  <a:lnTo>
                    <a:pt x="5" y="2"/>
                  </a:lnTo>
                  <a:cubicBezTo>
                    <a:pt x="11" y="2"/>
                    <a:pt x="17" y="1"/>
                    <a:pt x="23" y="1"/>
                  </a:cubicBezTo>
                  <a:cubicBezTo>
                    <a:pt x="28" y="1"/>
                    <a:pt x="32" y="0"/>
                    <a:pt x="36" y="0"/>
                  </a:cubicBezTo>
                  <a:close/>
                  <a:moveTo>
                    <a:pt x="5" y="2"/>
                  </a:moveTo>
                  <a:cubicBezTo>
                    <a:pt x="4" y="2"/>
                    <a:pt x="2" y="2"/>
                    <a:pt x="1" y="2"/>
                  </a:cubicBezTo>
                  <a:cubicBezTo>
                    <a:pt x="2" y="2"/>
                    <a:pt x="4" y="2"/>
                    <a:pt x="5" y="2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45"/>
            <p:cNvSpPr/>
            <p:nvPr/>
          </p:nvSpPr>
          <p:spPr>
            <a:xfrm>
              <a:off x="3717575" y="3228025"/>
              <a:ext cx="1013950" cy="117450"/>
            </a:xfrm>
            <a:custGeom>
              <a:avLst/>
              <a:gdLst/>
              <a:ahLst/>
              <a:cxnLst/>
              <a:rect l="l" t="t" r="r" b="b"/>
              <a:pathLst>
                <a:path w="40558" h="4698" extrusionOk="0">
                  <a:moveTo>
                    <a:pt x="42" y="1"/>
                  </a:moveTo>
                  <a:cubicBezTo>
                    <a:pt x="28" y="1"/>
                    <a:pt x="14" y="2"/>
                    <a:pt x="1" y="5"/>
                  </a:cubicBezTo>
                  <a:cubicBezTo>
                    <a:pt x="11" y="5"/>
                    <a:pt x="22" y="4"/>
                    <a:pt x="32" y="4"/>
                  </a:cubicBezTo>
                  <a:cubicBezTo>
                    <a:pt x="590" y="4"/>
                    <a:pt x="1095" y="230"/>
                    <a:pt x="1462" y="595"/>
                  </a:cubicBezTo>
                  <a:cubicBezTo>
                    <a:pt x="3045" y="1058"/>
                    <a:pt x="3984" y="2248"/>
                    <a:pt x="4710" y="3171"/>
                  </a:cubicBezTo>
                  <a:cubicBezTo>
                    <a:pt x="5521" y="4202"/>
                    <a:pt x="5950" y="4698"/>
                    <a:pt x="6812" y="4698"/>
                  </a:cubicBezTo>
                  <a:cubicBezTo>
                    <a:pt x="7674" y="4698"/>
                    <a:pt x="8102" y="4202"/>
                    <a:pt x="8914" y="3171"/>
                  </a:cubicBezTo>
                  <a:cubicBezTo>
                    <a:pt x="9835" y="2000"/>
                    <a:pt x="11096" y="398"/>
                    <a:pt x="13581" y="398"/>
                  </a:cubicBezTo>
                  <a:cubicBezTo>
                    <a:pt x="16065" y="398"/>
                    <a:pt x="17326" y="2000"/>
                    <a:pt x="18248" y="3171"/>
                  </a:cubicBezTo>
                  <a:cubicBezTo>
                    <a:pt x="19059" y="4202"/>
                    <a:pt x="19488" y="4698"/>
                    <a:pt x="20350" y="4698"/>
                  </a:cubicBezTo>
                  <a:cubicBezTo>
                    <a:pt x="21212" y="4698"/>
                    <a:pt x="21641" y="4202"/>
                    <a:pt x="22452" y="3171"/>
                  </a:cubicBezTo>
                  <a:cubicBezTo>
                    <a:pt x="23374" y="2000"/>
                    <a:pt x="24634" y="398"/>
                    <a:pt x="27119" y="398"/>
                  </a:cubicBezTo>
                  <a:cubicBezTo>
                    <a:pt x="29604" y="398"/>
                    <a:pt x="30866" y="2000"/>
                    <a:pt x="31786" y="3171"/>
                  </a:cubicBezTo>
                  <a:cubicBezTo>
                    <a:pt x="32599" y="4202"/>
                    <a:pt x="33026" y="4698"/>
                    <a:pt x="33889" y="4698"/>
                  </a:cubicBezTo>
                  <a:cubicBezTo>
                    <a:pt x="34751" y="4698"/>
                    <a:pt x="35180" y="4202"/>
                    <a:pt x="35991" y="3171"/>
                  </a:cubicBezTo>
                  <a:cubicBezTo>
                    <a:pt x="36717" y="2249"/>
                    <a:pt x="37654" y="1061"/>
                    <a:pt x="39233" y="597"/>
                  </a:cubicBezTo>
                  <a:cubicBezTo>
                    <a:pt x="39576" y="253"/>
                    <a:pt x="40041" y="31"/>
                    <a:pt x="40557" y="3"/>
                  </a:cubicBezTo>
                  <a:lnTo>
                    <a:pt x="40557" y="3"/>
                  </a:lnTo>
                  <a:cubicBezTo>
                    <a:pt x="37947" y="46"/>
                    <a:pt x="36638" y="1706"/>
                    <a:pt x="35679" y="2924"/>
                  </a:cubicBezTo>
                  <a:cubicBezTo>
                    <a:pt x="34814" y="4023"/>
                    <a:pt x="34513" y="4299"/>
                    <a:pt x="33889" y="4299"/>
                  </a:cubicBezTo>
                  <a:cubicBezTo>
                    <a:pt x="33265" y="4299"/>
                    <a:pt x="32964" y="4023"/>
                    <a:pt x="32099" y="2924"/>
                  </a:cubicBezTo>
                  <a:cubicBezTo>
                    <a:pt x="31128" y="1690"/>
                    <a:pt x="29797" y="1"/>
                    <a:pt x="27119" y="1"/>
                  </a:cubicBezTo>
                  <a:cubicBezTo>
                    <a:pt x="24441" y="1"/>
                    <a:pt x="23112" y="1690"/>
                    <a:pt x="22140" y="2924"/>
                  </a:cubicBezTo>
                  <a:cubicBezTo>
                    <a:pt x="21275" y="4023"/>
                    <a:pt x="20974" y="4299"/>
                    <a:pt x="20350" y="4299"/>
                  </a:cubicBezTo>
                  <a:cubicBezTo>
                    <a:pt x="19726" y="4299"/>
                    <a:pt x="19426" y="4023"/>
                    <a:pt x="18560" y="2924"/>
                  </a:cubicBezTo>
                  <a:cubicBezTo>
                    <a:pt x="17589" y="1690"/>
                    <a:pt x="16258" y="1"/>
                    <a:pt x="13581" y="1"/>
                  </a:cubicBezTo>
                  <a:cubicBezTo>
                    <a:pt x="10903" y="1"/>
                    <a:pt x="9572" y="1690"/>
                    <a:pt x="8601" y="2924"/>
                  </a:cubicBezTo>
                  <a:cubicBezTo>
                    <a:pt x="7736" y="4023"/>
                    <a:pt x="7435" y="4299"/>
                    <a:pt x="6812" y="4299"/>
                  </a:cubicBezTo>
                  <a:cubicBezTo>
                    <a:pt x="6188" y="4299"/>
                    <a:pt x="5887" y="4023"/>
                    <a:pt x="5022" y="2924"/>
                  </a:cubicBezTo>
                  <a:cubicBezTo>
                    <a:pt x="4051" y="1690"/>
                    <a:pt x="2720" y="1"/>
                    <a:pt x="4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45"/>
            <p:cNvSpPr/>
            <p:nvPr/>
          </p:nvSpPr>
          <p:spPr>
            <a:xfrm>
              <a:off x="4683525" y="3227975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4064" h="4064" extrusionOk="0">
                  <a:moveTo>
                    <a:pt x="2033" y="399"/>
                  </a:moveTo>
                  <a:cubicBezTo>
                    <a:pt x="2933" y="400"/>
                    <a:pt x="3665" y="1132"/>
                    <a:pt x="3665" y="2032"/>
                  </a:cubicBezTo>
                  <a:cubicBezTo>
                    <a:pt x="3665" y="2933"/>
                    <a:pt x="2932" y="3665"/>
                    <a:pt x="2032" y="3665"/>
                  </a:cubicBezTo>
                  <a:cubicBezTo>
                    <a:pt x="1131" y="3665"/>
                    <a:pt x="399" y="2933"/>
                    <a:pt x="399" y="2032"/>
                  </a:cubicBezTo>
                  <a:cubicBezTo>
                    <a:pt x="399" y="1143"/>
                    <a:pt x="1113" y="419"/>
                    <a:pt x="1998" y="401"/>
                  </a:cubicBezTo>
                  <a:cubicBezTo>
                    <a:pt x="2010" y="400"/>
                    <a:pt x="2020" y="399"/>
                    <a:pt x="2032" y="399"/>
                  </a:cubicBezTo>
                  <a:close/>
                  <a:moveTo>
                    <a:pt x="2032" y="1"/>
                  </a:moveTo>
                  <a:cubicBezTo>
                    <a:pt x="1994" y="1"/>
                    <a:pt x="1957" y="3"/>
                    <a:pt x="1919" y="5"/>
                  </a:cubicBezTo>
                  <a:cubicBezTo>
                    <a:pt x="1403" y="33"/>
                    <a:pt x="938" y="255"/>
                    <a:pt x="595" y="599"/>
                  </a:cubicBezTo>
                  <a:cubicBezTo>
                    <a:pt x="228" y="966"/>
                    <a:pt x="1" y="1474"/>
                    <a:pt x="1" y="2032"/>
                  </a:cubicBezTo>
                  <a:cubicBezTo>
                    <a:pt x="1" y="2851"/>
                    <a:pt x="488" y="3557"/>
                    <a:pt x="1187" y="3879"/>
                  </a:cubicBezTo>
                  <a:cubicBezTo>
                    <a:pt x="1439" y="3995"/>
                    <a:pt x="1720" y="4060"/>
                    <a:pt x="2015" y="4063"/>
                  </a:cubicBezTo>
                  <a:cubicBezTo>
                    <a:pt x="2020" y="4063"/>
                    <a:pt x="2027" y="4064"/>
                    <a:pt x="2032" y="4064"/>
                  </a:cubicBezTo>
                  <a:cubicBezTo>
                    <a:pt x="3152" y="4064"/>
                    <a:pt x="4063" y="3153"/>
                    <a:pt x="4063" y="2032"/>
                  </a:cubicBezTo>
                  <a:cubicBezTo>
                    <a:pt x="4063" y="912"/>
                    <a:pt x="3152" y="1"/>
                    <a:pt x="203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45"/>
            <p:cNvSpPr/>
            <p:nvPr/>
          </p:nvSpPr>
          <p:spPr>
            <a:xfrm>
              <a:off x="3667675" y="3228125"/>
              <a:ext cx="101450" cy="101425"/>
            </a:xfrm>
            <a:custGeom>
              <a:avLst/>
              <a:gdLst/>
              <a:ahLst/>
              <a:cxnLst/>
              <a:rect l="l" t="t" r="r" b="b"/>
              <a:pathLst>
                <a:path w="4058" h="4057" extrusionOk="0">
                  <a:moveTo>
                    <a:pt x="2028" y="398"/>
                  </a:moveTo>
                  <a:cubicBezTo>
                    <a:pt x="2928" y="398"/>
                    <a:pt x="3659" y="1129"/>
                    <a:pt x="3659" y="2028"/>
                  </a:cubicBezTo>
                  <a:cubicBezTo>
                    <a:pt x="3659" y="2928"/>
                    <a:pt x="2928" y="3658"/>
                    <a:pt x="2028" y="3658"/>
                  </a:cubicBezTo>
                  <a:cubicBezTo>
                    <a:pt x="1130" y="3658"/>
                    <a:pt x="398" y="2928"/>
                    <a:pt x="398" y="2028"/>
                  </a:cubicBezTo>
                  <a:cubicBezTo>
                    <a:pt x="398" y="1130"/>
                    <a:pt x="1130" y="398"/>
                    <a:pt x="2028" y="398"/>
                  </a:cubicBezTo>
                  <a:close/>
                  <a:moveTo>
                    <a:pt x="2028" y="0"/>
                  </a:moveTo>
                  <a:cubicBezTo>
                    <a:pt x="2018" y="0"/>
                    <a:pt x="2007" y="1"/>
                    <a:pt x="1997" y="1"/>
                  </a:cubicBezTo>
                  <a:cubicBezTo>
                    <a:pt x="893" y="18"/>
                    <a:pt x="0" y="921"/>
                    <a:pt x="0" y="2028"/>
                  </a:cubicBezTo>
                  <a:cubicBezTo>
                    <a:pt x="0" y="3147"/>
                    <a:pt x="910" y="4057"/>
                    <a:pt x="2028" y="4057"/>
                  </a:cubicBezTo>
                  <a:lnTo>
                    <a:pt x="2037" y="4057"/>
                  </a:lnTo>
                  <a:cubicBezTo>
                    <a:pt x="2334" y="4054"/>
                    <a:pt x="2618" y="3989"/>
                    <a:pt x="2873" y="3872"/>
                  </a:cubicBezTo>
                  <a:cubicBezTo>
                    <a:pt x="3570" y="3551"/>
                    <a:pt x="4058" y="2846"/>
                    <a:pt x="4058" y="2028"/>
                  </a:cubicBezTo>
                  <a:cubicBezTo>
                    <a:pt x="4058" y="1467"/>
                    <a:pt x="3828" y="958"/>
                    <a:pt x="3458" y="591"/>
                  </a:cubicBezTo>
                  <a:cubicBezTo>
                    <a:pt x="3091" y="226"/>
                    <a:pt x="2586" y="0"/>
                    <a:pt x="2028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9" name="Google Shape;2139;p45"/>
          <p:cNvGrpSpPr/>
          <p:nvPr/>
        </p:nvGrpSpPr>
        <p:grpSpPr>
          <a:xfrm>
            <a:off x="8194591" y="1933541"/>
            <a:ext cx="671833" cy="565501"/>
            <a:chOff x="1743325" y="1842325"/>
            <a:chExt cx="908250" cy="764500"/>
          </a:xfrm>
        </p:grpSpPr>
        <p:sp>
          <p:nvSpPr>
            <p:cNvPr id="2140" name="Google Shape;2140;p45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45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45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45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4" name="Google Shape;2144;p45"/>
          <p:cNvSpPr/>
          <p:nvPr/>
        </p:nvSpPr>
        <p:spPr>
          <a:xfrm>
            <a:off x="-227624" y="1170924"/>
            <a:ext cx="855000" cy="855000"/>
          </a:xfrm>
          <a:prstGeom prst="donut">
            <a:avLst>
              <a:gd name="adj" fmla="val 25000"/>
            </a:avLst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45" name="Google Shape;2145;p45"/>
          <p:cNvGrpSpPr/>
          <p:nvPr/>
        </p:nvGrpSpPr>
        <p:grpSpPr>
          <a:xfrm>
            <a:off x="-227613" y="1892473"/>
            <a:ext cx="582808" cy="770782"/>
            <a:chOff x="1624275" y="796950"/>
            <a:chExt cx="612000" cy="809475"/>
          </a:xfrm>
        </p:grpSpPr>
        <p:sp>
          <p:nvSpPr>
            <p:cNvPr id="2146" name="Google Shape;2146;p45"/>
            <p:cNvSpPr/>
            <p:nvPr/>
          </p:nvSpPr>
          <p:spPr>
            <a:xfrm>
              <a:off x="1629350" y="802025"/>
              <a:ext cx="601850" cy="799325"/>
            </a:xfrm>
            <a:custGeom>
              <a:avLst/>
              <a:gdLst/>
              <a:ahLst/>
              <a:cxnLst/>
              <a:rect l="l" t="t" r="r" b="b"/>
              <a:pathLst>
                <a:path w="24074" h="31973" extrusionOk="0">
                  <a:moveTo>
                    <a:pt x="0" y="0"/>
                  </a:moveTo>
                  <a:lnTo>
                    <a:pt x="0" y="31973"/>
                  </a:lnTo>
                  <a:lnTo>
                    <a:pt x="24073" y="31973"/>
                  </a:lnTo>
                  <a:lnTo>
                    <a:pt x="24073" y="5787"/>
                  </a:lnTo>
                  <a:lnTo>
                    <a:pt x="186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45"/>
            <p:cNvSpPr/>
            <p:nvPr/>
          </p:nvSpPr>
          <p:spPr>
            <a:xfrm>
              <a:off x="1624275" y="796950"/>
              <a:ext cx="612000" cy="809475"/>
            </a:xfrm>
            <a:custGeom>
              <a:avLst/>
              <a:gdLst/>
              <a:ahLst/>
              <a:cxnLst/>
              <a:rect l="l" t="t" r="r" b="b"/>
              <a:pathLst>
                <a:path w="24480" h="32379" extrusionOk="0">
                  <a:moveTo>
                    <a:pt x="18776" y="406"/>
                  </a:moveTo>
                  <a:lnTo>
                    <a:pt x="24073" y="6070"/>
                  </a:lnTo>
                  <a:lnTo>
                    <a:pt x="24073" y="31973"/>
                  </a:lnTo>
                  <a:lnTo>
                    <a:pt x="406" y="31973"/>
                  </a:lnTo>
                  <a:lnTo>
                    <a:pt x="406" y="406"/>
                  </a:lnTo>
                  <a:close/>
                  <a:moveTo>
                    <a:pt x="0" y="0"/>
                  </a:moveTo>
                  <a:lnTo>
                    <a:pt x="0" y="32379"/>
                  </a:lnTo>
                  <a:lnTo>
                    <a:pt x="24480" y="32379"/>
                  </a:lnTo>
                  <a:lnTo>
                    <a:pt x="24480" y="5909"/>
                  </a:lnTo>
                  <a:lnTo>
                    <a:pt x="189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45"/>
            <p:cNvSpPr/>
            <p:nvPr/>
          </p:nvSpPr>
          <p:spPr>
            <a:xfrm>
              <a:off x="2091050" y="799375"/>
              <a:ext cx="143275" cy="157375"/>
            </a:xfrm>
            <a:custGeom>
              <a:avLst/>
              <a:gdLst/>
              <a:ahLst/>
              <a:cxnLst/>
              <a:rect l="l" t="t" r="r" b="b"/>
              <a:pathLst>
                <a:path w="5731" h="6295" extrusionOk="0">
                  <a:moveTo>
                    <a:pt x="0" y="1"/>
                  </a:moveTo>
                  <a:lnTo>
                    <a:pt x="0" y="6295"/>
                  </a:lnTo>
                  <a:lnTo>
                    <a:pt x="5731" y="6295"/>
                  </a:lnTo>
                  <a:lnTo>
                    <a:pt x="5731" y="5889"/>
                  </a:lnTo>
                  <a:lnTo>
                    <a:pt x="407" y="5889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45"/>
            <p:cNvSpPr/>
            <p:nvPr/>
          </p:nvSpPr>
          <p:spPr>
            <a:xfrm>
              <a:off x="1721775" y="11307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45"/>
            <p:cNvSpPr/>
            <p:nvPr/>
          </p:nvSpPr>
          <p:spPr>
            <a:xfrm>
              <a:off x="1721775" y="12173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45"/>
            <p:cNvSpPr/>
            <p:nvPr/>
          </p:nvSpPr>
          <p:spPr>
            <a:xfrm>
              <a:off x="1721775" y="13038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1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45"/>
            <p:cNvSpPr/>
            <p:nvPr/>
          </p:nvSpPr>
          <p:spPr>
            <a:xfrm>
              <a:off x="1721775" y="13904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8"/>
                  </a:lnTo>
                  <a:lnTo>
                    <a:pt x="16678" y="408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3" name="Google Shape;2153;p45"/>
          <p:cNvSpPr/>
          <p:nvPr/>
        </p:nvSpPr>
        <p:spPr>
          <a:xfrm rot="516939">
            <a:off x="8501937" y="3032874"/>
            <a:ext cx="312554" cy="312554"/>
          </a:xfrm>
          <a:custGeom>
            <a:avLst/>
            <a:gdLst/>
            <a:ahLst/>
            <a:cxnLst/>
            <a:rect l="l" t="t" r="r" b="b"/>
            <a:pathLst>
              <a:path w="18823" h="18823" extrusionOk="0">
                <a:moveTo>
                  <a:pt x="6934" y="1"/>
                </a:moveTo>
                <a:lnTo>
                  <a:pt x="6934" y="6933"/>
                </a:lnTo>
                <a:lnTo>
                  <a:pt x="1" y="6933"/>
                </a:lnTo>
                <a:lnTo>
                  <a:pt x="1" y="11890"/>
                </a:lnTo>
                <a:lnTo>
                  <a:pt x="6934" y="11890"/>
                </a:lnTo>
                <a:lnTo>
                  <a:pt x="6934" y="18823"/>
                </a:lnTo>
                <a:lnTo>
                  <a:pt x="11890" y="18823"/>
                </a:lnTo>
                <a:lnTo>
                  <a:pt x="11890" y="11890"/>
                </a:lnTo>
                <a:lnTo>
                  <a:pt x="18823" y="11890"/>
                </a:lnTo>
                <a:lnTo>
                  <a:pt x="18823" y="6933"/>
                </a:lnTo>
                <a:lnTo>
                  <a:pt x="11890" y="6933"/>
                </a:lnTo>
                <a:lnTo>
                  <a:pt x="11890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4" name="Google Shape;2154;p45"/>
          <p:cNvSpPr/>
          <p:nvPr/>
        </p:nvSpPr>
        <p:spPr>
          <a:xfrm rot="1069685">
            <a:off x="5005914" y="4636580"/>
            <a:ext cx="271074" cy="271074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6" name="Google Shape;2156;p45"/>
          <p:cNvSpPr/>
          <p:nvPr/>
        </p:nvSpPr>
        <p:spPr>
          <a:xfrm rot="991083">
            <a:off x="3556190" y="317744"/>
            <a:ext cx="160822" cy="160822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7" name="Google Shape;2157;p45"/>
          <p:cNvSpPr/>
          <p:nvPr/>
        </p:nvSpPr>
        <p:spPr>
          <a:xfrm rot="990780">
            <a:off x="544522" y="1541182"/>
            <a:ext cx="200886" cy="200886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1773;p40">
            <a:extLst>
              <a:ext uri="{FF2B5EF4-FFF2-40B4-BE49-F238E27FC236}">
                <a16:creationId xmlns:a16="http://schemas.microsoft.com/office/drawing/2014/main" id="{3C585896-C1F6-9F88-4D41-40D9D0207A42}"/>
              </a:ext>
            </a:extLst>
          </p:cNvPr>
          <p:cNvSpPr txBox="1"/>
          <p:nvPr/>
        </p:nvSpPr>
        <p:spPr>
          <a:xfrm>
            <a:off x="693499" y="406651"/>
            <a:ext cx="246608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#</a:t>
            </a:r>
            <a:r>
              <a:rPr lang="en" sz="1000" dirty="0" err="1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lophocdaonguoc</a:t>
            </a:r>
            <a:endParaRPr sz="1000" dirty="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1 0.00247 C 0.01597 -0.00308 0.02083 -0.00864 0.02396 -0.01018 C 0.02726 -0.01203 0.02864 -0.01018 0.03003 -0.00802 " pathEditMode="relative" ptsTypes="AAA">
                                      <p:cBhvr>
                                        <p:cTn id="6" dur="2000" fill="hold"/>
                                        <p:tgtEl>
                                          <p:spTgt spid="2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076 -0.01698 L 0.01076 -0.01698 " pathEditMode="relative" ptsTypes="AAA">
                                      <p:cBhvr>
                                        <p:cTn id="8" dur="2000" fill="hold"/>
                                        <p:tgtEl>
                                          <p:spTgt spid="2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076 -0.01698 L 0.01076 -0.01698 " pathEditMode="relative" ptsTypes="AAA">
                                      <p:cBhvr>
                                        <p:cTn id="10" dur="2000" fill="hold"/>
                                        <p:tgtEl>
                                          <p:spTgt spid="2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1173 L 0.01719 -0.00988 L 0.01719 -0.00988 " pathEditMode="relative" ptsTypes="AAA">
                                      <p:cBhvr>
                                        <p:cTn id="12" dur="2000" fill="hold"/>
                                        <p:tgtEl>
                                          <p:spTgt spid="2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076 -0.01698 L 0.01076 -0.01698 " pathEditMode="relative" ptsTypes="AAA">
                                      <p:cBhvr>
                                        <p:cTn id="14" dur="2000" fill="hold"/>
                                        <p:tgtEl>
                                          <p:spTgt spid="2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365 -0.01882 L -0.00365 -0.01882 " pathEditMode="relative" ptsTypes="AAA">
                                      <p:cBhvr>
                                        <p:cTn id="16" dur="2000" fill="hold"/>
                                        <p:tgtEl>
                                          <p:spTgt spid="2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365 -0.01882 L -0.00365 -0.01882 " pathEditMode="relative" ptsTypes="AAA">
                                      <p:cBhvr>
                                        <p:cTn id="18" dur="2000" fill="hold"/>
                                        <p:tgtEl>
                                          <p:spTgt spid="2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365 -0.01882 L -0.00365 -0.01882 " pathEditMode="relative" ptsTypes="AAA">
                                      <p:cBhvr>
                                        <p:cTn id="20" dur="2000" fill="hold"/>
                                        <p:tgtEl>
                                          <p:spTgt spid="2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712 -0.00216 L 0.00712 -0.00216 L 0.00712 -0.00216 L 0.01076 -0.00216 " pathEditMode="relative" ptsTypes="AAAAA">
                                      <p:cBhvr>
                                        <p:cTn id="22" dur="2000" fill="hold"/>
                                        <p:tgtEl>
                                          <p:spTgt spid="2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712 -0.00432 L 0.00712 -0.00432 " pathEditMode="relative" ptsTypes="AAA">
                                      <p:cBhvr>
                                        <p:cTn id="24" dur="2000" fill="hold"/>
                                        <p:tgtEl>
                                          <p:spTgt spid="2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2144" grpId="0" animBg="1"/>
      <p:bldP spid="2153" grpId="0" animBg="1"/>
      <p:bldP spid="2154" grpId="0" animBg="1"/>
      <p:bldP spid="2156" grpId="0" animBg="1"/>
      <p:bldP spid="215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3" name="Google Shape;2103;p45"/>
          <p:cNvSpPr txBox="1">
            <a:spLocks noGrp="1"/>
          </p:cNvSpPr>
          <p:nvPr>
            <p:ph type="title"/>
          </p:nvPr>
        </p:nvSpPr>
        <p:spPr>
          <a:xfrm>
            <a:off x="979529" y="494903"/>
            <a:ext cx="5334829" cy="11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đảo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sz="3200" dirty="0"/>
          </a:p>
        </p:txBody>
      </p:sp>
      <p:sp>
        <p:nvSpPr>
          <p:cNvPr id="2104" name="Google Shape;2104;p45"/>
          <p:cNvSpPr txBox="1">
            <a:spLocks noGrp="1"/>
          </p:cNvSpPr>
          <p:nvPr>
            <p:ph type="subTitle" idx="1"/>
          </p:nvPr>
        </p:nvSpPr>
        <p:spPr>
          <a:xfrm rot="-191">
            <a:off x="1011651" y="1539880"/>
            <a:ext cx="7220834" cy="32717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hỗ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trợ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lãnh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đạo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: </a:t>
            </a:r>
            <a:r>
              <a:rPr lang="en-US" sz="2400" dirty="0">
                <a:latin typeface="+mj-lt"/>
                <a:sym typeface="Wingdings" panose="05000000000000000000" pitchFamily="2" charset="2"/>
              </a:rPr>
              <a:t>BGH, PGD, </a:t>
            </a:r>
            <a:r>
              <a:rPr lang="en-US" sz="2400" dirty="0" err="1">
                <a:latin typeface="+mj-lt"/>
                <a:sym typeface="Wingdings" panose="05000000000000000000" pitchFamily="2" charset="2"/>
              </a:rPr>
              <a:t>Sở</a:t>
            </a:r>
            <a:r>
              <a:rPr lang="en-US" sz="2400" dirty="0">
                <a:latin typeface="+mj-lt"/>
                <a:sym typeface="Wingdings" panose="05000000000000000000" pitchFamily="2" charset="2"/>
              </a:rPr>
              <a:t>, …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Cần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tác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giữa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GV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trường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…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Cần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hỗ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trợ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chuyên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môn</a:t>
            </a:r>
            <a:r>
              <a:rPr lang="en-US" sz="2400" dirty="0">
                <a:latin typeface="+mj-lt"/>
                <a:sym typeface="Wingdings" panose="05000000000000000000" pitchFamily="2" charset="2"/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Cần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nguồn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tài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chính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“</a:t>
            </a:r>
            <a:r>
              <a:rPr lang="en-US" sz="2400" b="1" dirty="0" err="1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đủ</a:t>
            </a:r>
            <a:r>
              <a:rPr lang="en-US" sz="2400" b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”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</p:txBody>
      </p:sp>
      <p:grpSp>
        <p:nvGrpSpPr>
          <p:cNvPr id="2106" name="Google Shape;2106;p45"/>
          <p:cNvGrpSpPr/>
          <p:nvPr/>
        </p:nvGrpSpPr>
        <p:grpSpPr>
          <a:xfrm>
            <a:off x="7066509" y="3197717"/>
            <a:ext cx="968838" cy="1042108"/>
            <a:chOff x="6837909" y="1755867"/>
            <a:chExt cx="968838" cy="1042108"/>
          </a:xfrm>
        </p:grpSpPr>
        <p:sp>
          <p:nvSpPr>
            <p:cNvPr id="2107" name="Google Shape;2107;p45"/>
            <p:cNvSpPr/>
            <p:nvPr/>
          </p:nvSpPr>
          <p:spPr>
            <a:xfrm>
              <a:off x="7654482" y="2342079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0" y="1"/>
                    <a:pt x="0" y="711"/>
                    <a:pt x="0" y="1587"/>
                  </a:cubicBezTo>
                  <a:cubicBezTo>
                    <a:pt x="0" y="2464"/>
                    <a:pt x="710" y="3175"/>
                    <a:pt x="1587" y="3175"/>
                  </a:cubicBezTo>
                  <a:cubicBezTo>
                    <a:pt x="2464" y="3175"/>
                    <a:pt x="3174" y="2464"/>
                    <a:pt x="3174" y="1587"/>
                  </a:cubicBezTo>
                  <a:cubicBezTo>
                    <a:pt x="3174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8" name="Google Shape;2108;p45"/>
            <p:cNvGrpSpPr/>
            <p:nvPr/>
          </p:nvGrpSpPr>
          <p:grpSpPr>
            <a:xfrm>
              <a:off x="6837909" y="1755867"/>
              <a:ext cx="968838" cy="1042108"/>
              <a:chOff x="6837909" y="1755867"/>
              <a:chExt cx="968838" cy="1042108"/>
            </a:xfrm>
          </p:grpSpPr>
          <p:grpSp>
            <p:nvGrpSpPr>
              <p:cNvPr id="2109" name="Google Shape;2109;p45"/>
              <p:cNvGrpSpPr/>
              <p:nvPr/>
            </p:nvGrpSpPr>
            <p:grpSpPr>
              <a:xfrm>
                <a:off x="6837909" y="2333090"/>
                <a:ext cx="161339" cy="161294"/>
                <a:chOff x="1778950" y="813300"/>
                <a:chExt cx="89350" cy="89325"/>
              </a:xfrm>
            </p:grpSpPr>
            <p:sp>
              <p:nvSpPr>
                <p:cNvPr id="2110" name="Google Shape;2110;p45"/>
                <p:cNvSpPr/>
                <p:nvPr/>
              </p:nvSpPr>
              <p:spPr>
                <a:xfrm>
                  <a:off x="1783950" y="818275"/>
                  <a:ext cx="79375" cy="3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5" h="1588" extrusionOk="0">
                      <a:moveTo>
                        <a:pt x="1587" y="1"/>
                      </a:moveTo>
                      <a:cubicBezTo>
                        <a:pt x="711" y="1"/>
                        <a:pt x="1" y="711"/>
                        <a:pt x="1" y="1587"/>
                      </a:cubicBezTo>
                      <a:lnTo>
                        <a:pt x="3175" y="1587"/>
                      </a:lnTo>
                      <a:cubicBezTo>
                        <a:pt x="3175" y="711"/>
                        <a:pt x="2464" y="1"/>
                        <a:pt x="158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1" name="Google Shape;2111;p45"/>
                <p:cNvSpPr/>
                <p:nvPr/>
              </p:nvSpPr>
              <p:spPr>
                <a:xfrm>
                  <a:off x="1778950" y="813300"/>
                  <a:ext cx="89350" cy="8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4" h="3573" extrusionOk="0">
                      <a:moveTo>
                        <a:pt x="1787" y="398"/>
                      </a:moveTo>
                      <a:cubicBezTo>
                        <a:pt x="2553" y="398"/>
                        <a:pt x="3176" y="1022"/>
                        <a:pt x="3176" y="1786"/>
                      </a:cubicBezTo>
                      <a:cubicBezTo>
                        <a:pt x="3176" y="2552"/>
                        <a:pt x="2553" y="3174"/>
                        <a:pt x="1787" y="3174"/>
                      </a:cubicBezTo>
                      <a:cubicBezTo>
                        <a:pt x="1022" y="3174"/>
                        <a:pt x="399" y="2552"/>
                        <a:pt x="399" y="1786"/>
                      </a:cubicBezTo>
                      <a:cubicBezTo>
                        <a:pt x="399" y="1022"/>
                        <a:pt x="1022" y="398"/>
                        <a:pt x="1787" y="398"/>
                      </a:cubicBezTo>
                      <a:close/>
                      <a:moveTo>
                        <a:pt x="1787" y="0"/>
                      </a:moveTo>
                      <a:cubicBezTo>
                        <a:pt x="803" y="0"/>
                        <a:pt x="1" y="802"/>
                        <a:pt x="1" y="1786"/>
                      </a:cubicBezTo>
                      <a:cubicBezTo>
                        <a:pt x="1" y="2772"/>
                        <a:pt x="803" y="3572"/>
                        <a:pt x="1787" y="3572"/>
                      </a:cubicBezTo>
                      <a:cubicBezTo>
                        <a:pt x="2772" y="3572"/>
                        <a:pt x="3573" y="2772"/>
                        <a:pt x="3573" y="1786"/>
                      </a:cubicBezTo>
                      <a:cubicBezTo>
                        <a:pt x="3573" y="802"/>
                        <a:pt x="2772" y="0"/>
                        <a:pt x="178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12" name="Google Shape;2112;p45"/>
              <p:cNvSpPr/>
              <p:nvPr/>
            </p:nvSpPr>
            <p:spPr>
              <a:xfrm>
                <a:off x="7241781" y="2333096"/>
                <a:ext cx="161249" cy="161294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3573" extrusionOk="0">
                    <a:moveTo>
                      <a:pt x="1785" y="398"/>
                    </a:moveTo>
                    <a:cubicBezTo>
                      <a:pt x="2551" y="398"/>
                      <a:pt x="3174" y="1022"/>
                      <a:pt x="3174" y="1786"/>
                    </a:cubicBezTo>
                    <a:cubicBezTo>
                      <a:pt x="3174" y="2552"/>
                      <a:pt x="2551" y="3174"/>
                      <a:pt x="1785" y="3174"/>
                    </a:cubicBezTo>
                    <a:cubicBezTo>
                      <a:pt x="1021" y="3174"/>
                      <a:pt x="397" y="2552"/>
                      <a:pt x="397" y="1786"/>
                    </a:cubicBezTo>
                    <a:cubicBezTo>
                      <a:pt x="397" y="1022"/>
                      <a:pt x="1021" y="398"/>
                      <a:pt x="1785" y="398"/>
                    </a:cubicBezTo>
                    <a:close/>
                    <a:moveTo>
                      <a:pt x="1785" y="0"/>
                    </a:moveTo>
                    <a:cubicBezTo>
                      <a:pt x="801" y="0"/>
                      <a:pt x="0" y="802"/>
                      <a:pt x="0" y="1786"/>
                    </a:cubicBezTo>
                    <a:cubicBezTo>
                      <a:pt x="0" y="2772"/>
                      <a:pt x="801" y="3572"/>
                      <a:pt x="1785" y="3572"/>
                    </a:cubicBezTo>
                    <a:cubicBezTo>
                      <a:pt x="2771" y="3572"/>
                      <a:pt x="3571" y="2772"/>
                      <a:pt x="3571" y="1786"/>
                    </a:cubicBezTo>
                    <a:cubicBezTo>
                      <a:pt x="3571" y="802"/>
                      <a:pt x="2771" y="0"/>
                      <a:pt x="17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45"/>
              <p:cNvSpPr/>
              <p:nvPr/>
            </p:nvSpPr>
            <p:spPr>
              <a:xfrm>
                <a:off x="6847002" y="2645618"/>
                <a:ext cx="143327" cy="143327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 extrusionOk="0">
                    <a:moveTo>
                      <a:pt x="1587" y="1"/>
                    </a:moveTo>
                    <a:cubicBezTo>
                      <a:pt x="711" y="1"/>
                      <a:pt x="1" y="711"/>
                      <a:pt x="1" y="1588"/>
                    </a:cubicBezTo>
                    <a:cubicBezTo>
                      <a:pt x="1" y="2464"/>
                      <a:pt x="711" y="3175"/>
                      <a:pt x="1587" y="3175"/>
                    </a:cubicBezTo>
                    <a:cubicBezTo>
                      <a:pt x="2464" y="3175"/>
                      <a:pt x="3175" y="2464"/>
                      <a:pt x="3175" y="1588"/>
                    </a:cubicBezTo>
                    <a:cubicBezTo>
                      <a:pt x="3175" y="711"/>
                      <a:pt x="2464" y="1"/>
                      <a:pt x="15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45"/>
              <p:cNvSpPr/>
              <p:nvPr/>
            </p:nvSpPr>
            <p:spPr>
              <a:xfrm>
                <a:off x="7250719" y="2645618"/>
                <a:ext cx="143327" cy="143327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 extrusionOk="0">
                    <a:moveTo>
                      <a:pt x="1587" y="1"/>
                    </a:moveTo>
                    <a:cubicBezTo>
                      <a:pt x="711" y="1"/>
                      <a:pt x="1" y="711"/>
                      <a:pt x="1" y="1588"/>
                    </a:cubicBezTo>
                    <a:cubicBezTo>
                      <a:pt x="1" y="2464"/>
                      <a:pt x="711" y="3175"/>
                      <a:pt x="1587" y="3175"/>
                    </a:cubicBezTo>
                    <a:cubicBezTo>
                      <a:pt x="2464" y="3175"/>
                      <a:pt x="3175" y="2464"/>
                      <a:pt x="3175" y="1588"/>
                    </a:cubicBezTo>
                    <a:cubicBezTo>
                      <a:pt x="3175" y="711"/>
                      <a:pt x="2464" y="1"/>
                      <a:pt x="15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45"/>
              <p:cNvSpPr/>
              <p:nvPr/>
            </p:nvSpPr>
            <p:spPr>
              <a:xfrm>
                <a:off x="7645498" y="2636635"/>
                <a:ext cx="161249" cy="161339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3574" extrusionOk="0">
                    <a:moveTo>
                      <a:pt x="1787" y="399"/>
                    </a:moveTo>
                    <a:cubicBezTo>
                      <a:pt x="2551" y="399"/>
                      <a:pt x="3174" y="1021"/>
                      <a:pt x="3174" y="1787"/>
                    </a:cubicBezTo>
                    <a:cubicBezTo>
                      <a:pt x="3174" y="2553"/>
                      <a:pt x="2551" y="3175"/>
                      <a:pt x="1787" y="3175"/>
                    </a:cubicBezTo>
                    <a:cubicBezTo>
                      <a:pt x="1021" y="3175"/>
                      <a:pt x="398" y="2553"/>
                      <a:pt x="398" y="1787"/>
                    </a:cubicBezTo>
                    <a:cubicBezTo>
                      <a:pt x="398" y="1021"/>
                      <a:pt x="1021" y="399"/>
                      <a:pt x="1787" y="399"/>
                    </a:cubicBezTo>
                    <a:close/>
                    <a:moveTo>
                      <a:pt x="1787" y="1"/>
                    </a:moveTo>
                    <a:cubicBezTo>
                      <a:pt x="801" y="1"/>
                      <a:pt x="0" y="802"/>
                      <a:pt x="0" y="1787"/>
                    </a:cubicBezTo>
                    <a:cubicBezTo>
                      <a:pt x="0" y="2771"/>
                      <a:pt x="801" y="3573"/>
                      <a:pt x="1787" y="3573"/>
                    </a:cubicBezTo>
                    <a:cubicBezTo>
                      <a:pt x="2771" y="3573"/>
                      <a:pt x="3572" y="2771"/>
                      <a:pt x="3572" y="1787"/>
                    </a:cubicBezTo>
                    <a:cubicBezTo>
                      <a:pt x="3572" y="802"/>
                      <a:pt x="2771" y="1"/>
                      <a:pt x="17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45"/>
              <p:cNvSpPr/>
              <p:nvPr/>
            </p:nvSpPr>
            <p:spPr>
              <a:xfrm>
                <a:off x="7654482" y="1755867"/>
                <a:ext cx="143327" cy="143327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 extrusionOk="0">
                    <a:moveTo>
                      <a:pt x="1587" y="1"/>
                    </a:moveTo>
                    <a:cubicBezTo>
                      <a:pt x="710" y="1"/>
                      <a:pt x="0" y="711"/>
                      <a:pt x="0" y="1587"/>
                    </a:cubicBezTo>
                    <a:cubicBezTo>
                      <a:pt x="0" y="2464"/>
                      <a:pt x="710" y="3175"/>
                      <a:pt x="1587" y="3175"/>
                    </a:cubicBezTo>
                    <a:cubicBezTo>
                      <a:pt x="2464" y="3175"/>
                      <a:pt x="3174" y="2464"/>
                      <a:pt x="3174" y="1587"/>
                    </a:cubicBezTo>
                    <a:cubicBezTo>
                      <a:pt x="3174" y="711"/>
                      <a:pt x="2464" y="1"/>
                      <a:pt x="15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45"/>
              <p:cNvSpPr/>
              <p:nvPr/>
            </p:nvSpPr>
            <p:spPr>
              <a:xfrm>
                <a:off x="7250719" y="2059406"/>
                <a:ext cx="143327" cy="143327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 extrusionOk="0">
                    <a:moveTo>
                      <a:pt x="1587" y="1"/>
                    </a:moveTo>
                    <a:cubicBezTo>
                      <a:pt x="711" y="1"/>
                      <a:pt x="1" y="711"/>
                      <a:pt x="1" y="1588"/>
                    </a:cubicBezTo>
                    <a:cubicBezTo>
                      <a:pt x="1" y="2464"/>
                      <a:pt x="711" y="3175"/>
                      <a:pt x="1587" y="3175"/>
                    </a:cubicBezTo>
                    <a:cubicBezTo>
                      <a:pt x="2464" y="3175"/>
                      <a:pt x="3175" y="2464"/>
                      <a:pt x="3175" y="1588"/>
                    </a:cubicBezTo>
                    <a:cubicBezTo>
                      <a:pt x="3175" y="711"/>
                      <a:pt x="2464" y="1"/>
                      <a:pt x="15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45"/>
              <p:cNvSpPr/>
              <p:nvPr/>
            </p:nvSpPr>
            <p:spPr>
              <a:xfrm>
                <a:off x="7645498" y="2050422"/>
                <a:ext cx="161249" cy="161339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3574" extrusionOk="0">
                    <a:moveTo>
                      <a:pt x="1787" y="399"/>
                    </a:moveTo>
                    <a:cubicBezTo>
                      <a:pt x="2551" y="399"/>
                      <a:pt x="3174" y="1021"/>
                      <a:pt x="3174" y="1787"/>
                    </a:cubicBezTo>
                    <a:cubicBezTo>
                      <a:pt x="3174" y="2553"/>
                      <a:pt x="2551" y="3175"/>
                      <a:pt x="1787" y="3175"/>
                    </a:cubicBezTo>
                    <a:cubicBezTo>
                      <a:pt x="1021" y="3175"/>
                      <a:pt x="398" y="2553"/>
                      <a:pt x="398" y="1787"/>
                    </a:cubicBezTo>
                    <a:cubicBezTo>
                      <a:pt x="398" y="1021"/>
                      <a:pt x="1021" y="399"/>
                      <a:pt x="1787" y="399"/>
                    </a:cubicBezTo>
                    <a:close/>
                    <a:moveTo>
                      <a:pt x="1787" y="1"/>
                    </a:moveTo>
                    <a:cubicBezTo>
                      <a:pt x="801" y="1"/>
                      <a:pt x="0" y="802"/>
                      <a:pt x="0" y="1787"/>
                    </a:cubicBezTo>
                    <a:cubicBezTo>
                      <a:pt x="0" y="2771"/>
                      <a:pt x="801" y="3573"/>
                      <a:pt x="1787" y="3573"/>
                    </a:cubicBezTo>
                    <a:cubicBezTo>
                      <a:pt x="2771" y="3573"/>
                      <a:pt x="3572" y="2771"/>
                      <a:pt x="3572" y="1787"/>
                    </a:cubicBezTo>
                    <a:cubicBezTo>
                      <a:pt x="3572" y="802"/>
                      <a:pt x="2771" y="1"/>
                      <a:pt x="17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1773;p40">
            <a:extLst>
              <a:ext uri="{FF2B5EF4-FFF2-40B4-BE49-F238E27FC236}">
                <a16:creationId xmlns:a16="http://schemas.microsoft.com/office/drawing/2014/main" id="{3C585896-C1F6-9F88-4D41-40D9D0207A42}"/>
              </a:ext>
            </a:extLst>
          </p:cNvPr>
          <p:cNvSpPr txBox="1"/>
          <p:nvPr/>
        </p:nvSpPr>
        <p:spPr>
          <a:xfrm>
            <a:off x="693499" y="406651"/>
            <a:ext cx="246608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#</a:t>
            </a:r>
            <a:r>
              <a:rPr lang="en" sz="1000" dirty="0" err="1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lophocdaonguoc</a:t>
            </a:r>
            <a:endParaRPr sz="1000" dirty="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" name="Google Shape;2105;p45">
            <a:extLst>
              <a:ext uri="{FF2B5EF4-FFF2-40B4-BE49-F238E27FC236}">
                <a16:creationId xmlns:a16="http://schemas.microsoft.com/office/drawing/2014/main" id="{D31F74F7-341B-2017-10A2-D8ABEDC047F7}"/>
              </a:ext>
            </a:extLst>
          </p:cNvPr>
          <p:cNvSpPr/>
          <p:nvPr/>
        </p:nvSpPr>
        <p:spPr>
          <a:xfrm>
            <a:off x="8549550" y="1242725"/>
            <a:ext cx="312581" cy="321520"/>
          </a:xfrm>
          <a:custGeom>
            <a:avLst/>
            <a:gdLst/>
            <a:ahLst/>
            <a:cxnLst/>
            <a:rect l="l" t="t" r="r" b="b"/>
            <a:pathLst>
              <a:path w="10001" h="10287" extrusionOk="0">
                <a:moveTo>
                  <a:pt x="10001" y="3715"/>
                </a:moveTo>
                <a:lnTo>
                  <a:pt x="0" y="0"/>
                </a:lnTo>
                <a:lnTo>
                  <a:pt x="3857" y="10287"/>
                </a:lnTo>
                <a:lnTo>
                  <a:pt x="5810" y="5905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" name="Google Shape;2119;p45">
            <a:extLst>
              <a:ext uri="{FF2B5EF4-FFF2-40B4-BE49-F238E27FC236}">
                <a16:creationId xmlns:a16="http://schemas.microsoft.com/office/drawing/2014/main" id="{AD8F2E1A-B65C-94F4-8437-98B4B0557C47}"/>
              </a:ext>
            </a:extLst>
          </p:cNvPr>
          <p:cNvGrpSpPr/>
          <p:nvPr/>
        </p:nvGrpSpPr>
        <p:grpSpPr>
          <a:xfrm>
            <a:off x="6296016" y="540011"/>
            <a:ext cx="940598" cy="630916"/>
            <a:chOff x="9590916" y="4186286"/>
            <a:chExt cx="940598" cy="630916"/>
          </a:xfrm>
        </p:grpSpPr>
        <p:sp>
          <p:nvSpPr>
            <p:cNvPr id="5" name="Google Shape;2120;p45">
              <a:extLst>
                <a:ext uri="{FF2B5EF4-FFF2-40B4-BE49-F238E27FC236}">
                  <a16:creationId xmlns:a16="http://schemas.microsoft.com/office/drawing/2014/main" id="{EC952A5F-C372-C444-8DEC-5D2D99305CE1}"/>
                </a:ext>
              </a:extLst>
            </p:cNvPr>
            <p:cNvSpPr/>
            <p:nvPr/>
          </p:nvSpPr>
          <p:spPr>
            <a:xfrm>
              <a:off x="9906338" y="4501716"/>
              <a:ext cx="309740" cy="309740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0" y="1"/>
                  </a:moveTo>
                  <a:lnTo>
                    <a:pt x="0" y="10726"/>
                  </a:lnTo>
                  <a:lnTo>
                    <a:pt x="8937" y="10726"/>
                  </a:lnTo>
                  <a:cubicBezTo>
                    <a:pt x="9924" y="10726"/>
                    <a:pt x="10725" y="9925"/>
                    <a:pt x="10725" y="8938"/>
                  </a:cubicBezTo>
                  <a:lnTo>
                    <a:pt x="107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121;p45">
              <a:extLst>
                <a:ext uri="{FF2B5EF4-FFF2-40B4-BE49-F238E27FC236}">
                  <a16:creationId xmlns:a16="http://schemas.microsoft.com/office/drawing/2014/main" id="{2E5328EE-5ADE-C9FD-0C54-41FBCDDF85F3}"/>
                </a:ext>
              </a:extLst>
            </p:cNvPr>
            <p:cNvSpPr/>
            <p:nvPr/>
          </p:nvSpPr>
          <p:spPr>
            <a:xfrm>
              <a:off x="10216050" y="4192004"/>
              <a:ext cx="309740" cy="309740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0" y="1"/>
                  </a:moveTo>
                  <a:lnTo>
                    <a:pt x="0" y="10726"/>
                  </a:lnTo>
                  <a:lnTo>
                    <a:pt x="8937" y="10726"/>
                  </a:lnTo>
                  <a:cubicBezTo>
                    <a:pt x="9924" y="10726"/>
                    <a:pt x="10725" y="9925"/>
                    <a:pt x="10725" y="8938"/>
                  </a:cubicBezTo>
                  <a:lnTo>
                    <a:pt x="107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122;p45">
              <a:extLst>
                <a:ext uri="{FF2B5EF4-FFF2-40B4-BE49-F238E27FC236}">
                  <a16:creationId xmlns:a16="http://schemas.microsoft.com/office/drawing/2014/main" id="{00BEA84B-67A2-F3CC-0FA4-A8A0DD111A72}"/>
                </a:ext>
              </a:extLst>
            </p:cNvPr>
            <p:cNvSpPr/>
            <p:nvPr/>
          </p:nvSpPr>
          <p:spPr>
            <a:xfrm>
              <a:off x="9906345" y="4652513"/>
              <a:ext cx="158913" cy="158913"/>
            </a:xfrm>
            <a:custGeom>
              <a:avLst/>
              <a:gdLst/>
              <a:ahLst/>
              <a:cxnLst/>
              <a:rect l="l" t="t" r="r" b="b"/>
              <a:pathLst>
                <a:path w="5503" h="5503" extrusionOk="0">
                  <a:moveTo>
                    <a:pt x="0" y="0"/>
                  </a:moveTo>
                  <a:lnTo>
                    <a:pt x="0" y="5503"/>
                  </a:lnTo>
                  <a:lnTo>
                    <a:pt x="5503" y="5503"/>
                  </a:lnTo>
                  <a:lnTo>
                    <a:pt x="5503" y="918"/>
                  </a:lnTo>
                  <a:cubicBezTo>
                    <a:pt x="5503" y="411"/>
                    <a:pt x="5093" y="0"/>
                    <a:pt x="4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123;p45">
              <a:extLst>
                <a:ext uri="{FF2B5EF4-FFF2-40B4-BE49-F238E27FC236}">
                  <a16:creationId xmlns:a16="http://schemas.microsoft.com/office/drawing/2014/main" id="{18F80027-E10D-E5B1-C8BC-2F482CECFB21}"/>
                </a:ext>
              </a:extLst>
            </p:cNvPr>
            <p:cNvSpPr/>
            <p:nvPr/>
          </p:nvSpPr>
          <p:spPr>
            <a:xfrm>
              <a:off x="10279904" y="4255852"/>
              <a:ext cx="182044" cy="182044"/>
            </a:xfrm>
            <a:custGeom>
              <a:avLst/>
              <a:gdLst/>
              <a:ahLst/>
              <a:cxnLst/>
              <a:rect l="l" t="t" r="r" b="b"/>
              <a:pathLst>
                <a:path w="6304" h="6304" extrusionOk="0">
                  <a:moveTo>
                    <a:pt x="3152" y="1"/>
                  </a:moveTo>
                  <a:cubicBezTo>
                    <a:pt x="1411" y="1"/>
                    <a:pt x="0" y="1412"/>
                    <a:pt x="0" y="3152"/>
                  </a:cubicBezTo>
                  <a:cubicBezTo>
                    <a:pt x="0" y="4893"/>
                    <a:pt x="1411" y="6304"/>
                    <a:pt x="3152" y="6304"/>
                  </a:cubicBezTo>
                  <a:cubicBezTo>
                    <a:pt x="4892" y="6304"/>
                    <a:pt x="6303" y="4893"/>
                    <a:pt x="6303" y="3152"/>
                  </a:cubicBezTo>
                  <a:cubicBezTo>
                    <a:pt x="6303" y="1412"/>
                    <a:pt x="4892" y="1"/>
                    <a:pt x="31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124;p45">
              <a:extLst>
                <a:ext uri="{FF2B5EF4-FFF2-40B4-BE49-F238E27FC236}">
                  <a16:creationId xmlns:a16="http://schemas.microsoft.com/office/drawing/2014/main" id="{D8DF46B1-FAA1-F015-7DF6-E9EF7532A362}"/>
                </a:ext>
              </a:extLst>
            </p:cNvPr>
            <p:cNvSpPr/>
            <p:nvPr/>
          </p:nvSpPr>
          <p:spPr>
            <a:xfrm>
              <a:off x="9906345" y="4192004"/>
              <a:ext cx="309740" cy="309740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0" y="1"/>
                  </a:moveTo>
                  <a:lnTo>
                    <a:pt x="0" y="8938"/>
                  </a:lnTo>
                  <a:cubicBezTo>
                    <a:pt x="0" y="9925"/>
                    <a:pt x="801" y="10726"/>
                    <a:pt x="1788" y="10726"/>
                  </a:cubicBezTo>
                  <a:lnTo>
                    <a:pt x="10725" y="10726"/>
                  </a:lnTo>
                  <a:lnTo>
                    <a:pt x="107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125;p45">
              <a:extLst>
                <a:ext uri="{FF2B5EF4-FFF2-40B4-BE49-F238E27FC236}">
                  <a16:creationId xmlns:a16="http://schemas.microsoft.com/office/drawing/2014/main" id="{2952273D-1FDE-D914-48E8-608680F0EA2D}"/>
                </a:ext>
              </a:extLst>
            </p:cNvPr>
            <p:cNvSpPr/>
            <p:nvPr/>
          </p:nvSpPr>
          <p:spPr>
            <a:xfrm>
              <a:off x="9596663" y="4192004"/>
              <a:ext cx="309740" cy="309740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0" y="1"/>
                  </a:moveTo>
                  <a:lnTo>
                    <a:pt x="0" y="10726"/>
                  </a:lnTo>
                  <a:lnTo>
                    <a:pt x="8937" y="10726"/>
                  </a:lnTo>
                  <a:cubicBezTo>
                    <a:pt x="9924" y="10726"/>
                    <a:pt x="10725" y="9925"/>
                    <a:pt x="10725" y="8938"/>
                  </a:cubicBezTo>
                  <a:lnTo>
                    <a:pt x="107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126;p45">
              <a:extLst>
                <a:ext uri="{FF2B5EF4-FFF2-40B4-BE49-F238E27FC236}">
                  <a16:creationId xmlns:a16="http://schemas.microsoft.com/office/drawing/2014/main" id="{5E0CFAEC-E7D8-894F-3265-BF617234571D}"/>
                </a:ext>
              </a:extLst>
            </p:cNvPr>
            <p:cNvSpPr/>
            <p:nvPr/>
          </p:nvSpPr>
          <p:spPr>
            <a:xfrm>
              <a:off x="9900599" y="4186286"/>
              <a:ext cx="321204" cy="321204"/>
            </a:xfrm>
            <a:custGeom>
              <a:avLst/>
              <a:gdLst/>
              <a:ahLst/>
              <a:cxnLst/>
              <a:rect l="l" t="t" r="r" b="b"/>
              <a:pathLst>
                <a:path w="11123" h="11123" extrusionOk="0">
                  <a:moveTo>
                    <a:pt x="10726" y="397"/>
                  </a:moveTo>
                  <a:lnTo>
                    <a:pt x="10726" y="10724"/>
                  </a:lnTo>
                  <a:lnTo>
                    <a:pt x="399" y="10724"/>
                  </a:lnTo>
                  <a:lnTo>
                    <a:pt x="399" y="397"/>
                  </a:lnTo>
                  <a:close/>
                  <a:moveTo>
                    <a:pt x="0" y="0"/>
                  </a:moveTo>
                  <a:lnTo>
                    <a:pt x="0" y="11122"/>
                  </a:lnTo>
                  <a:lnTo>
                    <a:pt x="11123" y="11122"/>
                  </a:lnTo>
                  <a:lnTo>
                    <a:pt x="11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127;p45">
              <a:extLst>
                <a:ext uri="{FF2B5EF4-FFF2-40B4-BE49-F238E27FC236}">
                  <a16:creationId xmlns:a16="http://schemas.microsoft.com/office/drawing/2014/main" id="{F5DB01F1-F154-503C-E2D2-C855AFE76489}"/>
                </a:ext>
              </a:extLst>
            </p:cNvPr>
            <p:cNvSpPr/>
            <p:nvPr/>
          </p:nvSpPr>
          <p:spPr>
            <a:xfrm>
              <a:off x="9900599" y="4495968"/>
              <a:ext cx="321204" cy="321233"/>
            </a:xfrm>
            <a:custGeom>
              <a:avLst/>
              <a:gdLst/>
              <a:ahLst/>
              <a:cxnLst/>
              <a:rect l="l" t="t" r="r" b="b"/>
              <a:pathLst>
                <a:path w="11123" h="11124" extrusionOk="0">
                  <a:moveTo>
                    <a:pt x="10726" y="398"/>
                  </a:moveTo>
                  <a:lnTo>
                    <a:pt x="10726" y="10725"/>
                  </a:lnTo>
                  <a:lnTo>
                    <a:pt x="399" y="10725"/>
                  </a:lnTo>
                  <a:lnTo>
                    <a:pt x="399" y="398"/>
                  </a:lnTo>
                  <a:close/>
                  <a:moveTo>
                    <a:pt x="0" y="0"/>
                  </a:moveTo>
                  <a:lnTo>
                    <a:pt x="0" y="11124"/>
                  </a:lnTo>
                  <a:lnTo>
                    <a:pt x="11123" y="11124"/>
                  </a:lnTo>
                  <a:lnTo>
                    <a:pt x="11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128;p45">
              <a:extLst>
                <a:ext uri="{FF2B5EF4-FFF2-40B4-BE49-F238E27FC236}">
                  <a16:creationId xmlns:a16="http://schemas.microsoft.com/office/drawing/2014/main" id="{9C4DA120-5947-660F-D1EF-4CE54CB5C36A}"/>
                </a:ext>
              </a:extLst>
            </p:cNvPr>
            <p:cNvSpPr/>
            <p:nvPr/>
          </p:nvSpPr>
          <p:spPr>
            <a:xfrm>
              <a:off x="10210310" y="4186286"/>
              <a:ext cx="321204" cy="321204"/>
            </a:xfrm>
            <a:custGeom>
              <a:avLst/>
              <a:gdLst/>
              <a:ahLst/>
              <a:cxnLst/>
              <a:rect l="l" t="t" r="r" b="b"/>
              <a:pathLst>
                <a:path w="11123" h="11123" extrusionOk="0">
                  <a:moveTo>
                    <a:pt x="10725" y="397"/>
                  </a:moveTo>
                  <a:lnTo>
                    <a:pt x="10725" y="10724"/>
                  </a:lnTo>
                  <a:lnTo>
                    <a:pt x="399" y="10724"/>
                  </a:lnTo>
                  <a:lnTo>
                    <a:pt x="399" y="397"/>
                  </a:lnTo>
                  <a:close/>
                  <a:moveTo>
                    <a:pt x="1" y="0"/>
                  </a:moveTo>
                  <a:lnTo>
                    <a:pt x="1" y="11122"/>
                  </a:lnTo>
                  <a:lnTo>
                    <a:pt x="11123" y="11122"/>
                  </a:lnTo>
                  <a:lnTo>
                    <a:pt x="11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129;p45">
              <a:extLst>
                <a:ext uri="{FF2B5EF4-FFF2-40B4-BE49-F238E27FC236}">
                  <a16:creationId xmlns:a16="http://schemas.microsoft.com/office/drawing/2014/main" id="{F51140A8-6AE2-AACB-DCCC-1EFF7F7E61AF}"/>
                </a:ext>
              </a:extLst>
            </p:cNvPr>
            <p:cNvSpPr/>
            <p:nvPr/>
          </p:nvSpPr>
          <p:spPr>
            <a:xfrm>
              <a:off x="9590916" y="4186286"/>
              <a:ext cx="321204" cy="321204"/>
            </a:xfrm>
            <a:custGeom>
              <a:avLst/>
              <a:gdLst/>
              <a:ahLst/>
              <a:cxnLst/>
              <a:rect l="l" t="t" r="r" b="b"/>
              <a:pathLst>
                <a:path w="11123" h="11123" extrusionOk="0">
                  <a:moveTo>
                    <a:pt x="10724" y="397"/>
                  </a:moveTo>
                  <a:lnTo>
                    <a:pt x="10724" y="10724"/>
                  </a:lnTo>
                  <a:lnTo>
                    <a:pt x="398" y="10724"/>
                  </a:lnTo>
                  <a:lnTo>
                    <a:pt x="398" y="397"/>
                  </a:lnTo>
                  <a:close/>
                  <a:moveTo>
                    <a:pt x="0" y="0"/>
                  </a:moveTo>
                  <a:lnTo>
                    <a:pt x="0" y="11122"/>
                  </a:lnTo>
                  <a:lnTo>
                    <a:pt x="11123" y="11122"/>
                  </a:lnTo>
                  <a:lnTo>
                    <a:pt x="11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2130;p45">
            <a:extLst>
              <a:ext uri="{FF2B5EF4-FFF2-40B4-BE49-F238E27FC236}">
                <a16:creationId xmlns:a16="http://schemas.microsoft.com/office/drawing/2014/main" id="{467D6616-6801-2B7B-B24A-FBD703BC19CB}"/>
              </a:ext>
            </a:extLst>
          </p:cNvPr>
          <p:cNvGrpSpPr/>
          <p:nvPr/>
        </p:nvGrpSpPr>
        <p:grpSpPr>
          <a:xfrm>
            <a:off x="289510" y="4572798"/>
            <a:ext cx="2180480" cy="407940"/>
            <a:chOff x="3667675" y="3227975"/>
            <a:chExt cx="1117450" cy="209050"/>
          </a:xfrm>
        </p:grpSpPr>
        <p:sp>
          <p:nvSpPr>
            <p:cNvPr id="16" name="Google Shape;2131;p45">
              <a:extLst>
                <a:ext uri="{FF2B5EF4-FFF2-40B4-BE49-F238E27FC236}">
                  <a16:creationId xmlns:a16="http://schemas.microsoft.com/office/drawing/2014/main" id="{95C25D7A-AEEB-5F25-BA61-497EB78316C7}"/>
                </a:ext>
              </a:extLst>
            </p:cNvPr>
            <p:cNvSpPr/>
            <p:nvPr/>
          </p:nvSpPr>
          <p:spPr>
            <a:xfrm>
              <a:off x="3677625" y="3238075"/>
              <a:ext cx="81550" cy="81525"/>
            </a:xfrm>
            <a:custGeom>
              <a:avLst/>
              <a:gdLst/>
              <a:ahLst/>
              <a:cxnLst/>
              <a:rect l="l" t="t" r="r" b="b"/>
              <a:pathLst>
                <a:path w="3262" h="3261" extrusionOk="0">
                  <a:moveTo>
                    <a:pt x="1630" y="0"/>
                  </a:moveTo>
                  <a:cubicBezTo>
                    <a:pt x="732" y="0"/>
                    <a:pt x="0" y="731"/>
                    <a:pt x="0" y="1630"/>
                  </a:cubicBezTo>
                  <a:cubicBezTo>
                    <a:pt x="0" y="2530"/>
                    <a:pt x="732" y="3260"/>
                    <a:pt x="1630" y="3260"/>
                  </a:cubicBezTo>
                  <a:cubicBezTo>
                    <a:pt x="2530" y="3260"/>
                    <a:pt x="3261" y="2530"/>
                    <a:pt x="3261" y="1630"/>
                  </a:cubicBezTo>
                  <a:cubicBezTo>
                    <a:pt x="3261" y="732"/>
                    <a:pt x="2530" y="0"/>
                    <a:pt x="16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32;p45">
              <a:extLst>
                <a:ext uri="{FF2B5EF4-FFF2-40B4-BE49-F238E27FC236}">
                  <a16:creationId xmlns:a16="http://schemas.microsoft.com/office/drawing/2014/main" id="{BEEE8138-FD38-2C31-F808-2C0E7A43659F}"/>
                </a:ext>
              </a:extLst>
            </p:cNvPr>
            <p:cNvSpPr/>
            <p:nvPr/>
          </p:nvSpPr>
          <p:spPr>
            <a:xfrm>
              <a:off x="3739475" y="3237975"/>
              <a:ext cx="973725" cy="189075"/>
            </a:xfrm>
            <a:custGeom>
              <a:avLst/>
              <a:gdLst/>
              <a:ahLst/>
              <a:cxnLst/>
              <a:rect l="l" t="t" r="r" b="b"/>
              <a:pathLst>
                <a:path w="38949" h="7563" extrusionOk="0">
                  <a:moveTo>
                    <a:pt x="12705" y="0"/>
                  </a:moveTo>
                  <a:cubicBezTo>
                    <a:pt x="10220" y="0"/>
                    <a:pt x="8959" y="1602"/>
                    <a:pt x="8038" y="2773"/>
                  </a:cubicBezTo>
                  <a:cubicBezTo>
                    <a:pt x="7226" y="3804"/>
                    <a:pt x="6798" y="4300"/>
                    <a:pt x="5936" y="4300"/>
                  </a:cubicBezTo>
                  <a:cubicBezTo>
                    <a:pt x="5074" y="4300"/>
                    <a:pt x="4645" y="3804"/>
                    <a:pt x="3834" y="2773"/>
                  </a:cubicBezTo>
                  <a:cubicBezTo>
                    <a:pt x="3108" y="1850"/>
                    <a:pt x="2169" y="660"/>
                    <a:pt x="587" y="197"/>
                  </a:cubicBezTo>
                  <a:lnTo>
                    <a:pt x="587" y="197"/>
                  </a:lnTo>
                  <a:cubicBezTo>
                    <a:pt x="956" y="564"/>
                    <a:pt x="1186" y="1073"/>
                    <a:pt x="1186" y="1634"/>
                  </a:cubicBezTo>
                  <a:cubicBezTo>
                    <a:pt x="1186" y="2452"/>
                    <a:pt x="699" y="3157"/>
                    <a:pt x="1" y="3478"/>
                  </a:cubicBezTo>
                  <a:cubicBezTo>
                    <a:pt x="406" y="3715"/>
                    <a:pt x="763" y="4149"/>
                    <a:pt x="1269" y="4791"/>
                  </a:cubicBezTo>
                  <a:cubicBezTo>
                    <a:pt x="2190" y="5962"/>
                    <a:pt x="3452" y="7563"/>
                    <a:pt x="5936" y="7563"/>
                  </a:cubicBezTo>
                  <a:cubicBezTo>
                    <a:pt x="8420" y="7563"/>
                    <a:pt x="9682" y="5962"/>
                    <a:pt x="10603" y="4791"/>
                  </a:cubicBezTo>
                  <a:cubicBezTo>
                    <a:pt x="11415" y="3760"/>
                    <a:pt x="11843" y="3264"/>
                    <a:pt x="12705" y="3264"/>
                  </a:cubicBezTo>
                  <a:cubicBezTo>
                    <a:pt x="13566" y="3264"/>
                    <a:pt x="13995" y="3760"/>
                    <a:pt x="14808" y="4791"/>
                  </a:cubicBezTo>
                  <a:cubicBezTo>
                    <a:pt x="15728" y="5962"/>
                    <a:pt x="16990" y="7563"/>
                    <a:pt x="19474" y="7563"/>
                  </a:cubicBezTo>
                  <a:cubicBezTo>
                    <a:pt x="21958" y="7563"/>
                    <a:pt x="23220" y="5962"/>
                    <a:pt x="24141" y="4791"/>
                  </a:cubicBezTo>
                  <a:cubicBezTo>
                    <a:pt x="24953" y="3760"/>
                    <a:pt x="25382" y="3264"/>
                    <a:pt x="26243" y="3264"/>
                  </a:cubicBezTo>
                  <a:cubicBezTo>
                    <a:pt x="27105" y="3264"/>
                    <a:pt x="27534" y="3760"/>
                    <a:pt x="28346" y="4791"/>
                  </a:cubicBezTo>
                  <a:cubicBezTo>
                    <a:pt x="29267" y="5962"/>
                    <a:pt x="30528" y="7563"/>
                    <a:pt x="33013" y="7563"/>
                  </a:cubicBezTo>
                  <a:cubicBezTo>
                    <a:pt x="35498" y="7563"/>
                    <a:pt x="36759" y="5962"/>
                    <a:pt x="37680" y="4791"/>
                  </a:cubicBezTo>
                  <a:cubicBezTo>
                    <a:pt x="38186" y="4149"/>
                    <a:pt x="38543" y="3715"/>
                    <a:pt x="38949" y="3478"/>
                  </a:cubicBezTo>
                  <a:cubicBezTo>
                    <a:pt x="38250" y="3157"/>
                    <a:pt x="37764" y="2451"/>
                    <a:pt x="37764" y="1632"/>
                  </a:cubicBezTo>
                  <a:cubicBezTo>
                    <a:pt x="37764" y="1073"/>
                    <a:pt x="37990" y="566"/>
                    <a:pt x="38357" y="199"/>
                  </a:cubicBezTo>
                  <a:lnTo>
                    <a:pt x="38357" y="199"/>
                  </a:lnTo>
                  <a:cubicBezTo>
                    <a:pt x="36778" y="662"/>
                    <a:pt x="35841" y="1851"/>
                    <a:pt x="35115" y="2773"/>
                  </a:cubicBezTo>
                  <a:cubicBezTo>
                    <a:pt x="34304" y="3804"/>
                    <a:pt x="33875" y="4300"/>
                    <a:pt x="33013" y="4300"/>
                  </a:cubicBezTo>
                  <a:cubicBezTo>
                    <a:pt x="32152" y="4300"/>
                    <a:pt x="31723" y="3804"/>
                    <a:pt x="30910" y="2773"/>
                  </a:cubicBezTo>
                  <a:cubicBezTo>
                    <a:pt x="29990" y="1602"/>
                    <a:pt x="28728" y="0"/>
                    <a:pt x="26243" y="0"/>
                  </a:cubicBezTo>
                  <a:cubicBezTo>
                    <a:pt x="23759" y="0"/>
                    <a:pt x="22498" y="1602"/>
                    <a:pt x="21576" y="2773"/>
                  </a:cubicBezTo>
                  <a:cubicBezTo>
                    <a:pt x="20765" y="3804"/>
                    <a:pt x="20336" y="4300"/>
                    <a:pt x="19474" y="4300"/>
                  </a:cubicBezTo>
                  <a:cubicBezTo>
                    <a:pt x="18612" y="4300"/>
                    <a:pt x="18183" y="3804"/>
                    <a:pt x="17372" y="2773"/>
                  </a:cubicBezTo>
                  <a:cubicBezTo>
                    <a:pt x="16450" y="1602"/>
                    <a:pt x="15190" y="0"/>
                    <a:pt x="127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33;p45">
              <a:extLst>
                <a:ext uri="{FF2B5EF4-FFF2-40B4-BE49-F238E27FC236}">
                  <a16:creationId xmlns:a16="http://schemas.microsoft.com/office/drawing/2014/main" id="{95A5BC07-4A2E-DF91-EB3E-E0B131E8C8C3}"/>
                </a:ext>
              </a:extLst>
            </p:cNvPr>
            <p:cNvSpPr/>
            <p:nvPr/>
          </p:nvSpPr>
          <p:spPr>
            <a:xfrm>
              <a:off x="4693475" y="3237950"/>
              <a:ext cx="81700" cy="81675"/>
            </a:xfrm>
            <a:custGeom>
              <a:avLst/>
              <a:gdLst/>
              <a:ahLst/>
              <a:cxnLst/>
              <a:rect l="l" t="t" r="r" b="b"/>
              <a:pathLst>
                <a:path w="3268" h="3267" extrusionOk="0">
                  <a:moveTo>
                    <a:pt x="1635" y="0"/>
                  </a:moveTo>
                  <a:cubicBezTo>
                    <a:pt x="1631" y="1"/>
                    <a:pt x="1627" y="1"/>
                    <a:pt x="1622" y="1"/>
                  </a:cubicBezTo>
                  <a:cubicBezTo>
                    <a:pt x="1615" y="1"/>
                    <a:pt x="1607" y="2"/>
                    <a:pt x="1600" y="2"/>
                  </a:cubicBezTo>
                  <a:cubicBezTo>
                    <a:pt x="715" y="20"/>
                    <a:pt x="1" y="744"/>
                    <a:pt x="1" y="1633"/>
                  </a:cubicBezTo>
                  <a:cubicBezTo>
                    <a:pt x="1" y="2534"/>
                    <a:pt x="733" y="3266"/>
                    <a:pt x="1634" y="3266"/>
                  </a:cubicBezTo>
                  <a:cubicBezTo>
                    <a:pt x="2534" y="3266"/>
                    <a:pt x="3267" y="2534"/>
                    <a:pt x="3267" y="1633"/>
                  </a:cubicBezTo>
                  <a:cubicBezTo>
                    <a:pt x="3267" y="733"/>
                    <a:pt x="2534" y="1"/>
                    <a:pt x="16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34;p45">
              <a:extLst>
                <a:ext uri="{FF2B5EF4-FFF2-40B4-BE49-F238E27FC236}">
                  <a16:creationId xmlns:a16="http://schemas.microsoft.com/office/drawing/2014/main" id="{18AA5B1E-6692-4F5B-E5DA-56BDE46BEE73}"/>
                </a:ext>
              </a:extLst>
            </p:cNvPr>
            <p:cNvSpPr/>
            <p:nvPr/>
          </p:nvSpPr>
          <p:spPr>
            <a:xfrm>
              <a:off x="3718575" y="3319575"/>
              <a:ext cx="1015325" cy="117450"/>
            </a:xfrm>
            <a:custGeom>
              <a:avLst/>
              <a:gdLst/>
              <a:ahLst/>
              <a:cxnLst/>
              <a:rect l="l" t="t" r="r" b="b"/>
              <a:pathLst>
                <a:path w="40613" h="4698" extrusionOk="0">
                  <a:moveTo>
                    <a:pt x="13541" y="0"/>
                  </a:moveTo>
                  <a:cubicBezTo>
                    <a:pt x="12679" y="0"/>
                    <a:pt x="12250" y="496"/>
                    <a:pt x="11439" y="1527"/>
                  </a:cubicBezTo>
                  <a:cubicBezTo>
                    <a:pt x="10518" y="2698"/>
                    <a:pt x="9256" y="4299"/>
                    <a:pt x="6772" y="4299"/>
                  </a:cubicBezTo>
                  <a:cubicBezTo>
                    <a:pt x="4287" y="4299"/>
                    <a:pt x="3026" y="2698"/>
                    <a:pt x="2105" y="1527"/>
                  </a:cubicBezTo>
                  <a:cubicBezTo>
                    <a:pt x="1599" y="885"/>
                    <a:pt x="1242" y="451"/>
                    <a:pt x="837" y="214"/>
                  </a:cubicBezTo>
                  <a:cubicBezTo>
                    <a:pt x="582" y="331"/>
                    <a:pt x="298" y="397"/>
                    <a:pt x="1" y="399"/>
                  </a:cubicBezTo>
                  <a:lnTo>
                    <a:pt x="2" y="399"/>
                  </a:lnTo>
                  <a:cubicBezTo>
                    <a:pt x="626" y="399"/>
                    <a:pt x="927" y="675"/>
                    <a:pt x="1792" y="1774"/>
                  </a:cubicBezTo>
                  <a:cubicBezTo>
                    <a:pt x="2763" y="3008"/>
                    <a:pt x="4093" y="4697"/>
                    <a:pt x="6772" y="4697"/>
                  </a:cubicBezTo>
                  <a:cubicBezTo>
                    <a:pt x="9450" y="4697"/>
                    <a:pt x="10780" y="3008"/>
                    <a:pt x="11751" y="1774"/>
                  </a:cubicBezTo>
                  <a:cubicBezTo>
                    <a:pt x="12616" y="675"/>
                    <a:pt x="12917" y="399"/>
                    <a:pt x="13541" y="399"/>
                  </a:cubicBezTo>
                  <a:cubicBezTo>
                    <a:pt x="14164" y="399"/>
                    <a:pt x="14465" y="675"/>
                    <a:pt x="15330" y="1774"/>
                  </a:cubicBezTo>
                  <a:cubicBezTo>
                    <a:pt x="16302" y="3008"/>
                    <a:pt x="17633" y="4697"/>
                    <a:pt x="20310" y="4697"/>
                  </a:cubicBezTo>
                  <a:cubicBezTo>
                    <a:pt x="22988" y="4697"/>
                    <a:pt x="24318" y="3008"/>
                    <a:pt x="25290" y="1774"/>
                  </a:cubicBezTo>
                  <a:cubicBezTo>
                    <a:pt x="26154" y="675"/>
                    <a:pt x="26456" y="399"/>
                    <a:pt x="27079" y="399"/>
                  </a:cubicBezTo>
                  <a:cubicBezTo>
                    <a:pt x="27702" y="399"/>
                    <a:pt x="28004" y="675"/>
                    <a:pt x="28870" y="1774"/>
                  </a:cubicBezTo>
                  <a:cubicBezTo>
                    <a:pt x="29840" y="3008"/>
                    <a:pt x="31171" y="4697"/>
                    <a:pt x="33849" y="4697"/>
                  </a:cubicBezTo>
                  <a:cubicBezTo>
                    <a:pt x="36527" y="4697"/>
                    <a:pt x="37857" y="3008"/>
                    <a:pt x="38829" y="1774"/>
                  </a:cubicBezTo>
                  <a:cubicBezTo>
                    <a:pt x="39691" y="679"/>
                    <a:pt x="39993" y="401"/>
                    <a:pt x="40613" y="399"/>
                  </a:cubicBezTo>
                  <a:cubicBezTo>
                    <a:pt x="40318" y="396"/>
                    <a:pt x="40037" y="331"/>
                    <a:pt x="39785" y="214"/>
                  </a:cubicBezTo>
                  <a:cubicBezTo>
                    <a:pt x="39379" y="451"/>
                    <a:pt x="39022" y="885"/>
                    <a:pt x="38516" y="1527"/>
                  </a:cubicBezTo>
                  <a:cubicBezTo>
                    <a:pt x="37595" y="2698"/>
                    <a:pt x="36334" y="4299"/>
                    <a:pt x="33849" y="4299"/>
                  </a:cubicBezTo>
                  <a:cubicBezTo>
                    <a:pt x="31364" y="4299"/>
                    <a:pt x="30103" y="2698"/>
                    <a:pt x="29182" y="1527"/>
                  </a:cubicBezTo>
                  <a:cubicBezTo>
                    <a:pt x="28369" y="496"/>
                    <a:pt x="27941" y="0"/>
                    <a:pt x="27079" y="0"/>
                  </a:cubicBezTo>
                  <a:cubicBezTo>
                    <a:pt x="26217" y="0"/>
                    <a:pt x="25789" y="496"/>
                    <a:pt x="24977" y="1527"/>
                  </a:cubicBezTo>
                  <a:cubicBezTo>
                    <a:pt x="24056" y="2698"/>
                    <a:pt x="22794" y="4299"/>
                    <a:pt x="20310" y="4299"/>
                  </a:cubicBezTo>
                  <a:cubicBezTo>
                    <a:pt x="17826" y="4299"/>
                    <a:pt x="16564" y="2698"/>
                    <a:pt x="15643" y="1527"/>
                  </a:cubicBezTo>
                  <a:cubicBezTo>
                    <a:pt x="14831" y="496"/>
                    <a:pt x="14402" y="0"/>
                    <a:pt x="13541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35;p45">
              <a:extLst>
                <a:ext uri="{FF2B5EF4-FFF2-40B4-BE49-F238E27FC236}">
                  <a16:creationId xmlns:a16="http://schemas.microsoft.com/office/drawing/2014/main" id="{9A4B121A-93AE-AA9B-7D5F-EB53B8A35409}"/>
                </a:ext>
              </a:extLst>
            </p:cNvPr>
            <p:cNvSpPr/>
            <p:nvPr/>
          </p:nvSpPr>
          <p:spPr>
            <a:xfrm>
              <a:off x="4733450" y="3237950"/>
              <a:ext cx="900" cy="75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35" y="0"/>
                  </a:moveTo>
                  <a:cubicBezTo>
                    <a:pt x="25" y="0"/>
                    <a:pt x="15" y="2"/>
                    <a:pt x="5" y="2"/>
                  </a:cubicBezTo>
                  <a:lnTo>
                    <a:pt x="5" y="2"/>
                  </a:lnTo>
                  <a:cubicBezTo>
                    <a:pt x="11" y="2"/>
                    <a:pt x="17" y="1"/>
                    <a:pt x="23" y="1"/>
                  </a:cubicBezTo>
                  <a:cubicBezTo>
                    <a:pt x="28" y="1"/>
                    <a:pt x="32" y="0"/>
                    <a:pt x="36" y="0"/>
                  </a:cubicBezTo>
                  <a:close/>
                  <a:moveTo>
                    <a:pt x="5" y="2"/>
                  </a:moveTo>
                  <a:cubicBezTo>
                    <a:pt x="4" y="2"/>
                    <a:pt x="2" y="2"/>
                    <a:pt x="1" y="2"/>
                  </a:cubicBezTo>
                  <a:cubicBezTo>
                    <a:pt x="2" y="2"/>
                    <a:pt x="4" y="2"/>
                    <a:pt x="5" y="2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36;p45">
              <a:extLst>
                <a:ext uri="{FF2B5EF4-FFF2-40B4-BE49-F238E27FC236}">
                  <a16:creationId xmlns:a16="http://schemas.microsoft.com/office/drawing/2014/main" id="{CC702819-201B-1ECB-3DDC-0082AF8487CE}"/>
                </a:ext>
              </a:extLst>
            </p:cNvPr>
            <p:cNvSpPr/>
            <p:nvPr/>
          </p:nvSpPr>
          <p:spPr>
            <a:xfrm>
              <a:off x="3717575" y="3228025"/>
              <a:ext cx="1013950" cy="117450"/>
            </a:xfrm>
            <a:custGeom>
              <a:avLst/>
              <a:gdLst/>
              <a:ahLst/>
              <a:cxnLst/>
              <a:rect l="l" t="t" r="r" b="b"/>
              <a:pathLst>
                <a:path w="40558" h="4698" extrusionOk="0">
                  <a:moveTo>
                    <a:pt x="42" y="1"/>
                  </a:moveTo>
                  <a:cubicBezTo>
                    <a:pt x="28" y="1"/>
                    <a:pt x="14" y="2"/>
                    <a:pt x="1" y="5"/>
                  </a:cubicBezTo>
                  <a:cubicBezTo>
                    <a:pt x="11" y="5"/>
                    <a:pt x="22" y="4"/>
                    <a:pt x="32" y="4"/>
                  </a:cubicBezTo>
                  <a:cubicBezTo>
                    <a:pt x="590" y="4"/>
                    <a:pt x="1095" y="230"/>
                    <a:pt x="1462" y="595"/>
                  </a:cubicBezTo>
                  <a:cubicBezTo>
                    <a:pt x="3045" y="1058"/>
                    <a:pt x="3984" y="2248"/>
                    <a:pt x="4710" y="3171"/>
                  </a:cubicBezTo>
                  <a:cubicBezTo>
                    <a:pt x="5521" y="4202"/>
                    <a:pt x="5950" y="4698"/>
                    <a:pt x="6812" y="4698"/>
                  </a:cubicBezTo>
                  <a:cubicBezTo>
                    <a:pt x="7674" y="4698"/>
                    <a:pt x="8102" y="4202"/>
                    <a:pt x="8914" y="3171"/>
                  </a:cubicBezTo>
                  <a:cubicBezTo>
                    <a:pt x="9835" y="2000"/>
                    <a:pt x="11096" y="398"/>
                    <a:pt x="13581" y="398"/>
                  </a:cubicBezTo>
                  <a:cubicBezTo>
                    <a:pt x="16065" y="398"/>
                    <a:pt x="17326" y="2000"/>
                    <a:pt x="18248" y="3171"/>
                  </a:cubicBezTo>
                  <a:cubicBezTo>
                    <a:pt x="19059" y="4202"/>
                    <a:pt x="19488" y="4698"/>
                    <a:pt x="20350" y="4698"/>
                  </a:cubicBezTo>
                  <a:cubicBezTo>
                    <a:pt x="21212" y="4698"/>
                    <a:pt x="21641" y="4202"/>
                    <a:pt x="22452" y="3171"/>
                  </a:cubicBezTo>
                  <a:cubicBezTo>
                    <a:pt x="23374" y="2000"/>
                    <a:pt x="24634" y="398"/>
                    <a:pt x="27119" y="398"/>
                  </a:cubicBezTo>
                  <a:cubicBezTo>
                    <a:pt x="29604" y="398"/>
                    <a:pt x="30866" y="2000"/>
                    <a:pt x="31786" y="3171"/>
                  </a:cubicBezTo>
                  <a:cubicBezTo>
                    <a:pt x="32599" y="4202"/>
                    <a:pt x="33026" y="4698"/>
                    <a:pt x="33889" y="4698"/>
                  </a:cubicBezTo>
                  <a:cubicBezTo>
                    <a:pt x="34751" y="4698"/>
                    <a:pt x="35180" y="4202"/>
                    <a:pt x="35991" y="3171"/>
                  </a:cubicBezTo>
                  <a:cubicBezTo>
                    <a:pt x="36717" y="2249"/>
                    <a:pt x="37654" y="1061"/>
                    <a:pt x="39233" y="597"/>
                  </a:cubicBezTo>
                  <a:cubicBezTo>
                    <a:pt x="39576" y="253"/>
                    <a:pt x="40041" y="31"/>
                    <a:pt x="40557" y="3"/>
                  </a:cubicBezTo>
                  <a:lnTo>
                    <a:pt x="40557" y="3"/>
                  </a:lnTo>
                  <a:cubicBezTo>
                    <a:pt x="37947" y="46"/>
                    <a:pt x="36638" y="1706"/>
                    <a:pt x="35679" y="2924"/>
                  </a:cubicBezTo>
                  <a:cubicBezTo>
                    <a:pt x="34814" y="4023"/>
                    <a:pt x="34513" y="4299"/>
                    <a:pt x="33889" y="4299"/>
                  </a:cubicBezTo>
                  <a:cubicBezTo>
                    <a:pt x="33265" y="4299"/>
                    <a:pt x="32964" y="4023"/>
                    <a:pt x="32099" y="2924"/>
                  </a:cubicBezTo>
                  <a:cubicBezTo>
                    <a:pt x="31128" y="1690"/>
                    <a:pt x="29797" y="1"/>
                    <a:pt x="27119" y="1"/>
                  </a:cubicBezTo>
                  <a:cubicBezTo>
                    <a:pt x="24441" y="1"/>
                    <a:pt x="23112" y="1690"/>
                    <a:pt x="22140" y="2924"/>
                  </a:cubicBezTo>
                  <a:cubicBezTo>
                    <a:pt x="21275" y="4023"/>
                    <a:pt x="20974" y="4299"/>
                    <a:pt x="20350" y="4299"/>
                  </a:cubicBezTo>
                  <a:cubicBezTo>
                    <a:pt x="19726" y="4299"/>
                    <a:pt x="19426" y="4023"/>
                    <a:pt x="18560" y="2924"/>
                  </a:cubicBezTo>
                  <a:cubicBezTo>
                    <a:pt x="17589" y="1690"/>
                    <a:pt x="16258" y="1"/>
                    <a:pt x="13581" y="1"/>
                  </a:cubicBezTo>
                  <a:cubicBezTo>
                    <a:pt x="10903" y="1"/>
                    <a:pt x="9572" y="1690"/>
                    <a:pt x="8601" y="2924"/>
                  </a:cubicBezTo>
                  <a:cubicBezTo>
                    <a:pt x="7736" y="4023"/>
                    <a:pt x="7435" y="4299"/>
                    <a:pt x="6812" y="4299"/>
                  </a:cubicBezTo>
                  <a:cubicBezTo>
                    <a:pt x="6188" y="4299"/>
                    <a:pt x="5887" y="4023"/>
                    <a:pt x="5022" y="2924"/>
                  </a:cubicBezTo>
                  <a:cubicBezTo>
                    <a:pt x="4051" y="1690"/>
                    <a:pt x="2720" y="1"/>
                    <a:pt x="4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37;p45">
              <a:extLst>
                <a:ext uri="{FF2B5EF4-FFF2-40B4-BE49-F238E27FC236}">
                  <a16:creationId xmlns:a16="http://schemas.microsoft.com/office/drawing/2014/main" id="{2D6B4E42-AEBA-5CE1-F888-809D4F7C9BBA}"/>
                </a:ext>
              </a:extLst>
            </p:cNvPr>
            <p:cNvSpPr/>
            <p:nvPr/>
          </p:nvSpPr>
          <p:spPr>
            <a:xfrm>
              <a:off x="4683525" y="3227975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4064" h="4064" extrusionOk="0">
                  <a:moveTo>
                    <a:pt x="2033" y="399"/>
                  </a:moveTo>
                  <a:cubicBezTo>
                    <a:pt x="2933" y="400"/>
                    <a:pt x="3665" y="1132"/>
                    <a:pt x="3665" y="2032"/>
                  </a:cubicBezTo>
                  <a:cubicBezTo>
                    <a:pt x="3665" y="2933"/>
                    <a:pt x="2932" y="3665"/>
                    <a:pt x="2032" y="3665"/>
                  </a:cubicBezTo>
                  <a:cubicBezTo>
                    <a:pt x="1131" y="3665"/>
                    <a:pt x="399" y="2933"/>
                    <a:pt x="399" y="2032"/>
                  </a:cubicBezTo>
                  <a:cubicBezTo>
                    <a:pt x="399" y="1143"/>
                    <a:pt x="1113" y="419"/>
                    <a:pt x="1998" y="401"/>
                  </a:cubicBezTo>
                  <a:cubicBezTo>
                    <a:pt x="2010" y="400"/>
                    <a:pt x="2020" y="399"/>
                    <a:pt x="2032" y="399"/>
                  </a:cubicBezTo>
                  <a:close/>
                  <a:moveTo>
                    <a:pt x="2032" y="1"/>
                  </a:moveTo>
                  <a:cubicBezTo>
                    <a:pt x="1994" y="1"/>
                    <a:pt x="1957" y="3"/>
                    <a:pt x="1919" y="5"/>
                  </a:cubicBezTo>
                  <a:cubicBezTo>
                    <a:pt x="1403" y="33"/>
                    <a:pt x="938" y="255"/>
                    <a:pt x="595" y="599"/>
                  </a:cubicBezTo>
                  <a:cubicBezTo>
                    <a:pt x="228" y="966"/>
                    <a:pt x="1" y="1474"/>
                    <a:pt x="1" y="2032"/>
                  </a:cubicBezTo>
                  <a:cubicBezTo>
                    <a:pt x="1" y="2851"/>
                    <a:pt x="488" y="3557"/>
                    <a:pt x="1187" y="3879"/>
                  </a:cubicBezTo>
                  <a:cubicBezTo>
                    <a:pt x="1439" y="3995"/>
                    <a:pt x="1720" y="4060"/>
                    <a:pt x="2015" y="4063"/>
                  </a:cubicBezTo>
                  <a:cubicBezTo>
                    <a:pt x="2020" y="4063"/>
                    <a:pt x="2027" y="4064"/>
                    <a:pt x="2032" y="4064"/>
                  </a:cubicBezTo>
                  <a:cubicBezTo>
                    <a:pt x="3152" y="4064"/>
                    <a:pt x="4063" y="3153"/>
                    <a:pt x="4063" y="2032"/>
                  </a:cubicBezTo>
                  <a:cubicBezTo>
                    <a:pt x="4063" y="912"/>
                    <a:pt x="3152" y="1"/>
                    <a:pt x="203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38;p45">
              <a:extLst>
                <a:ext uri="{FF2B5EF4-FFF2-40B4-BE49-F238E27FC236}">
                  <a16:creationId xmlns:a16="http://schemas.microsoft.com/office/drawing/2014/main" id="{B622C269-68B3-34CA-C3D1-04E2732FD3BC}"/>
                </a:ext>
              </a:extLst>
            </p:cNvPr>
            <p:cNvSpPr/>
            <p:nvPr/>
          </p:nvSpPr>
          <p:spPr>
            <a:xfrm>
              <a:off x="3667675" y="3228125"/>
              <a:ext cx="101450" cy="101425"/>
            </a:xfrm>
            <a:custGeom>
              <a:avLst/>
              <a:gdLst/>
              <a:ahLst/>
              <a:cxnLst/>
              <a:rect l="l" t="t" r="r" b="b"/>
              <a:pathLst>
                <a:path w="4058" h="4057" extrusionOk="0">
                  <a:moveTo>
                    <a:pt x="2028" y="398"/>
                  </a:moveTo>
                  <a:cubicBezTo>
                    <a:pt x="2928" y="398"/>
                    <a:pt x="3659" y="1129"/>
                    <a:pt x="3659" y="2028"/>
                  </a:cubicBezTo>
                  <a:cubicBezTo>
                    <a:pt x="3659" y="2928"/>
                    <a:pt x="2928" y="3658"/>
                    <a:pt x="2028" y="3658"/>
                  </a:cubicBezTo>
                  <a:cubicBezTo>
                    <a:pt x="1130" y="3658"/>
                    <a:pt x="398" y="2928"/>
                    <a:pt x="398" y="2028"/>
                  </a:cubicBezTo>
                  <a:cubicBezTo>
                    <a:pt x="398" y="1130"/>
                    <a:pt x="1130" y="398"/>
                    <a:pt x="2028" y="398"/>
                  </a:cubicBezTo>
                  <a:close/>
                  <a:moveTo>
                    <a:pt x="2028" y="0"/>
                  </a:moveTo>
                  <a:cubicBezTo>
                    <a:pt x="2018" y="0"/>
                    <a:pt x="2007" y="1"/>
                    <a:pt x="1997" y="1"/>
                  </a:cubicBezTo>
                  <a:cubicBezTo>
                    <a:pt x="893" y="18"/>
                    <a:pt x="0" y="921"/>
                    <a:pt x="0" y="2028"/>
                  </a:cubicBezTo>
                  <a:cubicBezTo>
                    <a:pt x="0" y="3147"/>
                    <a:pt x="910" y="4057"/>
                    <a:pt x="2028" y="4057"/>
                  </a:cubicBezTo>
                  <a:lnTo>
                    <a:pt x="2037" y="4057"/>
                  </a:lnTo>
                  <a:cubicBezTo>
                    <a:pt x="2334" y="4054"/>
                    <a:pt x="2618" y="3989"/>
                    <a:pt x="2873" y="3872"/>
                  </a:cubicBezTo>
                  <a:cubicBezTo>
                    <a:pt x="3570" y="3551"/>
                    <a:pt x="4058" y="2846"/>
                    <a:pt x="4058" y="2028"/>
                  </a:cubicBezTo>
                  <a:cubicBezTo>
                    <a:pt x="4058" y="1467"/>
                    <a:pt x="3828" y="958"/>
                    <a:pt x="3458" y="591"/>
                  </a:cubicBezTo>
                  <a:cubicBezTo>
                    <a:pt x="3091" y="226"/>
                    <a:pt x="2586" y="0"/>
                    <a:pt x="2028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139;p45">
            <a:extLst>
              <a:ext uri="{FF2B5EF4-FFF2-40B4-BE49-F238E27FC236}">
                <a16:creationId xmlns:a16="http://schemas.microsoft.com/office/drawing/2014/main" id="{8B6D03D8-7E1E-0BEA-A403-106B5A7395F8}"/>
              </a:ext>
            </a:extLst>
          </p:cNvPr>
          <p:cNvGrpSpPr/>
          <p:nvPr/>
        </p:nvGrpSpPr>
        <p:grpSpPr>
          <a:xfrm>
            <a:off x="8194591" y="1933541"/>
            <a:ext cx="671833" cy="565501"/>
            <a:chOff x="1743325" y="1842325"/>
            <a:chExt cx="908250" cy="764500"/>
          </a:xfrm>
        </p:grpSpPr>
        <p:sp>
          <p:nvSpPr>
            <p:cNvPr id="25" name="Google Shape;2140;p45">
              <a:extLst>
                <a:ext uri="{FF2B5EF4-FFF2-40B4-BE49-F238E27FC236}">
                  <a16:creationId xmlns:a16="http://schemas.microsoft.com/office/drawing/2014/main" id="{13DDEE9E-0255-0E98-1B51-FAB06E8DF09B}"/>
                </a:ext>
              </a:extLst>
            </p:cNvPr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41;p45">
              <a:extLst>
                <a:ext uri="{FF2B5EF4-FFF2-40B4-BE49-F238E27FC236}">
                  <a16:creationId xmlns:a16="http://schemas.microsoft.com/office/drawing/2014/main" id="{07C66B94-18A7-487E-BE22-77CE0AA2C9B4}"/>
                </a:ext>
              </a:extLst>
            </p:cNvPr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42;p45">
              <a:extLst>
                <a:ext uri="{FF2B5EF4-FFF2-40B4-BE49-F238E27FC236}">
                  <a16:creationId xmlns:a16="http://schemas.microsoft.com/office/drawing/2014/main" id="{54B1D390-A91B-F2A9-867B-B42EEB40E429}"/>
                </a:ext>
              </a:extLst>
            </p:cNvPr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143;p45">
              <a:extLst>
                <a:ext uri="{FF2B5EF4-FFF2-40B4-BE49-F238E27FC236}">
                  <a16:creationId xmlns:a16="http://schemas.microsoft.com/office/drawing/2014/main" id="{2210A0FA-2EE2-9E9A-E202-CB2EFEB2FA78}"/>
                </a:ext>
              </a:extLst>
            </p:cNvPr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144;p45">
            <a:extLst>
              <a:ext uri="{FF2B5EF4-FFF2-40B4-BE49-F238E27FC236}">
                <a16:creationId xmlns:a16="http://schemas.microsoft.com/office/drawing/2014/main" id="{D951D00C-FD18-0F19-EA47-35C83E7FDCFC}"/>
              </a:ext>
            </a:extLst>
          </p:cNvPr>
          <p:cNvSpPr/>
          <p:nvPr/>
        </p:nvSpPr>
        <p:spPr>
          <a:xfrm>
            <a:off x="-227624" y="1170924"/>
            <a:ext cx="855000" cy="855000"/>
          </a:xfrm>
          <a:prstGeom prst="donut">
            <a:avLst>
              <a:gd name="adj" fmla="val 25000"/>
            </a:avLst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2145;p45">
            <a:extLst>
              <a:ext uri="{FF2B5EF4-FFF2-40B4-BE49-F238E27FC236}">
                <a16:creationId xmlns:a16="http://schemas.microsoft.com/office/drawing/2014/main" id="{C0BB06DA-4D28-704E-11FE-294866EC1701}"/>
              </a:ext>
            </a:extLst>
          </p:cNvPr>
          <p:cNvGrpSpPr/>
          <p:nvPr/>
        </p:nvGrpSpPr>
        <p:grpSpPr>
          <a:xfrm>
            <a:off x="-227613" y="1892473"/>
            <a:ext cx="582808" cy="770782"/>
            <a:chOff x="1624275" y="796950"/>
            <a:chExt cx="612000" cy="809475"/>
          </a:xfrm>
        </p:grpSpPr>
        <p:sp>
          <p:nvSpPr>
            <p:cNvPr id="31" name="Google Shape;2146;p45">
              <a:extLst>
                <a:ext uri="{FF2B5EF4-FFF2-40B4-BE49-F238E27FC236}">
                  <a16:creationId xmlns:a16="http://schemas.microsoft.com/office/drawing/2014/main" id="{163BD534-0D7E-16A5-8AA2-5D90722BD5F7}"/>
                </a:ext>
              </a:extLst>
            </p:cNvPr>
            <p:cNvSpPr/>
            <p:nvPr/>
          </p:nvSpPr>
          <p:spPr>
            <a:xfrm>
              <a:off x="1629350" y="802025"/>
              <a:ext cx="601850" cy="799325"/>
            </a:xfrm>
            <a:custGeom>
              <a:avLst/>
              <a:gdLst/>
              <a:ahLst/>
              <a:cxnLst/>
              <a:rect l="l" t="t" r="r" b="b"/>
              <a:pathLst>
                <a:path w="24074" h="31973" extrusionOk="0">
                  <a:moveTo>
                    <a:pt x="0" y="0"/>
                  </a:moveTo>
                  <a:lnTo>
                    <a:pt x="0" y="31973"/>
                  </a:lnTo>
                  <a:lnTo>
                    <a:pt x="24073" y="31973"/>
                  </a:lnTo>
                  <a:lnTo>
                    <a:pt x="24073" y="5787"/>
                  </a:lnTo>
                  <a:lnTo>
                    <a:pt x="186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47;p45">
              <a:extLst>
                <a:ext uri="{FF2B5EF4-FFF2-40B4-BE49-F238E27FC236}">
                  <a16:creationId xmlns:a16="http://schemas.microsoft.com/office/drawing/2014/main" id="{7C58574D-299F-973F-A489-6E8E328A150B}"/>
                </a:ext>
              </a:extLst>
            </p:cNvPr>
            <p:cNvSpPr/>
            <p:nvPr/>
          </p:nvSpPr>
          <p:spPr>
            <a:xfrm>
              <a:off x="1624275" y="796950"/>
              <a:ext cx="612000" cy="809475"/>
            </a:xfrm>
            <a:custGeom>
              <a:avLst/>
              <a:gdLst/>
              <a:ahLst/>
              <a:cxnLst/>
              <a:rect l="l" t="t" r="r" b="b"/>
              <a:pathLst>
                <a:path w="24480" h="32379" extrusionOk="0">
                  <a:moveTo>
                    <a:pt x="18776" y="406"/>
                  </a:moveTo>
                  <a:lnTo>
                    <a:pt x="24073" y="6070"/>
                  </a:lnTo>
                  <a:lnTo>
                    <a:pt x="24073" y="31973"/>
                  </a:lnTo>
                  <a:lnTo>
                    <a:pt x="406" y="31973"/>
                  </a:lnTo>
                  <a:lnTo>
                    <a:pt x="406" y="406"/>
                  </a:lnTo>
                  <a:close/>
                  <a:moveTo>
                    <a:pt x="0" y="0"/>
                  </a:moveTo>
                  <a:lnTo>
                    <a:pt x="0" y="32379"/>
                  </a:lnTo>
                  <a:lnTo>
                    <a:pt x="24480" y="32379"/>
                  </a:lnTo>
                  <a:lnTo>
                    <a:pt x="24480" y="5909"/>
                  </a:lnTo>
                  <a:lnTo>
                    <a:pt x="189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48;p45">
              <a:extLst>
                <a:ext uri="{FF2B5EF4-FFF2-40B4-BE49-F238E27FC236}">
                  <a16:creationId xmlns:a16="http://schemas.microsoft.com/office/drawing/2014/main" id="{FA3BCF6C-D257-91B7-3B22-B9AE2BD2647B}"/>
                </a:ext>
              </a:extLst>
            </p:cNvPr>
            <p:cNvSpPr/>
            <p:nvPr/>
          </p:nvSpPr>
          <p:spPr>
            <a:xfrm>
              <a:off x="2091050" y="799375"/>
              <a:ext cx="143275" cy="157375"/>
            </a:xfrm>
            <a:custGeom>
              <a:avLst/>
              <a:gdLst/>
              <a:ahLst/>
              <a:cxnLst/>
              <a:rect l="l" t="t" r="r" b="b"/>
              <a:pathLst>
                <a:path w="5731" h="6295" extrusionOk="0">
                  <a:moveTo>
                    <a:pt x="0" y="1"/>
                  </a:moveTo>
                  <a:lnTo>
                    <a:pt x="0" y="6295"/>
                  </a:lnTo>
                  <a:lnTo>
                    <a:pt x="5731" y="6295"/>
                  </a:lnTo>
                  <a:lnTo>
                    <a:pt x="5731" y="5889"/>
                  </a:lnTo>
                  <a:lnTo>
                    <a:pt x="407" y="5889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49;p45">
              <a:extLst>
                <a:ext uri="{FF2B5EF4-FFF2-40B4-BE49-F238E27FC236}">
                  <a16:creationId xmlns:a16="http://schemas.microsoft.com/office/drawing/2014/main" id="{2DE6009C-94BE-19EE-DFCC-832A1EF14700}"/>
                </a:ext>
              </a:extLst>
            </p:cNvPr>
            <p:cNvSpPr/>
            <p:nvPr/>
          </p:nvSpPr>
          <p:spPr>
            <a:xfrm>
              <a:off x="1721775" y="11307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50;p45">
              <a:extLst>
                <a:ext uri="{FF2B5EF4-FFF2-40B4-BE49-F238E27FC236}">
                  <a16:creationId xmlns:a16="http://schemas.microsoft.com/office/drawing/2014/main" id="{24D76EDA-9611-C4FA-F9DD-4303756AE702}"/>
                </a:ext>
              </a:extLst>
            </p:cNvPr>
            <p:cNvSpPr/>
            <p:nvPr/>
          </p:nvSpPr>
          <p:spPr>
            <a:xfrm>
              <a:off x="1721775" y="12173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51;p45">
              <a:extLst>
                <a:ext uri="{FF2B5EF4-FFF2-40B4-BE49-F238E27FC236}">
                  <a16:creationId xmlns:a16="http://schemas.microsoft.com/office/drawing/2014/main" id="{81C5E9BD-D566-5856-82CA-C479904424BB}"/>
                </a:ext>
              </a:extLst>
            </p:cNvPr>
            <p:cNvSpPr/>
            <p:nvPr/>
          </p:nvSpPr>
          <p:spPr>
            <a:xfrm>
              <a:off x="1721775" y="13038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1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52;p45">
              <a:extLst>
                <a:ext uri="{FF2B5EF4-FFF2-40B4-BE49-F238E27FC236}">
                  <a16:creationId xmlns:a16="http://schemas.microsoft.com/office/drawing/2014/main" id="{F125CAC8-56B2-5EA3-B316-7E22BA58F308}"/>
                </a:ext>
              </a:extLst>
            </p:cNvPr>
            <p:cNvSpPr/>
            <p:nvPr/>
          </p:nvSpPr>
          <p:spPr>
            <a:xfrm>
              <a:off x="1721775" y="13904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8"/>
                  </a:lnTo>
                  <a:lnTo>
                    <a:pt x="16678" y="408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2153;p45">
            <a:extLst>
              <a:ext uri="{FF2B5EF4-FFF2-40B4-BE49-F238E27FC236}">
                <a16:creationId xmlns:a16="http://schemas.microsoft.com/office/drawing/2014/main" id="{0E530D0E-45E0-1896-8CC3-A38887712EE8}"/>
              </a:ext>
            </a:extLst>
          </p:cNvPr>
          <p:cNvSpPr/>
          <p:nvPr/>
        </p:nvSpPr>
        <p:spPr>
          <a:xfrm rot="516939">
            <a:off x="8501937" y="3032874"/>
            <a:ext cx="312554" cy="312554"/>
          </a:xfrm>
          <a:custGeom>
            <a:avLst/>
            <a:gdLst/>
            <a:ahLst/>
            <a:cxnLst/>
            <a:rect l="l" t="t" r="r" b="b"/>
            <a:pathLst>
              <a:path w="18823" h="18823" extrusionOk="0">
                <a:moveTo>
                  <a:pt x="6934" y="1"/>
                </a:moveTo>
                <a:lnTo>
                  <a:pt x="6934" y="6933"/>
                </a:lnTo>
                <a:lnTo>
                  <a:pt x="1" y="6933"/>
                </a:lnTo>
                <a:lnTo>
                  <a:pt x="1" y="11890"/>
                </a:lnTo>
                <a:lnTo>
                  <a:pt x="6934" y="11890"/>
                </a:lnTo>
                <a:lnTo>
                  <a:pt x="6934" y="18823"/>
                </a:lnTo>
                <a:lnTo>
                  <a:pt x="11890" y="18823"/>
                </a:lnTo>
                <a:lnTo>
                  <a:pt x="11890" y="11890"/>
                </a:lnTo>
                <a:lnTo>
                  <a:pt x="18823" y="11890"/>
                </a:lnTo>
                <a:lnTo>
                  <a:pt x="18823" y="6933"/>
                </a:lnTo>
                <a:lnTo>
                  <a:pt x="11890" y="6933"/>
                </a:lnTo>
                <a:lnTo>
                  <a:pt x="11890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2154;p45">
            <a:extLst>
              <a:ext uri="{FF2B5EF4-FFF2-40B4-BE49-F238E27FC236}">
                <a16:creationId xmlns:a16="http://schemas.microsoft.com/office/drawing/2014/main" id="{D4C2D2E1-49AA-5338-758A-AF86270AF298}"/>
              </a:ext>
            </a:extLst>
          </p:cNvPr>
          <p:cNvSpPr/>
          <p:nvPr/>
        </p:nvSpPr>
        <p:spPr>
          <a:xfrm rot="1069685">
            <a:off x="5005914" y="4636580"/>
            <a:ext cx="271074" cy="271074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2156;p45">
            <a:extLst>
              <a:ext uri="{FF2B5EF4-FFF2-40B4-BE49-F238E27FC236}">
                <a16:creationId xmlns:a16="http://schemas.microsoft.com/office/drawing/2014/main" id="{FA5ED173-A4FA-96D3-9FB9-17F4DC148E62}"/>
              </a:ext>
            </a:extLst>
          </p:cNvPr>
          <p:cNvSpPr/>
          <p:nvPr/>
        </p:nvSpPr>
        <p:spPr>
          <a:xfrm rot="991083">
            <a:off x="3556190" y="317744"/>
            <a:ext cx="160822" cy="160822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2157;p45">
            <a:extLst>
              <a:ext uri="{FF2B5EF4-FFF2-40B4-BE49-F238E27FC236}">
                <a16:creationId xmlns:a16="http://schemas.microsoft.com/office/drawing/2014/main" id="{6389DB77-4237-1D2E-5A95-AFFD2867AD6C}"/>
              </a:ext>
            </a:extLst>
          </p:cNvPr>
          <p:cNvSpPr/>
          <p:nvPr/>
        </p:nvSpPr>
        <p:spPr>
          <a:xfrm rot="990780">
            <a:off x="544522" y="1541182"/>
            <a:ext cx="200886" cy="200886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12572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1 0.00247 C 0.01597 -0.00308 0.02083 -0.00864 0.02396 -0.01018 C 0.02726 -0.01203 0.02864 -0.01018 0.03003 -0.00802 " pathEditMode="relative" ptsTypes="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076 -0.01698 L 0.01076 -0.01698 " pathEditMode="relative" ptsTypes="AAA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076 -0.01698 L 0.01076 -0.01698 " pathEditMode="relative" ptsTypes="A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1173 L 0.01719 -0.00988 L 0.01719 -0.00988 " pathEditMode="relative" ptsTypes="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076 -0.01698 L 0.01076 -0.01698 " pathEditMode="relative" ptsTypes="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365 -0.01882 L -0.00365 -0.01882 " pathEditMode="relative" ptsTypes="A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365 -0.01882 L -0.00365 -0.01882 " pathEditMode="relative" ptsTypes="AAA">
                                      <p:cBhvr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365 -0.01882 L -0.00365 -0.01882 " pathEditMode="relative" ptsTypes="A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712 -0.00216 L 0.00712 -0.00216 L 0.00712 -0.00216 L 0.01076 -0.00216 " pathEditMode="relative" ptsTypes="AAAAA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712 -0.00432 L 0.00712 -0.00432 " pathEditMode="relative" ptsTypes="AAA">
                                      <p:cBhvr>
                                        <p:cTn id="2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29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3" name="Google Shape;2103;p45"/>
          <p:cNvSpPr txBox="1">
            <a:spLocks noGrp="1"/>
          </p:cNvSpPr>
          <p:nvPr>
            <p:ph type="title"/>
          </p:nvPr>
        </p:nvSpPr>
        <p:spPr>
          <a:xfrm>
            <a:off x="1070142" y="544025"/>
            <a:ext cx="6894202" cy="11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huấn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HS, cha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HS,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GV</a:t>
            </a:r>
            <a:endParaRPr sz="3200" dirty="0"/>
          </a:p>
        </p:txBody>
      </p:sp>
      <p:sp>
        <p:nvSpPr>
          <p:cNvPr id="2104" name="Google Shape;2104;p45"/>
          <p:cNvSpPr txBox="1">
            <a:spLocks noGrp="1"/>
          </p:cNvSpPr>
          <p:nvPr>
            <p:ph type="subTitle" idx="1"/>
          </p:nvPr>
        </p:nvSpPr>
        <p:spPr>
          <a:xfrm rot="-191">
            <a:off x="1011651" y="1539880"/>
            <a:ext cx="7220834" cy="32717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Dạy</a:t>
            </a:r>
            <a:r>
              <a:rPr lang="en-US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 HS </a:t>
            </a:r>
            <a:r>
              <a:rPr lang="en-US" sz="2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cách</a:t>
            </a:r>
            <a:r>
              <a:rPr lang="en-US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học</a:t>
            </a:r>
            <a:r>
              <a:rPr lang="en-US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/</a:t>
            </a:r>
            <a:r>
              <a:rPr lang="en-US" sz="2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xem</a:t>
            </a:r>
            <a:r>
              <a:rPr lang="en-US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 video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Thông</a:t>
            </a:r>
            <a:r>
              <a:rPr lang="en-US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 tin, </a:t>
            </a:r>
            <a:r>
              <a:rPr lang="en-US" sz="2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giải</a:t>
            </a:r>
            <a:r>
              <a:rPr lang="en-US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thích</a:t>
            </a:r>
            <a:r>
              <a:rPr lang="en-US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trao</a:t>
            </a:r>
            <a:r>
              <a:rPr lang="en-US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đổi</a:t>
            </a:r>
            <a:r>
              <a:rPr lang="en-US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thảo</a:t>
            </a:r>
            <a:r>
              <a:rPr lang="en-US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luận</a:t>
            </a:r>
            <a:r>
              <a:rPr lang="en-US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 cha </a:t>
            </a:r>
            <a:r>
              <a:rPr lang="en-US" sz="2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mẹ</a:t>
            </a:r>
            <a:r>
              <a:rPr lang="en-US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 HS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Người</a:t>
            </a:r>
            <a:r>
              <a:rPr lang="en-US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thầy</a:t>
            </a:r>
            <a:r>
              <a:rPr lang="en-US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là</a:t>
            </a:r>
            <a:r>
              <a:rPr lang="en-US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 QUYẾT ĐỊNH! </a:t>
            </a:r>
            <a:r>
              <a:rPr lang="en-US" sz="2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Cần</a:t>
            </a:r>
            <a:r>
              <a:rPr lang="en-US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tập</a:t>
            </a:r>
            <a:r>
              <a:rPr lang="en-US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huấn</a:t>
            </a:r>
            <a:r>
              <a:rPr lang="en-US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cần</a:t>
            </a:r>
            <a:r>
              <a:rPr lang="en-US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tự</a:t>
            </a:r>
            <a:r>
              <a:rPr lang="en-US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học</a:t>
            </a:r>
            <a:r>
              <a:rPr lang="en-US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/</a:t>
            </a:r>
            <a:r>
              <a:rPr lang="en-US" sz="2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huấn</a:t>
            </a:r>
            <a:r>
              <a:rPr lang="en-US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luyện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20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</p:txBody>
      </p:sp>
      <p:grpSp>
        <p:nvGrpSpPr>
          <p:cNvPr id="2106" name="Google Shape;2106;p45"/>
          <p:cNvGrpSpPr/>
          <p:nvPr/>
        </p:nvGrpSpPr>
        <p:grpSpPr>
          <a:xfrm>
            <a:off x="7066509" y="3197717"/>
            <a:ext cx="968838" cy="1042108"/>
            <a:chOff x="6837909" y="1755867"/>
            <a:chExt cx="968838" cy="1042108"/>
          </a:xfrm>
        </p:grpSpPr>
        <p:sp>
          <p:nvSpPr>
            <p:cNvPr id="2107" name="Google Shape;2107;p45"/>
            <p:cNvSpPr/>
            <p:nvPr/>
          </p:nvSpPr>
          <p:spPr>
            <a:xfrm>
              <a:off x="7654482" y="2342079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0" y="1"/>
                    <a:pt x="0" y="711"/>
                    <a:pt x="0" y="1587"/>
                  </a:cubicBezTo>
                  <a:cubicBezTo>
                    <a:pt x="0" y="2464"/>
                    <a:pt x="710" y="3175"/>
                    <a:pt x="1587" y="3175"/>
                  </a:cubicBezTo>
                  <a:cubicBezTo>
                    <a:pt x="2464" y="3175"/>
                    <a:pt x="3174" y="2464"/>
                    <a:pt x="3174" y="1587"/>
                  </a:cubicBezTo>
                  <a:cubicBezTo>
                    <a:pt x="3174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8" name="Google Shape;2108;p45"/>
            <p:cNvGrpSpPr/>
            <p:nvPr/>
          </p:nvGrpSpPr>
          <p:grpSpPr>
            <a:xfrm>
              <a:off x="6837909" y="1755867"/>
              <a:ext cx="968838" cy="1042108"/>
              <a:chOff x="6837909" y="1755867"/>
              <a:chExt cx="968838" cy="1042108"/>
            </a:xfrm>
          </p:grpSpPr>
          <p:grpSp>
            <p:nvGrpSpPr>
              <p:cNvPr id="2109" name="Google Shape;2109;p45"/>
              <p:cNvGrpSpPr/>
              <p:nvPr/>
            </p:nvGrpSpPr>
            <p:grpSpPr>
              <a:xfrm>
                <a:off x="6837909" y="2333090"/>
                <a:ext cx="161339" cy="161294"/>
                <a:chOff x="1778950" y="813300"/>
                <a:chExt cx="89350" cy="89325"/>
              </a:xfrm>
            </p:grpSpPr>
            <p:sp>
              <p:nvSpPr>
                <p:cNvPr id="2110" name="Google Shape;2110;p45"/>
                <p:cNvSpPr/>
                <p:nvPr/>
              </p:nvSpPr>
              <p:spPr>
                <a:xfrm>
                  <a:off x="1783950" y="818275"/>
                  <a:ext cx="79375" cy="3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5" h="1588" extrusionOk="0">
                      <a:moveTo>
                        <a:pt x="1587" y="1"/>
                      </a:moveTo>
                      <a:cubicBezTo>
                        <a:pt x="711" y="1"/>
                        <a:pt x="1" y="711"/>
                        <a:pt x="1" y="1587"/>
                      </a:cubicBezTo>
                      <a:lnTo>
                        <a:pt x="3175" y="1587"/>
                      </a:lnTo>
                      <a:cubicBezTo>
                        <a:pt x="3175" y="711"/>
                        <a:pt x="2464" y="1"/>
                        <a:pt x="158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1" name="Google Shape;2111;p45"/>
                <p:cNvSpPr/>
                <p:nvPr/>
              </p:nvSpPr>
              <p:spPr>
                <a:xfrm>
                  <a:off x="1778950" y="813300"/>
                  <a:ext cx="89350" cy="8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4" h="3573" extrusionOk="0">
                      <a:moveTo>
                        <a:pt x="1787" y="398"/>
                      </a:moveTo>
                      <a:cubicBezTo>
                        <a:pt x="2553" y="398"/>
                        <a:pt x="3176" y="1022"/>
                        <a:pt x="3176" y="1786"/>
                      </a:cubicBezTo>
                      <a:cubicBezTo>
                        <a:pt x="3176" y="2552"/>
                        <a:pt x="2553" y="3174"/>
                        <a:pt x="1787" y="3174"/>
                      </a:cubicBezTo>
                      <a:cubicBezTo>
                        <a:pt x="1022" y="3174"/>
                        <a:pt x="399" y="2552"/>
                        <a:pt x="399" y="1786"/>
                      </a:cubicBezTo>
                      <a:cubicBezTo>
                        <a:pt x="399" y="1022"/>
                        <a:pt x="1022" y="398"/>
                        <a:pt x="1787" y="398"/>
                      </a:cubicBezTo>
                      <a:close/>
                      <a:moveTo>
                        <a:pt x="1787" y="0"/>
                      </a:moveTo>
                      <a:cubicBezTo>
                        <a:pt x="803" y="0"/>
                        <a:pt x="1" y="802"/>
                        <a:pt x="1" y="1786"/>
                      </a:cubicBezTo>
                      <a:cubicBezTo>
                        <a:pt x="1" y="2772"/>
                        <a:pt x="803" y="3572"/>
                        <a:pt x="1787" y="3572"/>
                      </a:cubicBezTo>
                      <a:cubicBezTo>
                        <a:pt x="2772" y="3572"/>
                        <a:pt x="3573" y="2772"/>
                        <a:pt x="3573" y="1786"/>
                      </a:cubicBezTo>
                      <a:cubicBezTo>
                        <a:pt x="3573" y="802"/>
                        <a:pt x="2772" y="0"/>
                        <a:pt x="178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12" name="Google Shape;2112;p45"/>
              <p:cNvSpPr/>
              <p:nvPr/>
            </p:nvSpPr>
            <p:spPr>
              <a:xfrm>
                <a:off x="7241781" y="2333096"/>
                <a:ext cx="161249" cy="161294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3573" extrusionOk="0">
                    <a:moveTo>
                      <a:pt x="1785" y="398"/>
                    </a:moveTo>
                    <a:cubicBezTo>
                      <a:pt x="2551" y="398"/>
                      <a:pt x="3174" y="1022"/>
                      <a:pt x="3174" y="1786"/>
                    </a:cubicBezTo>
                    <a:cubicBezTo>
                      <a:pt x="3174" y="2552"/>
                      <a:pt x="2551" y="3174"/>
                      <a:pt x="1785" y="3174"/>
                    </a:cubicBezTo>
                    <a:cubicBezTo>
                      <a:pt x="1021" y="3174"/>
                      <a:pt x="397" y="2552"/>
                      <a:pt x="397" y="1786"/>
                    </a:cubicBezTo>
                    <a:cubicBezTo>
                      <a:pt x="397" y="1022"/>
                      <a:pt x="1021" y="398"/>
                      <a:pt x="1785" y="398"/>
                    </a:cubicBezTo>
                    <a:close/>
                    <a:moveTo>
                      <a:pt x="1785" y="0"/>
                    </a:moveTo>
                    <a:cubicBezTo>
                      <a:pt x="801" y="0"/>
                      <a:pt x="0" y="802"/>
                      <a:pt x="0" y="1786"/>
                    </a:cubicBezTo>
                    <a:cubicBezTo>
                      <a:pt x="0" y="2772"/>
                      <a:pt x="801" y="3572"/>
                      <a:pt x="1785" y="3572"/>
                    </a:cubicBezTo>
                    <a:cubicBezTo>
                      <a:pt x="2771" y="3572"/>
                      <a:pt x="3571" y="2772"/>
                      <a:pt x="3571" y="1786"/>
                    </a:cubicBezTo>
                    <a:cubicBezTo>
                      <a:pt x="3571" y="802"/>
                      <a:pt x="2771" y="0"/>
                      <a:pt x="17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45"/>
              <p:cNvSpPr/>
              <p:nvPr/>
            </p:nvSpPr>
            <p:spPr>
              <a:xfrm>
                <a:off x="6847002" y="2645618"/>
                <a:ext cx="143327" cy="143327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 extrusionOk="0">
                    <a:moveTo>
                      <a:pt x="1587" y="1"/>
                    </a:moveTo>
                    <a:cubicBezTo>
                      <a:pt x="711" y="1"/>
                      <a:pt x="1" y="711"/>
                      <a:pt x="1" y="1588"/>
                    </a:cubicBezTo>
                    <a:cubicBezTo>
                      <a:pt x="1" y="2464"/>
                      <a:pt x="711" y="3175"/>
                      <a:pt x="1587" y="3175"/>
                    </a:cubicBezTo>
                    <a:cubicBezTo>
                      <a:pt x="2464" y="3175"/>
                      <a:pt x="3175" y="2464"/>
                      <a:pt x="3175" y="1588"/>
                    </a:cubicBezTo>
                    <a:cubicBezTo>
                      <a:pt x="3175" y="711"/>
                      <a:pt x="2464" y="1"/>
                      <a:pt x="15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45"/>
              <p:cNvSpPr/>
              <p:nvPr/>
            </p:nvSpPr>
            <p:spPr>
              <a:xfrm>
                <a:off x="7250719" y="2645618"/>
                <a:ext cx="143327" cy="143327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 extrusionOk="0">
                    <a:moveTo>
                      <a:pt x="1587" y="1"/>
                    </a:moveTo>
                    <a:cubicBezTo>
                      <a:pt x="711" y="1"/>
                      <a:pt x="1" y="711"/>
                      <a:pt x="1" y="1588"/>
                    </a:cubicBezTo>
                    <a:cubicBezTo>
                      <a:pt x="1" y="2464"/>
                      <a:pt x="711" y="3175"/>
                      <a:pt x="1587" y="3175"/>
                    </a:cubicBezTo>
                    <a:cubicBezTo>
                      <a:pt x="2464" y="3175"/>
                      <a:pt x="3175" y="2464"/>
                      <a:pt x="3175" y="1588"/>
                    </a:cubicBezTo>
                    <a:cubicBezTo>
                      <a:pt x="3175" y="711"/>
                      <a:pt x="2464" y="1"/>
                      <a:pt x="15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45"/>
              <p:cNvSpPr/>
              <p:nvPr/>
            </p:nvSpPr>
            <p:spPr>
              <a:xfrm>
                <a:off x="7645498" y="2636635"/>
                <a:ext cx="161249" cy="161339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3574" extrusionOk="0">
                    <a:moveTo>
                      <a:pt x="1787" y="399"/>
                    </a:moveTo>
                    <a:cubicBezTo>
                      <a:pt x="2551" y="399"/>
                      <a:pt x="3174" y="1021"/>
                      <a:pt x="3174" y="1787"/>
                    </a:cubicBezTo>
                    <a:cubicBezTo>
                      <a:pt x="3174" y="2553"/>
                      <a:pt x="2551" y="3175"/>
                      <a:pt x="1787" y="3175"/>
                    </a:cubicBezTo>
                    <a:cubicBezTo>
                      <a:pt x="1021" y="3175"/>
                      <a:pt x="398" y="2553"/>
                      <a:pt x="398" y="1787"/>
                    </a:cubicBezTo>
                    <a:cubicBezTo>
                      <a:pt x="398" y="1021"/>
                      <a:pt x="1021" y="399"/>
                      <a:pt x="1787" y="399"/>
                    </a:cubicBezTo>
                    <a:close/>
                    <a:moveTo>
                      <a:pt x="1787" y="1"/>
                    </a:moveTo>
                    <a:cubicBezTo>
                      <a:pt x="801" y="1"/>
                      <a:pt x="0" y="802"/>
                      <a:pt x="0" y="1787"/>
                    </a:cubicBezTo>
                    <a:cubicBezTo>
                      <a:pt x="0" y="2771"/>
                      <a:pt x="801" y="3573"/>
                      <a:pt x="1787" y="3573"/>
                    </a:cubicBezTo>
                    <a:cubicBezTo>
                      <a:pt x="2771" y="3573"/>
                      <a:pt x="3572" y="2771"/>
                      <a:pt x="3572" y="1787"/>
                    </a:cubicBezTo>
                    <a:cubicBezTo>
                      <a:pt x="3572" y="802"/>
                      <a:pt x="2771" y="1"/>
                      <a:pt x="17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45"/>
              <p:cNvSpPr/>
              <p:nvPr/>
            </p:nvSpPr>
            <p:spPr>
              <a:xfrm>
                <a:off x="7654482" y="1755867"/>
                <a:ext cx="143327" cy="143327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 extrusionOk="0">
                    <a:moveTo>
                      <a:pt x="1587" y="1"/>
                    </a:moveTo>
                    <a:cubicBezTo>
                      <a:pt x="710" y="1"/>
                      <a:pt x="0" y="711"/>
                      <a:pt x="0" y="1587"/>
                    </a:cubicBezTo>
                    <a:cubicBezTo>
                      <a:pt x="0" y="2464"/>
                      <a:pt x="710" y="3175"/>
                      <a:pt x="1587" y="3175"/>
                    </a:cubicBezTo>
                    <a:cubicBezTo>
                      <a:pt x="2464" y="3175"/>
                      <a:pt x="3174" y="2464"/>
                      <a:pt x="3174" y="1587"/>
                    </a:cubicBezTo>
                    <a:cubicBezTo>
                      <a:pt x="3174" y="711"/>
                      <a:pt x="2464" y="1"/>
                      <a:pt x="15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45"/>
              <p:cNvSpPr/>
              <p:nvPr/>
            </p:nvSpPr>
            <p:spPr>
              <a:xfrm>
                <a:off x="7250719" y="2059406"/>
                <a:ext cx="143327" cy="143327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 extrusionOk="0">
                    <a:moveTo>
                      <a:pt x="1587" y="1"/>
                    </a:moveTo>
                    <a:cubicBezTo>
                      <a:pt x="711" y="1"/>
                      <a:pt x="1" y="711"/>
                      <a:pt x="1" y="1588"/>
                    </a:cubicBezTo>
                    <a:cubicBezTo>
                      <a:pt x="1" y="2464"/>
                      <a:pt x="711" y="3175"/>
                      <a:pt x="1587" y="3175"/>
                    </a:cubicBezTo>
                    <a:cubicBezTo>
                      <a:pt x="2464" y="3175"/>
                      <a:pt x="3175" y="2464"/>
                      <a:pt x="3175" y="1588"/>
                    </a:cubicBezTo>
                    <a:cubicBezTo>
                      <a:pt x="3175" y="711"/>
                      <a:pt x="2464" y="1"/>
                      <a:pt x="15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45"/>
              <p:cNvSpPr/>
              <p:nvPr/>
            </p:nvSpPr>
            <p:spPr>
              <a:xfrm>
                <a:off x="7645498" y="2050422"/>
                <a:ext cx="161249" cy="161339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3574" extrusionOk="0">
                    <a:moveTo>
                      <a:pt x="1787" y="399"/>
                    </a:moveTo>
                    <a:cubicBezTo>
                      <a:pt x="2551" y="399"/>
                      <a:pt x="3174" y="1021"/>
                      <a:pt x="3174" y="1787"/>
                    </a:cubicBezTo>
                    <a:cubicBezTo>
                      <a:pt x="3174" y="2553"/>
                      <a:pt x="2551" y="3175"/>
                      <a:pt x="1787" y="3175"/>
                    </a:cubicBezTo>
                    <a:cubicBezTo>
                      <a:pt x="1021" y="3175"/>
                      <a:pt x="398" y="2553"/>
                      <a:pt x="398" y="1787"/>
                    </a:cubicBezTo>
                    <a:cubicBezTo>
                      <a:pt x="398" y="1021"/>
                      <a:pt x="1021" y="399"/>
                      <a:pt x="1787" y="399"/>
                    </a:cubicBezTo>
                    <a:close/>
                    <a:moveTo>
                      <a:pt x="1787" y="1"/>
                    </a:moveTo>
                    <a:cubicBezTo>
                      <a:pt x="801" y="1"/>
                      <a:pt x="0" y="802"/>
                      <a:pt x="0" y="1787"/>
                    </a:cubicBezTo>
                    <a:cubicBezTo>
                      <a:pt x="0" y="2771"/>
                      <a:pt x="801" y="3573"/>
                      <a:pt x="1787" y="3573"/>
                    </a:cubicBezTo>
                    <a:cubicBezTo>
                      <a:pt x="2771" y="3573"/>
                      <a:pt x="3572" y="2771"/>
                      <a:pt x="3572" y="1787"/>
                    </a:cubicBezTo>
                    <a:cubicBezTo>
                      <a:pt x="3572" y="802"/>
                      <a:pt x="2771" y="1"/>
                      <a:pt x="17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1773;p40">
            <a:extLst>
              <a:ext uri="{FF2B5EF4-FFF2-40B4-BE49-F238E27FC236}">
                <a16:creationId xmlns:a16="http://schemas.microsoft.com/office/drawing/2014/main" id="{3C585896-C1F6-9F88-4D41-40D9D0207A42}"/>
              </a:ext>
            </a:extLst>
          </p:cNvPr>
          <p:cNvSpPr txBox="1"/>
          <p:nvPr/>
        </p:nvSpPr>
        <p:spPr>
          <a:xfrm>
            <a:off x="693499" y="406651"/>
            <a:ext cx="246608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#</a:t>
            </a:r>
            <a:r>
              <a:rPr lang="en" sz="1000" dirty="0" err="1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lophocdaonguoc</a:t>
            </a:r>
            <a:endParaRPr sz="1000" dirty="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" name="Google Shape;2105;p45">
            <a:extLst>
              <a:ext uri="{FF2B5EF4-FFF2-40B4-BE49-F238E27FC236}">
                <a16:creationId xmlns:a16="http://schemas.microsoft.com/office/drawing/2014/main" id="{AC24CA20-8832-FA57-0D9D-584EE0021711}"/>
              </a:ext>
            </a:extLst>
          </p:cNvPr>
          <p:cNvSpPr/>
          <p:nvPr/>
        </p:nvSpPr>
        <p:spPr>
          <a:xfrm>
            <a:off x="8549550" y="1242725"/>
            <a:ext cx="312581" cy="321520"/>
          </a:xfrm>
          <a:custGeom>
            <a:avLst/>
            <a:gdLst/>
            <a:ahLst/>
            <a:cxnLst/>
            <a:rect l="l" t="t" r="r" b="b"/>
            <a:pathLst>
              <a:path w="10001" h="10287" extrusionOk="0">
                <a:moveTo>
                  <a:pt x="10001" y="3715"/>
                </a:moveTo>
                <a:lnTo>
                  <a:pt x="0" y="0"/>
                </a:lnTo>
                <a:lnTo>
                  <a:pt x="3857" y="10287"/>
                </a:lnTo>
                <a:lnTo>
                  <a:pt x="5810" y="5905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" name="Google Shape;2119;p45">
            <a:extLst>
              <a:ext uri="{FF2B5EF4-FFF2-40B4-BE49-F238E27FC236}">
                <a16:creationId xmlns:a16="http://schemas.microsoft.com/office/drawing/2014/main" id="{606C2ACE-FAB0-17C7-B161-8E40A1ABB45E}"/>
              </a:ext>
            </a:extLst>
          </p:cNvPr>
          <p:cNvGrpSpPr/>
          <p:nvPr/>
        </p:nvGrpSpPr>
        <p:grpSpPr>
          <a:xfrm>
            <a:off x="6296016" y="540011"/>
            <a:ext cx="940598" cy="630916"/>
            <a:chOff x="9590916" y="4186286"/>
            <a:chExt cx="940598" cy="630916"/>
          </a:xfrm>
        </p:grpSpPr>
        <p:sp>
          <p:nvSpPr>
            <p:cNvPr id="5" name="Google Shape;2120;p45">
              <a:extLst>
                <a:ext uri="{FF2B5EF4-FFF2-40B4-BE49-F238E27FC236}">
                  <a16:creationId xmlns:a16="http://schemas.microsoft.com/office/drawing/2014/main" id="{84365FFD-E514-EBC3-EE31-83BB46F32F07}"/>
                </a:ext>
              </a:extLst>
            </p:cNvPr>
            <p:cNvSpPr/>
            <p:nvPr/>
          </p:nvSpPr>
          <p:spPr>
            <a:xfrm>
              <a:off x="9906338" y="4501716"/>
              <a:ext cx="309740" cy="309740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0" y="1"/>
                  </a:moveTo>
                  <a:lnTo>
                    <a:pt x="0" y="10726"/>
                  </a:lnTo>
                  <a:lnTo>
                    <a:pt x="8937" y="10726"/>
                  </a:lnTo>
                  <a:cubicBezTo>
                    <a:pt x="9924" y="10726"/>
                    <a:pt x="10725" y="9925"/>
                    <a:pt x="10725" y="8938"/>
                  </a:cubicBezTo>
                  <a:lnTo>
                    <a:pt x="107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121;p45">
              <a:extLst>
                <a:ext uri="{FF2B5EF4-FFF2-40B4-BE49-F238E27FC236}">
                  <a16:creationId xmlns:a16="http://schemas.microsoft.com/office/drawing/2014/main" id="{7BA26F17-8C50-C0EF-4632-0194D7FE6F17}"/>
                </a:ext>
              </a:extLst>
            </p:cNvPr>
            <p:cNvSpPr/>
            <p:nvPr/>
          </p:nvSpPr>
          <p:spPr>
            <a:xfrm>
              <a:off x="10216050" y="4192004"/>
              <a:ext cx="309740" cy="309740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0" y="1"/>
                  </a:moveTo>
                  <a:lnTo>
                    <a:pt x="0" y="10726"/>
                  </a:lnTo>
                  <a:lnTo>
                    <a:pt x="8937" y="10726"/>
                  </a:lnTo>
                  <a:cubicBezTo>
                    <a:pt x="9924" y="10726"/>
                    <a:pt x="10725" y="9925"/>
                    <a:pt x="10725" y="8938"/>
                  </a:cubicBezTo>
                  <a:lnTo>
                    <a:pt x="107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122;p45">
              <a:extLst>
                <a:ext uri="{FF2B5EF4-FFF2-40B4-BE49-F238E27FC236}">
                  <a16:creationId xmlns:a16="http://schemas.microsoft.com/office/drawing/2014/main" id="{5F85935C-1A42-A08E-24D7-741589A75345}"/>
                </a:ext>
              </a:extLst>
            </p:cNvPr>
            <p:cNvSpPr/>
            <p:nvPr/>
          </p:nvSpPr>
          <p:spPr>
            <a:xfrm>
              <a:off x="9906345" y="4652513"/>
              <a:ext cx="158913" cy="158913"/>
            </a:xfrm>
            <a:custGeom>
              <a:avLst/>
              <a:gdLst/>
              <a:ahLst/>
              <a:cxnLst/>
              <a:rect l="l" t="t" r="r" b="b"/>
              <a:pathLst>
                <a:path w="5503" h="5503" extrusionOk="0">
                  <a:moveTo>
                    <a:pt x="0" y="0"/>
                  </a:moveTo>
                  <a:lnTo>
                    <a:pt x="0" y="5503"/>
                  </a:lnTo>
                  <a:lnTo>
                    <a:pt x="5503" y="5503"/>
                  </a:lnTo>
                  <a:lnTo>
                    <a:pt x="5503" y="918"/>
                  </a:lnTo>
                  <a:cubicBezTo>
                    <a:pt x="5503" y="411"/>
                    <a:pt x="5093" y="0"/>
                    <a:pt x="4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123;p45">
              <a:extLst>
                <a:ext uri="{FF2B5EF4-FFF2-40B4-BE49-F238E27FC236}">
                  <a16:creationId xmlns:a16="http://schemas.microsoft.com/office/drawing/2014/main" id="{36998707-12B1-8494-C958-68E0887C01FE}"/>
                </a:ext>
              </a:extLst>
            </p:cNvPr>
            <p:cNvSpPr/>
            <p:nvPr/>
          </p:nvSpPr>
          <p:spPr>
            <a:xfrm>
              <a:off x="10279904" y="4255852"/>
              <a:ext cx="182044" cy="182044"/>
            </a:xfrm>
            <a:custGeom>
              <a:avLst/>
              <a:gdLst/>
              <a:ahLst/>
              <a:cxnLst/>
              <a:rect l="l" t="t" r="r" b="b"/>
              <a:pathLst>
                <a:path w="6304" h="6304" extrusionOk="0">
                  <a:moveTo>
                    <a:pt x="3152" y="1"/>
                  </a:moveTo>
                  <a:cubicBezTo>
                    <a:pt x="1411" y="1"/>
                    <a:pt x="0" y="1412"/>
                    <a:pt x="0" y="3152"/>
                  </a:cubicBezTo>
                  <a:cubicBezTo>
                    <a:pt x="0" y="4893"/>
                    <a:pt x="1411" y="6304"/>
                    <a:pt x="3152" y="6304"/>
                  </a:cubicBezTo>
                  <a:cubicBezTo>
                    <a:pt x="4892" y="6304"/>
                    <a:pt x="6303" y="4893"/>
                    <a:pt x="6303" y="3152"/>
                  </a:cubicBezTo>
                  <a:cubicBezTo>
                    <a:pt x="6303" y="1412"/>
                    <a:pt x="4892" y="1"/>
                    <a:pt x="31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124;p45">
              <a:extLst>
                <a:ext uri="{FF2B5EF4-FFF2-40B4-BE49-F238E27FC236}">
                  <a16:creationId xmlns:a16="http://schemas.microsoft.com/office/drawing/2014/main" id="{93DBEB52-E360-AA63-8C69-FBA74C7EB4F4}"/>
                </a:ext>
              </a:extLst>
            </p:cNvPr>
            <p:cNvSpPr/>
            <p:nvPr/>
          </p:nvSpPr>
          <p:spPr>
            <a:xfrm>
              <a:off x="9906345" y="4192004"/>
              <a:ext cx="309740" cy="309740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0" y="1"/>
                  </a:moveTo>
                  <a:lnTo>
                    <a:pt x="0" y="8938"/>
                  </a:lnTo>
                  <a:cubicBezTo>
                    <a:pt x="0" y="9925"/>
                    <a:pt x="801" y="10726"/>
                    <a:pt x="1788" y="10726"/>
                  </a:cubicBezTo>
                  <a:lnTo>
                    <a:pt x="10725" y="10726"/>
                  </a:lnTo>
                  <a:lnTo>
                    <a:pt x="107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125;p45">
              <a:extLst>
                <a:ext uri="{FF2B5EF4-FFF2-40B4-BE49-F238E27FC236}">
                  <a16:creationId xmlns:a16="http://schemas.microsoft.com/office/drawing/2014/main" id="{37FDA774-D90B-663A-A8C8-BBB4D4B8B232}"/>
                </a:ext>
              </a:extLst>
            </p:cNvPr>
            <p:cNvSpPr/>
            <p:nvPr/>
          </p:nvSpPr>
          <p:spPr>
            <a:xfrm>
              <a:off x="9596663" y="4192004"/>
              <a:ext cx="309740" cy="309740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0" y="1"/>
                  </a:moveTo>
                  <a:lnTo>
                    <a:pt x="0" y="10726"/>
                  </a:lnTo>
                  <a:lnTo>
                    <a:pt x="8937" y="10726"/>
                  </a:lnTo>
                  <a:cubicBezTo>
                    <a:pt x="9924" y="10726"/>
                    <a:pt x="10725" y="9925"/>
                    <a:pt x="10725" y="8938"/>
                  </a:cubicBezTo>
                  <a:lnTo>
                    <a:pt x="107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126;p45">
              <a:extLst>
                <a:ext uri="{FF2B5EF4-FFF2-40B4-BE49-F238E27FC236}">
                  <a16:creationId xmlns:a16="http://schemas.microsoft.com/office/drawing/2014/main" id="{3163D10E-4B6E-3F4F-8A44-3CA0D5113DF7}"/>
                </a:ext>
              </a:extLst>
            </p:cNvPr>
            <p:cNvSpPr/>
            <p:nvPr/>
          </p:nvSpPr>
          <p:spPr>
            <a:xfrm>
              <a:off x="9900599" y="4186286"/>
              <a:ext cx="321204" cy="321204"/>
            </a:xfrm>
            <a:custGeom>
              <a:avLst/>
              <a:gdLst/>
              <a:ahLst/>
              <a:cxnLst/>
              <a:rect l="l" t="t" r="r" b="b"/>
              <a:pathLst>
                <a:path w="11123" h="11123" extrusionOk="0">
                  <a:moveTo>
                    <a:pt x="10726" y="397"/>
                  </a:moveTo>
                  <a:lnTo>
                    <a:pt x="10726" y="10724"/>
                  </a:lnTo>
                  <a:lnTo>
                    <a:pt x="399" y="10724"/>
                  </a:lnTo>
                  <a:lnTo>
                    <a:pt x="399" y="397"/>
                  </a:lnTo>
                  <a:close/>
                  <a:moveTo>
                    <a:pt x="0" y="0"/>
                  </a:moveTo>
                  <a:lnTo>
                    <a:pt x="0" y="11122"/>
                  </a:lnTo>
                  <a:lnTo>
                    <a:pt x="11123" y="11122"/>
                  </a:lnTo>
                  <a:lnTo>
                    <a:pt x="11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127;p45">
              <a:extLst>
                <a:ext uri="{FF2B5EF4-FFF2-40B4-BE49-F238E27FC236}">
                  <a16:creationId xmlns:a16="http://schemas.microsoft.com/office/drawing/2014/main" id="{EB0CAA90-3644-EA88-5A53-339B5DC1B847}"/>
                </a:ext>
              </a:extLst>
            </p:cNvPr>
            <p:cNvSpPr/>
            <p:nvPr/>
          </p:nvSpPr>
          <p:spPr>
            <a:xfrm>
              <a:off x="9900599" y="4495968"/>
              <a:ext cx="321204" cy="321233"/>
            </a:xfrm>
            <a:custGeom>
              <a:avLst/>
              <a:gdLst/>
              <a:ahLst/>
              <a:cxnLst/>
              <a:rect l="l" t="t" r="r" b="b"/>
              <a:pathLst>
                <a:path w="11123" h="11124" extrusionOk="0">
                  <a:moveTo>
                    <a:pt x="10726" y="398"/>
                  </a:moveTo>
                  <a:lnTo>
                    <a:pt x="10726" y="10725"/>
                  </a:lnTo>
                  <a:lnTo>
                    <a:pt x="399" y="10725"/>
                  </a:lnTo>
                  <a:lnTo>
                    <a:pt x="399" y="398"/>
                  </a:lnTo>
                  <a:close/>
                  <a:moveTo>
                    <a:pt x="0" y="0"/>
                  </a:moveTo>
                  <a:lnTo>
                    <a:pt x="0" y="11124"/>
                  </a:lnTo>
                  <a:lnTo>
                    <a:pt x="11123" y="11124"/>
                  </a:lnTo>
                  <a:lnTo>
                    <a:pt x="11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128;p45">
              <a:extLst>
                <a:ext uri="{FF2B5EF4-FFF2-40B4-BE49-F238E27FC236}">
                  <a16:creationId xmlns:a16="http://schemas.microsoft.com/office/drawing/2014/main" id="{6D713EFD-16A7-8B74-1F38-5908B959ED45}"/>
                </a:ext>
              </a:extLst>
            </p:cNvPr>
            <p:cNvSpPr/>
            <p:nvPr/>
          </p:nvSpPr>
          <p:spPr>
            <a:xfrm>
              <a:off x="10210310" y="4186286"/>
              <a:ext cx="321204" cy="321204"/>
            </a:xfrm>
            <a:custGeom>
              <a:avLst/>
              <a:gdLst/>
              <a:ahLst/>
              <a:cxnLst/>
              <a:rect l="l" t="t" r="r" b="b"/>
              <a:pathLst>
                <a:path w="11123" h="11123" extrusionOk="0">
                  <a:moveTo>
                    <a:pt x="10725" y="397"/>
                  </a:moveTo>
                  <a:lnTo>
                    <a:pt x="10725" y="10724"/>
                  </a:lnTo>
                  <a:lnTo>
                    <a:pt x="399" y="10724"/>
                  </a:lnTo>
                  <a:lnTo>
                    <a:pt x="399" y="397"/>
                  </a:lnTo>
                  <a:close/>
                  <a:moveTo>
                    <a:pt x="1" y="0"/>
                  </a:moveTo>
                  <a:lnTo>
                    <a:pt x="1" y="11122"/>
                  </a:lnTo>
                  <a:lnTo>
                    <a:pt x="11123" y="11122"/>
                  </a:lnTo>
                  <a:lnTo>
                    <a:pt x="11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129;p45">
              <a:extLst>
                <a:ext uri="{FF2B5EF4-FFF2-40B4-BE49-F238E27FC236}">
                  <a16:creationId xmlns:a16="http://schemas.microsoft.com/office/drawing/2014/main" id="{D2DFB858-496E-38E2-4E6C-96552699D5E4}"/>
                </a:ext>
              </a:extLst>
            </p:cNvPr>
            <p:cNvSpPr/>
            <p:nvPr/>
          </p:nvSpPr>
          <p:spPr>
            <a:xfrm>
              <a:off x="9590916" y="4186286"/>
              <a:ext cx="321204" cy="321204"/>
            </a:xfrm>
            <a:custGeom>
              <a:avLst/>
              <a:gdLst/>
              <a:ahLst/>
              <a:cxnLst/>
              <a:rect l="l" t="t" r="r" b="b"/>
              <a:pathLst>
                <a:path w="11123" h="11123" extrusionOk="0">
                  <a:moveTo>
                    <a:pt x="10724" y="397"/>
                  </a:moveTo>
                  <a:lnTo>
                    <a:pt x="10724" y="10724"/>
                  </a:lnTo>
                  <a:lnTo>
                    <a:pt x="398" y="10724"/>
                  </a:lnTo>
                  <a:lnTo>
                    <a:pt x="398" y="397"/>
                  </a:lnTo>
                  <a:close/>
                  <a:moveTo>
                    <a:pt x="0" y="0"/>
                  </a:moveTo>
                  <a:lnTo>
                    <a:pt x="0" y="11122"/>
                  </a:lnTo>
                  <a:lnTo>
                    <a:pt x="11123" y="11122"/>
                  </a:lnTo>
                  <a:lnTo>
                    <a:pt x="11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2130;p45">
            <a:extLst>
              <a:ext uri="{FF2B5EF4-FFF2-40B4-BE49-F238E27FC236}">
                <a16:creationId xmlns:a16="http://schemas.microsoft.com/office/drawing/2014/main" id="{69C94E25-A822-AA81-BE8D-D0BA91D48B73}"/>
              </a:ext>
            </a:extLst>
          </p:cNvPr>
          <p:cNvGrpSpPr/>
          <p:nvPr/>
        </p:nvGrpSpPr>
        <p:grpSpPr>
          <a:xfrm>
            <a:off x="289510" y="4572798"/>
            <a:ext cx="2180480" cy="407940"/>
            <a:chOff x="3667675" y="3227975"/>
            <a:chExt cx="1117450" cy="209050"/>
          </a:xfrm>
        </p:grpSpPr>
        <p:sp>
          <p:nvSpPr>
            <p:cNvPr id="16" name="Google Shape;2131;p45">
              <a:extLst>
                <a:ext uri="{FF2B5EF4-FFF2-40B4-BE49-F238E27FC236}">
                  <a16:creationId xmlns:a16="http://schemas.microsoft.com/office/drawing/2014/main" id="{516CCAB7-7F0B-48DE-6881-56D4E7336173}"/>
                </a:ext>
              </a:extLst>
            </p:cNvPr>
            <p:cNvSpPr/>
            <p:nvPr/>
          </p:nvSpPr>
          <p:spPr>
            <a:xfrm>
              <a:off x="3677625" y="3238075"/>
              <a:ext cx="81550" cy="81525"/>
            </a:xfrm>
            <a:custGeom>
              <a:avLst/>
              <a:gdLst/>
              <a:ahLst/>
              <a:cxnLst/>
              <a:rect l="l" t="t" r="r" b="b"/>
              <a:pathLst>
                <a:path w="3262" h="3261" extrusionOk="0">
                  <a:moveTo>
                    <a:pt x="1630" y="0"/>
                  </a:moveTo>
                  <a:cubicBezTo>
                    <a:pt x="732" y="0"/>
                    <a:pt x="0" y="731"/>
                    <a:pt x="0" y="1630"/>
                  </a:cubicBezTo>
                  <a:cubicBezTo>
                    <a:pt x="0" y="2530"/>
                    <a:pt x="732" y="3260"/>
                    <a:pt x="1630" y="3260"/>
                  </a:cubicBezTo>
                  <a:cubicBezTo>
                    <a:pt x="2530" y="3260"/>
                    <a:pt x="3261" y="2530"/>
                    <a:pt x="3261" y="1630"/>
                  </a:cubicBezTo>
                  <a:cubicBezTo>
                    <a:pt x="3261" y="732"/>
                    <a:pt x="2530" y="0"/>
                    <a:pt x="16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32;p45">
              <a:extLst>
                <a:ext uri="{FF2B5EF4-FFF2-40B4-BE49-F238E27FC236}">
                  <a16:creationId xmlns:a16="http://schemas.microsoft.com/office/drawing/2014/main" id="{D1BDDE1E-9751-12D2-50BB-AAD632CA59D5}"/>
                </a:ext>
              </a:extLst>
            </p:cNvPr>
            <p:cNvSpPr/>
            <p:nvPr/>
          </p:nvSpPr>
          <p:spPr>
            <a:xfrm>
              <a:off x="3739475" y="3237975"/>
              <a:ext cx="973725" cy="189075"/>
            </a:xfrm>
            <a:custGeom>
              <a:avLst/>
              <a:gdLst/>
              <a:ahLst/>
              <a:cxnLst/>
              <a:rect l="l" t="t" r="r" b="b"/>
              <a:pathLst>
                <a:path w="38949" h="7563" extrusionOk="0">
                  <a:moveTo>
                    <a:pt x="12705" y="0"/>
                  </a:moveTo>
                  <a:cubicBezTo>
                    <a:pt x="10220" y="0"/>
                    <a:pt x="8959" y="1602"/>
                    <a:pt x="8038" y="2773"/>
                  </a:cubicBezTo>
                  <a:cubicBezTo>
                    <a:pt x="7226" y="3804"/>
                    <a:pt x="6798" y="4300"/>
                    <a:pt x="5936" y="4300"/>
                  </a:cubicBezTo>
                  <a:cubicBezTo>
                    <a:pt x="5074" y="4300"/>
                    <a:pt x="4645" y="3804"/>
                    <a:pt x="3834" y="2773"/>
                  </a:cubicBezTo>
                  <a:cubicBezTo>
                    <a:pt x="3108" y="1850"/>
                    <a:pt x="2169" y="660"/>
                    <a:pt x="587" y="197"/>
                  </a:cubicBezTo>
                  <a:lnTo>
                    <a:pt x="587" y="197"/>
                  </a:lnTo>
                  <a:cubicBezTo>
                    <a:pt x="956" y="564"/>
                    <a:pt x="1186" y="1073"/>
                    <a:pt x="1186" y="1634"/>
                  </a:cubicBezTo>
                  <a:cubicBezTo>
                    <a:pt x="1186" y="2452"/>
                    <a:pt x="699" y="3157"/>
                    <a:pt x="1" y="3478"/>
                  </a:cubicBezTo>
                  <a:cubicBezTo>
                    <a:pt x="406" y="3715"/>
                    <a:pt x="763" y="4149"/>
                    <a:pt x="1269" y="4791"/>
                  </a:cubicBezTo>
                  <a:cubicBezTo>
                    <a:pt x="2190" y="5962"/>
                    <a:pt x="3452" y="7563"/>
                    <a:pt x="5936" y="7563"/>
                  </a:cubicBezTo>
                  <a:cubicBezTo>
                    <a:pt x="8420" y="7563"/>
                    <a:pt x="9682" y="5962"/>
                    <a:pt x="10603" y="4791"/>
                  </a:cubicBezTo>
                  <a:cubicBezTo>
                    <a:pt x="11415" y="3760"/>
                    <a:pt x="11843" y="3264"/>
                    <a:pt x="12705" y="3264"/>
                  </a:cubicBezTo>
                  <a:cubicBezTo>
                    <a:pt x="13566" y="3264"/>
                    <a:pt x="13995" y="3760"/>
                    <a:pt x="14808" y="4791"/>
                  </a:cubicBezTo>
                  <a:cubicBezTo>
                    <a:pt x="15728" y="5962"/>
                    <a:pt x="16990" y="7563"/>
                    <a:pt x="19474" y="7563"/>
                  </a:cubicBezTo>
                  <a:cubicBezTo>
                    <a:pt x="21958" y="7563"/>
                    <a:pt x="23220" y="5962"/>
                    <a:pt x="24141" y="4791"/>
                  </a:cubicBezTo>
                  <a:cubicBezTo>
                    <a:pt x="24953" y="3760"/>
                    <a:pt x="25382" y="3264"/>
                    <a:pt x="26243" y="3264"/>
                  </a:cubicBezTo>
                  <a:cubicBezTo>
                    <a:pt x="27105" y="3264"/>
                    <a:pt x="27534" y="3760"/>
                    <a:pt x="28346" y="4791"/>
                  </a:cubicBezTo>
                  <a:cubicBezTo>
                    <a:pt x="29267" y="5962"/>
                    <a:pt x="30528" y="7563"/>
                    <a:pt x="33013" y="7563"/>
                  </a:cubicBezTo>
                  <a:cubicBezTo>
                    <a:pt x="35498" y="7563"/>
                    <a:pt x="36759" y="5962"/>
                    <a:pt x="37680" y="4791"/>
                  </a:cubicBezTo>
                  <a:cubicBezTo>
                    <a:pt x="38186" y="4149"/>
                    <a:pt x="38543" y="3715"/>
                    <a:pt x="38949" y="3478"/>
                  </a:cubicBezTo>
                  <a:cubicBezTo>
                    <a:pt x="38250" y="3157"/>
                    <a:pt x="37764" y="2451"/>
                    <a:pt x="37764" y="1632"/>
                  </a:cubicBezTo>
                  <a:cubicBezTo>
                    <a:pt x="37764" y="1073"/>
                    <a:pt x="37990" y="566"/>
                    <a:pt x="38357" y="199"/>
                  </a:cubicBezTo>
                  <a:lnTo>
                    <a:pt x="38357" y="199"/>
                  </a:lnTo>
                  <a:cubicBezTo>
                    <a:pt x="36778" y="662"/>
                    <a:pt x="35841" y="1851"/>
                    <a:pt x="35115" y="2773"/>
                  </a:cubicBezTo>
                  <a:cubicBezTo>
                    <a:pt x="34304" y="3804"/>
                    <a:pt x="33875" y="4300"/>
                    <a:pt x="33013" y="4300"/>
                  </a:cubicBezTo>
                  <a:cubicBezTo>
                    <a:pt x="32152" y="4300"/>
                    <a:pt x="31723" y="3804"/>
                    <a:pt x="30910" y="2773"/>
                  </a:cubicBezTo>
                  <a:cubicBezTo>
                    <a:pt x="29990" y="1602"/>
                    <a:pt x="28728" y="0"/>
                    <a:pt x="26243" y="0"/>
                  </a:cubicBezTo>
                  <a:cubicBezTo>
                    <a:pt x="23759" y="0"/>
                    <a:pt x="22498" y="1602"/>
                    <a:pt x="21576" y="2773"/>
                  </a:cubicBezTo>
                  <a:cubicBezTo>
                    <a:pt x="20765" y="3804"/>
                    <a:pt x="20336" y="4300"/>
                    <a:pt x="19474" y="4300"/>
                  </a:cubicBezTo>
                  <a:cubicBezTo>
                    <a:pt x="18612" y="4300"/>
                    <a:pt x="18183" y="3804"/>
                    <a:pt x="17372" y="2773"/>
                  </a:cubicBezTo>
                  <a:cubicBezTo>
                    <a:pt x="16450" y="1602"/>
                    <a:pt x="15190" y="0"/>
                    <a:pt x="127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33;p45">
              <a:extLst>
                <a:ext uri="{FF2B5EF4-FFF2-40B4-BE49-F238E27FC236}">
                  <a16:creationId xmlns:a16="http://schemas.microsoft.com/office/drawing/2014/main" id="{87FAE216-8928-F007-28B9-68696E986E59}"/>
                </a:ext>
              </a:extLst>
            </p:cNvPr>
            <p:cNvSpPr/>
            <p:nvPr/>
          </p:nvSpPr>
          <p:spPr>
            <a:xfrm>
              <a:off x="4693475" y="3237950"/>
              <a:ext cx="81700" cy="81675"/>
            </a:xfrm>
            <a:custGeom>
              <a:avLst/>
              <a:gdLst/>
              <a:ahLst/>
              <a:cxnLst/>
              <a:rect l="l" t="t" r="r" b="b"/>
              <a:pathLst>
                <a:path w="3268" h="3267" extrusionOk="0">
                  <a:moveTo>
                    <a:pt x="1635" y="0"/>
                  </a:moveTo>
                  <a:cubicBezTo>
                    <a:pt x="1631" y="1"/>
                    <a:pt x="1627" y="1"/>
                    <a:pt x="1622" y="1"/>
                  </a:cubicBezTo>
                  <a:cubicBezTo>
                    <a:pt x="1615" y="1"/>
                    <a:pt x="1607" y="2"/>
                    <a:pt x="1600" y="2"/>
                  </a:cubicBezTo>
                  <a:cubicBezTo>
                    <a:pt x="715" y="20"/>
                    <a:pt x="1" y="744"/>
                    <a:pt x="1" y="1633"/>
                  </a:cubicBezTo>
                  <a:cubicBezTo>
                    <a:pt x="1" y="2534"/>
                    <a:pt x="733" y="3266"/>
                    <a:pt x="1634" y="3266"/>
                  </a:cubicBezTo>
                  <a:cubicBezTo>
                    <a:pt x="2534" y="3266"/>
                    <a:pt x="3267" y="2534"/>
                    <a:pt x="3267" y="1633"/>
                  </a:cubicBezTo>
                  <a:cubicBezTo>
                    <a:pt x="3267" y="733"/>
                    <a:pt x="2534" y="1"/>
                    <a:pt x="16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34;p45">
              <a:extLst>
                <a:ext uri="{FF2B5EF4-FFF2-40B4-BE49-F238E27FC236}">
                  <a16:creationId xmlns:a16="http://schemas.microsoft.com/office/drawing/2014/main" id="{0DD8973C-2738-C2D8-7BE1-DE3E586972A3}"/>
                </a:ext>
              </a:extLst>
            </p:cNvPr>
            <p:cNvSpPr/>
            <p:nvPr/>
          </p:nvSpPr>
          <p:spPr>
            <a:xfrm>
              <a:off x="3718575" y="3319575"/>
              <a:ext cx="1015325" cy="117450"/>
            </a:xfrm>
            <a:custGeom>
              <a:avLst/>
              <a:gdLst/>
              <a:ahLst/>
              <a:cxnLst/>
              <a:rect l="l" t="t" r="r" b="b"/>
              <a:pathLst>
                <a:path w="40613" h="4698" extrusionOk="0">
                  <a:moveTo>
                    <a:pt x="13541" y="0"/>
                  </a:moveTo>
                  <a:cubicBezTo>
                    <a:pt x="12679" y="0"/>
                    <a:pt x="12250" y="496"/>
                    <a:pt x="11439" y="1527"/>
                  </a:cubicBezTo>
                  <a:cubicBezTo>
                    <a:pt x="10518" y="2698"/>
                    <a:pt x="9256" y="4299"/>
                    <a:pt x="6772" y="4299"/>
                  </a:cubicBezTo>
                  <a:cubicBezTo>
                    <a:pt x="4287" y="4299"/>
                    <a:pt x="3026" y="2698"/>
                    <a:pt x="2105" y="1527"/>
                  </a:cubicBezTo>
                  <a:cubicBezTo>
                    <a:pt x="1599" y="885"/>
                    <a:pt x="1242" y="451"/>
                    <a:pt x="837" y="214"/>
                  </a:cubicBezTo>
                  <a:cubicBezTo>
                    <a:pt x="582" y="331"/>
                    <a:pt x="298" y="397"/>
                    <a:pt x="1" y="399"/>
                  </a:cubicBezTo>
                  <a:lnTo>
                    <a:pt x="2" y="399"/>
                  </a:lnTo>
                  <a:cubicBezTo>
                    <a:pt x="626" y="399"/>
                    <a:pt x="927" y="675"/>
                    <a:pt x="1792" y="1774"/>
                  </a:cubicBezTo>
                  <a:cubicBezTo>
                    <a:pt x="2763" y="3008"/>
                    <a:pt x="4093" y="4697"/>
                    <a:pt x="6772" y="4697"/>
                  </a:cubicBezTo>
                  <a:cubicBezTo>
                    <a:pt x="9450" y="4697"/>
                    <a:pt x="10780" y="3008"/>
                    <a:pt x="11751" y="1774"/>
                  </a:cubicBezTo>
                  <a:cubicBezTo>
                    <a:pt x="12616" y="675"/>
                    <a:pt x="12917" y="399"/>
                    <a:pt x="13541" y="399"/>
                  </a:cubicBezTo>
                  <a:cubicBezTo>
                    <a:pt x="14164" y="399"/>
                    <a:pt x="14465" y="675"/>
                    <a:pt x="15330" y="1774"/>
                  </a:cubicBezTo>
                  <a:cubicBezTo>
                    <a:pt x="16302" y="3008"/>
                    <a:pt x="17633" y="4697"/>
                    <a:pt x="20310" y="4697"/>
                  </a:cubicBezTo>
                  <a:cubicBezTo>
                    <a:pt x="22988" y="4697"/>
                    <a:pt x="24318" y="3008"/>
                    <a:pt x="25290" y="1774"/>
                  </a:cubicBezTo>
                  <a:cubicBezTo>
                    <a:pt x="26154" y="675"/>
                    <a:pt x="26456" y="399"/>
                    <a:pt x="27079" y="399"/>
                  </a:cubicBezTo>
                  <a:cubicBezTo>
                    <a:pt x="27702" y="399"/>
                    <a:pt x="28004" y="675"/>
                    <a:pt x="28870" y="1774"/>
                  </a:cubicBezTo>
                  <a:cubicBezTo>
                    <a:pt x="29840" y="3008"/>
                    <a:pt x="31171" y="4697"/>
                    <a:pt x="33849" y="4697"/>
                  </a:cubicBezTo>
                  <a:cubicBezTo>
                    <a:pt x="36527" y="4697"/>
                    <a:pt x="37857" y="3008"/>
                    <a:pt x="38829" y="1774"/>
                  </a:cubicBezTo>
                  <a:cubicBezTo>
                    <a:pt x="39691" y="679"/>
                    <a:pt x="39993" y="401"/>
                    <a:pt x="40613" y="399"/>
                  </a:cubicBezTo>
                  <a:cubicBezTo>
                    <a:pt x="40318" y="396"/>
                    <a:pt x="40037" y="331"/>
                    <a:pt x="39785" y="214"/>
                  </a:cubicBezTo>
                  <a:cubicBezTo>
                    <a:pt x="39379" y="451"/>
                    <a:pt x="39022" y="885"/>
                    <a:pt x="38516" y="1527"/>
                  </a:cubicBezTo>
                  <a:cubicBezTo>
                    <a:pt x="37595" y="2698"/>
                    <a:pt x="36334" y="4299"/>
                    <a:pt x="33849" y="4299"/>
                  </a:cubicBezTo>
                  <a:cubicBezTo>
                    <a:pt x="31364" y="4299"/>
                    <a:pt x="30103" y="2698"/>
                    <a:pt x="29182" y="1527"/>
                  </a:cubicBezTo>
                  <a:cubicBezTo>
                    <a:pt x="28369" y="496"/>
                    <a:pt x="27941" y="0"/>
                    <a:pt x="27079" y="0"/>
                  </a:cubicBezTo>
                  <a:cubicBezTo>
                    <a:pt x="26217" y="0"/>
                    <a:pt x="25789" y="496"/>
                    <a:pt x="24977" y="1527"/>
                  </a:cubicBezTo>
                  <a:cubicBezTo>
                    <a:pt x="24056" y="2698"/>
                    <a:pt x="22794" y="4299"/>
                    <a:pt x="20310" y="4299"/>
                  </a:cubicBezTo>
                  <a:cubicBezTo>
                    <a:pt x="17826" y="4299"/>
                    <a:pt x="16564" y="2698"/>
                    <a:pt x="15643" y="1527"/>
                  </a:cubicBezTo>
                  <a:cubicBezTo>
                    <a:pt x="14831" y="496"/>
                    <a:pt x="14402" y="0"/>
                    <a:pt x="13541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35;p45">
              <a:extLst>
                <a:ext uri="{FF2B5EF4-FFF2-40B4-BE49-F238E27FC236}">
                  <a16:creationId xmlns:a16="http://schemas.microsoft.com/office/drawing/2014/main" id="{E5E6D60C-535C-01FA-B139-A74D005989F8}"/>
                </a:ext>
              </a:extLst>
            </p:cNvPr>
            <p:cNvSpPr/>
            <p:nvPr/>
          </p:nvSpPr>
          <p:spPr>
            <a:xfrm>
              <a:off x="4733450" y="3237950"/>
              <a:ext cx="900" cy="75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35" y="0"/>
                  </a:moveTo>
                  <a:cubicBezTo>
                    <a:pt x="25" y="0"/>
                    <a:pt x="15" y="2"/>
                    <a:pt x="5" y="2"/>
                  </a:cubicBezTo>
                  <a:lnTo>
                    <a:pt x="5" y="2"/>
                  </a:lnTo>
                  <a:cubicBezTo>
                    <a:pt x="11" y="2"/>
                    <a:pt x="17" y="1"/>
                    <a:pt x="23" y="1"/>
                  </a:cubicBezTo>
                  <a:cubicBezTo>
                    <a:pt x="28" y="1"/>
                    <a:pt x="32" y="0"/>
                    <a:pt x="36" y="0"/>
                  </a:cubicBezTo>
                  <a:close/>
                  <a:moveTo>
                    <a:pt x="5" y="2"/>
                  </a:moveTo>
                  <a:cubicBezTo>
                    <a:pt x="4" y="2"/>
                    <a:pt x="2" y="2"/>
                    <a:pt x="1" y="2"/>
                  </a:cubicBezTo>
                  <a:cubicBezTo>
                    <a:pt x="2" y="2"/>
                    <a:pt x="4" y="2"/>
                    <a:pt x="5" y="2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36;p45">
              <a:extLst>
                <a:ext uri="{FF2B5EF4-FFF2-40B4-BE49-F238E27FC236}">
                  <a16:creationId xmlns:a16="http://schemas.microsoft.com/office/drawing/2014/main" id="{736EA2F8-07F4-4892-5537-046FA60BCFBC}"/>
                </a:ext>
              </a:extLst>
            </p:cNvPr>
            <p:cNvSpPr/>
            <p:nvPr/>
          </p:nvSpPr>
          <p:spPr>
            <a:xfrm>
              <a:off x="3717575" y="3228025"/>
              <a:ext cx="1013950" cy="117450"/>
            </a:xfrm>
            <a:custGeom>
              <a:avLst/>
              <a:gdLst/>
              <a:ahLst/>
              <a:cxnLst/>
              <a:rect l="l" t="t" r="r" b="b"/>
              <a:pathLst>
                <a:path w="40558" h="4698" extrusionOk="0">
                  <a:moveTo>
                    <a:pt x="42" y="1"/>
                  </a:moveTo>
                  <a:cubicBezTo>
                    <a:pt x="28" y="1"/>
                    <a:pt x="14" y="2"/>
                    <a:pt x="1" y="5"/>
                  </a:cubicBezTo>
                  <a:cubicBezTo>
                    <a:pt x="11" y="5"/>
                    <a:pt x="22" y="4"/>
                    <a:pt x="32" y="4"/>
                  </a:cubicBezTo>
                  <a:cubicBezTo>
                    <a:pt x="590" y="4"/>
                    <a:pt x="1095" y="230"/>
                    <a:pt x="1462" y="595"/>
                  </a:cubicBezTo>
                  <a:cubicBezTo>
                    <a:pt x="3045" y="1058"/>
                    <a:pt x="3984" y="2248"/>
                    <a:pt x="4710" y="3171"/>
                  </a:cubicBezTo>
                  <a:cubicBezTo>
                    <a:pt x="5521" y="4202"/>
                    <a:pt x="5950" y="4698"/>
                    <a:pt x="6812" y="4698"/>
                  </a:cubicBezTo>
                  <a:cubicBezTo>
                    <a:pt x="7674" y="4698"/>
                    <a:pt x="8102" y="4202"/>
                    <a:pt x="8914" y="3171"/>
                  </a:cubicBezTo>
                  <a:cubicBezTo>
                    <a:pt x="9835" y="2000"/>
                    <a:pt x="11096" y="398"/>
                    <a:pt x="13581" y="398"/>
                  </a:cubicBezTo>
                  <a:cubicBezTo>
                    <a:pt x="16065" y="398"/>
                    <a:pt x="17326" y="2000"/>
                    <a:pt x="18248" y="3171"/>
                  </a:cubicBezTo>
                  <a:cubicBezTo>
                    <a:pt x="19059" y="4202"/>
                    <a:pt x="19488" y="4698"/>
                    <a:pt x="20350" y="4698"/>
                  </a:cubicBezTo>
                  <a:cubicBezTo>
                    <a:pt x="21212" y="4698"/>
                    <a:pt x="21641" y="4202"/>
                    <a:pt x="22452" y="3171"/>
                  </a:cubicBezTo>
                  <a:cubicBezTo>
                    <a:pt x="23374" y="2000"/>
                    <a:pt x="24634" y="398"/>
                    <a:pt x="27119" y="398"/>
                  </a:cubicBezTo>
                  <a:cubicBezTo>
                    <a:pt x="29604" y="398"/>
                    <a:pt x="30866" y="2000"/>
                    <a:pt x="31786" y="3171"/>
                  </a:cubicBezTo>
                  <a:cubicBezTo>
                    <a:pt x="32599" y="4202"/>
                    <a:pt x="33026" y="4698"/>
                    <a:pt x="33889" y="4698"/>
                  </a:cubicBezTo>
                  <a:cubicBezTo>
                    <a:pt x="34751" y="4698"/>
                    <a:pt x="35180" y="4202"/>
                    <a:pt x="35991" y="3171"/>
                  </a:cubicBezTo>
                  <a:cubicBezTo>
                    <a:pt x="36717" y="2249"/>
                    <a:pt x="37654" y="1061"/>
                    <a:pt x="39233" y="597"/>
                  </a:cubicBezTo>
                  <a:cubicBezTo>
                    <a:pt x="39576" y="253"/>
                    <a:pt x="40041" y="31"/>
                    <a:pt x="40557" y="3"/>
                  </a:cubicBezTo>
                  <a:lnTo>
                    <a:pt x="40557" y="3"/>
                  </a:lnTo>
                  <a:cubicBezTo>
                    <a:pt x="37947" y="46"/>
                    <a:pt x="36638" y="1706"/>
                    <a:pt x="35679" y="2924"/>
                  </a:cubicBezTo>
                  <a:cubicBezTo>
                    <a:pt x="34814" y="4023"/>
                    <a:pt x="34513" y="4299"/>
                    <a:pt x="33889" y="4299"/>
                  </a:cubicBezTo>
                  <a:cubicBezTo>
                    <a:pt x="33265" y="4299"/>
                    <a:pt x="32964" y="4023"/>
                    <a:pt x="32099" y="2924"/>
                  </a:cubicBezTo>
                  <a:cubicBezTo>
                    <a:pt x="31128" y="1690"/>
                    <a:pt x="29797" y="1"/>
                    <a:pt x="27119" y="1"/>
                  </a:cubicBezTo>
                  <a:cubicBezTo>
                    <a:pt x="24441" y="1"/>
                    <a:pt x="23112" y="1690"/>
                    <a:pt x="22140" y="2924"/>
                  </a:cubicBezTo>
                  <a:cubicBezTo>
                    <a:pt x="21275" y="4023"/>
                    <a:pt x="20974" y="4299"/>
                    <a:pt x="20350" y="4299"/>
                  </a:cubicBezTo>
                  <a:cubicBezTo>
                    <a:pt x="19726" y="4299"/>
                    <a:pt x="19426" y="4023"/>
                    <a:pt x="18560" y="2924"/>
                  </a:cubicBezTo>
                  <a:cubicBezTo>
                    <a:pt x="17589" y="1690"/>
                    <a:pt x="16258" y="1"/>
                    <a:pt x="13581" y="1"/>
                  </a:cubicBezTo>
                  <a:cubicBezTo>
                    <a:pt x="10903" y="1"/>
                    <a:pt x="9572" y="1690"/>
                    <a:pt x="8601" y="2924"/>
                  </a:cubicBezTo>
                  <a:cubicBezTo>
                    <a:pt x="7736" y="4023"/>
                    <a:pt x="7435" y="4299"/>
                    <a:pt x="6812" y="4299"/>
                  </a:cubicBezTo>
                  <a:cubicBezTo>
                    <a:pt x="6188" y="4299"/>
                    <a:pt x="5887" y="4023"/>
                    <a:pt x="5022" y="2924"/>
                  </a:cubicBezTo>
                  <a:cubicBezTo>
                    <a:pt x="4051" y="1690"/>
                    <a:pt x="2720" y="1"/>
                    <a:pt x="4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37;p45">
              <a:extLst>
                <a:ext uri="{FF2B5EF4-FFF2-40B4-BE49-F238E27FC236}">
                  <a16:creationId xmlns:a16="http://schemas.microsoft.com/office/drawing/2014/main" id="{1FF5037D-98D1-2789-AF50-866E52A740D6}"/>
                </a:ext>
              </a:extLst>
            </p:cNvPr>
            <p:cNvSpPr/>
            <p:nvPr/>
          </p:nvSpPr>
          <p:spPr>
            <a:xfrm>
              <a:off x="4683525" y="3227975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4064" h="4064" extrusionOk="0">
                  <a:moveTo>
                    <a:pt x="2033" y="399"/>
                  </a:moveTo>
                  <a:cubicBezTo>
                    <a:pt x="2933" y="400"/>
                    <a:pt x="3665" y="1132"/>
                    <a:pt x="3665" y="2032"/>
                  </a:cubicBezTo>
                  <a:cubicBezTo>
                    <a:pt x="3665" y="2933"/>
                    <a:pt x="2932" y="3665"/>
                    <a:pt x="2032" y="3665"/>
                  </a:cubicBezTo>
                  <a:cubicBezTo>
                    <a:pt x="1131" y="3665"/>
                    <a:pt x="399" y="2933"/>
                    <a:pt x="399" y="2032"/>
                  </a:cubicBezTo>
                  <a:cubicBezTo>
                    <a:pt x="399" y="1143"/>
                    <a:pt x="1113" y="419"/>
                    <a:pt x="1998" y="401"/>
                  </a:cubicBezTo>
                  <a:cubicBezTo>
                    <a:pt x="2010" y="400"/>
                    <a:pt x="2020" y="399"/>
                    <a:pt x="2032" y="399"/>
                  </a:cubicBezTo>
                  <a:close/>
                  <a:moveTo>
                    <a:pt x="2032" y="1"/>
                  </a:moveTo>
                  <a:cubicBezTo>
                    <a:pt x="1994" y="1"/>
                    <a:pt x="1957" y="3"/>
                    <a:pt x="1919" y="5"/>
                  </a:cubicBezTo>
                  <a:cubicBezTo>
                    <a:pt x="1403" y="33"/>
                    <a:pt x="938" y="255"/>
                    <a:pt x="595" y="599"/>
                  </a:cubicBezTo>
                  <a:cubicBezTo>
                    <a:pt x="228" y="966"/>
                    <a:pt x="1" y="1474"/>
                    <a:pt x="1" y="2032"/>
                  </a:cubicBezTo>
                  <a:cubicBezTo>
                    <a:pt x="1" y="2851"/>
                    <a:pt x="488" y="3557"/>
                    <a:pt x="1187" y="3879"/>
                  </a:cubicBezTo>
                  <a:cubicBezTo>
                    <a:pt x="1439" y="3995"/>
                    <a:pt x="1720" y="4060"/>
                    <a:pt x="2015" y="4063"/>
                  </a:cubicBezTo>
                  <a:cubicBezTo>
                    <a:pt x="2020" y="4063"/>
                    <a:pt x="2027" y="4064"/>
                    <a:pt x="2032" y="4064"/>
                  </a:cubicBezTo>
                  <a:cubicBezTo>
                    <a:pt x="3152" y="4064"/>
                    <a:pt x="4063" y="3153"/>
                    <a:pt x="4063" y="2032"/>
                  </a:cubicBezTo>
                  <a:cubicBezTo>
                    <a:pt x="4063" y="912"/>
                    <a:pt x="3152" y="1"/>
                    <a:pt x="203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38;p45">
              <a:extLst>
                <a:ext uri="{FF2B5EF4-FFF2-40B4-BE49-F238E27FC236}">
                  <a16:creationId xmlns:a16="http://schemas.microsoft.com/office/drawing/2014/main" id="{42A4A864-66FE-0479-4200-769C8EDBC6DF}"/>
                </a:ext>
              </a:extLst>
            </p:cNvPr>
            <p:cNvSpPr/>
            <p:nvPr/>
          </p:nvSpPr>
          <p:spPr>
            <a:xfrm>
              <a:off x="3667675" y="3228125"/>
              <a:ext cx="101450" cy="101425"/>
            </a:xfrm>
            <a:custGeom>
              <a:avLst/>
              <a:gdLst/>
              <a:ahLst/>
              <a:cxnLst/>
              <a:rect l="l" t="t" r="r" b="b"/>
              <a:pathLst>
                <a:path w="4058" h="4057" extrusionOk="0">
                  <a:moveTo>
                    <a:pt x="2028" y="398"/>
                  </a:moveTo>
                  <a:cubicBezTo>
                    <a:pt x="2928" y="398"/>
                    <a:pt x="3659" y="1129"/>
                    <a:pt x="3659" y="2028"/>
                  </a:cubicBezTo>
                  <a:cubicBezTo>
                    <a:pt x="3659" y="2928"/>
                    <a:pt x="2928" y="3658"/>
                    <a:pt x="2028" y="3658"/>
                  </a:cubicBezTo>
                  <a:cubicBezTo>
                    <a:pt x="1130" y="3658"/>
                    <a:pt x="398" y="2928"/>
                    <a:pt x="398" y="2028"/>
                  </a:cubicBezTo>
                  <a:cubicBezTo>
                    <a:pt x="398" y="1130"/>
                    <a:pt x="1130" y="398"/>
                    <a:pt x="2028" y="398"/>
                  </a:cubicBezTo>
                  <a:close/>
                  <a:moveTo>
                    <a:pt x="2028" y="0"/>
                  </a:moveTo>
                  <a:cubicBezTo>
                    <a:pt x="2018" y="0"/>
                    <a:pt x="2007" y="1"/>
                    <a:pt x="1997" y="1"/>
                  </a:cubicBezTo>
                  <a:cubicBezTo>
                    <a:pt x="893" y="18"/>
                    <a:pt x="0" y="921"/>
                    <a:pt x="0" y="2028"/>
                  </a:cubicBezTo>
                  <a:cubicBezTo>
                    <a:pt x="0" y="3147"/>
                    <a:pt x="910" y="4057"/>
                    <a:pt x="2028" y="4057"/>
                  </a:cubicBezTo>
                  <a:lnTo>
                    <a:pt x="2037" y="4057"/>
                  </a:lnTo>
                  <a:cubicBezTo>
                    <a:pt x="2334" y="4054"/>
                    <a:pt x="2618" y="3989"/>
                    <a:pt x="2873" y="3872"/>
                  </a:cubicBezTo>
                  <a:cubicBezTo>
                    <a:pt x="3570" y="3551"/>
                    <a:pt x="4058" y="2846"/>
                    <a:pt x="4058" y="2028"/>
                  </a:cubicBezTo>
                  <a:cubicBezTo>
                    <a:pt x="4058" y="1467"/>
                    <a:pt x="3828" y="958"/>
                    <a:pt x="3458" y="591"/>
                  </a:cubicBezTo>
                  <a:cubicBezTo>
                    <a:pt x="3091" y="226"/>
                    <a:pt x="2586" y="0"/>
                    <a:pt x="2028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139;p45">
            <a:extLst>
              <a:ext uri="{FF2B5EF4-FFF2-40B4-BE49-F238E27FC236}">
                <a16:creationId xmlns:a16="http://schemas.microsoft.com/office/drawing/2014/main" id="{200A3D07-F9E8-4198-43A9-5DC8E872CEB1}"/>
              </a:ext>
            </a:extLst>
          </p:cNvPr>
          <p:cNvGrpSpPr/>
          <p:nvPr/>
        </p:nvGrpSpPr>
        <p:grpSpPr>
          <a:xfrm>
            <a:off x="8194591" y="1933541"/>
            <a:ext cx="671833" cy="565501"/>
            <a:chOff x="1743325" y="1842325"/>
            <a:chExt cx="908250" cy="764500"/>
          </a:xfrm>
        </p:grpSpPr>
        <p:sp>
          <p:nvSpPr>
            <p:cNvPr id="25" name="Google Shape;2140;p45">
              <a:extLst>
                <a:ext uri="{FF2B5EF4-FFF2-40B4-BE49-F238E27FC236}">
                  <a16:creationId xmlns:a16="http://schemas.microsoft.com/office/drawing/2014/main" id="{7F123DF5-0188-758F-4971-67932D99A79F}"/>
                </a:ext>
              </a:extLst>
            </p:cNvPr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41;p45">
              <a:extLst>
                <a:ext uri="{FF2B5EF4-FFF2-40B4-BE49-F238E27FC236}">
                  <a16:creationId xmlns:a16="http://schemas.microsoft.com/office/drawing/2014/main" id="{1A0EECBE-1749-F854-F32C-77582AF84C01}"/>
                </a:ext>
              </a:extLst>
            </p:cNvPr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42;p45">
              <a:extLst>
                <a:ext uri="{FF2B5EF4-FFF2-40B4-BE49-F238E27FC236}">
                  <a16:creationId xmlns:a16="http://schemas.microsoft.com/office/drawing/2014/main" id="{177753FB-906A-91E2-5D31-801AF4078678}"/>
                </a:ext>
              </a:extLst>
            </p:cNvPr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143;p45">
              <a:extLst>
                <a:ext uri="{FF2B5EF4-FFF2-40B4-BE49-F238E27FC236}">
                  <a16:creationId xmlns:a16="http://schemas.microsoft.com/office/drawing/2014/main" id="{78AAEFF8-65A4-C837-6B8C-D254967996D2}"/>
                </a:ext>
              </a:extLst>
            </p:cNvPr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144;p45">
            <a:extLst>
              <a:ext uri="{FF2B5EF4-FFF2-40B4-BE49-F238E27FC236}">
                <a16:creationId xmlns:a16="http://schemas.microsoft.com/office/drawing/2014/main" id="{768F425F-2B12-441F-2B40-95E1C1FD57C1}"/>
              </a:ext>
            </a:extLst>
          </p:cNvPr>
          <p:cNvSpPr/>
          <p:nvPr/>
        </p:nvSpPr>
        <p:spPr>
          <a:xfrm>
            <a:off x="-227624" y="1170924"/>
            <a:ext cx="855000" cy="855000"/>
          </a:xfrm>
          <a:prstGeom prst="donut">
            <a:avLst>
              <a:gd name="adj" fmla="val 25000"/>
            </a:avLst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2145;p45">
            <a:extLst>
              <a:ext uri="{FF2B5EF4-FFF2-40B4-BE49-F238E27FC236}">
                <a16:creationId xmlns:a16="http://schemas.microsoft.com/office/drawing/2014/main" id="{4868F845-2CAD-6A14-B803-C46BFA363640}"/>
              </a:ext>
            </a:extLst>
          </p:cNvPr>
          <p:cNvGrpSpPr/>
          <p:nvPr/>
        </p:nvGrpSpPr>
        <p:grpSpPr>
          <a:xfrm>
            <a:off x="-227613" y="1892473"/>
            <a:ext cx="582808" cy="770782"/>
            <a:chOff x="1624275" y="796950"/>
            <a:chExt cx="612000" cy="809475"/>
          </a:xfrm>
        </p:grpSpPr>
        <p:sp>
          <p:nvSpPr>
            <p:cNvPr id="31" name="Google Shape;2146;p45">
              <a:extLst>
                <a:ext uri="{FF2B5EF4-FFF2-40B4-BE49-F238E27FC236}">
                  <a16:creationId xmlns:a16="http://schemas.microsoft.com/office/drawing/2014/main" id="{9BFA0877-76B7-0E22-DD8A-4BF88E9A23F5}"/>
                </a:ext>
              </a:extLst>
            </p:cNvPr>
            <p:cNvSpPr/>
            <p:nvPr/>
          </p:nvSpPr>
          <p:spPr>
            <a:xfrm>
              <a:off x="1629350" y="802025"/>
              <a:ext cx="601850" cy="799325"/>
            </a:xfrm>
            <a:custGeom>
              <a:avLst/>
              <a:gdLst/>
              <a:ahLst/>
              <a:cxnLst/>
              <a:rect l="l" t="t" r="r" b="b"/>
              <a:pathLst>
                <a:path w="24074" h="31973" extrusionOk="0">
                  <a:moveTo>
                    <a:pt x="0" y="0"/>
                  </a:moveTo>
                  <a:lnTo>
                    <a:pt x="0" y="31973"/>
                  </a:lnTo>
                  <a:lnTo>
                    <a:pt x="24073" y="31973"/>
                  </a:lnTo>
                  <a:lnTo>
                    <a:pt x="24073" y="5787"/>
                  </a:lnTo>
                  <a:lnTo>
                    <a:pt x="186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47;p45">
              <a:extLst>
                <a:ext uri="{FF2B5EF4-FFF2-40B4-BE49-F238E27FC236}">
                  <a16:creationId xmlns:a16="http://schemas.microsoft.com/office/drawing/2014/main" id="{77736AD1-3FC3-3870-457D-A2293610FCA8}"/>
                </a:ext>
              </a:extLst>
            </p:cNvPr>
            <p:cNvSpPr/>
            <p:nvPr/>
          </p:nvSpPr>
          <p:spPr>
            <a:xfrm>
              <a:off x="1624275" y="796950"/>
              <a:ext cx="612000" cy="809475"/>
            </a:xfrm>
            <a:custGeom>
              <a:avLst/>
              <a:gdLst/>
              <a:ahLst/>
              <a:cxnLst/>
              <a:rect l="l" t="t" r="r" b="b"/>
              <a:pathLst>
                <a:path w="24480" h="32379" extrusionOk="0">
                  <a:moveTo>
                    <a:pt x="18776" y="406"/>
                  </a:moveTo>
                  <a:lnTo>
                    <a:pt x="24073" y="6070"/>
                  </a:lnTo>
                  <a:lnTo>
                    <a:pt x="24073" y="31973"/>
                  </a:lnTo>
                  <a:lnTo>
                    <a:pt x="406" y="31973"/>
                  </a:lnTo>
                  <a:lnTo>
                    <a:pt x="406" y="406"/>
                  </a:lnTo>
                  <a:close/>
                  <a:moveTo>
                    <a:pt x="0" y="0"/>
                  </a:moveTo>
                  <a:lnTo>
                    <a:pt x="0" y="32379"/>
                  </a:lnTo>
                  <a:lnTo>
                    <a:pt x="24480" y="32379"/>
                  </a:lnTo>
                  <a:lnTo>
                    <a:pt x="24480" y="5909"/>
                  </a:lnTo>
                  <a:lnTo>
                    <a:pt x="189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48;p45">
              <a:extLst>
                <a:ext uri="{FF2B5EF4-FFF2-40B4-BE49-F238E27FC236}">
                  <a16:creationId xmlns:a16="http://schemas.microsoft.com/office/drawing/2014/main" id="{FD4ADD18-1328-242B-8A25-ED0877D7C522}"/>
                </a:ext>
              </a:extLst>
            </p:cNvPr>
            <p:cNvSpPr/>
            <p:nvPr/>
          </p:nvSpPr>
          <p:spPr>
            <a:xfrm>
              <a:off x="2091050" y="799375"/>
              <a:ext cx="143275" cy="157375"/>
            </a:xfrm>
            <a:custGeom>
              <a:avLst/>
              <a:gdLst/>
              <a:ahLst/>
              <a:cxnLst/>
              <a:rect l="l" t="t" r="r" b="b"/>
              <a:pathLst>
                <a:path w="5731" h="6295" extrusionOk="0">
                  <a:moveTo>
                    <a:pt x="0" y="1"/>
                  </a:moveTo>
                  <a:lnTo>
                    <a:pt x="0" y="6295"/>
                  </a:lnTo>
                  <a:lnTo>
                    <a:pt x="5731" y="6295"/>
                  </a:lnTo>
                  <a:lnTo>
                    <a:pt x="5731" y="5889"/>
                  </a:lnTo>
                  <a:lnTo>
                    <a:pt x="407" y="5889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49;p45">
              <a:extLst>
                <a:ext uri="{FF2B5EF4-FFF2-40B4-BE49-F238E27FC236}">
                  <a16:creationId xmlns:a16="http://schemas.microsoft.com/office/drawing/2014/main" id="{48CC729B-82D7-D221-DDD8-CA7DA29AD890}"/>
                </a:ext>
              </a:extLst>
            </p:cNvPr>
            <p:cNvSpPr/>
            <p:nvPr/>
          </p:nvSpPr>
          <p:spPr>
            <a:xfrm>
              <a:off x="1721775" y="11307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50;p45">
              <a:extLst>
                <a:ext uri="{FF2B5EF4-FFF2-40B4-BE49-F238E27FC236}">
                  <a16:creationId xmlns:a16="http://schemas.microsoft.com/office/drawing/2014/main" id="{5BA1EAF7-09BE-6E26-3E61-86EBFB83DEE0}"/>
                </a:ext>
              </a:extLst>
            </p:cNvPr>
            <p:cNvSpPr/>
            <p:nvPr/>
          </p:nvSpPr>
          <p:spPr>
            <a:xfrm>
              <a:off x="1721775" y="12173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51;p45">
              <a:extLst>
                <a:ext uri="{FF2B5EF4-FFF2-40B4-BE49-F238E27FC236}">
                  <a16:creationId xmlns:a16="http://schemas.microsoft.com/office/drawing/2014/main" id="{A794FF70-3A8D-1C51-561E-0DF90A4E6B86}"/>
                </a:ext>
              </a:extLst>
            </p:cNvPr>
            <p:cNvSpPr/>
            <p:nvPr/>
          </p:nvSpPr>
          <p:spPr>
            <a:xfrm>
              <a:off x="1721775" y="13038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1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52;p45">
              <a:extLst>
                <a:ext uri="{FF2B5EF4-FFF2-40B4-BE49-F238E27FC236}">
                  <a16:creationId xmlns:a16="http://schemas.microsoft.com/office/drawing/2014/main" id="{90D27276-3BDB-CCBD-6A67-BE965F0BC54F}"/>
                </a:ext>
              </a:extLst>
            </p:cNvPr>
            <p:cNvSpPr/>
            <p:nvPr/>
          </p:nvSpPr>
          <p:spPr>
            <a:xfrm>
              <a:off x="1721775" y="13904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8"/>
                  </a:lnTo>
                  <a:lnTo>
                    <a:pt x="16678" y="408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2153;p45">
            <a:extLst>
              <a:ext uri="{FF2B5EF4-FFF2-40B4-BE49-F238E27FC236}">
                <a16:creationId xmlns:a16="http://schemas.microsoft.com/office/drawing/2014/main" id="{F7CC0F62-91CB-4641-76B5-802758559375}"/>
              </a:ext>
            </a:extLst>
          </p:cNvPr>
          <p:cNvSpPr/>
          <p:nvPr/>
        </p:nvSpPr>
        <p:spPr>
          <a:xfrm rot="516939">
            <a:off x="8501937" y="3032874"/>
            <a:ext cx="312554" cy="312554"/>
          </a:xfrm>
          <a:custGeom>
            <a:avLst/>
            <a:gdLst/>
            <a:ahLst/>
            <a:cxnLst/>
            <a:rect l="l" t="t" r="r" b="b"/>
            <a:pathLst>
              <a:path w="18823" h="18823" extrusionOk="0">
                <a:moveTo>
                  <a:pt x="6934" y="1"/>
                </a:moveTo>
                <a:lnTo>
                  <a:pt x="6934" y="6933"/>
                </a:lnTo>
                <a:lnTo>
                  <a:pt x="1" y="6933"/>
                </a:lnTo>
                <a:lnTo>
                  <a:pt x="1" y="11890"/>
                </a:lnTo>
                <a:lnTo>
                  <a:pt x="6934" y="11890"/>
                </a:lnTo>
                <a:lnTo>
                  <a:pt x="6934" y="18823"/>
                </a:lnTo>
                <a:lnTo>
                  <a:pt x="11890" y="18823"/>
                </a:lnTo>
                <a:lnTo>
                  <a:pt x="11890" y="11890"/>
                </a:lnTo>
                <a:lnTo>
                  <a:pt x="18823" y="11890"/>
                </a:lnTo>
                <a:lnTo>
                  <a:pt x="18823" y="6933"/>
                </a:lnTo>
                <a:lnTo>
                  <a:pt x="11890" y="6933"/>
                </a:lnTo>
                <a:lnTo>
                  <a:pt x="11890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2154;p45">
            <a:extLst>
              <a:ext uri="{FF2B5EF4-FFF2-40B4-BE49-F238E27FC236}">
                <a16:creationId xmlns:a16="http://schemas.microsoft.com/office/drawing/2014/main" id="{51ECBB9B-A00A-EF4E-51C7-06E931CE6569}"/>
              </a:ext>
            </a:extLst>
          </p:cNvPr>
          <p:cNvSpPr/>
          <p:nvPr/>
        </p:nvSpPr>
        <p:spPr>
          <a:xfrm rot="1069685">
            <a:off x="5005914" y="4636580"/>
            <a:ext cx="271074" cy="271074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2156;p45">
            <a:extLst>
              <a:ext uri="{FF2B5EF4-FFF2-40B4-BE49-F238E27FC236}">
                <a16:creationId xmlns:a16="http://schemas.microsoft.com/office/drawing/2014/main" id="{29ECE641-DB7C-BFA4-0B74-CEED11689DF4}"/>
              </a:ext>
            </a:extLst>
          </p:cNvPr>
          <p:cNvSpPr/>
          <p:nvPr/>
        </p:nvSpPr>
        <p:spPr>
          <a:xfrm rot="991083">
            <a:off x="3556190" y="317744"/>
            <a:ext cx="160822" cy="160822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2157;p45">
            <a:extLst>
              <a:ext uri="{FF2B5EF4-FFF2-40B4-BE49-F238E27FC236}">
                <a16:creationId xmlns:a16="http://schemas.microsoft.com/office/drawing/2014/main" id="{CCC79E94-D5C4-FB7E-0BDB-5B4BBEE879D0}"/>
              </a:ext>
            </a:extLst>
          </p:cNvPr>
          <p:cNvSpPr/>
          <p:nvPr/>
        </p:nvSpPr>
        <p:spPr>
          <a:xfrm rot="990780">
            <a:off x="544522" y="1541182"/>
            <a:ext cx="200886" cy="200886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80706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1 0.00247 C 0.01597 -0.00308 0.02083 -0.00864 0.02396 -0.01018 C 0.02726 -0.01203 0.02864 -0.01018 0.03003 -0.00802 " pathEditMode="relative" ptsTypes="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076 -0.01698 L 0.01076 -0.01698 " pathEditMode="relative" ptsTypes="AAA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076 -0.01698 L 0.01076 -0.01698 " pathEditMode="relative" ptsTypes="A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1173 L 0.01719 -0.00988 L 0.01719 -0.00988 " pathEditMode="relative" ptsTypes="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076 -0.01698 L 0.01076 -0.01698 " pathEditMode="relative" ptsTypes="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365 -0.01882 L -0.00365 -0.01882 " pathEditMode="relative" ptsTypes="A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365 -0.01882 L -0.00365 -0.01882 " pathEditMode="relative" ptsTypes="AAA">
                                      <p:cBhvr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365 -0.01882 L -0.00365 -0.01882 " pathEditMode="relative" ptsTypes="A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712 -0.00216 L 0.00712 -0.00216 L 0.00712 -0.00216 L 0.01076 -0.00216 " pathEditMode="relative" ptsTypes="AAAAA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712 -0.00432 L 0.00712 -0.00432 " pathEditMode="relative" ptsTypes="AAA">
                                      <p:cBhvr>
                                        <p:cTn id="2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29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5" name="Google Shape;3565;p61"/>
          <p:cNvGrpSpPr/>
          <p:nvPr/>
        </p:nvGrpSpPr>
        <p:grpSpPr>
          <a:xfrm>
            <a:off x="4658525" y="3359000"/>
            <a:ext cx="3236300" cy="995325"/>
            <a:chOff x="2651850" y="1297775"/>
            <a:chExt cx="3236300" cy="995325"/>
          </a:xfrm>
        </p:grpSpPr>
        <p:sp>
          <p:nvSpPr>
            <p:cNvPr id="3566" name="Google Shape;3566;p61"/>
            <p:cNvSpPr/>
            <p:nvPr/>
          </p:nvSpPr>
          <p:spPr>
            <a:xfrm>
              <a:off x="2657325" y="1302775"/>
              <a:ext cx="3081925" cy="841900"/>
            </a:xfrm>
            <a:custGeom>
              <a:avLst/>
              <a:gdLst/>
              <a:ahLst/>
              <a:cxnLst/>
              <a:rect l="l" t="t" r="r" b="b"/>
              <a:pathLst>
                <a:path w="123277" h="33676" extrusionOk="0">
                  <a:moveTo>
                    <a:pt x="1" y="0"/>
                  </a:moveTo>
                  <a:lnTo>
                    <a:pt x="1" y="33675"/>
                  </a:lnTo>
                  <a:lnTo>
                    <a:pt x="123277" y="33675"/>
                  </a:lnTo>
                  <a:lnTo>
                    <a:pt x="1232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61"/>
            <p:cNvSpPr/>
            <p:nvPr/>
          </p:nvSpPr>
          <p:spPr>
            <a:xfrm>
              <a:off x="2657325" y="1302775"/>
              <a:ext cx="3225375" cy="985350"/>
            </a:xfrm>
            <a:custGeom>
              <a:avLst/>
              <a:gdLst/>
              <a:ahLst/>
              <a:cxnLst/>
              <a:rect l="l" t="t" r="r" b="b"/>
              <a:pathLst>
                <a:path w="129015" h="39414" extrusionOk="0">
                  <a:moveTo>
                    <a:pt x="123277" y="0"/>
                  </a:moveTo>
                  <a:lnTo>
                    <a:pt x="123277" y="33675"/>
                  </a:lnTo>
                  <a:lnTo>
                    <a:pt x="1" y="33675"/>
                  </a:lnTo>
                  <a:lnTo>
                    <a:pt x="5739" y="39413"/>
                  </a:lnTo>
                  <a:lnTo>
                    <a:pt x="129014" y="39413"/>
                  </a:lnTo>
                  <a:lnTo>
                    <a:pt x="129014" y="5738"/>
                  </a:lnTo>
                  <a:lnTo>
                    <a:pt x="123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61"/>
            <p:cNvSpPr/>
            <p:nvPr/>
          </p:nvSpPr>
          <p:spPr>
            <a:xfrm>
              <a:off x="2651975" y="1297775"/>
              <a:ext cx="3235700" cy="995325"/>
            </a:xfrm>
            <a:custGeom>
              <a:avLst/>
              <a:gdLst/>
              <a:ahLst/>
              <a:cxnLst/>
              <a:rect l="l" t="t" r="r" b="b"/>
              <a:pathLst>
                <a:path w="129428" h="39813" extrusionOk="0">
                  <a:moveTo>
                    <a:pt x="123689" y="680"/>
                  </a:moveTo>
                  <a:lnTo>
                    <a:pt x="129030" y="6020"/>
                  </a:lnTo>
                  <a:lnTo>
                    <a:pt x="129030" y="39414"/>
                  </a:lnTo>
                  <a:lnTo>
                    <a:pt x="6036" y="39414"/>
                  </a:lnTo>
                  <a:lnTo>
                    <a:pt x="696" y="34074"/>
                  </a:lnTo>
                  <a:lnTo>
                    <a:pt x="123491" y="34074"/>
                  </a:lnTo>
                  <a:cubicBezTo>
                    <a:pt x="123600" y="34074"/>
                    <a:pt x="123689" y="33985"/>
                    <a:pt x="123689" y="33875"/>
                  </a:cubicBezTo>
                  <a:lnTo>
                    <a:pt x="123689" y="680"/>
                  </a:lnTo>
                  <a:close/>
                  <a:moveTo>
                    <a:pt x="123491" y="1"/>
                  </a:moveTo>
                  <a:cubicBezTo>
                    <a:pt x="123465" y="1"/>
                    <a:pt x="123439" y="6"/>
                    <a:pt x="123414" y="17"/>
                  </a:cubicBezTo>
                  <a:cubicBezTo>
                    <a:pt x="123340" y="47"/>
                    <a:pt x="123291" y="120"/>
                    <a:pt x="123291" y="200"/>
                  </a:cubicBezTo>
                  <a:lnTo>
                    <a:pt x="123291" y="33676"/>
                  </a:lnTo>
                  <a:lnTo>
                    <a:pt x="215" y="33676"/>
                  </a:lnTo>
                  <a:cubicBezTo>
                    <a:pt x="134" y="33676"/>
                    <a:pt x="62" y="33724"/>
                    <a:pt x="31" y="33799"/>
                  </a:cubicBezTo>
                  <a:cubicBezTo>
                    <a:pt x="0" y="33873"/>
                    <a:pt x="17" y="33959"/>
                    <a:pt x="75" y="34016"/>
                  </a:cubicBezTo>
                  <a:lnTo>
                    <a:pt x="5812" y="39754"/>
                  </a:lnTo>
                  <a:cubicBezTo>
                    <a:pt x="5850" y="39792"/>
                    <a:pt x="5900" y="39812"/>
                    <a:pt x="5953" y="39812"/>
                  </a:cubicBezTo>
                  <a:lnTo>
                    <a:pt x="129228" y="39812"/>
                  </a:lnTo>
                  <a:cubicBezTo>
                    <a:pt x="129339" y="39812"/>
                    <a:pt x="129428" y="39723"/>
                    <a:pt x="129428" y="39613"/>
                  </a:cubicBezTo>
                  <a:lnTo>
                    <a:pt x="129428" y="5938"/>
                  </a:lnTo>
                  <a:cubicBezTo>
                    <a:pt x="129428" y="5886"/>
                    <a:pt x="129407" y="5835"/>
                    <a:pt x="129369" y="5797"/>
                  </a:cubicBezTo>
                  <a:lnTo>
                    <a:pt x="123631" y="59"/>
                  </a:lnTo>
                  <a:cubicBezTo>
                    <a:pt x="123593" y="21"/>
                    <a:pt x="123542" y="1"/>
                    <a:pt x="123491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61"/>
            <p:cNvSpPr/>
            <p:nvPr/>
          </p:nvSpPr>
          <p:spPr>
            <a:xfrm>
              <a:off x="57337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8" y="1"/>
                  </a:moveTo>
                  <a:cubicBezTo>
                    <a:pt x="167" y="1"/>
                    <a:pt x="116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8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61"/>
            <p:cNvSpPr/>
            <p:nvPr/>
          </p:nvSpPr>
          <p:spPr>
            <a:xfrm>
              <a:off x="55870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61"/>
            <p:cNvSpPr/>
            <p:nvPr/>
          </p:nvSpPr>
          <p:spPr>
            <a:xfrm>
              <a:off x="54402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61"/>
            <p:cNvSpPr/>
            <p:nvPr/>
          </p:nvSpPr>
          <p:spPr>
            <a:xfrm>
              <a:off x="52935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61"/>
            <p:cNvSpPr/>
            <p:nvPr/>
          </p:nvSpPr>
          <p:spPr>
            <a:xfrm>
              <a:off x="514672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61"/>
            <p:cNvSpPr/>
            <p:nvPr/>
          </p:nvSpPr>
          <p:spPr>
            <a:xfrm>
              <a:off x="499997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19" y="1"/>
                  </a:moveTo>
                  <a:cubicBezTo>
                    <a:pt x="168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61"/>
            <p:cNvSpPr/>
            <p:nvPr/>
          </p:nvSpPr>
          <p:spPr>
            <a:xfrm>
              <a:off x="4853225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61"/>
            <p:cNvSpPr/>
            <p:nvPr/>
          </p:nvSpPr>
          <p:spPr>
            <a:xfrm>
              <a:off x="47064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61"/>
            <p:cNvSpPr/>
            <p:nvPr/>
          </p:nvSpPr>
          <p:spPr>
            <a:xfrm>
              <a:off x="45597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61"/>
            <p:cNvSpPr/>
            <p:nvPr/>
          </p:nvSpPr>
          <p:spPr>
            <a:xfrm>
              <a:off x="44129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61"/>
            <p:cNvSpPr/>
            <p:nvPr/>
          </p:nvSpPr>
          <p:spPr>
            <a:xfrm>
              <a:off x="42662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61"/>
            <p:cNvSpPr/>
            <p:nvPr/>
          </p:nvSpPr>
          <p:spPr>
            <a:xfrm>
              <a:off x="41194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61"/>
            <p:cNvSpPr/>
            <p:nvPr/>
          </p:nvSpPr>
          <p:spPr>
            <a:xfrm>
              <a:off x="397267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61"/>
            <p:cNvSpPr/>
            <p:nvPr/>
          </p:nvSpPr>
          <p:spPr>
            <a:xfrm>
              <a:off x="382592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61"/>
            <p:cNvSpPr/>
            <p:nvPr/>
          </p:nvSpPr>
          <p:spPr>
            <a:xfrm>
              <a:off x="36791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61"/>
            <p:cNvSpPr/>
            <p:nvPr/>
          </p:nvSpPr>
          <p:spPr>
            <a:xfrm>
              <a:off x="35324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61"/>
            <p:cNvSpPr/>
            <p:nvPr/>
          </p:nvSpPr>
          <p:spPr>
            <a:xfrm>
              <a:off x="33856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61"/>
            <p:cNvSpPr/>
            <p:nvPr/>
          </p:nvSpPr>
          <p:spPr>
            <a:xfrm>
              <a:off x="32389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61"/>
            <p:cNvSpPr/>
            <p:nvPr/>
          </p:nvSpPr>
          <p:spPr>
            <a:xfrm>
              <a:off x="30921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61"/>
            <p:cNvSpPr/>
            <p:nvPr/>
          </p:nvSpPr>
          <p:spPr>
            <a:xfrm>
              <a:off x="29454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61"/>
            <p:cNvSpPr/>
            <p:nvPr/>
          </p:nvSpPr>
          <p:spPr>
            <a:xfrm>
              <a:off x="27986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8" y="1"/>
                  </a:moveTo>
                  <a:cubicBezTo>
                    <a:pt x="167" y="1"/>
                    <a:pt x="116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4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8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61"/>
            <p:cNvSpPr/>
            <p:nvPr/>
          </p:nvSpPr>
          <p:spPr>
            <a:xfrm>
              <a:off x="2651850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80" y="60"/>
                  </a:cubicBezTo>
                  <a:cubicBezTo>
                    <a:pt x="1" y="137"/>
                    <a:pt x="1" y="263"/>
                    <a:pt x="80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7" y="6001"/>
                    <a:pt x="6177" y="5876"/>
                    <a:pt x="6098" y="5797"/>
                  </a:cubicBezTo>
                  <a:lnTo>
                    <a:pt x="361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61"/>
            <p:cNvSpPr/>
            <p:nvPr/>
          </p:nvSpPr>
          <p:spPr>
            <a:xfrm>
              <a:off x="2652375" y="1297775"/>
              <a:ext cx="3091850" cy="851850"/>
            </a:xfrm>
            <a:custGeom>
              <a:avLst/>
              <a:gdLst/>
              <a:ahLst/>
              <a:cxnLst/>
              <a:rect l="l" t="t" r="r" b="b"/>
              <a:pathLst>
                <a:path w="123674" h="34074" extrusionOk="0">
                  <a:moveTo>
                    <a:pt x="123275" y="399"/>
                  </a:moveTo>
                  <a:lnTo>
                    <a:pt x="123275" y="33676"/>
                  </a:lnTo>
                  <a:lnTo>
                    <a:pt x="398" y="33676"/>
                  </a:lnTo>
                  <a:lnTo>
                    <a:pt x="398" y="399"/>
                  </a:lnTo>
                  <a:close/>
                  <a:moveTo>
                    <a:pt x="199" y="1"/>
                  </a:moveTo>
                  <a:cubicBezTo>
                    <a:pt x="89" y="1"/>
                    <a:pt x="0" y="90"/>
                    <a:pt x="0" y="200"/>
                  </a:cubicBezTo>
                  <a:lnTo>
                    <a:pt x="0" y="33875"/>
                  </a:lnTo>
                  <a:cubicBezTo>
                    <a:pt x="0" y="33985"/>
                    <a:pt x="89" y="34074"/>
                    <a:pt x="199" y="34074"/>
                  </a:cubicBezTo>
                  <a:lnTo>
                    <a:pt x="123475" y="34074"/>
                  </a:lnTo>
                  <a:cubicBezTo>
                    <a:pt x="123584" y="34074"/>
                    <a:pt x="123673" y="33985"/>
                    <a:pt x="123673" y="33875"/>
                  </a:cubicBezTo>
                  <a:lnTo>
                    <a:pt x="123673" y="200"/>
                  </a:lnTo>
                  <a:cubicBezTo>
                    <a:pt x="123673" y="90"/>
                    <a:pt x="123584" y="1"/>
                    <a:pt x="123475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92" name="Google Shape;3592;p61"/>
          <p:cNvSpPr txBox="1">
            <a:spLocks noGrp="1"/>
          </p:cNvSpPr>
          <p:nvPr>
            <p:ph type="title"/>
          </p:nvPr>
        </p:nvSpPr>
        <p:spPr>
          <a:xfrm>
            <a:off x="4313725" y="1278375"/>
            <a:ext cx="3581100" cy="19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THIẾT KẾ</a:t>
            </a:r>
            <a:endParaRPr dirty="0"/>
          </a:p>
        </p:txBody>
      </p:sp>
      <p:sp>
        <p:nvSpPr>
          <p:cNvPr id="3593" name="Google Shape;3593;p61"/>
          <p:cNvSpPr txBox="1">
            <a:spLocks noGrp="1"/>
          </p:cNvSpPr>
          <p:nvPr>
            <p:ph type="title" idx="2"/>
          </p:nvPr>
        </p:nvSpPr>
        <p:spPr>
          <a:xfrm>
            <a:off x="787025" y="3416425"/>
            <a:ext cx="1175100" cy="9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3594" name="Google Shape;3594;p61"/>
          <p:cNvSpPr txBox="1">
            <a:spLocks noGrp="1"/>
          </p:cNvSpPr>
          <p:nvPr>
            <p:ph type="subTitle" idx="1"/>
          </p:nvPr>
        </p:nvSpPr>
        <p:spPr>
          <a:xfrm rot="366">
            <a:off x="4771725" y="3480800"/>
            <a:ext cx="28194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BÀI DẠY ĐẢO NGƯỢC</a:t>
            </a:r>
            <a:endParaRPr sz="2000" b="1" dirty="0"/>
          </a:p>
        </p:txBody>
      </p:sp>
      <p:grpSp>
        <p:nvGrpSpPr>
          <p:cNvPr id="3595" name="Google Shape;3595;p61"/>
          <p:cNvGrpSpPr/>
          <p:nvPr/>
        </p:nvGrpSpPr>
        <p:grpSpPr>
          <a:xfrm>
            <a:off x="2502655" y="3413682"/>
            <a:ext cx="942631" cy="940641"/>
            <a:chOff x="2455030" y="3413682"/>
            <a:chExt cx="942631" cy="940641"/>
          </a:xfrm>
        </p:grpSpPr>
        <p:grpSp>
          <p:nvGrpSpPr>
            <p:cNvPr id="3596" name="Google Shape;3596;p61"/>
            <p:cNvGrpSpPr/>
            <p:nvPr/>
          </p:nvGrpSpPr>
          <p:grpSpPr>
            <a:xfrm rot="5400000">
              <a:off x="2611904" y="3568524"/>
              <a:ext cx="940598" cy="630916"/>
              <a:chOff x="9590916" y="4186286"/>
              <a:chExt cx="940598" cy="630916"/>
            </a:xfrm>
          </p:grpSpPr>
          <p:sp>
            <p:nvSpPr>
              <p:cNvPr id="3597" name="Google Shape;3597;p61"/>
              <p:cNvSpPr/>
              <p:nvPr/>
            </p:nvSpPr>
            <p:spPr>
              <a:xfrm>
                <a:off x="9906338" y="4501716"/>
                <a:ext cx="309740" cy="309740"/>
              </a:xfrm>
              <a:custGeom>
                <a:avLst/>
                <a:gdLst/>
                <a:ahLst/>
                <a:cxnLst/>
                <a:rect l="l" t="t" r="r" b="b"/>
                <a:pathLst>
                  <a:path w="10726" h="10726" extrusionOk="0">
                    <a:moveTo>
                      <a:pt x="0" y="1"/>
                    </a:moveTo>
                    <a:lnTo>
                      <a:pt x="0" y="10726"/>
                    </a:lnTo>
                    <a:lnTo>
                      <a:pt x="8937" y="10726"/>
                    </a:lnTo>
                    <a:cubicBezTo>
                      <a:pt x="9924" y="10726"/>
                      <a:pt x="10725" y="9925"/>
                      <a:pt x="10725" y="8938"/>
                    </a:cubicBezTo>
                    <a:lnTo>
                      <a:pt x="107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8" name="Google Shape;3598;p61"/>
              <p:cNvSpPr/>
              <p:nvPr/>
            </p:nvSpPr>
            <p:spPr>
              <a:xfrm>
                <a:off x="10216050" y="4192004"/>
                <a:ext cx="309740" cy="309740"/>
              </a:xfrm>
              <a:custGeom>
                <a:avLst/>
                <a:gdLst/>
                <a:ahLst/>
                <a:cxnLst/>
                <a:rect l="l" t="t" r="r" b="b"/>
                <a:pathLst>
                  <a:path w="10726" h="10726" extrusionOk="0">
                    <a:moveTo>
                      <a:pt x="0" y="1"/>
                    </a:moveTo>
                    <a:lnTo>
                      <a:pt x="0" y="10726"/>
                    </a:lnTo>
                    <a:lnTo>
                      <a:pt x="8937" y="10726"/>
                    </a:lnTo>
                    <a:cubicBezTo>
                      <a:pt x="9924" y="10726"/>
                      <a:pt x="10725" y="9925"/>
                      <a:pt x="10725" y="8938"/>
                    </a:cubicBezTo>
                    <a:lnTo>
                      <a:pt x="107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9" name="Google Shape;3599;p61"/>
              <p:cNvSpPr/>
              <p:nvPr/>
            </p:nvSpPr>
            <p:spPr>
              <a:xfrm>
                <a:off x="9906345" y="4652513"/>
                <a:ext cx="158913" cy="158913"/>
              </a:xfrm>
              <a:custGeom>
                <a:avLst/>
                <a:gdLst/>
                <a:ahLst/>
                <a:cxnLst/>
                <a:rect l="l" t="t" r="r" b="b"/>
                <a:pathLst>
                  <a:path w="5503" h="5503" extrusionOk="0">
                    <a:moveTo>
                      <a:pt x="0" y="0"/>
                    </a:moveTo>
                    <a:lnTo>
                      <a:pt x="0" y="5503"/>
                    </a:lnTo>
                    <a:lnTo>
                      <a:pt x="5503" y="5503"/>
                    </a:lnTo>
                    <a:lnTo>
                      <a:pt x="5503" y="918"/>
                    </a:lnTo>
                    <a:cubicBezTo>
                      <a:pt x="5503" y="411"/>
                      <a:pt x="5093" y="0"/>
                      <a:pt x="45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0" name="Google Shape;3600;p61"/>
              <p:cNvSpPr/>
              <p:nvPr/>
            </p:nvSpPr>
            <p:spPr>
              <a:xfrm>
                <a:off x="10279904" y="4255852"/>
                <a:ext cx="182044" cy="182044"/>
              </a:xfrm>
              <a:custGeom>
                <a:avLst/>
                <a:gdLst/>
                <a:ahLst/>
                <a:cxnLst/>
                <a:rect l="l" t="t" r="r" b="b"/>
                <a:pathLst>
                  <a:path w="6304" h="6304" extrusionOk="0">
                    <a:moveTo>
                      <a:pt x="3152" y="1"/>
                    </a:moveTo>
                    <a:cubicBezTo>
                      <a:pt x="1411" y="1"/>
                      <a:pt x="0" y="1412"/>
                      <a:pt x="0" y="3152"/>
                    </a:cubicBezTo>
                    <a:cubicBezTo>
                      <a:pt x="0" y="4893"/>
                      <a:pt x="1411" y="6304"/>
                      <a:pt x="3152" y="6304"/>
                    </a:cubicBezTo>
                    <a:cubicBezTo>
                      <a:pt x="4892" y="6304"/>
                      <a:pt x="6303" y="4893"/>
                      <a:pt x="6303" y="3152"/>
                    </a:cubicBezTo>
                    <a:cubicBezTo>
                      <a:pt x="6303" y="1412"/>
                      <a:pt x="4892" y="1"/>
                      <a:pt x="31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1" name="Google Shape;3601;p61"/>
              <p:cNvSpPr/>
              <p:nvPr/>
            </p:nvSpPr>
            <p:spPr>
              <a:xfrm>
                <a:off x="9906345" y="4192004"/>
                <a:ext cx="309740" cy="309740"/>
              </a:xfrm>
              <a:custGeom>
                <a:avLst/>
                <a:gdLst/>
                <a:ahLst/>
                <a:cxnLst/>
                <a:rect l="l" t="t" r="r" b="b"/>
                <a:pathLst>
                  <a:path w="10726" h="10726" extrusionOk="0">
                    <a:moveTo>
                      <a:pt x="0" y="1"/>
                    </a:moveTo>
                    <a:lnTo>
                      <a:pt x="0" y="8938"/>
                    </a:lnTo>
                    <a:cubicBezTo>
                      <a:pt x="0" y="9925"/>
                      <a:pt x="801" y="10726"/>
                      <a:pt x="1788" y="10726"/>
                    </a:cubicBezTo>
                    <a:lnTo>
                      <a:pt x="10725" y="10726"/>
                    </a:lnTo>
                    <a:lnTo>
                      <a:pt x="1072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2" name="Google Shape;3602;p61"/>
              <p:cNvSpPr/>
              <p:nvPr/>
            </p:nvSpPr>
            <p:spPr>
              <a:xfrm>
                <a:off x="9596663" y="4192004"/>
                <a:ext cx="309740" cy="309740"/>
              </a:xfrm>
              <a:custGeom>
                <a:avLst/>
                <a:gdLst/>
                <a:ahLst/>
                <a:cxnLst/>
                <a:rect l="l" t="t" r="r" b="b"/>
                <a:pathLst>
                  <a:path w="10726" h="10726" extrusionOk="0">
                    <a:moveTo>
                      <a:pt x="0" y="1"/>
                    </a:moveTo>
                    <a:lnTo>
                      <a:pt x="0" y="10726"/>
                    </a:lnTo>
                    <a:lnTo>
                      <a:pt x="8937" y="10726"/>
                    </a:lnTo>
                    <a:cubicBezTo>
                      <a:pt x="9924" y="10726"/>
                      <a:pt x="10725" y="9925"/>
                      <a:pt x="10725" y="8938"/>
                    </a:cubicBezTo>
                    <a:lnTo>
                      <a:pt x="1072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3" name="Google Shape;3603;p61"/>
              <p:cNvSpPr/>
              <p:nvPr/>
            </p:nvSpPr>
            <p:spPr>
              <a:xfrm>
                <a:off x="9900599" y="4186286"/>
                <a:ext cx="321204" cy="321204"/>
              </a:xfrm>
              <a:custGeom>
                <a:avLst/>
                <a:gdLst/>
                <a:ahLst/>
                <a:cxnLst/>
                <a:rect l="l" t="t" r="r" b="b"/>
                <a:pathLst>
                  <a:path w="11123" h="11123" extrusionOk="0">
                    <a:moveTo>
                      <a:pt x="10726" y="397"/>
                    </a:moveTo>
                    <a:lnTo>
                      <a:pt x="10726" y="10724"/>
                    </a:lnTo>
                    <a:lnTo>
                      <a:pt x="399" y="10724"/>
                    </a:lnTo>
                    <a:lnTo>
                      <a:pt x="399" y="397"/>
                    </a:lnTo>
                    <a:close/>
                    <a:moveTo>
                      <a:pt x="0" y="0"/>
                    </a:moveTo>
                    <a:lnTo>
                      <a:pt x="0" y="11122"/>
                    </a:lnTo>
                    <a:lnTo>
                      <a:pt x="11123" y="11122"/>
                    </a:lnTo>
                    <a:lnTo>
                      <a:pt x="111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4" name="Google Shape;3604;p61"/>
              <p:cNvSpPr/>
              <p:nvPr/>
            </p:nvSpPr>
            <p:spPr>
              <a:xfrm>
                <a:off x="9900599" y="4495968"/>
                <a:ext cx="321204" cy="321233"/>
              </a:xfrm>
              <a:custGeom>
                <a:avLst/>
                <a:gdLst/>
                <a:ahLst/>
                <a:cxnLst/>
                <a:rect l="l" t="t" r="r" b="b"/>
                <a:pathLst>
                  <a:path w="11123" h="11124" extrusionOk="0">
                    <a:moveTo>
                      <a:pt x="10726" y="398"/>
                    </a:moveTo>
                    <a:lnTo>
                      <a:pt x="10726" y="10725"/>
                    </a:lnTo>
                    <a:lnTo>
                      <a:pt x="399" y="10725"/>
                    </a:lnTo>
                    <a:lnTo>
                      <a:pt x="399" y="398"/>
                    </a:lnTo>
                    <a:close/>
                    <a:moveTo>
                      <a:pt x="0" y="0"/>
                    </a:moveTo>
                    <a:lnTo>
                      <a:pt x="0" y="11124"/>
                    </a:lnTo>
                    <a:lnTo>
                      <a:pt x="11123" y="11124"/>
                    </a:lnTo>
                    <a:lnTo>
                      <a:pt x="111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5" name="Google Shape;3605;p61"/>
              <p:cNvSpPr/>
              <p:nvPr/>
            </p:nvSpPr>
            <p:spPr>
              <a:xfrm>
                <a:off x="10210310" y="4186286"/>
                <a:ext cx="321204" cy="321204"/>
              </a:xfrm>
              <a:custGeom>
                <a:avLst/>
                <a:gdLst/>
                <a:ahLst/>
                <a:cxnLst/>
                <a:rect l="l" t="t" r="r" b="b"/>
                <a:pathLst>
                  <a:path w="11123" h="11123" extrusionOk="0">
                    <a:moveTo>
                      <a:pt x="10725" y="397"/>
                    </a:moveTo>
                    <a:lnTo>
                      <a:pt x="10725" y="10724"/>
                    </a:lnTo>
                    <a:lnTo>
                      <a:pt x="399" y="10724"/>
                    </a:lnTo>
                    <a:lnTo>
                      <a:pt x="399" y="397"/>
                    </a:lnTo>
                    <a:close/>
                    <a:moveTo>
                      <a:pt x="1" y="0"/>
                    </a:moveTo>
                    <a:lnTo>
                      <a:pt x="1" y="11122"/>
                    </a:lnTo>
                    <a:lnTo>
                      <a:pt x="11123" y="11122"/>
                    </a:lnTo>
                    <a:lnTo>
                      <a:pt x="111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6" name="Google Shape;3606;p61"/>
              <p:cNvSpPr/>
              <p:nvPr/>
            </p:nvSpPr>
            <p:spPr>
              <a:xfrm>
                <a:off x="9590916" y="4186286"/>
                <a:ext cx="321204" cy="321204"/>
              </a:xfrm>
              <a:custGeom>
                <a:avLst/>
                <a:gdLst/>
                <a:ahLst/>
                <a:cxnLst/>
                <a:rect l="l" t="t" r="r" b="b"/>
                <a:pathLst>
                  <a:path w="11123" h="11123" extrusionOk="0">
                    <a:moveTo>
                      <a:pt x="10724" y="397"/>
                    </a:moveTo>
                    <a:lnTo>
                      <a:pt x="10724" y="10724"/>
                    </a:lnTo>
                    <a:lnTo>
                      <a:pt x="398" y="10724"/>
                    </a:lnTo>
                    <a:lnTo>
                      <a:pt x="398" y="397"/>
                    </a:lnTo>
                    <a:close/>
                    <a:moveTo>
                      <a:pt x="0" y="0"/>
                    </a:moveTo>
                    <a:lnTo>
                      <a:pt x="0" y="11122"/>
                    </a:lnTo>
                    <a:lnTo>
                      <a:pt x="11123" y="11122"/>
                    </a:lnTo>
                    <a:lnTo>
                      <a:pt x="111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07" name="Google Shape;3607;p61"/>
            <p:cNvGrpSpPr/>
            <p:nvPr/>
          </p:nvGrpSpPr>
          <p:grpSpPr>
            <a:xfrm>
              <a:off x="2455030" y="4033092"/>
              <a:ext cx="630889" cy="321231"/>
              <a:chOff x="1439237" y="4653782"/>
              <a:chExt cx="671802" cy="342063"/>
            </a:xfrm>
          </p:grpSpPr>
          <p:sp>
            <p:nvSpPr>
              <p:cNvPr id="3608" name="Google Shape;3608;p61"/>
              <p:cNvSpPr/>
              <p:nvPr/>
            </p:nvSpPr>
            <p:spPr>
              <a:xfrm>
                <a:off x="1775131" y="4659902"/>
                <a:ext cx="329798" cy="329825"/>
              </a:xfrm>
              <a:custGeom>
                <a:avLst/>
                <a:gdLst/>
                <a:ahLst/>
                <a:cxnLst/>
                <a:rect l="l" t="t" r="r" b="b"/>
                <a:pathLst>
                  <a:path w="10726" h="10726" extrusionOk="0">
                    <a:moveTo>
                      <a:pt x="1" y="1"/>
                    </a:moveTo>
                    <a:lnTo>
                      <a:pt x="1" y="10726"/>
                    </a:lnTo>
                    <a:lnTo>
                      <a:pt x="10726" y="10726"/>
                    </a:lnTo>
                    <a:lnTo>
                      <a:pt x="1072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9" name="Google Shape;3609;p61"/>
              <p:cNvSpPr/>
              <p:nvPr/>
            </p:nvSpPr>
            <p:spPr>
              <a:xfrm>
                <a:off x="1445356" y="4659902"/>
                <a:ext cx="329798" cy="329825"/>
              </a:xfrm>
              <a:custGeom>
                <a:avLst/>
                <a:gdLst/>
                <a:ahLst/>
                <a:cxnLst/>
                <a:rect l="l" t="t" r="r" b="b"/>
                <a:pathLst>
                  <a:path w="10726" h="10726" extrusionOk="0">
                    <a:moveTo>
                      <a:pt x="1" y="1"/>
                    </a:moveTo>
                    <a:lnTo>
                      <a:pt x="1" y="10726"/>
                    </a:lnTo>
                    <a:lnTo>
                      <a:pt x="10726" y="10726"/>
                    </a:lnTo>
                    <a:lnTo>
                      <a:pt x="107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0" name="Google Shape;3610;p61"/>
              <p:cNvSpPr/>
              <p:nvPr/>
            </p:nvSpPr>
            <p:spPr>
              <a:xfrm>
                <a:off x="1775123" y="4659902"/>
                <a:ext cx="175783" cy="329825"/>
              </a:xfrm>
              <a:custGeom>
                <a:avLst/>
                <a:gdLst/>
                <a:ahLst/>
                <a:cxnLst/>
                <a:rect l="l" t="t" r="r" b="b"/>
                <a:pathLst>
                  <a:path w="5717" h="10726" extrusionOk="0">
                    <a:moveTo>
                      <a:pt x="1" y="1"/>
                    </a:moveTo>
                    <a:lnTo>
                      <a:pt x="1" y="10726"/>
                    </a:lnTo>
                    <a:lnTo>
                      <a:pt x="5717" y="10726"/>
                    </a:lnTo>
                    <a:lnTo>
                      <a:pt x="5717" y="5718"/>
                    </a:lnTo>
                    <a:cubicBezTo>
                      <a:pt x="5717" y="2561"/>
                      <a:pt x="3158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1" name="Google Shape;3611;p61"/>
              <p:cNvSpPr/>
              <p:nvPr/>
            </p:nvSpPr>
            <p:spPr>
              <a:xfrm>
                <a:off x="1439237" y="4653782"/>
                <a:ext cx="342035" cy="342063"/>
              </a:xfrm>
              <a:custGeom>
                <a:avLst/>
                <a:gdLst/>
                <a:ahLst/>
                <a:cxnLst/>
                <a:rect l="l" t="t" r="r" b="b"/>
                <a:pathLst>
                  <a:path w="11124" h="11124" extrusionOk="0">
                    <a:moveTo>
                      <a:pt x="10725" y="399"/>
                    </a:moveTo>
                    <a:lnTo>
                      <a:pt x="10725" y="10725"/>
                    </a:lnTo>
                    <a:lnTo>
                      <a:pt x="398" y="10725"/>
                    </a:lnTo>
                    <a:lnTo>
                      <a:pt x="398" y="399"/>
                    </a:lnTo>
                    <a:close/>
                    <a:moveTo>
                      <a:pt x="0" y="1"/>
                    </a:moveTo>
                    <a:lnTo>
                      <a:pt x="0" y="11123"/>
                    </a:lnTo>
                    <a:lnTo>
                      <a:pt x="11123" y="11123"/>
                    </a:lnTo>
                    <a:lnTo>
                      <a:pt x="111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2" name="Google Shape;3612;p61"/>
              <p:cNvSpPr/>
              <p:nvPr/>
            </p:nvSpPr>
            <p:spPr>
              <a:xfrm>
                <a:off x="1769004" y="4653782"/>
                <a:ext cx="342035" cy="342063"/>
              </a:xfrm>
              <a:custGeom>
                <a:avLst/>
                <a:gdLst/>
                <a:ahLst/>
                <a:cxnLst/>
                <a:rect l="l" t="t" r="r" b="b"/>
                <a:pathLst>
                  <a:path w="11124" h="11124" extrusionOk="0">
                    <a:moveTo>
                      <a:pt x="10725" y="399"/>
                    </a:moveTo>
                    <a:lnTo>
                      <a:pt x="10725" y="10725"/>
                    </a:lnTo>
                    <a:lnTo>
                      <a:pt x="398" y="10725"/>
                    </a:lnTo>
                    <a:lnTo>
                      <a:pt x="398" y="399"/>
                    </a:lnTo>
                    <a:close/>
                    <a:moveTo>
                      <a:pt x="0" y="1"/>
                    </a:moveTo>
                    <a:lnTo>
                      <a:pt x="0" y="11123"/>
                    </a:lnTo>
                    <a:lnTo>
                      <a:pt x="11124" y="11123"/>
                    </a:lnTo>
                    <a:lnTo>
                      <a:pt x="111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13" name="Google Shape;3613;p61"/>
          <p:cNvGrpSpPr/>
          <p:nvPr/>
        </p:nvGrpSpPr>
        <p:grpSpPr>
          <a:xfrm>
            <a:off x="6478500" y="88838"/>
            <a:ext cx="612000" cy="809475"/>
            <a:chOff x="1624275" y="796950"/>
            <a:chExt cx="612000" cy="809475"/>
          </a:xfrm>
        </p:grpSpPr>
        <p:sp>
          <p:nvSpPr>
            <p:cNvPr id="3614" name="Google Shape;3614;p61"/>
            <p:cNvSpPr/>
            <p:nvPr/>
          </p:nvSpPr>
          <p:spPr>
            <a:xfrm>
              <a:off x="1629350" y="802025"/>
              <a:ext cx="601850" cy="799325"/>
            </a:xfrm>
            <a:custGeom>
              <a:avLst/>
              <a:gdLst/>
              <a:ahLst/>
              <a:cxnLst/>
              <a:rect l="l" t="t" r="r" b="b"/>
              <a:pathLst>
                <a:path w="24074" h="31973" extrusionOk="0">
                  <a:moveTo>
                    <a:pt x="0" y="0"/>
                  </a:moveTo>
                  <a:lnTo>
                    <a:pt x="0" y="31973"/>
                  </a:lnTo>
                  <a:lnTo>
                    <a:pt x="24073" y="31973"/>
                  </a:lnTo>
                  <a:lnTo>
                    <a:pt x="24073" y="5787"/>
                  </a:lnTo>
                  <a:lnTo>
                    <a:pt x="186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61"/>
            <p:cNvSpPr/>
            <p:nvPr/>
          </p:nvSpPr>
          <p:spPr>
            <a:xfrm>
              <a:off x="1624275" y="796950"/>
              <a:ext cx="612000" cy="809475"/>
            </a:xfrm>
            <a:custGeom>
              <a:avLst/>
              <a:gdLst/>
              <a:ahLst/>
              <a:cxnLst/>
              <a:rect l="l" t="t" r="r" b="b"/>
              <a:pathLst>
                <a:path w="24480" h="32379" extrusionOk="0">
                  <a:moveTo>
                    <a:pt x="18776" y="406"/>
                  </a:moveTo>
                  <a:lnTo>
                    <a:pt x="24073" y="6070"/>
                  </a:lnTo>
                  <a:lnTo>
                    <a:pt x="24073" y="31973"/>
                  </a:lnTo>
                  <a:lnTo>
                    <a:pt x="406" y="31973"/>
                  </a:lnTo>
                  <a:lnTo>
                    <a:pt x="406" y="406"/>
                  </a:lnTo>
                  <a:close/>
                  <a:moveTo>
                    <a:pt x="0" y="0"/>
                  </a:moveTo>
                  <a:lnTo>
                    <a:pt x="0" y="32379"/>
                  </a:lnTo>
                  <a:lnTo>
                    <a:pt x="24480" y="32379"/>
                  </a:lnTo>
                  <a:lnTo>
                    <a:pt x="24480" y="5909"/>
                  </a:lnTo>
                  <a:lnTo>
                    <a:pt x="189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61"/>
            <p:cNvSpPr/>
            <p:nvPr/>
          </p:nvSpPr>
          <p:spPr>
            <a:xfrm>
              <a:off x="2091050" y="799375"/>
              <a:ext cx="143275" cy="157375"/>
            </a:xfrm>
            <a:custGeom>
              <a:avLst/>
              <a:gdLst/>
              <a:ahLst/>
              <a:cxnLst/>
              <a:rect l="l" t="t" r="r" b="b"/>
              <a:pathLst>
                <a:path w="5731" h="6295" extrusionOk="0">
                  <a:moveTo>
                    <a:pt x="0" y="1"/>
                  </a:moveTo>
                  <a:lnTo>
                    <a:pt x="0" y="6295"/>
                  </a:lnTo>
                  <a:lnTo>
                    <a:pt x="5731" y="6295"/>
                  </a:lnTo>
                  <a:lnTo>
                    <a:pt x="5731" y="5889"/>
                  </a:lnTo>
                  <a:lnTo>
                    <a:pt x="407" y="5889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61"/>
            <p:cNvSpPr/>
            <p:nvPr/>
          </p:nvSpPr>
          <p:spPr>
            <a:xfrm>
              <a:off x="1721775" y="11307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61"/>
            <p:cNvSpPr/>
            <p:nvPr/>
          </p:nvSpPr>
          <p:spPr>
            <a:xfrm>
              <a:off x="1721775" y="12173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61"/>
            <p:cNvSpPr/>
            <p:nvPr/>
          </p:nvSpPr>
          <p:spPr>
            <a:xfrm>
              <a:off x="1721775" y="13038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1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61"/>
            <p:cNvSpPr/>
            <p:nvPr/>
          </p:nvSpPr>
          <p:spPr>
            <a:xfrm>
              <a:off x="1721775" y="13904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8"/>
                  </a:lnTo>
                  <a:lnTo>
                    <a:pt x="16678" y="408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21" name="Google Shape;3621;p61"/>
          <p:cNvSpPr/>
          <p:nvPr/>
        </p:nvSpPr>
        <p:spPr>
          <a:xfrm>
            <a:off x="1835250" y="4259400"/>
            <a:ext cx="312581" cy="321520"/>
          </a:xfrm>
          <a:custGeom>
            <a:avLst/>
            <a:gdLst/>
            <a:ahLst/>
            <a:cxnLst/>
            <a:rect l="l" t="t" r="r" b="b"/>
            <a:pathLst>
              <a:path w="10001" h="10287" extrusionOk="0">
                <a:moveTo>
                  <a:pt x="10001" y="3715"/>
                </a:moveTo>
                <a:lnTo>
                  <a:pt x="0" y="0"/>
                </a:lnTo>
                <a:lnTo>
                  <a:pt x="3857" y="10287"/>
                </a:lnTo>
                <a:lnTo>
                  <a:pt x="5810" y="5905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22" name="Google Shape;3622;p61"/>
          <p:cNvSpPr/>
          <p:nvPr/>
        </p:nvSpPr>
        <p:spPr>
          <a:xfrm rot="516939">
            <a:off x="2907699" y="2499474"/>
            <a:ext cx="312554" cy="312554"/>
          </a:xfrm>
          <a:custGeom>
            <a:avLst/>
            <a:gdLst/>
            <a:ahLst/>
            <a:cxnLst/>
            <a:rect l="l" t="t" r="r" b="b"/>
            <a:pathLst>
              <a:path w="18823" h="18823" extrusionOk="0">
                <a:moveTo>
                  <a:pt x="6934" y="1"/>
                </a:moveTo>
                <a:lnTo>
                  <a:pt x="6934" y="6933"/>
                </a:lnTo>
                <a:lnTo>
                  <a:pt x="1" y="6933"/>
                </a:lnTo>
                <a:lnTo>
                  <a:pt x="1" y="11890"/>
                </a:lnTo>
                <a:lnTo>
                  <a:pt x="6934" y="11890"/>
                </a:lnTo>
                <a:lnTo>
                  <a:pt x="6934" y="18823"/>
                </a:lnTo>
                <a:lnTo>
                  <a:pt x="11890" y="18823"/>
                </a:lnTo>
                <a:lnTo>
                  <a:pt x="11890" y="11890"/>
                </a:lnTo>
                <a:lnTo>
                  <a:pt x="18823" y="11890"/>
                </a:lnTo>
                <a:lnTo>
                  <a:pt x="18823" y="6933"/>
                </a:lnTo>
                <a:lnTo>
                  <a:pt x="11890" y="6933"/>
                </a:lnTo>
                <a:lnTo>
                  <a:pt x="11890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3" name="Google Shape;3623;p61"/>
          <p:cNvSpPr/>
          <p:nvPr/>
        </p:nvSpPr>
        <p:spPr>
          <a:xfrm>
            <a:off x="8111452" y="4707825"/>
            <a:ext cx="312549" cy="312549"/>
          </a:xfrm>
          <a:custGeom>
            <a:avLst/>
            <a:gdLst/>
            <a:ahLst/>
            <a:cxnLst/>
            <a:rect l="l" t="t" r="r" b="b"/>
            <a:pathLst>
              <a:path w="16815" h="16815" extrusionOk="0">
                <a:moveTo>
                  <a:pt x="3504" y="0"/>
                </a:moveTo>
                <a:lnTo>
                  <a:pt x="0" y="3506"/>
                </a:lnTo>
                <a:lnTo>
                  <a:pt x="4903" y="8407"/>
                </a:lnTo>
                <a:lnTo>
                  <a:pt x="0" y="13309"/>
                </a:lnTo>
                <a:lnTo>
                  <a:pt x="3504" y="16814"/>
                </a:lnTo>
                <a:lnTo>
                  <a:pt x="8407" y="11912"/>
                </a:lnTo>
                <a:lnTo>
                  <a:pt x="13309" y="16814"/>
                </a:lnTo>
                <a:lnTo>
                  <a:pt x="16814" y="13309"/>
                </a:lnTo>
                <a:lnTo>
                  <a:pt x="11911" y="8407"/>
                </a:lnTo>
                <a:lnTo>
                  <a:pt x="16814" y="3506"/>
                </a:lnTo>
                <a:lnTo>
                  <a:pt x="13309" y="0"/>
                </a:lnTo>
                <a:lnTo>
                  <a:pt x="8407" y="4903"/>
                </a:lnTo>
                <a:lnTo>
                  <a:pt x="3504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4" name="Google Shape;3624;p61"/>
          <p:cNvSpPr/>
          <p:nvPr/>
        </p:nvSpPr>
        <p:spPr>
          <a:xfrm rot="-899833">
            <a:off x="488820" y="157153"/>
            <a:ext cx="196711" cy="196711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5" name="Google Shape;3625;p61"/>
          <p:cNvSpPr/>
          <p:nvPr/>
        </p:nvSpPr>
        <p:spPr>
          <a:xfrm>
            <a:off x="4658527" y="4949313"/>
            <a:ext cx="312549" cy="312549"/>
          </a:xfrm>
          <a:custGeom>
            <a:avLst/>
            <a:gdLst/>
            <a:ahLst/>
            <a:cxnLst/>
            <a:rect l="l" t="t" r="r" b="b"/>
            <a:pathLst>
              <a:path w="16815" h="16815" extrusionOk="0">
                <a:moveTo>
                  <a:pt x="3504" y="0"/>
                </a:moveTo>
                <a:lnTo>
                  <a:pt x="0" y="3506"/>
                </a:lnTo>
                <a:lnTo>
                  <a:pt x="4903" y="8407"/>
                </a:lnTo>
                <a:lnTo>
                  <a:pt x="0" y="13309"/>
                </a:lnTo>
                <a:lnTo>
                  <a:pt x="3504" y="16814"/>
                </a:lnTo>
                <a:lnTo>
                  <a:pt x="8407" y="11912"/>
                </a:lnTo>
                <a:lnTo>
                  <a:pt x="13309" y="16814"/>
                </a:lnTo>
                <a:lnTo>
                  <a:pt x="16814" y="13309"/>
                </a:lnTo>
                <a:lnTo>
                  <a:pt x="11911" y="8407"/>
                </a:lnTo>
                <a:lnTo>
                  <a:pt x="16814" y="3506"/>
                </a:lnTo>
                <a:lnTo>
                  <a:pt x="13309" y="0"/>
                </a:lnTo>
                <a:lnTo>
                  <a:pt x="8407" y="4903"/>
                </a:lnTo>
                <a:lnTo>
                  <a:pt x="3504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26" name="Google Shape;3626;p61"/>
          <p:cNvGrpSpPr/>
          <p:nvPr/>
        </p:nvGrpSpPr>
        <p:grpSpPr>
          <a:xfrm>
            <a:off x="207748" y="1600151"/>
            <a:ext cx="2678304" cy="501072"/>
            <a:chOff x="3667675" y="3227975"/>
            <a:chExt cx="1117450" cy="209050"/>
          </a:xfrm>
        </p:grpSpPr>
        <p:sp>
          <p:nvSpPr>
            <p:cNvPr id="3627" name="Google Shape;3627;p61"/>
            <p:cNvSpPr/>
            <p:nvPr/>
          </p:nvSpPr>
          <p:spPr>
            <a:xfrm>
              <a:off x="3677625" y="3238075"/>
              <a:ext cx="81550" cy="81525"/>
            </a:xfrm>
            <a:custGeom>
              <a:avLst/>
              <a:gdLst/>
              <a:ahLst/>
              <a:cxnLst/>
              <a:rect l="l" t="t" r="r" b="b"/>
              <a:pathLst>
                <a:path w="3262" h="3261" extrusionOk="0">
                  <a:moveTo>
                    <a:pt x="1630" y="0"/>
                  </a:moveTo>
                  <a:cubicBezTo>
                    <a:pt x="732" y="0"/>
                    <a:pt x="0" y="731"/>
                    <a:pt x="0" y="1630"/>
                  </a:cubicBezTo>
                  <a:cubicBezTo>
                    <a:pt x="0" y="2530"/>
                    <a:pt x="732" y="3260"/>
                    <a:pt x="1630" y="3260"/>
                  </a:cubicBezTo>
                  <a:cubicBezTo>
                    <a:pt x="2530" y="3260"/>
                    <a:pt x="3261" y="2530"/>
                    <a:pt x="3261" y="1630"/>
                  </a:cubicBezTo>
                  <a:cubicBezTo>
                    <a:pt x="3261" y="732"/>
                    <a:pt x="2530" y="0"/>
                    <a:pt x="16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61"/>
            <p:cNvSpPr/>
            <p:nvPr/>
          </p:nvSpPr>
          <p:spPr>
            <a:xfrm>
              <a:off x="3739475" y="3237975"/>
              <a:ext cx="973725" cy="189075"/>
            </a:xfrm>
            <a:custGeom>
              <a:avLst/>
              <a:gdLst/>
              <a:ahLst/>
              <a:cxnLst/>
              <a:rect l="l" t="t" r="r" b="b"/>
              <a:pathLst>
                <a:path w="38949" h="7563" extrusionOk="0">
                  <a:moveTo>
                    <a:pt x="12705" y="0"/>
                  </a:moveTo>
                  <a:cubicBezTo>
                    <a:pt x="10220" y="0"/>
                    <a:pt x="8959" y="1602"/>
                    <a:pt x="8038" y="2773"/>
                  </a:cubicBezTo>
                  <a:cubicBezTo>
                    <a:pt x="7226" y="3804"/>
                    <a:pt x="6798" y="4300"/>
                    <a:pt x="5936" y="4300"/>
                  </a:cubicBezTo>
                  <a:cubicBezTo>
                    <a:pt x="5074" y="4300"/>
                    <a:pt x="4645" y="3804"/>
                    <a:pt x="3834" y="2773"/>
                  </a:cubicBezTo>
                  <a:cubicBezTo>
                    <a:pt x="3108" y="1850"/>
                    <a:pt x="2169" y="660"/>
                    <a:pt x="587" y="197"/>
                  </a:cubicBezTo>
                  <a:lnTo>
                    <a:pt x="587" y="197"/>
                  </a:lnTo>
                  <a:cubicBezTo>
                    <a:pt x="956" y="564"/>
                    <a:pt x="1186" y="1073"/>
                    <a:pt x="1186" y="1634"/>
                  </a:cubicBezTo>
                  <a:cubicBezTo>
                    <a:pt x="1186" y="2452"/>
                    <a:pt x="699" y="3157"/>
                    <a:pt x="1" y="3478"/>
                  </a:cubicBezTo>
                  <a:cubicBezTo>
                    <a:pt x="406" y="3715"/>
                    <a:pt x="763" y="4149"/>
                    <a:pt x="1269" y="4791"/>
                  </a:cubicBezTo>
                  <a:cubicBezTo>
                    <a:pt x="2190" y="5962"/>
                    <a:pt x="3452" y="7563"/>
                    <a:pt x="5936" y="7563"/>
                  </a:cubicBezTo>
                  <a:cubicBezTo>
                    <a:pt x="8420" y="7563"/>
                    <a:pt x="9682" y="5962"/>
                    <a:pt x="10603" y="4791"/>
                  </a:cubicBezTo>
                  <a:cubicBezTo>
                    <a:pt x="11415" y="3760"/>
                    <a:pt x="11843" y="3264"/>
                    <a:pt x="12705" y="3264"/>
                  </a:cubicBezTo>
                  <a:cubicBezTo>
                    <a:pt x="13566" y="3264"/>
                    <a:pt x="13995" y="3760"/>
                    <a:pt x="14808" y="4791"/>
                  </a:cubicBezTo>
                  <a:cubicBezTo>
                    <a:pt x="15728" y="5962"/>
                    <a:pt x="16990" y="7563"/>
                    <a:pt x="19474" y="7563"/>
                  </a:cubicBezTo>
                  <a:cubicBezTo>
                    <a:pt x="21958" y="7563"/>
                    <a:pt x="23220" y="5962"/>
                    <a:pt x="24141" y="4791"/>
                  </a:cubicBezTo>
                  <a:cubicBezTo>
                    <a:pt x="24953" y="3760"/>
                    <a:pt x="25382" y="3264"/>
                    <a:pt x="26243" y="3264"/>
                  </a:cubicBezTo>
                  <a:cubicBezTo>
                    <a:pt x="27105" y="3264"/>
                    <a:pt x="27534" y="3760"/>
                    <a:pt x="28346" y="4791"/>
                  </a:cubicBezTo>
                  <a:cubicBezTo>
                    <a:pt x="29267" y="5962"/>
                    <a:pt x="30528" y="7563"/>
                    <a:pt x="33013" y="7563"/>
                  </a:cubicBezTo>
                  <a:cubicBezTo>
                    <a:pt x="35498" y="7563"/>
                    <a:pt x="36759" y="5962"/>
                    <a:pt x="37680" y="4791"/>
                  </a:cubicBezTo>
                  <a:cubicBezTo>
                    <a:pt x="38186" y="4149"/>
                    <a:pt x="38543" y="3715"/>
                    <a:pt x="38949" y="3478"/>
                  </a:cubicBezTo>
                  <a:cubicBezTo>
                    <a:pt x="38250" y="3157"/>
                    <a:pt x="37764" y="2451"/>
                    <a:pt x="37764" y="1632"/>
                  </a:cubicBezTo>
                  <a:cubicBezTo>
                    <a:pt x="37764" y="1073"/>
                    <a:pt x="37990" y="566"/>
                    <a:pt x="38357" y="199"/>
                  </a:cubicBezTo>
                  <a:lnTo>
                    <a:pt x="38357" y="199"/>
                  </a:lnTo>
                  <a:cubicBezTo>
                    <a:pt x="36778" y="662"/>
                    <a:pt x="35841" y="1851"/>
                    <a:pt x="35115" y="2773"/>
                  </a:cubicBezTo>
                  <a:cubicBezTo>
                    <a:pt x="34304" y="3804"/>
                    <a:pt x="33875" y="4300"/>
                    <a:pt x="33013" y="4300"/>
                  </a:cubicBezTo>
                  <a:cubicBezTo>
                    <a:pt x="32152" y="4300"/>
                    <a:pt x="31723" y="3804"/>
                    <a:pt x="30910" y="2773"/>
                  </a:cubicBezTo>
                  <a:cubicBezTo>
                    <a:pt x="29990" y="1602"/>
                    <a:pt x="28728" y="0"/>
                    <a:pt x="26243" y="0"/>
                  </a:cubicBezTo>
                  <a:cubicBezTo>
                    <a:pt x="23759" y="0"/>
                    <a:pt x="22498" y="1602"/>
                    <a:pt x="21576" y="2773"/>
                  </a:cubicBezTo>
                  <a:cubicBezTo>
                    <a:pt x="20765" y="3804"/>
                    <a:pt x="20336" y="4300"/>
                    <a:pt x="19474" y="4300"/>
                  </a:cubicBezTo>
                  <a:cubicBezTo>
                    <a:pt x="18612" y="4300"/>
                    <a:pt x="18183" y="3804"/>
                    <a:pt x="17372" y="2773"/>
                  </a:cubicBezTo>
                  <a:cubicBezTo>
                    <a:pt x="16450" y="1602"/>
                    <a:pt x="15190" y="0"/>
                    <a:pt x="12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61"/>
            <p:cNvSpPr/>
            <p:nvPr/>
          </p:nvSpPr>
          <p:spPr>
            <a:xfrm>
              <a:off x="4693475" y="3237950"/>
              <a:ext cx="81700" cy="81675"/>
            </a:xfrm>
            <a:custGeom>
              <a:avLst/>
              <a:gdLst/>
              <a:ahLst/>
              <a:cxnLst/>
              <a:rect l="l" t="t" r="r" b="b"/>
              <a:pathLst>
                <a:path w="3268" h="3267" extrusionOk="0">
                  <a:moveTo>
                    <a:pt x="1635" y="0"/>
                  </a:moveTo>
                  <a:cubicBezTo>
                    <a:pt x="1631" y="1"/>
                    <a:pt x="1627" y="1"/>
                    <a:pt x="1622" y="1"/>
                  </a:cubicBezTo>
                  <a:cubicBezTo>
                    <a:pt x="1615" y="1"/>
                    <a:pt x="1607" y="2"/>
                    <a:pt x="1600" y="2"/>
                  </a:cubicBezTo>
                  <a:cubicBezTo>
                    <a:pt x="715" y="20"/>
                    <a:pt x="1" y="744"/>
                    <a:pt x="1" y="1633"/>
                  </a:cubicBezTo>
                  <a:cubicBezTo>
                    <a:pt x="1" y="2534"/>
                    <a:pt x="733" y="3266"/>
                    <a:pt x="1634" y="3266"/>
                  </a:cubicBezTo>
                  <a:cubicBezTo>
                    <a:pt x="2534" y="3266"/>
                    <a:pt x="3267" y="2534"/>
                    <a:pt x="3267" y="1633"/>
                  </a:cubicBezTo>
                  <a:cubicBezTo>
                    <a:pt x="3267" y="733"/>
                    <a:pt x="2534" y="1"/>
                    <a:pt x="16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61"/>
            <p:cNvSpPr/>
            <p:nvPr/>
          </p:nvSpPr>
          <p:spPr>
            <a:xfrm>
              <a:off x="3718575" y="3319575"/>
              <a:ext cx="1015325" cy="117450"/>
            </a:xfrm>
            <a:custGeom>
              <a:avLst/>
              <a:gdLst/>
              <a:ahLst/>
              <a:cxnLst/>
              <a:rect l="l" t="t" r="r" b="b"/>
              <a:pathLst>
                <a:path w="40613" h="4698" extrusionOk="0">
                  <a:moveTo>
                    <a:pt x="13541" y="0"/>
                  </a:moveTo>
                  <a:cubicBezTo>
                    <a:pt x="12679" y="0"/>
                    <a:pt x="12250" y="496"/>
                    <a:pt x="11439" y="1527"/>
                  </a:cubicBezTo>
                  <a:cubicBezTo>
                    <a:pt x="10518" y="2698"/>
                    <a:pt x="9256" y="4299"/>
                    <a:pt x="6772" y="4299"/>
                  </a:cubicBezTo>
                  <a:cubicBezTo>
                    <a:pt x="4287" y="4299"/>
                    <a:pt x="3026" y="2698"/>
                    <a:pt x="2105" y="1527"/>
                  </a:cubicBezTo>
                  <a:cubicBezTo>
                    <a:pt x="1599" y="885"/>
                    <a:pt x="1242" y="451"/>
                    <a:pt x="837" y="214"/>
                  </a:cubicBezTo>
                  <a:cubicBezTo>
                    <a:pt x="582" y="331"/>
                    <a:pt x="298" y="397"/>
                    <a:pt x="1" y="399"/>
                  </a:cubicBezTo>
                  <a:lnTo>
                    <a:pt x="2" y="399"/>
                  </a:lnTo>
                  <a:cubicBezTo>
                    <a:pt x="626" y="399"/>
                    <a:pt x="927" y="675"/>
                    <a:pt x="1792" y="1774"/>
                  </a:cubicBezTo>
                  <a:cubicBezTo>
                    <a:pt x="2763" y="3008"/>
                    <a:pt x="4093" y="4697"/>
                    <a:pt x="6772" y="4697"/>
                  </a:cubicBezTo>
                  <a:cubicBezTo>
                    <a:pt x="9450" y="4697"/>
                    <a:pt x="10780" y="3008"/>
                    <a:pt x="11751" y="1774"/>
                  </a:cubicBezTo>
                  <a:cubicBezTo>
                    <a:pt x="12616" y="675"/>
                    <a:pt x="12917" y="399"/>
                    <a:pt x="13541" y="399"/>
                  </a:cubicBezTo>
                  <a:cubicBezTo>
                    <a:pt x="14164" y="399"/>
                    <a:pt x="14465" y="675"/>
                    <a:pt x="15330" y="1774"/>
                  </a:cubicBezTo>
                  <a:cubicBezTo>
                    <a:pt x="16302" y="3008"/>
                    <a:pt x="17633" y="4697"/>
                    <a:pt x="20310" y="4697"/>
                  </a:cubicBezTo>
                  <a:cubicBezTo>
                    <a:pt x="22988" y="4697"/>
                    <a:pt x="24318" y="3008"/>
                    <a:pt x="25290" y="1774"/>
                  </a:cubicBezTo>
                  <a:cubicBezTo>
                    <a:pt x="26154" y="675"/>
                    <a:pt x="26456" y="399"/>
                    <a:pt x="27079" y="399"/>
                  </a:cubicBezTo>
                  <a:cubicBezTo>
                    <a:pt x="27702" y="399"/>
                    <a:pt x="28004" y="675"/>
                    <a:pt x="28870" y="1774"/>
                  </a:cubicBezTo>
                  <a:cubicBezTo>
                    <a:pt x="29840" y="3008"/>
                    <a:pt x="31171" y="4697"/>
                    <a:pt x="33849" y="4697"/>
                  </a:cubicBezTo>
                  <a:cubicBezTo>
                    <a:pt x="36527" y="4697"/>
                    <a:pt x="37857" y="3008"/>
                    <a:pt x="38829" y="1774"/>
                  </a:cubicBezTo>
                  <a:cubicBezTo>
                    <a:pt x="39691" y="679"/>
                    <a:pt x="39993" y="401"/>
                    <a:pt x="40613" y="399"/>
                  </a:cubicBezTo>
                  <a:cubicBezTo>
                    <a:pt x="40318" y="396"/>
                    <a:pt x="40037" y="331"/>
                    <a:pt x="39785" y="214"/>
                  </a:cubicBezTo>
                  <a:cubicBezTo>
                    <a:pt x="39379" y="451"/>
                    <a:pt x="39022" y="885"/>
                    <a:pt x="38516" y="1527"/>
                  </a:cubicBezTo>
                  <a:cubicBezTo>
                    <a:pt x="37595" y="2698"/>
                    <a:pt x="36334" y="4299"/>
                    <a:pt x="33849" y="4299"/>
                  </a:cubicBezTo>
                  <a:cubicBezTo>
                    <a:pt x="31364" y="4299"/>
                    <a:pt x="30103" y="2698"/>
                    <a:pt x="29182" y="1527"/>
                  </a:cubicBezTo>
                  <a:cubicBezTo>
                    <a:pt x="28369" y="496"/>
                    <a:pt x="27941" y="0"/>
                    <a:pt x="27079" y="0"/>
                  </a:cubicBezTo>
                  <a:cubicBezTo>
                    <a:pt x="26217" y="0"/>
                    <a:pt x="25789" y="496"/>
                    <a:pt x="24977" y="1527"/>
                  </a:cubicBezTo>
                  <a:cubicBezTo>
                    <a:pt x="24056" y="2698"/>
                    <a:pt x="22794" y="4299"/>
                    <a:pt x="20310" y="4299"/>
                  </a:cubicBezTo>
                  <a:cubicBezTo>
                    <a:pt x="17826" y="4299"/>
                    <a:pt x="16564" y="2698"/>
                    <a:pt x="15643" y="1527"/>
                  </a:cubicBezTo>
                  <a:cubicBezTo>
                    <a:pt x="14831" y="496"/>
                    <a:pt x="14402" y="0"/>
                    <a:pt x="13541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61"/>
            <p:cNvSpPr/>
            <p:nvPr/>
          </p:nvSpPr>
          <p:spPr>
            <a:xfrm>
              <a:off x="4733450" y="3237950"/>
              <a:ext cx="900" cy="75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35" y="0"/>
                  </a:moveTo>
                  <a:cubicBezTo>
                    <a:pt x="25" y="0"/>
                    <a:pt x="15" y="2"/>
                    <a:pt x="5" y="2"/>
                  </a:cubicBezTo>
                  <a:lnTo>
                    <a:pt x="5" y="2"/>
                  </a:lnTo>
                  <a:cubicBezTo>
                    <a:pt x="11" y="2"/>
                    <a:pt x="17" y="1"/>
                    <a:pt x="23" y="1"/>
                  </a:cubicBezTo>
                  <a:cubicBezTo>
                    <a:pt x="28" y="1"/>
                    <a:pt x="32" y="0"/>
                    <a:pt x="36" y="0"/>
                  </a:cubicBezTo>
                  <a:close/>
                  <a:moveTo>
                    <a:pt x="5" y="2"/>
                  </a:moveTo>
                  <a:cubicBezTo>
                    <a:pt x="4" y="2"/>
                    <a:pt x="2" y="2"/>
                    <a:pt x="1" y="2"/>
                  </a:cubicBezTo>
                  <a:cubicBezTo>
                    <a:pt x="2" y="2"/>
                    <a:pt x="4" y="2"/>
                    <a:pt x="5" y="2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61"/>
            <p:cNvSpPr/>
            <p:nvPr/>
          </p:nvSpPr>
          <p:spPr>
            <a:xfrm>
              <a:off x="3717575" y="3228025"/>
              <a:ext cx="1013950" cy="117450"/>
            </a:xfrm>
            <a:custGeom>
              <a:avLst/>
              <a:gdLst/>
              <a:ahLst/>
              <a:cxnLst/>
              <a:rect l="l" t="t" r="r" b="b"/>
              <a:pathLst>
                <a:path w="40558" h="4698" extrusionOk="0">
                  <a:moveTo>
                    <a:pt x="42" y="1"/>
                  </a:moveTo>
                  <a:cubicBezTo>
                    <a:pt x="28" y="1"/>
                    <a:pt x="14" y="2"/>
                    <a:pt x="1" y="5"/>
                  </a:cubicBezTo>
                  <a:cubicBezTo>
                    <a:pt x="11" y="5"/>
                    <a:pt x="22" y="4"/>
                    <a:pt x="32" y="4"/>
                  </a:cubicBezTo>
                  <a:cubicBezTo>
                    <a:pt x="590" y="4"/>
                    <a:pt x="1095" y="230"/>
                    <a:pt x="1462" y="595"/>
                  </a:cubicBezTo>
                  <a:cubicBezTo>
                    <a:pt x="3045" y="1058"/>
                    <a:pt x="3984" y="2248"/>
                    <a:pt x="4710" y="3171"/>
                  </a:cubicBezTo>
                  <a:cubicBezTo>
                    <a:pt x="5521" y="4202"/>
                    <a:pt x="5950" y="4698"/>
                    <a:pt x="6812" y="4698"/>
                  </a:cubicBezTo>
                  <a:cubicBezTo>
                    <a:pt x="7674" y="4698"/>
                    <a:pt x="8102" y="4202"/>
                    <a:pt x="8914" y="3171"/>
                  </a:cubicBezTo>
                  <a:cubicBezTo>
                    <a:pt x="9835" y="2000"/>
                    <a:pt x="11096" y="398"/>
                    <a:pt x="13581" y="398"/>
                  </a:cubicBezTo>
                  <a:cubicBezTo>
                    <a:pt x="16065" y="398"/>
                    <a:pt x="17326" y="2000"/>
                    <a:pt x="18248" y="3171"/>
                  </a:cubicBezTo>
                  <a:cubicBezTo>
                    <a:pt x="19059" y="4202"/>
                    <a:pt x="19488" y="4698"/>
                    <a:pt x="20350" y="4698"/>
                  </a:cubicBezTo>
                  <a:cubicBezTo>
                    <a:pt x="21212" y="4698"/>
                    <a:pt x="21641" y="4202"/>
                    <a:pt x="22452" y="3171"/>
                  </a:cubicBezTo>
                  <a:cubicBezTo>
                    <a:pt x="23374" y="2000"/>
                    <a:pt x="24634" y="398"/>
                    <a:pt x="27119" y="398"/>
                  </a:cubicBezTo>
                  <a:cubicBezTo>
                    <a:pt x="29604" y="398"/>
                    <a:pt x="30866" y="2000"/>
                    <a:pt x="31786" y="3171"/>
                  </a:cubicBezTo>
                  <a:cubicBezTo>
                    <a:pt x="32599" y="4202"/>
                    <a:pt x="33026" y="4698"/>
                    <a:pt x="33889" y="4698"/>
                  </a:cubicBezTo>
                  <a:cubicBezTo>
                    <a:pt x="34751" y="4698"/>
                    <a:pt x="35180" y="4202"/>
                    <a:pt x="35991" y="3171"/>
                  </a:cubicBezTo>
                  <a:cubicBezTo>
                    <a:pt x="36717" y="2249"/>
                    <a:pt x="37654" y="1061"/>
                    <a:pt x="39233" y="597"/>
                  </a:cubicBezTo>
                  <a:cubicBezTo>
                    <a:pt x="39576" y="253"/>
                    <a:pt x="40041" y="31"/>
                    <a:pt x="40557" y="3"/>
                  </a:cubicBezTo>
                  <a:lnTo>
                    <a:pt x="40557" y="3"/>
                  </a:lnTo>
                  <a:cubicBezTo>
                    <a:pt x="37947" y="46"/>
                    <a:pt x="36638" y="1706"/>
                    <a:pt x="35679" y="2924"/>
                  </a:cubicBezTo>
                  <a:cubicBezTo>
                    <a:pt x="34814" y="4023"/>
                    <a:pt x="34513" y="4299"/>
                    <a:pt x="33889" y="4299"/>
                  </a:cubicBezTo>
                  <a:cubicBezTo>
                    <a:pt x="33265" y="4299"/>
                    <a:pt x="32964" y="4023"/>
                    <a:pt x="32099" y="2924"/>
                  </a:cubicBezTo>
                  <a:cubicBezTo>
                    <a:pt x="31128" y="1690"/>
                    <a:pt x="29797" y="1"/>
                    <a:pt x="27119" y="1"/>
                  </a:cubicBezTo>
                  <a:cubicBezTo>
                    <a:pt x="24441" y="1"/>
                    <a:pt x="23112" y="1690"/>
                    <a:pt x="22140" y="2924"/>
                  </a:cubicBezTo>
                  <a:cubicBezTo>
                    <a:pt x="21275" y="4023"/>
                    <a:pt x="20974" y="4299"/>
                    <a:pt x="20350" y="4299"/>
                  </a:cubicBezTo>
                  <a:cubicBezTo>
                    <a:pt x="19726" y="4299"/>
                    <a:pt x="19426" y="4023"/>
                    <a:pt x="18560" y="2924"/>
                  </a:cubicBezTo>
                  <a:cubicBezTo>
                    <a:pt x="17589" y="1690"/>
                    <a:pt x="16258" y="1"/>
                    <a:pt x="13581" y="1"/>
                  </a:cubicBezTo>
                  <a:cubicBezTo>
                    <a:pt x="10903" y="1"/>
                    <a:pt x="9572" y="1690"/>
                    <a:pt x="8601" y="2924"/>
                  </a:cubicBezTo>
                  <a:cubicBezTo>
                    <a:pt x="7736" y="4023"/>
                    <a:pt x="7435" y="4299"/>
                    <a:pt x="6812" y="4299"/>
                  </a:cubicBezTo>
                  <a:cubicBezTo>
                    <a:pt x="6188" y="4299"/>
                    <a:pt x="5887" y="4023"/>
                    <a:pt x="5022" y="2924"/>
                  </a:cubicBezTo>
                  <a:cubicBezTo>
                    <a:pt x="4051" y="1690"/>
                    <a:pt x="2720" y="1"/>
                    <a:pt x="4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61"/>
            <p:cNvSpPr/>
            <p:nvPr/>
          </p:nvSpPr>
          <p:spPr>
            <a:xfrm>
              <a:off x="4683525" y="3227975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4064" h="4064" extrusionOk="0">
                  <a:moveTo>
                    <a:pt x="2033" y="399"/>
                  </a:moveTo>
                  <a:cubicBezTo>
                    <a:pt x="2933" y="400"/>
                    <a:pt x="3665" y="1132"/>
                    <a:pt x="3665" y="2032"/>
                  </a:cubicBezTo>
                  <a:cubicBezTo>
                    <a:pt x="3665" y="2933"/>
                    <a:pt x="2932" y="3665"/>
                    <a:pt x="2032" y="3665"/>
                  </a:cubicBezTo>
                  <a:cubicBezTo>
                    <a:pt x="1131" y="3665"/>
                    <a:pt x="399" y="2933"/>
                    <a:pt x="399" y="2032"/>
                  </a:cubicBezTo>
                  <a:cubicBezTo>
                    <a:pt x="399" y="1143"/>
                    <a:pt x="1113" y="419"/>
                    <a:pt x="1998" y="401"/>
                  </a:cubicBezTo>
                  <a:cubicBezTo>
                    <a:pt x="2010" y="400"/>
                    <a:pt x="2020" y="399"/>
                    <a:pt x="2032" y="399"/>
                  </a:cubicBezTo>
                  <a:close/>
                  <a:moveTo>
                    <a:pt x="2032" y="1"/>
                  </a:moveTo>
                  <a:cubicBezTo>
                    <a:pt x="1994" y="1"/>
                    <a:pt x="1957" y="3"/>
                    <a:pt x="1919" y="5"/>
                  </a:cubicBezTo>
                  <a:cubicBezTo>
                    <a:pt x="1403" y="33"/>
                    <a:pt x="938" y="255"/>
                    <a:pt x="595" y="599"/>
                  </a:cubicBezTo>
                  <a:cubicBezTo>
                    <a:pt x="228" y="966"/>
                    <a:pt x="1" y="1474"/>
                    <a:pt x="1" y="2032"/>
                  </a:cubicBezTo>
                  <a:cubicBezTo>
                    <a:pt x="1" y="2851"/>
                    <a:pt x="488" y="3557"/>
                    <a:pt x="1187" y="3879"/>
                  </a:cubicBezTo>
                  <a:cubicBezTo>
                    <a:pt x="1439" y="3995"/>
                    <a:pt x="1720" y="4060"/>
                    <a:pt x="2015" y="4063"/>
                  </a:cubicBezTo>
                  <a:cubicBezTo>
                    <a:pt x="2020" y="4063"/>
                    <a:pt x="2027" y="4064"/>
                    <a:pt x="2032" y="4064"/>
                  </a:cubicBezTo>
                  <a:cubicBezTo>
                    <a:pt x="3152" y="4064"/>
                    <a:pt x="4063" y="3153"/>
                    <a:pt x="4063" y="2032"/>
                  </a:cubicBezTo>
                  <a:cubicBezTo>
                    <a:pt x="4063" y="912"/>
                    <a:pt x="3152" y="1"/>
                    <a:pt x="203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61"/>
            <p:cNvSpPr/>
            <p:nvPr/>
          </p:nvSpPr>
          <p:spPr>
            <a:xfrm>
              <a:off x="3667675" y="3228125"/>
              <a:ext cx="101450" cy="101425"/>
            </a:xfrm>
            <a:custGeom>
              <a:avLst/>
              <a:gdLst/>
              <a:ahLst/>
              <a:cxnLst/>
              <a:rect l="l" t="t" r="r" b="b"/>
              <a:pathLst>
                <a:path w="4058" h="4057" extrusionOk="0">
                  <a:moveTo>
                    <a:pt x="2028" y="398"/>
                  </a:moveTo>
                  <a:cubicBezTo>
                    <a:pt x="2928" y="398"/>
                    <a:pt x="3659" y="1129"/>
                    <a:pt x="3659" y="2028"/>
                  </a:cubicBezTo>
                  <a:cubicBezTo>
                    <a:pt x="3659" y="2928"/>
                    <a:pt x="2928" y="3658"/>
                    <a:pt x="2028" y="3658"/>
                  </a:cubicBezTo>
                  <a:cubicBezTo>
                    <a:pt x="1130" y="3658"/>
                    <a:pt x="398" y="2928"/>
                    <a:pt x="398" y="2028"/>
                  </a:cubicBezTo>
                  <a:cubicBezTo>
                    <a:pt x="398" y="1130"/>
                    <a:pt x="1130" y="398"/>
                    <a:pt x="2028" y="398"/>
                  </a:cubicBezTo>
                  <a:close/>
                  <a:moveTo>
                    <a:pt x="2028" y="0"/>
                  </a:moveTo>
                  <a:cubicBezTo>
                    <a:pt x="2018" y="0"/>
                    <a:pt x="2007" y="1"/>
                    <a:pt x="1997" y="1"/>
                  </a:cubicBezTo>
                  <a:cubicBezTo>
                    <a:pt x="893" y="18"/>
                    <a:pt x="0" y="921"/>
                    <a:pt x="0" y="2028"/>
                  </a:cubicBezTo>
                  <a:cubicBezTo>
                    <a:pt x="0" y="3147"/>
                    <a:pt x="910" y="4057"/>
                    <a:pt x="2028" y="4057"/>
                  </a:cubicBezTo>
                  <a:lnTo>
                    <a:pt x="2037" y="4057"/>
                  </a:lnTo>
                  <a:cubicBezTo>
                    <a:pt x="2334" y="4054"/>
                    <a:pt x="2618" y="3989"/>
                    <a:pt x="2873" y="3872"/>
                  </a:cubicBezTo>
                  <a:cubicBezTo>
                    <a:pt x="3570" y="3551"/>
                    <a:pt x="4058" y="2846"/>
                    <a:pt x="4058" y="2028"/>
                  </a:cubicBezTo>
                  <a:cubicBezTo>
                    <a:pt x="4058" y="1467"/>
                    <a:pt x="3828" y="958"/>
                    <a:pt x="3458" y="591"/>
                  </a:cubicBezTo>
                  <a:cubicBezTo>
                    <a:pt x="3091" y="226"/>
                    <a:pt x="2586" y="0"/>
                    <a:pt x="2028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5" name="Google Shape;3635;p61"/>
          <p:cNvGrpSpPr/>
          <p:nvPr/>
        </p:nvGrpSpPr>
        <p:grpSpPr>
          <a:xfrm>
            <a:off x="6089566" y="429891"/>
            <a:ext cx="671833" cy="565501"/>
            <a:chOff x="1743325" y="1842325"/>
            <a:chExt cx="908250" cy="764500"/>
          </a:xfrm>
        </p:grpSpPr>
        <p:sp>
          <p:nvSpPr>
            <p:cNvPr id="3636" name="Google Shape;3636;p61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61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61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61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0" name="Google Shape;3640;p61"/>
          <p:cNvSpPr/>
          <p:nvPr/>
        </p:nvSpPr>
        <p:spPr>
          <a:xfrm rot="991083">
            <a:off x="6704090" y="815044"/>
            <a:ext cx="160822" cy="160822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1773;p40">
            <a:extLst>
              <a:ext uri="{FF2B5EF4-FFF2-40B4-BE49-F238E27FC236}">
                <a16:creationId xmlns:a16="http://schemas.microsoft.com/office/drawing/2014/main" id="{D79C522D-60BF-FE03-4C50-E6C1EA5A507C}"/>
              </a:ext>
            </a:extLst>
          </p:cNvPr>
          <p:cNvSpPr txBox="1"/>
          <p:nvPr/>
        </p:nvSpPr>
        <p:spPr>
          <a:xfrm>
            <a:off x="744470" y="723976"/>
            <a:ext cx="246608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#</a:t>
            </a:r>
            <a:r>
              <a:rPr lang="en" sz="1000" dirty="0" err="1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lophocdaonguoc</a:t>
            </a:r>
            <a:endParaRPr sz="1000" dirty="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20863146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711 -0.00956 L 0.00711 -0.00956 " pathEditMode="relative" ptsTypes="AAA">
                                      <p:cBhvr>
                                        <p:cTn id="6" dur="2000" fill="hold"/>
                                        <p:tgtEl>
                                          <p:spTgt spid="36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711 -0.00956 L 0.00711 -0.00956 " pathEditMode="relative" ptsTypes="AAA">
                                      <p:cBhvr>
                                        <p:cTn id="8" dur="2000" fill="hold"/>
                                        <p:tgtEl>
                                          <p:spTgt spid="36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711 -0.00956 L 0.00711 -0.00956 " pathEditMode="relative" ptsTypes="AAA">
                                      <p:cBhvr>
                                        <p:cTn id="10" dur="2000" fill="hold"/>
                                        <p:tgtEl>
                                          <p:spTgt spid="36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35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35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833 -0.02346 L -0.00833 -0.02346 " pathEditMode="relative" ptsTypes="AAA">
                                      <p:cBhvr>
                                        <p:cTn id="27" dur="2000" fill="hold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833 -0.02346 L -0.00833 -0.02346 " pathEditMode="relative" ptsTypes="AAA">
                                      <p:cBhvr>
                                        <p:cTn id="29" dur="2000" fill="hold"/>
                                        <p:tgtEl>
                                          <p:spTgt spid="35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68 0.01882 C 0.07621 0.01265 0.07291 0.00648 0.07135 0.00401 C 0.06962 0.00154 0.07014 0.00401 0.07014 0.00401 C 0.06875 0.00555 0.0658 0.00895 0.06302 0.01234 " pathEditMode="relative" ptsTypes="AAAA">
                                      <p:cBhvr>
                                        <p:cTn id="31" dur="2000" fill="hold"/>
                                        <p:tgtEl>
                                          <p:spTgt spid="3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712 -0.0105 L -0.00712 -0.0105 " pathEditMode="relative" ptsTypes="AAA">
                                      <p:cBhvr>
                                        <p:cTn id="33" dur="2000" fill="hold"/>
                                        <p:tgtEl>
                                          <p:spTgt spid="36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55 -0.0034 -0.01111 -0.00679 -0.01319 -0.00864 C -0.01545 -0.01019 -0.01441 -0.0105 -0.01319 -0.0105 " pathEditMode="relative" ptsTypes="AAA">
                                      <p:cBhvr>
                                        <p:cTn id="35" dur="2000" fill="hold"/>
                                        <p:tgtEl>
                                          <p:spTgt spid="36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55 -0.0034 -0.01111 -0.00679 -0.01319 -0.00864 C -0.01545 -0.01019 -0.01441 -0.0105 -0.01319 -0.0105 " pathEditMode="relative" ptsTypes="AAA">
                                      <p:cBhvr>
                                        <p:cTn id="37" dur="2000" fill="hold"/>
                                        <p:tgtEl>
                                          <p:spTgt spid="36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2" grpId="0"/>
      <p:bldP spid="3593" grpId="0" animBg="1"/>
      <p:bldP spid="3594" grpId="0" build="p"/>
      <p:bldP spid="3623" grpId="0" animBg="1"/>
      <p:bldP spid="3624" grpId="0" animBg="1"/>
      <p:bldP spid="3625" grpId="0" animBg="1"/>
      <p:bldP spid="36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0" name="Google Shape;2810;p54"/>
          <p:cNvSpPr txBox="1">
            <a:spLocks noGrp="1"/>
          </p:cNvSpPr>
          <p:nvPr>
            <p:ph type="title"/>
          </p:nvPr>
        </p:nvSpPr>
        <p:spPr>
          <a:xfrm>
            <a:off x="3205186" y="2391279"/>
            <a:ext cx="6276653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MÔ HÌNH DẠY HỌC 5E</a:t>
            </a:r>
            <a:endParaRPr sz="2800" dirty="0"/>
          </a:p>
        </p:txBody>
      </p:sp>
      <p:sp>
        <p:nvSpPr>
          <p:cNvPr id="2816" name="Google Shape;2816;p54"/>
          <p:cNvSpPr txBox="1">
            <a:spLocks noGrp="1"/>
          </p:cNvSpPr>
          <p:nvPr>
            <p:ph type="title" idx="4294967295"/>
          </p:nvPr>
        </p:nvSpPr>
        <p:spPr>
          <a:xfrm>
            <a:off x="1447985" y="2382295"/>
            <a:ext cx="649500" cy="4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lt1"/>
                </a:solidFill>
              </a:rPr>
              <a:t>1</a:t>
            </a:r>
            <a:endParaRPr sz="3000" dirty="0">
              <a:solidFill>
                <a:schemeClr val="lt1"/>
              </a:solidFill>
            </a:endParaRPr>
          </a:p>
        </p:txBody>
      </p:sp>
      <p:sp>
        <p:nvSpPr>
          <p:cNvPr id="2822" name="Google Shape;2822;p54"/>
          <p:cNvSpPr txBox="1">
            <a:spLocks noGrp="1"/>
          </p:cNvSpPr>
          <p:nvPr>
            <p:ph type="title" idx="4294967295"/>
          </p:nvPr>
        </p:nvSpPr>
        <p:spPr>
          <a:xfrm>
            <a:off x="2852927" y="2391279"/>
            <a:ext cx="649500" cy="4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lt1"/>
                </a:solidFill>
              </a:rPr>
              <a:t>E2</a:t>
            </a:r>
            <a:endParaRPr sz="3000" dirty="0">
              <a:solidFill>
                <a:schemeClr val="lt1"/>
              </a:solidFill>
            </a:endParaRPr>
          </a:p>
        </p:txBody>
      </p:sp>
      <p:grpSp>
        <p:nvGrpSpPr>
          <p:cNvPr id="2846" name="Google Shape;2846;p54"/>
          <p:cNvGrpSpPr/>
          <p:nvPr/>
        </p:nvGrpSpPr>
        <p:grpSpPr>
          <a:xfrm>
            <a:off x="8170975" y="3914600"/>
            <a:ext cx="612000" cy="809475"/>
            <a:chOff x="1624275" y="796950"/>
            <a:chExt cx="612000" cy="809475"/>
          </a:xfrm>
        </p:grpSpPr>
        <p:sp>
          <p:nvSpPr>
            <p:cNvPr id="2847" name="Google Shape;2847;p54"/>
            <p:cNvSpPr/>
            <p:nvPr/>
          </p:nvSpPr>
          <p:spPr>
            <a:xfrm>
              <a:off x="1629350" y="802025"/>
              <a:ext cx="601850" cy="799325"/>
            </a:xfrm>
            <a:custGeom>
              <a:avLst/>
              <a:gdLst/>
              <a:ahLst/>
              <a:cxnLst/>
              <a:rect l="l" t="t" r="r" b="b"/>
              <a:pathLst>
                <a:path w="24074" h="31973" extrusionOk="0">
                  <a:moveTo>
                    <a:pt x="0" y="0"/>
                  </a:moveTo>
                  <a:lnTo>
                    <a:pt x="0" y="31973"/>
                  </a:lnTo>
                  <a:lnTo>
                    <a:pt x="24073" y="31973"/>
                  </a:lnTo>
                  <a:lnTo>
                    <a:pt x="24073" y="5787"/>
                  </a:lnTo>
                  <a:lnTo>
                    <a:pt x="186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54"/>
            <p:cNvSpPr/>
            <p:nvPr/>
          </p:nvSpPr>
          <p:spPr>
            <a:xfrm>
              <a:off x="1624275" y="796950"/>
              <a:ext cx="612000" cy="809475"/>
            </a:xfrm>
            <a:custGeom>
              <a:avLst/>
              <a:gdLst/>
              <a:ahLst/>
              <a:cxnLst/>
              <a:rect l="l" t="t" r="r" b="b"/>
              <a:pathLst>
                <a:path w="24480" h="32379" extrusionOk="0">
                  <a:moveTo>
                    <a:pt x="18776" y="406"/>
                  </a:moveTo>
                  <a:lnTo>
                    <a:pt x="24073" y="6070"/>
                  </a:lnTo>
                  <a:lnTo>
                    <a:pt x="24073" y="31973"/>
                  </a:lnTo>
                  <a:lnTo>
                    <a:pt x="406" y="31973"/>
                  </a:lnTo>
                  <a:lnTo>
                    <a:pt x="406" y="406"/>
                  </a:lnTo>
                  <a:close/>
                  <a:moveTo>
                    <a:pt x="0" y="0"/>
                  </a:moveTo>
                  <a:lnTo>
                    <a:pt x="0" y="32379"/>
                  </a:lnTo>
                  <a:lnTo>
                    <a:pt x="24480" y="32379"/>
                  </a:lnTo>
                  <a:lnTo>
                    <a:pt x="24480" y="5909"/>
                  </a:lnTo>
                  <a:lnTo>
                    <a:pt x="189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54"/>
            <p:cNvSpPr/>
            <p:nvPr/>
          </p:nvSpPr>
          <p:spPr>
            <a:xfrm>
              <a:off x="2091050" y="799375"/>
              <a:ext cx="143275" cy="157375"/>
            </a:xfrm>
            <a:custGeom>
              <a:avLst/>
              <a:gdLst/>
              <a:ahLst/>
              <a:cxnLst/>
              <a:rect l="l" t="t" r="r" b="b"/>
              <a:pathLst>
                <a:path w="5731" h="6295" extrusionOk="0">
                  <a:moveTo>
                    <a:pt x="0" y="1"/>
                  </a:moveTo>
                  <a:lnTo>
                    <a:pt x="0" y="6295"/>
                  </a:lnTo>
                  <a:lnTo>
                    <a:pt x="5731" y="6295"/>
                  </a:lnTo>
                  <a:lnTo>
                    <a:pt x="5731" y="5889"/>
                  </a:lnTo>
                  <a:lnTo>
                    <a:pt x="407" y="5889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54"/>
            <p:cNvSpPr/>
            <p:nvPr/>
          </p:nvSpPr>
          <p:spPr>
            <a:xfrm>
              <a:off x="1721775" y="11307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54"/>
            <p:cNvSpPr/>
            <p:nvPr/>
          </p:nvSpPr>
          <p:spPr>
            <a:xfrm>
              <a:off x="1721775" y="12173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54"/>
            <p:cNvSpPr/>
            <p:nvPr/>
          </p:nvSpPr>
          <p:spPr>
            <a:xfrm>
              <a:off x="1721775" y="13038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1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54"/>
            <p:cNvSpPr/>
            <p:nvPr/>
          </p:nvSpPr>
          <p:spPr>
            <a:xfrm>
              <a:off x="1721775" y="13904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8"/>
                  </a:lnTo>
                  <a:lnTo>
                    <a:pt x="16678" y="408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54" name="Google Shape;2854;p54"/>
          <p:cNvSpPr/>
          <p:nvPr/>
        </p:nvSpPr>
        <p:spPr>
          <a:xfrm>
            <a:off x="8320688" y="4603500"/>
            <a:ext cx="312581" cy="321520"/>
          </a:xfrm>
          <a:custGeom>
            <a:avLst/>
            <a:gdLst/>
            <a:ahLst/>
            <a:cxnLst/>
            <a:rect l="l" t="t" r="r" b="b"/>
            <a:pathLst>
              <a:path w="10001" h="10287" extrusionOk="0">
                <a:moveTo>
                  <a:pt x="10001" y="3715"/>
                </a:moveTo>
                <a:lnTo>
                  <a:pt x="0" y="0"/>
                </a:lnTo>
                <a:lnTo>
                  <a:pt x="3857" y="10287"/>
                </a:lnTo>
                <a:lnTo>
                  <a:pt x="5810" y="5905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5" name="Google Shape;2855;p54"/>
          <p:cNvSpPr/>
          <p:nvPr/>
        </p:nvSpPr>
        <p:spPr>
          <a:xfrm rot="516939">
            <a:off x="203624" y="284424"/>
            <a:ext cx="312554" cy="312554"/>
          </a:xfrm>
          <a:custGeom>
            <a:avLst/>
            <a:gdLst/>
            <a:ahLst/>
            <a:cxnLst/>
            <a:rect l="l" t="t" r="r" b="b"/>
            <a:pathLst>
              <a:path w="18823" h="18823" extrusionOk="0">
                <a:moveTo>
                  <a:pt x="6934" y="1"/>
                </a:moveTo>
                <a:lnTo>
                  <a:pt x="6934" y="6933"/>
                </a:lnTo>
                <a:lnTo>
                  <a:pt x="1" y="6933"/>
                </a:lnTo>
                <a:lnTo>
                  <a:pt x="1" y="11890"/>
                </a:lnTo>
                <a:lnTo>
                  <a:pt x="6934" y="11890"/>
                </a:lnTo>
                <a:lnTo>
                  <a:pt x="6934" y="18823"/>
                </a:lnTo>
                <a:lnTo>
                  <a:pt x="11890" y="18823"/>
                </a:lnTo>
                <a:lnTo>
                  <a:pt x="11890" y="11890"/>
                </a:lnTo>
                <a:lnTo>
                  <a:pt x="18823" y="11890"/>
                </a:lnTo>
                <a:lnTo>
                  <a:pt x="18823" y="6933"/>
                </a:lnTo>
                <a:lnTo>
                  <a:pt x="11890" y="6933"/>
                </a:lnTo>
                <a:lnTo>
                  <a:pt x="11890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6" name="Google Shape;2856;p54"/>
          <p:cNvSpPr/>
          <p:nvPr/>
        </p:nvSpPr>
        <p:spPr>
          <a:xfrm>
            <a:off x="6360175" y="4603500"/>
            <a:ext cx="199888" cy="199888"/>
          </a:xfrm>
          <a:custGeom>
            <a:avLst/>
            <a:gdLst/>
            <a:ahLst/>
            <a:cxnLst/>
            <a:rect l="l" t="t" r="r" b="b"/>
            <a:pathLst>
              <a:path w="16815" h="16815" extrusionOk="0">
                <a:moveTo>
                  <a:pt x="3504" y="0"/>
                </a:moveTo>
                <a:lnTo>
                  <a:pt x="0" y="3506"/>
                </a:lnTo>
                <a:lnTo>
                  <a:pt x="4903" y="8407"/>
                </a:lnTo>
                <a:lnTo>
                  <a:pt x="0" y="13309"/>
                </a:lnTo>
                <a:lnTo>
                  <a:pt x="3504" y="16814"/>
                </a:lnTo>
                <a:lnTo>
                  <a:pt x="8407" y="11912"/>
                </a:lnTo>
                <a:lnTo>
                  <a:pt x="13309" y="16814"/>
                </a:lnTo>
                <a:lnTo>
                  <a:pt x="16814" y="13309"/>
                </a:lnTo>
                <a:lnTo>
                  <a:pt x="11911" y="8407"/>
                </a:lnTo>
                <a:lnTo>
                  <a:pt x="16814" y="3506"/>
                </a:lnTo>
                <a:lnTo>
                  <a:pt x="13309" y="0"/>
                </a:lnTo>
                <a:lnTo>
                  <a:pt x="8407" y="4903"/>
                </a:lnTo>
                <a:lnTo>
                  <a:pt x="3504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7" name="Google Shape;2857;p54"/>
          <p:cNvSpPr/>
          <p:nvPr/>
        </p:nvSpPr>
        <p:spPr>
          <a:xfrm rot="-899833">
            <a:off x="143720" y="4313541"/>
            <a:ext cx="196711" cy="196711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9" name="Google Shape;2859;p54"/>
          <p:cNvSpPr/>
          <p:nvPr/>
        </p:nvSpPr>
        <p:spPr>
          <a:xfrm rot="991083">
            <a:off x="1373190" y="5032694"/>
            <a:ext cx="160822" cy="160822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60" name="Google Shape;2860;p54"/>
          <p:cNvGrpSpPr/>
          <p:nvPr/>
        </p:nvGrpSpPr>
        <p:grpSpPr>
          <a:xfrm rot="5400000">
            <a:off x="4491373" y="3689792"/>
            <a:ext cx="161249" cy="1042108"/>
            <a:chOff x="4321273" y="3213192"/>
            <a:chExt cx="161249" cy="1042108"/>
          </a:xfrm>
        </p:grpSpPr>
        <p:sp>
          <p:nvSpPr>
            <p:cNvPr id="2861" name="Google Shape;2861;p54"/>
            <p:cNvSpPr/>
            <p:nvPr/>
          </p:nvSpPr>
          <p:spPr>
            <a:xfrm>
              <a:off x="4330257" y="3799404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0" y="1"/>
                    <a:pt x="0" y="711"/>
                    <a:pt x="0" y="1587"/>
                  </a:cubicBezTo>
                  <a:cubicBezTo>
                    <a:pt x="0" y="2464"/>
                    <a:pt x="710" y="3175"/>
                    <a:pt x="1587" y="3175"/>
                  </a:cubicBezTo>
                  <a:cubicBezTo>
                    <a:pt x="2464" y="3175"/>
                    <a:pt x="3174" y="2464"/>
                    <a:pt x="3174" y="1587"/>
                  </a:cubicBezTo>
                  <a:cubicBezTo>
                    <a:pt x="3174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54"/>
            <p:cNvSpPr/>
            <p:nvPr/>
          </p:nvSpPr>
          <p:spPr>
            <a:xfrm>
              <a:off x="4321273" y="4093960"/>
              <a:ext cx="161249" cy="161339"/>
            </a:xfrm>
            <a:custGeom>
              <a:avLst/>
              <a:gdLst/>
              <a:ahLst/>
              <a:cxnLst/>
              <a:rect l="l" t="t" r="r" b="b"/>
              <a:pathLst>
                <a:path w="3572" h="3574" extrusionOk="0">
                  <a:moveTo>
                    <a:pt x="1787" y="399"/>
                  </a:moveTo>
                  <a:cubicBezTo>
                    <a:pt x="2551" y="399"/>
                    <a:pt x="3174" y="1021"/>
                    <a:pt x="3174" y="1787"/>
                  </a:cubicBezTo>
                  <a:cubicBezTo>
                    <a:pt x="3174" y="2553"/>
                    <a:pt x="2551" y="3175"/>
                    <a:pt x="1787" y="3175"/>
                  </a:cubicBezTo>
                  <a:cubicBezTo>
                    <a:pt x="1021" y="3175"/>
                    <a:pt x="398" y="2553"/>
                    <a:pt x="398" y="1787"/>
                  </a:cubicBezTo>
                  <a:cubicBezTo>
                    <a:pt x="398" y="1021"/>
                    <a:pt x="1021" y="399"/>
                    <a:pt x="1787" y="399"/>
                  </a:cubicBezTo>
                  <a:close/>
                  <a:moveTo>
                    <a:pt x="1787" y="1"/>
                  </a:moveTo>
                  <a:cubicBezTo>
                    <a:pt x="801" y="1"/>
                    <a:pt x="0" y="802"/>
                    <a:pt x="0" y="1787"/>
                  </a:cubicBezTo>
                  <a:cubicBezTo>
                    <a:pt x="0" y="2771"/>
                    <a:pt x="801" y="3573"/>
                    <a:pt x="1787" y="3573"/>
                  </a:cubicBezTo>
                  <a:cubicBezTo>
                    <a:pt x="2771" y="3573"/>
                    <a:pt x="3572" y="2771"/>
                    <a:pt x="3572" y="1787"/>
                  </a:cubicBezTo>
                  <a:cubicBezTo>
                    <a:pt x="3572" y="802"/>
                    <a:pt x="2771" y="1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54"/>
            <p:cNvSpPr/>
            <p:nvPr/>
          </p:nvSpPr>
          <p:spPr>
            <a:xfrm>
              <a:off x="4330257" y="3213192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0" y="1"/>
                    <a:pt x="0" y="711"/>
                    <a:pt x="0" y="1587"/>
                  </a:cubicBezTo>
                  <a:cubicBezTo>
                    <a:pt x="0" y="2464"/>
                    <a:pt x="710" y="3175"/>
                    <a:pt x="1587" y="3175"/>
                  </a:cubicBezTo>
                  <a:cubicBezTo>
                    <a:pt x="2464" y="3175"/>
                    <a:pt x="3174" y="2464"/>
                    <a:pt x="3174" y="1587"/>
                  </a:cubicBezTo>
                  <a:cubicBezTo>
                    <a:pt x="3174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54"/>
            <p:cNvSpPr/>
            <p:nvPr/>
          </p:nvSpPr>
          <p:spPr>
            <a:xfrm>
              <a:off x="4321273" y="3507747"/>
              <a:ext cx="161249" cy="161339"/>
            </a:xfrm>
            <a:custGeom>
              <a:avLst/>
              <a:gdLst/>
              <a:ahLst/>
              <a:cxnLst/>
              <a:rect l="l" t="t" r="r" b="b"/>
              <a:pathLst>
                <a:path w="3572" h="3574" extrusionOk="0">
                  <a:moveTo>
                    <a:pt x="1787" y="399"/>
                  </a:moveTo>
                  <a:cubicBezTo>
                    <a:pt x="2551" y="399"/>
                    <a:pt x="3174" y="1021"/>
                    <a:pt x="3174" y="1787"/>
                  </a:cubicBezTo>
                  <a:cubicBezTo>
                    <a:pt x="3174" y="2553"/>
                    <a:pt x="2551" y="3175"/>
                    <a:pt x="1787" y="3175"/>
                  </a:cubicBezTo>
                  <a:cubicBezTo>
                    <a:pt x="1021" y="3175"/>
                    <a:pt x="398" y="2553"/>
                    <a:pt x="398" y="1787"/>
                  </a:cubicBezTo>
                  <a:cubicBezTo>
                    <a:pt x="398" y="1021"/>
                    <a:pt x="1021" y="399"/>
                    <a:pt x="1787" y="399"/>
                  </a:cubicBezTo>
                  <a:close/>
                  <a:moveTo>
                    <a:pt x="1787" y="1"/>
                  </a:moveTo>
                  <a:cubicBezTo>
                    <a:pt x="801" y="1"/>
                    <a:pt x="0" y="802"/>
                    <a:pt x="0" y="1787"/>
                  </a:cubicBezTo>
                  <a:cubicBezTo>
                    <a:pt x="0" y="2771"/>
                    <a:pt x="801" y="3573"/>
                    <a:pt x="1787" y="3573"/>
                  </a:cubicBezTo>
                  <a:cubicBezTo>
                    <a:pt x="2771" y="3573"/>
                    <a:pt x="3572" y="2771"/>
                    <a:pt x="3572" y="1787"/>
                  </a:cubicBezTo>
                  <a:cubicBezTo>
                    <a:pt x="3572" y="802"/>
                    <a:pt x="2771" y="1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773;p40">
            <a:extLst>
              <a:ext uri="{FF2B5EF4-FFF2-40B4-BE49-F238E27FC236}">
                <a16:creationId xmlns:a16="http://schemas.microsoft.com/office/drawing/2014/main" id="{8804113D-7325-43F0-A9FA-7D4B7D741D63}"/>
              </a:ext>
            </a:extLst>
          </p:cNvPr>
          <p:cNvSpPr txBox="1"/>
          <p:nvPr/>
        </p:nvSpPr>
        <p:spPr>
          <a:xfrm>
            <a:off x="693499" y="406651"/>
            <a:ext cx="246608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#</a:t>
            </a:r>
            <a:r>
              <a:rPr lang="en" sz="1000" dirty="0" err="1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lophocdaonguoc</a:t>
            </a:r>
            <a:endParaRPr sz="1000" dirty="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4" name="Google Shape;2822;p54">
            <a:extLst>
              <a:ext uri="{FF2B5EF4-FFF2-40B4-BE49-F238E27FC236}">
                <a16:creationId xmlns:a16="http://schemas.microsoft.com/office/drawing/2014/main" id="{FFCDBEDE-3CA7-0055-0EA4-6656ACFE679A}"/>
              </a:ext>
            </a:extLst>
          </p:cNvPr>
          <p:cNvSpPr txBox="1">
            <a:spLocks/>
          </p:cNvSpPr>
          <p:nvPr/>
        </p:nvSpPr>
        <p:spPr>
          <a:xfrm>
            <a:off x="5694013" y="2405380"/>
            <a:ext cx="649500" cy="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r>
              <a:rPr lang="en-US" sz="3000" dirty="0">
                <a:solidFill>
                  <a:schemeClr val="lt1"/>
                </a:solidFill>
              </a:rPr>
              <a:t>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ABFABF0-975B-95C1-6337-3AFFFF99D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" b="94622" l="4000" r="93667">
                        <a14:foregroundMark x1="36500" y1="7395" x2="62833" y2="8403"/>
                        <a14:foregroundMark x1="46833" y1="4202" x2="53000" y2="4370"/>
                        <a14:foregroundMark x1="78500" y1="24370" x2="86833" y2="47059"/>
                        <a14:foregroundMark x1="78000" y1="22017" x2="86667" y2="42353"/>
                        <a14:foregroundMark x1="81500" y1="23697" x2="87167" y2="37815"/>
                        <a14:foregroundMark x1="79167" y1="21176" x2="71167" y2="34118"/>
                        <a14:foregroundMark x1="78167" y1="23697" x2="79167" y2="42521"/>
                        <a14:foregroundMark x1="71833" y1="25714" x2="73167" y2="39496"/>
                        <a14:foregroundMark x1="73167" y1="27731" x2="77000" y2="36807"/>
                        <a14:foregroundMark x1="87333" y1="34622" x2="93833" y2="58992"/>
                        <a14:foregroundMark x1="63500" y1="59496" x2="63667" y2="80840"/>
                        <a14:foregroundMark x1="70000" y1="40000" x2="69667" y2="66891"/>
                        <a14:foregroundMark x1="75833" y1="48067" x2="71167" y2="74958"/>
                        <a14:foregroundMark x1="78500" y1="57311" x2="75000" y2="76639"/>
                        <a14:foregroundMark x1="68500" y1="73277" x2="57667" y2="89748"/>
                        <a14:foregroundMark x1="54667" y1="74622" x2="56000" y2="84706"/>
                        <a14:foregroundMark x1="25167" y1="33109" x2="48000" y2="73613"/>
                        <a14:foregroundMark x1="52500" y1="28908" x2="48333" y2="76807"/>
                        <a14:foregroundMark x1="59500" y1="33950" x2="59167" y2="81176"/>
                        <a14:foregroundMark x1="60833" y1="28739" x2="56500" y2="48908"/>
                        <a14:foregroundMark x1="53833" y1="20168" x2="55667" y2="36303"/>
                        <a14:foregroundMark x1="60167" y1="18992" x2="62667" y2="32605"/>
                        <a14:foregroundMark x1="47000" y1="23361" x2="41333" y2="59664"/>
                        <a14:foregroundMark x1="21167" y1="24202" x2="31833" y2="24034"/>
                        <a14:foregroundMark x1="31833" y1="24034" x2="49333" y2="24202"/>
                        <a14:foregroundMark x1="49833" y1="10756" x2="32000" y2="20504"/>
                        <a14:foregroundMark x1="63500" y1="37311" x2="64833" y2="55966"/>
                        <a14:foregroundMark x1="38500" y1="25882" x2="32667" y2="64874"/>
                        <a14:foregroundMark x1="42833" y1="39832" x2="43000" y2="64706"/>
                        <a14:foregroundMark x1="28833" y1="50252" x2="59500" y2="47563"/>
                        <a14:foregroundMark x1="59500" y1="47563" x2="60333" y2="47731"/>
                        <a14:foregroundMark x1="53000" y1="46891" x2="44833" y2="65882"/>
                        <a14:foregroundMark x1="39333" y1="42017" x2="38333" y2="52773"/>
                        <a14:foregroundMark x1="25833" y1="27059" x2="18000" y2="62353"/>
                        <a14:foregroundMark x1="18000" y1="62353" x2="17833" y2="67563"/>
                        <a14:foregroundMark x1="27167" y1="34286" x2="28000" y2="63697"/>
                        <a14:foregroundMark x1="28833" y1="43697" x2="34000" y2="64874"/>
                        <a14:foregroundMark x1="34000" y1="64874" x2="39667" y2="78992"/>
                        <a14:foregroundMark x1="65500" y1="86555" x2="50000" y2="87059"/>
                        <a14:foregroundMark x1="41833" y1="94622" x2="57000" y2="93950"/>
                        <a14:foregroundMark x1="18833" y1="32269" x2="16833" y2="71429"/>
                        <a14:foregroundMark x1="23833" y1="35630" x2="21333" y2="74118"/>
                        <a14:foregroundMark x1="8000" y1="35630" x2="4667" y2="60168"/>
                        <a14:foregroundMark x1="4667" y1="60168" x2="6667" y2="58487"/>
                        <a14:foregroundMark x1="44000" y1="21849" x2="49167" y2="44538"/>
                        <a14:foregroundMark x1="57667" y1="18151" x2="61333" y2="38655"/>
                        <a14:foregroundMark x1="63333" y1="20504" x2="66333" y2="43697"/>
                        <a14:foregroundMark x1="64667" y1="19832" x2="72833" y2="31261"/>
                        <a14:foregroundMark x1="19167" y1="30252" x2="19667" y2="43697"/>
                        <a14:foregroundMark x1="27833" y1="30252" x2="15333" y2="43193"/>
                        <a14:foregroundMark x1="15333" y1="43193" x2="14667" y2="44538"/>
                        <a14:foregroundMark x1="44000" y1="23193" x2="51000" y2="38655"/>
                        <a14:foregroundMark x1="51000" y1="38655" x2="51000" y2="38655"/>
                        <a14:foregroundMark x1="48167" y1="24370" x2="48333" y2="35630"/>
                        <a14:foregroundMark x1="40833" y1="26218" x2="37833" y2="39664"/>
                        <a14:foregroundMark x1="35167" y1="32101" x2="29167" y2="46555"/>
                        <a14:foregroundMark x1="39667" y1="24202" x2="42833" y2="32437"/>
                        <a14:foregroundMark x1="73833" y1="31092" x2="68833" y2="45546"/>
                        <a14:foregroundMark x1="68833" y1="32437" x2="65333" y2="42857"/>
                        <a14:foregroundMark x1="75500" y1="35294" x2="76500" y2="45210"/>
                        <a14:foregroundMark x1="75000" y1="42353" x2="70000" y2="57479"/>
                        <a14:foregroundMark x1="70000" y1="57479" x2="70000" y2="57479"/>
                        <a14:foregroundMark x1="45667" y1="26891" x2="54000" y2="33613"/>
                        <a14:foregroundMark x1="22333" y1="28908" x2="19833" y2="38151"/>
                        <a14:foregroundMark x1="19000" y1="34118" x2="18500" y2="57143"/>
                        <a14:foregroundMark x1="15000" y1="43025" x2="35833" y2="64538"/>
                        <a14:foregroundMark x1="40500" y1="45042" x2="58833" y2="61513"/>
                        <a14:foregroundMark x1="59500" y1="42857" x2="64333" y2="51429"/>
                        <a14:foregroundMark x1="49000" y1="50924" x2="41500" y2="60840"/>
                        <a14:foregroundMark x1="79333" y1="54454" x2="77833" y2="72941"/>
                        <a14:foregroundMark x1="66333" y1="56975" x2="69167" y2="71092"/>
                        <a14:foregroundMark x1="57500" y1="66891" x2="57000" y2="78319"/>
                        <a14:foregroundMark x1="50167" y1="66050" x2="50167" y2="80168"/>
                        <a14:foregroundMark x1="53000" y1="69748" x2="54667" y2="80168"/>
                        <a14:foregroundMark x1="56167" y1="73109" x2="63833" y2="81176"/>
                        <a14:foregroundMark x1="38333" y1="66723" x2="39000" y2="81008"/>
                        <a14:foregroundMark x1="41333" y1="67395" x2="42833" y2="80168"/>
                        <a14:foregroundMark x1="43000" y1="70588" x2="44833" y2="80504"/>
                        <a14:foregroundMark x1="31667" y1="74286" x2="35833" y2="82353"/>
                        <a14:foregroundMark x1="24167" y1="56975" x2="24333" y2="75294"/>
                        <a14:foregroundMark x1="26333" y1="65882" x2="31333" y2="73782"/>
                        <a14:foregroundMark x1="14000" y1="53109" x2="14667" y2="70924"/>
                        <a14:foregroundMark x1="11333" y1="58319" x2="13500" y2="63529"/>
                        <a14:foregroundMark x1="13667" y1="37311" x2="21667" y2="52437"/>
                        <a14:foregroundMark x1="21667" y1="52437" x2="21667" y2="52437"/>
                        <a14:foregroundMark x1="22000" y1="64706" x2="22833" y2="75126"/>
                        <a14:foregroundMark x1="18167" y1="65210" x2="20167" y2="75630"/>
                        <a14:foregroundMark x1="4000" y1="45546" x2="4167" y2="57311"/>
                        <a14:foregroundMark x1="34667" y1="12269" x2="48667" y2="17479"/>
                        <a14:foregroundMark x1="48667" y1="17479" x2="49000" y2="17647"/>
                        <a14:foregroundMark x1="45167" y1="9244" x2="38667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22" y="705213"/>
            <a:ext cx="3841277" cy="380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383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153 0.00433 L 0.02153 0.00433 " pathEditMode="relative" ptsTypes="AAA">
                                      <p:cBhvr>
                                        <p:cTn id="14" dur="2000" fill="hold"/>
                                        <p:tgtEl>
                                          <p:spTgt spid="28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153 0.00433 L 0.02153 0.00433 " pathEditMode="relative" ptsTypes="AAA">
                                      <p:cBhvr>
                                        <p:cTn id="16" dur="2000" fill="hold"/>
                                        <p:tgtEl>
                                          <p:spTgt spid="28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153 0.00433 L 0.02153 0.00433 " pathEditMode="relative" ptsTypes="AAA">
                                      <p:cBhvr>
                                        <p:cTn id="18" dur="2000" fill="hold"/>
                                        <p:tgtEl>
                                          <p:spTgt spid="2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153 0.00433 L 0.02153 0.00433 " pathEditMode="relative" ptsTypes="AAA">
                                      <p:cBhvr>
                                        <p:cTn id="20" dur="2000" fill="hold"/>
                                        <p:tgtEl>
                                          <p:spTgt spid="2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937 -0.01697 L -0.00937 -0.01697 " pathEditMode="relative" ptsTypes="AAA">
                                      <p:cBhvr>
                                        <p:cTn id="22" dur="2000" fill="hold"/>
                                        <p:tgtEl>
                                          <p:spTgt spid="2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937 -0.01697 L -0.00937 -0.01697 " pathEditMode="relative" ptsTypes="AAA">
                                      <p:cBhvr>
                                        <p:cTn id="24" dur="2000" fill="hold"/>
                                        <p:tgtEl>
                                          <p:spTgt spid="28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937 -0.01697 L -0.00937 -0.01697 " pathEditMode="relative" ptsTypes="AAA">
                                      <p:cBhvr>
                                        <p:cTn id="26" dur="2000" fill="hold"/>
                                        <p:tgtEl>
                                          <p:spTgt spid="28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0" grpId="0"/>
      <p:bldP spid="2855" grpId="0" animBg="1"/>
      <p:bldP spid="2856" grpId="0" animBg="1"/>
      <p:bldP spid="2857" grpId="0" animBg="1"/>
      <p:bldP spid="28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22A72-44DE-A9EB-F114-4ADAE930A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E34039-4F4D-0525-DCBA-5DF9773508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C248BA-7B6A-97F6-28B1-1C7EC5B5244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313ACD-7D7D-4E65-0E5E-BF6B71F09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004" y="239218"/>
            <a:ext cx="2518755" cy="36061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CF781F-E396-E45A-18D5-6A437AC8B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25605">
            <a:off x="6361430" y="493674"/>
            <a:ext cx="2373384" cy="33979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1C7429-0DF0-48DA-5F2B-83F64B1A6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99114" y="2394813"/>
            <a:ext cx="3384888" cy="25386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8D4D9B-A111-8A69-6983-5383CC757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83" y="153482"/>
            <a:ext cx="2714877" cy="1844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76283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84" name="Google Shape;3784;p63"/>
          <p:cNvCxnSpPr>
            <a:endCxn id="3785" idx="0"/>
          </p:cNvCxnSpPr>
          <p:nvPr/>
        </p:nvCxnSpPr>
        <p:spPr>
          <a:xfrm>
            <a:off x="4435727" y="1231040"/>
            <a:ext cx="197561" cy="609300"/>
          </a:xfrm>
          <a:prstGeom prst="straightConnector1">
            <a:avLst/>
          </a:prstGeom>
          <a:noFill/>
          <a:ln w="38100" cap="flat" cmpd="sng">
            <a:solidFill>
              <a:srgbClr val="0432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86" name="Google Shape;3786;p63"/>
          <p:cNvCxnSpPr>
            <a:cxnSpLocks/>
            <a:stCxn id="3787" idx="0"/>
            <a:endCxn id="3788" idx="3"/>
          </p:cNvCxnSpPr>
          <p:nvPr/>
        </p:nvCxnSpPr>
        <p:spPr>
          <a:xfrm rot="16200000" flipV="1">
            <a:off x="6071034" y="356643"/>
            <a:ext cx="881800" cy="2085593"/>
          </a:xfrm>
          <a:prstGeom prst="bentConnector2">
            <a:avLst/>
          </a:prstGeom>
          <a:noFill/>
          <a:ln w="38100" cap="flat" cmpd="sng">
            <a:solidFill>
              <a:srgbClr val="0432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89" name="Google Shape;3789;p63"/>
          <p:cNvCxnSpPr>
            <a:cxnSpLocks/>
            <a:stCxn id="3788" idx="1"/>
            <a:endCxn id="3790" idx="0"/>
          </p:cNvCxnSpPr>
          <p:nvPr/>
        </p:nvCxnSpPr>
        <p:spPr>
          <a:xfrm rot="10800000" flipV="1">
            <a:off x="1677277" y="958540"/>
            <a:ext cx="1796145" cy="867912"/>
          </a:xfrm>
          <a:prstGeom prst="bentConnector2">
            <a:avLst/>
          </a:prstGeom>
          <a:noFill/>
          <a:ln w="38100" cap="flat" cmpd="sng">
            <a:solidFill>
              <a:srgbClr val="0432F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791" name="Google Shape;3791;p63"/>
          <p:cNvGrpSpPr/>
          <p:nvPr/>
        </p:nvGrpSpPr>
        <p:grpSpPr>
          <a:xfrm>
            <a:off x="202233" y="1826452"/>
            <a:ext cx="2950086" cy="2583060"/>
            <a:chOff x="6129438" y="2073313"/>
            <a:chExt cx="2433900" cy="1798650"/>
          </a:xfrm>
        </p:grpSpPr>
        <p:sp>
          <p:nvSpPr>
            <p:cNvPr id="3790" name="Google Shape;3790;p63"/>
            <p:cNvSpPr/>
            <p:nvPr/>
          </p:nvSpPr>
          <p:spPr>
            <a:xfrm>
              <a:off x="6129438" y="2073313"/>
              <a:ext cx="2433900" cy="426900"/>
            </a:xfrm>
            <a:prstGeom prst="roundRect">
              <a:avLst>
                <a:gd name="adj" fmla="val 26774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63"/>
            <p:cNvSpPr/>
            <p:nvPr/>
          </p:nvSpPr>
          <p:spPr>
            <a:xfrm>
              <a:off x="6131138" y="2404963"/>
              <a:ext cx="2431800" cy="14670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3" name="Google Shape;3793;p63"/>
            <p:cNvGrpSpPr/>
            <p:nvPr/>
          </p:nvGrpSpPr>
          <p:grpSpPr>
            <a:xfrm>
              <a:off x="7770325" y="2143288"/>
              <a:ext cx="706370" cy="198722"/>
              <a:chOff x="7438100" y="656825"/>
              <a:chExt cx="706370" cy="198722"/>
            </a:xfrm>
          </p:grpSpPr>
          <p:sp>
            <p:nvSpPr>
              <p:cNvPr id="3794" name="Google Shape;3794;p63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63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63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63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8" name="Google Shape;3798;p63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9" name="Google Shape;3799;p63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63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63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63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63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4" name="Google Shape;3804;p63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5" name="Google Shape;3805;p63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63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08" name="Google Shape;3808;p63"/>
          <p:cNvGrpSpPr/>
          <p:nvPr/>
        </p:nvGrpSpPr>
        <p:grpSpPr>
          <a:xfrm>
            <a:off x="3218777" y="1840340"/>
            <a:ext cx="2829022" cy="2583060"/>
            <a:chOff x="6129438" y="2073313"/>
            <a:chExt cx="2433900" cy="1798650"/>
          </a:xfrm>
        </p:grpSpPr>
        <p:sp>
          <p:nvSpPr>
            <p:cNvPr id="3785" name="Google Shape;3785;p63"/>
            <p:cNvSpPr/>
            <p:nvPr/>
          </p:nvSpPr>
          <p:spPr>
            <a:xfrm>
              <a:off x="6129438" y="2073313"/>
              <a:ext cx="2433900" cy="426900"/>
            </a:xfrm>
            <a:prstGeom prst="roundRect">
              <a:avLst>
                <a:gd name="adj" fmla="val 26774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63"/>
            <p:cNvSpPr/>
            <p:nvPr/>
          </p:nvSpPr>
          <p:spPr>
            <a:xfrm>
              <a:off x="6131138" y="2404963"/>
              <a:ext cx="2431800" cy="14670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10" name="Google Shape;3810;p63"/>
            <p:cNvGrpSpPr/>
            <p:nvPr/>
          </p:nvGrpSpPr>
          <p:grpSpPr>
            <a:xfrm>
              <a:off x="7770325" y="2143288"/>
              <a:ext cx="706370" cy="198722"/>
              <a:chOff x="7438100" y="656825"/>
              <a:chExt cx="706370" cy="198722"/>
            </a:xfrm>
          </p:grpSpPr>
          <p:sp>
            <p:nvSpPr>
              <p:cNvPr id="3811" name="Google Shape;3811;p63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63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63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63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63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6" name="Google Shape;3816;p63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7" name="Google Shape;3817;p63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63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63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63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63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2" name="Google Shape;3822;p63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3" name="Google Shape;3823;p63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24" name="Google Shape;3824;p63"/>
          <p:cNvGrpSpPr/>
          <p:nvPr/>
        </p:nvGrpSpPr>
        <p:grpSpPr>
          <a:xfrm>
            <a:off x="3397839" y="699405"/>
            <a:ext cx="2074792" cy="600977"/>
            <a:chOff x="2651850" y="1297775"/>
            <a:chExt cx="3236300" cy="995325"/>
          </a:xfrm>
        </p:grpSpPr>
        <p:sp>
          <p:nvSpPr>
            <p:cNvPr id="3825" name="Google Shape;3825;p63"/>
            <p:cNvSpPr/>
            <p:nvPr/>
          </p:nvSpPr>
          <p:spPr>
            <a:xfrm>
              <a:off x="2657325" y="1302775"/>
              <a:ext cx="3081925" cy="841900"/>
            </a:xfrm>
            <a:custGeom>
              <a:avLst/>
              <a:gdLst/>
              <a:ahLst/>
              <a:cxnLst/>
              <a:rect l="l" t="t" r="r" b="b"/>
              <a:pathLst>
                <a:path w="123277" h="33676" extrusionOk="0">
                  <a:moveTo>
                    <a:pt x="1" y="0"/>
                  </a:moveTo>
                  <a:lnTo>
                    <a:pt x="1" y="33675"/>
                  </a:lnTo>
                  <a:lnTo>
                    <a:pt x="123277" y="33675"/>
                  </a:lnTo>
                  <a:lnTo>
                    <a:pt x="1232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63"/>
            <p:cNvSpPr/>
            <p:nvPr/>
          </p:nvSpPr>
          <p:spPr>
            <a:xfrm>
              <a:off x="2657325" y="1302775"/>
              <a:ext cx="3225375" cy="985350"/>
            </a:xfrm>
            <a:custGeom>
              <a:avLst/>
              <a:gdLst/>
              <a:ahLst/>
              <a:cxnLst/>
              <a:rect l="l" t="t" r="r" b="b"/>
              <a:pathLst>
                <a:path w="129015" h="39414" extrusionOk="0">
                  <a:moveTo>
                    <a:pt x="123277" y="0"/>
                  </a:moveTo>
                  <a:lnTo>
                    <a:pt x="123277" y="33675"/>
                  </a:lnTo>
                  <a:lnTo>
                    <a:pt x="1" y="33675"/>
                  </a:lnTo>
                  <a:lnTo>
                    <a:pt x="5739" y="39413"/>
                  </a:lnTo>
                  <a:lnTo>
                    <a:pt x="129014" y="39413"/>
                  </a:lnTo>
                  <a:lnTo>
                    <a:pt x="129014" y="5738"/>
                  </a:lnTo>
                  <a:lnTo>
                    <a:pt x="123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63"/>
            <p:cNvSpPr/>
            <p:nvPr/>
          </p:nvSpPr>
          <p:spPr>
            <a:xfrm>
              <a:off x="2651975" y="1297775"/>
              <a:ext cx="3235700" cy="995325"/>
            </a:xfrm>
            <a:custGeom>
              <a:avLst/>
              <a:gdLst/>
              <a:ahLst/>
              <a:cxnLst/>
              <a:rect l="l" t="t" r="r" b="b"/>
              <a:pathLst>
                <a:path w="129428" h="39813" extrusionOk="0">
                  <a:moveTo>
                    <a:pt x="123689" y="680"/>
                  </a:moveTo>
                  <a:lnTo>
                    <a:pt x="129030" y="6020"/>
                  </a:lnTo>
                  <a:lnTo>
                    <a:pt x="129030" y="39414"/>
                  </a:lnTo>
                  <a:lnTo>
                    <a:pt x="6036" y="39414"/>
                  </a:lnTo>
                  <a:lnTo>
                    <a:pt x="696" y="34074"/>
                  </a:lnTo>
                  <a:lnTo>
                    <a:pt x="123491" y="34074"/>
                  </a:lnTo>
                  <a:cubicBezTo>
                    <a:pt x="123600" y="34074"/>
                    <a:pt x="123689" y="33985"/>
                    <a:pt x="123689" y="33875"/>
                  </a:cubicBezTo>
                  <a:lnTo>
                    <a:pt x="123689" y="680"/>
                  </a:lnTo>
                  <a:close/>
                  <a:moveTo>
                    <a:pt x="123491" y="1"/>
                  </a:moveTo>
                  <a:cubicBezTo>
                    <a:pt x="123465" y="1"/>
                    <a:pt x="123439" y="6"/>
                    <a:pt x="123414" y="17"/>
                  </a:cubicBezTo>
                  <a:cubicBezTo>
                    <a:pt x="123340" y="47"/>
                    <a:pt x="123291" y="120"/>
                    <a:pt x="123291" y="200"/>
                  </a:cubicBezTo>
                  <a:lnTo>
                    <a:pt x="123291" y="33676"/>
                  </a:lnTo>
                  <a:lnTo>
                    <a:pt x="215" y="33676"/>
                  </a:lnTo>
                  <a:cubicBezTo>
                    <a:pt x="134" y="33676"/>
                    <a:pt x="62" y="33724"/>
                    <a:pt x="31" y="33799"/>
                  </a:cubicBezTo>
                  <a:cubicBezTo>
                    <a:pt x="0" y="33873"/>
                    <a:pt x="17" y="33959"/>
                    <a:pt x="75" y="34016"/>
                  </a:cubicBezTo>
                  <a:lnTo>
                    <a:pt x="5812" y="39754"/>
                  </a:lnTo>
                  <a:cubicBezTo>
                    <a:pt x="5850" y="39792"/>
                    <a:pt x="5900" y="39812"/>
                    <a:pt x="5953" y="39812"/>
                  </a:cubicBezTo>
                  <a:lnTo>
                    <a:pt x="129228" y="39812"/>
                  </a:lnTo>
                  <a:cubicBezTo>
                    <a:pt x="129339" y="39812"/>
                    <a:pt x="129428" y="39723"/>
                    <a:pt x="129428" y="39613"/>
                  </a:cubicBezTo>
                  <a:lnTo>
                    <a:pt x="129428" y="5938"/>
                  </a:lnTo>
                  <a:cubicBezTo>
                    <a:pt x="129428" y="5886"/>
                    <a:pt x="129407" y="5835"/>
                    <a:pt x="129369" y="5797"/>
                  </a:cubicBezTo>
                  <a:lnTo>
                    <a:pt x="123631" y="59"/>
                  </a:lnTo>
                  <a:cubicBezTo>
                    <a:pt x="123593" y="21"/>
                    <a:pt x="123542" y="1"/>
                    <a:pt x="123491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63"/>
            <p:cNvSpPr/>
            <p:nvPr/>
          </p:nvSpPr>
          <p:spPr>
            <a:xfrm>
              <a:off x="57337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8" y="1"/>
                  </a:moveTo>
                  <a:cubicBezTo>
                    <a:pt x="167" y="1"/>
                    <a:pt x="116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8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63"/>
            <p:cNvSpPr/>
            <p:nvPr/>
          </p:nvSpPr>
          <p:spPr>
            <a:xfrm>
              <a:off x="55870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63"/>
            <p:cNvSpPr/>
            <p:nvPr/>
          </p:nvSpPr>
          <p:spPr>
            <a:xfrm>
              <a:off x="54402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63"/>
            <p:cNvSpPr/>
            <p:nvPr/>
          </p:nvSpPr>
          <p:spPr>
            <a:xfrm>
              <a:off x="52935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63"/>
            <p:cNvSpPr/>
            <p:nvPr/>
          </p:nvSpPr>
          <p:spPr>
            <a:xfrm>
              <a:off x="514672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63"/>
            <p:cNvSpPr/>
            <p:nvPr/>
          </p:nvSpPr>
          <p:spPr>
            <a:xfrm>
              <a:off x="499997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19" y="1"/>
                  </a:moveTo>
                  <a:cubicBezTo>
                    <a:pt x="168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63"/>
            <p:cNvSpPr/>
            <p:nvPr/>
          </p:nvSpPr>
          <p:spPr>
            <a:xfrm>
              <a:off x="4853225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63"/>
            <p:cNvSpPr/>
            <p:nvPr/>
          </p:nvSpPr>
          <p:spPr>
            <a:xfrm>
              <a:off x="47064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63"/>
            <p:cNvSpPr/>
            <p:nvPr/>
          </p:nvSpPr>
          <p:spPr>
            <a:xfrm>
              <a:off x="45597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63"/>
            <p:cNvSpPr/>
            <p:nvPr/>
          </p:nvSpPr>
          <p:spPr>
            <a:xfrm>
              <a:off x="44129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63"/>
            <p:cNvSpPr/>
            <p:nvPr/>
          </p:nvSpPr>
          <p:spPr>
            <a:xfrm>
              <a:off x="42662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63"/>
            <p:cNvSpPr/>
            <p:nvPr/>
          </p:nvSpPr>
          <p:spPr>
            <a:xfrm>
              <a:off x="41194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63"/>
            <p:cNvSpPr/>
            <p:nvPr/>
          </p:nvSpPr>
          <p:spPr>
            <a:xfrm>
              <a:off x="397267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63"/>
            <p:cNvSpPr/>
            <p:nvPr/>
          </p:nvSpPr>
          <p:spPr>
            <a:xfrm>
              <a:off x="382592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63"/>
            <p:cNvSpPr/>
            <p:nvPr/>
          </p:nvSpPr>
          <p:spPr>
            <a:xfrm>
              <a:off x="36791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63"/>
            <p:cNvSpPr/>
            <p:nvPr/>
          </p:nvSpPr>
          <p:spPr>
            <a:xfrm>
              <a:off x="35324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63"/>
            <p:cNvSpPr/>
            <p:nvPr/>
          </p:nvSpPr>
          <p:spPr>
            <a:xfrm>
              <a:off x="33856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63"/>
            <p:cNvSpPr/>
            <p:nvPr/>
          </p:nvSpPr>
          <p:spPr>
            <a:xfrm>
              <a:off x="32389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63"/>
            <p:cNvSpPr/>
            <p:nvPr/>
          </p:nvSpPr>
          <p:spPr>
            <a:xfrm>
              <a:off x="30921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63"/>
            <p:cNvSpPr/>
            <p:nvPr/>
          </p:nvSpPr>
          <p:spPr>
            <a:xfrm>
              <a:off x="29454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63"/>
            <p:cNvSpPr/>
            <p:nvPr/>
          </p:nvSpPr>
          <p:spPr>
            <a:xfrm>
              <a:off x="27986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8" y="1"/>
                  </a:moveTo>
                  <a:cubicBezTo>
                    <a:pt x="167" y="1"/>
                    <a:pt x="116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4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8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63"/>
            <p:cNvSpPr/>
            <p:nvPr/>
          </p:nvSpPr>
          <p:spPr>
            <a:xfrm>
              <a:off x="2651850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80" y="60"/>
                  </a:cubicBezTo>
                  <a:cubicBezTo>
                    <a:pt x="1" y="137"/>
                    <a:pt x="1" y="263"/>
                    <a:pt x="80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7" y="6001"/>
                    <a:pt x="6177" y="5876"/>
                    <a:pt x="6098" y="5797"/>
                  </a:cubicBezTo>
                  <a:lnTo>
                    <a:pt x="361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63"/>
            <p:cNvSpPr/>
            <p:nvPr/>
          </p:nvSpPr>
          <p:spPr>
            <a:xfrm>
              <a:off x="2652375" y="1297775"/>
              <a:ext cx="3091850" cy="851850"/>
            </a:xfrm>
            <a:custGeom>
              <a:avLst/>
              <a:gdLst/>
              <a:ahLst/>
              <a:cxnLst/>
              <a:rect l="l" t="t" r="r" b="b"/>
              <a:pathLst>
                <a:path w="123674" h="34074" extrusionOk="0">
                  <a:moveTo>
                    <a:pt x="123275" y="399"/>
                  </a:moveTo>
                  <a:lnTo>
                    <a:pt x="123275" y="33676"/>
                  </a:lnTo>
                  <a:lnTo>
                    <a:pt x="398" y="33676"/>
                  </a:lnTo>
                  <a:lnTo>
                    <a:pt x="398" y="399"/>
                  </a:lnTo>
                  <a:close/>
                  <a:moveTo>
                    <a:pt x="199" y="1"/>
                  </a:moveTo>
                  <a:cubicBezTo>
                    <a:pt x="89" y="1"/>
                    <a:pt x="0" y="90"/>
                    <a:pt x="0" y="200"/>
                  </a:cubicBezTo>
                  <a:lnTo>
                    <a:pt x="0" y="33875"/>
                  </a:lnTo>
                  <a:cubicBezTo>
                    <a:pt x="0" y="33985"/>
                    <a:pt x="89" y="34074"/>
                    <a:pt x="199" y="34074"/>
                  </a:cubicBezTo>
                  <a:lnTo>
                    <a:pt x="123475" y="34074"/>
                  </a:lnTo>
                  <a:cubicBezTo>
                    <a:pt x="123584" y="34074"/>
                    <a:pt x="123673" y="33985"/>
                    <a:pt x="123673" y="33875"/>
                  </a:cubicBezTo>
                  <a:lnTo>
                    <a:pt x="123673" y="200"/>
                  </a:lnTo>
                  <a:cubicBezTo>
                    <a:pt x="123673" y="90"/>
                    <a:pt x="123584" y="1"/>
                    <a:pt x="123475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88" name="Google Shape;3788;p63"/>
          <p:cNvSpPr txBox="1">
            <a:spLocks noGrp="1"/>
          </p:cNvSpPr>
          <p:nvPr>
            <p:ph type="title" idx="4294967295"/>
          </p:nvPr>
        </p:nvSpPr>
        <p:spPr>
          <a:xfrm>
            <a:off x="3473421" y="749140"/>
            <a:ext cx="1995716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0" dirty="0">
                <a:latin typeface="Source Code Pro SemiBold"/>
                <a:ea typeface="Source Code Pro SemiBold"/>
                <a:cs typeface="Source Code Pro SemiBold"/>
                <a:sym typeface="Source Code Pro SemiBold"/>
              </a:rPr>
              <a:t>CẤU TRÚC</a:t>
            </a:r>
            <a:endParaRPr sz="2800" b="0" dirty="0">
              <a:latin typeface="Source Code Pro SemiBold"/>
              <a:ea typeface="Source Code Pro SemiBold"/>
              <a:cs typeface="Source Code Pro SemiBold"/>
              <a:sym typeface="Source Code Pro SemiBold"/>
            </a:endParaRPr>
          </a:p>
        </p:txBody>
      </p:sp>
      <p:grpSp>
        <p:nvGrpSpPr>
          <p:cNvPr id="3865" name="Google Shape;3865;p63"/>
          <p:cNvGrpSpPr/>
          <p:nvPr/>
        </p:nvGrpSpPr>
        <p:grpSpPr>
          <a:xfrm>
            <a:off x="6110551" y="1840340"/>
            <a:ext cx="2888357" cy="2583060"/>
            <a:chOff x="6129438" y="2073313"/>
            <a:chExt cx="2433900" cy="1798650"/>
          </a:xfrm>
        </p:grpSpPr>
        <p:sp>
          <p:nvSpPr>
            <p:cNvPr id="3787" name="Google Shape;3787;p63"/>
            <p:cNvSpPr/>
            <p:nvPr/>
          </p:nvSpPr>
          <p:spPr>
            <a:xfrm>
              <a:off x="6129438" y="2073313"/>
              <a:ext cx="2433900" cy="426900"/>
            </a:xfrm>
            <a:prstGeom prst="roundRect">
              <a:avLst>
                <a:gd name="adj" fmla="val 26774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63"/>
            <p:cNvSpPr/>
            <p:nvPr/>
          </p:nvSpPr>
          <p:spPr>
            <a:xfrm>
              <a:off x="6131138" y="2404963"/>
              <a:ext cx="2431800" cy="14670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67" name="Google Shape;3867;p63"/>
            <p:cNvGrpSpPr/>
            <p:nvPr/>
          </p:nvGrpSpPr>
          <p:grpSpPr>
            <a:xfrm>
              <a:off x="7770325" y="2143288"/>
              <a:ext cx="706370" cy="198722"/>
              <a:chOff x="7438100" y="656825"/>
              <a:chExt cx="706370" cy="198722"/>
            </a:xfrm>
          </p:grpSpPr>
          <p:sp>
            <p:nvSpPr>
              <p:cNvPr id="3868" name="Google Shape;3868;p63"/>
              <p:cNvSpPr/>
              <p:nvPr/>
            </p:nvSpPr>
            <p:spPr>
              <a:xfrm>
                <a:off x="7950645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1" y="1"/>
                    </a:moveTo>
                    <a:lnTo>
                      <a:pt x="1" y="9876"/>
                    </a:lnTo>
                    <a:lnTo>
                      <a:pt x="9877" y="9876"/>
                    </a:lnTo>
                    <a:lnTo>
                      <a:pt x="98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9" name="Google Shape;3869;p63"/>
              <p:cNvSpPr/>
              <p:nvPr/>
            </p:nvSpPr>
            <p:spPr>
              <a:xfrm>
                <a:off x="7945766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7" y="511"/>
                    </a:moveTo>
                    <a:lnTo>
                      <a:pt x="9877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6" y="0"/>
                    </a:moveTo>
                    <a:cubicBezTo>
                      <a:pt x="115" y="0"/>
                      <a:pt x="1" y="115"/>
                      <a:pt x="1" y="256"/>
                    </a:cubicBezTo>
                    <a:lnTo>
                      <a:pt x="1" y="10131"/>
                    </a:lnTo>
                    <a:cubicBezTo>
                      <a:pt x="1" y="10273"/>
                      <a:pt x="115" y="10388"/>
                      <a:pt x="256" y="10388"/>
                    </a:cubicBezTo>
                    <a:lnTo>
                      <a:pt x="10132" y="10388"/>
                    </a:lnTo>
                    <a:cubicBezTo>
                      <a:pt x="10273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3" y="0"/>
                      <a:pt x="10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0" name="Google Shape;3870;p63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0" y="1"/>
                    </a:moveTo>
                    <a:lnTo>
                      <a:pt x="4488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1" name="Google Shape;3871;p63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283" y="1"/>
                    </a:moveTo>
                    <a:cubicBezTo>
                      <a:pt x="216" y="1"/>
                      <a:pt x="149" y="27"/>
                      <a:pt x="98" y="78"/>
                    </a:cubicBezTo>
                    <a:cubicBezTo>
                      <a:pt x="0" y="179"/>
                      <a:pt x="3" y="341"/>
                      <a:pt x="104" y="440"/>
                    </a:cubicBezTo>
                    <a:lnTo>
                      <a:pt x="4592" y="4785"/>
                    </a:lnTo>
                    <a:cubicBezTo>
                      <a:pt x="4642" y="4833"/>
                      <a:pt x="4706" y="4857"/>
                      <a:pt x="4770" y="4857"/>
                    </a:cubicBezTo>
                    <a:cubicBezTo>
                      <a:pt x="4837" y="4857"/>
                      <a:pt x="4903" y="4832"/>
                      <a:pt x="4954" y="4780"/>
                    </a:cubicBezTo>
                    <a:cubicBezTo>
                      <a:pt x="5051" y="4678"/>
                      <a:pt x="5048" y="4516"/>
                      <a:pt x="4947" y="4418"/>
                    </a:cubicBezTo>
                    <a:lnTo>
                      <a:pt x="460" y="72"/>
                    </a:lnTo>
                    <a:cubicBezTo>
                      <a:pt x="410" y="24"/>
                      <a:pt x="34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2" name="Google Shape;3872;p63"/>
              <p:cNvSpPr/>
              <p:nvPr/>
            </p:nvSpPr>
            <p:spPr>
              <a:xfrm>
                <a:off x="8002201" y="714598"/>
                <a:ext cx="85855" cy="83177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348" extrusionOk="0">
                    <a:moveTo>
                      <a:pt x="4488" y="1"/>
                    </a:moveTo>
                    <a:lnTo>
                      <a:pt x="0" y="4347"/>
                    </a:lnTo>
                  </a:path>
                </a:pathLst>
              </a:custGeom>
              <a:solidFill>
                <a:srgbClr val="F9EC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3" name="Google Shape;3873;p63"/>
              <p:cNvSpPr/>
              <p:nvPr/>
            </p:nvSpPr>
            <p:spPr>
              <a:xfrm>
                <a:off x="7996807" y="709720"/>
                <a:ext cx="96645" cy="92934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858" extrusionOk="0">
                    <a:moveTo>
                      <a:pt x="4769" y="1"/>
                    </a:moveTo>
                    <a:cubicBezTo>
                      <a:pt x="4706" y="1"/>
                      <a:pt x="4642" y="24"/>
                      <a:pt x="4592" y="72"/>
                    </a:cubicBezTo>
                    <a:lnTo>
                      <a:pt x="104" y="4418"/>
                    </a:lnTo>
                    <a:cubicBezTo>
                      <a:pt x="3" y="4517"/>
                      <a:pt x="0" y="4679"/>
                      <a:pt x="98" y="4780"/>
                    </a:cubicBezTo>
                    <a:cubicBezTo>
                      <a:pt x="149" y="4832"/>
                      <a:pt x="215" y="4857"/>
                      <a:pt x="282" y="4857"/>
                    </a:cubicBezTo>
                    <a:cubicBezTo>
                      <a:pt x="346" y="4857"/>
                      <a:pt x="411" y="4833"/>
                      <a:pt x="460" y="4785"/>
                    </a:cubicBezTo>
                    <a:lnTo>
                      <a:pt x="4947" y="440"/>
                    </a:lnTo>
                    <a:cubicBezTo>
                      <a:pt x="5048" y="341"/>
                      <a:pt x="5051" y="179"/>
                      <a:pt x="4954" y="78"/>
                    </a:cubicBezTo>
                    <a:cubicBezTo>
                      <a:pt x="4903" y="27"/>
                      <a:pt x="4836" y="1"/>
                      <a:pt x="4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3874;p63"/>
              <p:cNvSpPr/>
              <p:nvPr/>
            </p:nvSpPr>
            <p:spPr>
              <a:xfrm>
                <a:off x="7442978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3875;p63"/>
              <p:cNvSpPr/>
              <p:nvPr/>
            </p:nvSpPr>
            <p:spPr>
              <a:xfrm>
                <a:off x="7438100" y="656825"/>
                <a:ext cx="198722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5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5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7" y="10273"/>
                      <a:pt x="10387" y="10131"/>
                    </a:cubicBezTo>
                    <a:lnTo>
                      <a:pt x="10387" y="256"/>
                    </a:lnTo>
                    <a:cubicBezTo>
                      <a:pt x="10387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6" name="Google Shape;3876;p63"/>
              <p:cNvSpPr/>
              <p:nvPr/>
            </p:nvSpPr>
            <p:spPr>
              <a:xfrm>
                <a:off x="7473989" y="801010"/>
                <a:ext cx="1269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11" extrusionOk="0">
                    <a:moveTo>
                      <a:pt x="257" y="0"/>
                    </a:moveTo>
                    <a:cubicBezTo>
                      <a:pt x="115" y="0"/>
                      <a:pt x="1" y="114"/>
                      <a:pt x="1" y="255"/>
                    </a:cubicBezTo>
                    <a:cubicBezTo>
                      <a:pt x="1" y="397"/>
                      <a:pt x="115" y="511"/>
                      <a:pt x="257" y="511"/>
                    </a:cubicBezTo>
                    <a:lnTo>
                      <a:pt x="6379" y="511"/>
                    </a:lnTo>
                    <a:cubicBezTo>
                      <a:pt x="6519" y="511"/>
                      <a:pt x="6634" y="397"/>
                      <a:pt x="6634" y="255"/>
                    </a:cubicBezTo>
                    <a:cubicBezTo>
                      <a:pt x="6634" y="114"/>
                      <a:pt x="6519" y="0"/>
                      <a:pt x="6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7" name="Google Shape;3877;p63"/>
              <p:cNvSpPr/>
              <p:nvPr/>
            </p:nvSpPr>
            <p:spPr>
              <a:xfrm>
                <a:off x="7697701" y="661703"/>
                <a:ext cx="188947" cy="188947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9877" extrusionOk="0">
                    <a:moveTo>
                      <a:pt x="0" y="1"/>
                    </a:moveTo>
                    <a:lnTo>
                      <a:pt x="0" y="9876"/>
                    </a:lnTo>
                    <a:lnTo>
                      <a:pt x="9876" y="9876"/>
                    </a:lnTo>
                    <a:lnTo>
                      <a:pt x="98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8" name="Google Shape;3878;p63"/>
              <p:cNvSpPr/>
              <p:nvPr/>
            </p:nvSpPr>
            <p:spPr>
              <a:xfrm>
                <a:off x="7692823" y="656825"/>
                <a:ext cx="198703" cy="198722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10388" extrusionOk="0">
                    <a:moveTo>
                      <a:pt x="9876" y="511"/>
                    </a:moveTo>
                    <a:lnTo>
                      <a:pt x="9876" y="9876"/>
                    </a:lnTo>
                    <a:lnTo>
                      <a:pt x="511" y="9876"/>
                    </a:lnTo>
                    <a:lnTo>
                      <a:pt x="511" y="511"/>
                    </a:lnTo>
                    <a:close/>
                    <a:moveTo>
                      <a:pt x="255" y="0"/>
                    </a:moveTo>
                    <a:cubicBezTo>
                      <a:pt x="114" y="0"/>
                      <a:pt x="0" y="115"/>
                      <a:pt x="0" y="256"/>
                    </a:cubicBezTo>
                    <a:lnTo>
                      <a:pt x="0" y="10131"/>
                    </a:lnTo>
                    <a:cubicBezTo>
                      <a:pt x="0" y="10273"/>
                      <a:pt x="114" y="10388"/>
                      <a:pt x="255" y="10388"/>
                    </a:cubicBezTo>
                    <a:lnTo>
                      <a:pt x="10131" y="10388"/>
                    </a:lnTo>
                    <a:cubicBezTo>
                      <a:pt x="10272" y="10388"/>
                      <a:pt x="10386" y="10273"/>
                      <a:pt x="10386" y="10131"/>
                    </a:cubicBezTo>
                    <a:lnTo>
                      <a:pt x="10386" y="256"/>
                    </a:lnTo>
                    <a:cubicBezTo>
                      <a:pt x="10386" y="114"/>
                      <a:pt x="10272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9" name="Google Shape;3879;p63"/>
              <p:cNvSpPr/>
              <p:nvPr/>
            </p:nvSpPr>
            <p:spPr>
              <a:xfrm>
                <a:off x="7733743" y="703790"/>
                <a:ext cx="116865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5478" extrusionOk="0">
                    <a:moveTo>
                      <a:pt x="5597" y="511"/>
                    </a:moveTo>
                    <a:lnTo>
                      <a:pt x="5597" y="4966"/>
                    </a:lnTo>
                    <a:lnTo>
                      <a:pt x="512" y="4966"/>
                    </a:lnTo>
                    <a:lnTo>
                      <a:pt x="512" y="511"/>
                    </a:lnTo>
                    <a:close/>
                    <a:moveTo>
                      <a:pt x="257" y="0"/>
                    </a:moveTo>
                    <a:cubicBezTo>
                      <a:pt x="115" y="0"/>
                      <a:pt x="0" y="114"/>
                      <a:pt x="0" y="256"/>
                    </a:cubicBezTo>
                    <a:lnTo>
                      <a:pt x="0" y="5222"/>
                    </a:lnTo>
                    <a:cubicBezTo>
                      <a:pt x="0" y="5363"/>
                      <a:pt x="115" y="5478"/>
                      <a:pt x="257" y="5478"/>
                    </a:cubicBezTo>
                    <a:lnTo>
                      <a:pt x="5853" y="5478"/>
                    </a:lnTo>
                    <a:cubicBezTo>
                      <a:pt x="5993" y="5478"/>
                      <a:pt x="6108" y="5363"/>
                      <a:pt x="6108" y="5222"/>
                    </a:cubicBezTo>
                    <a:lnTo>
                      <a:pt x="6108" y="256"/>
                    </a:lnTo>
                    <a:cubicBezTo>
                      <a:pt x="6108" y="114"/>
                      <a:pt x="5993" y="0"/>
                      <a:pt x="5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0" name="Google Shape;3880;p63"/>
              <p:cNvSpPr/>
              <p:nvPr/>
            </p:nvSpPr>
            <p:spPr>
              <a:xfrm>
                <a:off x="7739693" y="709299"/>
                <a:ext cx="102977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834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5383" y="834"/>
                    </a:lnTo>
                    <a:lnTo>
                      <a:pt x="533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06" name="Google Shape;3906;p63"/>
          <p:cNvSpPr/>
          <p:nvPr/>
        </p:nvSpPr>
        <p:spPr>
          <a:xfrm>
            <a:off x="5140894" y="1107672"/>
            <a:ext cx="312581" cy="321520"/>
          </a:xfrm>
          <a:custGeom>
            <a:avLst/>
            <a:gdLst/>
            <a:ahLst/>
            <a:cxnLst/>
            <a:rect l="l" t="t" r="r" b="b"/>
            <a:pathLst>
              <a:path w="10001" h="10287" extrusionOk="0">
                <a:moveTo>
                  <a:pt x="10001" y="3715"/>
                </a:moveTo>
                <a:lnTo>
                  <a:pt x="0" y="0"/>
                </a:lnTo>
                <a:lnTo>
                  <a:pt x="3857" y="10287"/>
                </a:lnTo>
                <a:lnTo>
                  <a:pt x="5810" y="5905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07" name="Google Shape;3907;p63"/>
          <p:cNvSpPr/>
          <p:nvPr/>
        </p:nvSpPr>
        <p:spPr>
          <a:xfrm rot="516939">
            <a:off x="8878649" y="89649"/>
            <a:ext cx="312554" cy="312554"/>
          </a:xfrm>
          <a:custGeom>
            <a:avLst/>
            <a:gdLst/>
            <a:ahLst/>
            <a:cxnLst/>
            <a:rect l="l" t="t" r="r" b="b"/>
            <a:pathLst>
              <a:path w="18823" h="18823" extrusionOk="0">
                <a:moveTo>
                  <a:pt x="6934" y="1"/>
                </a:moveTo>
                <a:lnTo>
                  <a:pt x="6934" y="6933"/>
                </a:lnTo>
                <a:lnTo>
                  <a:pt x="1" y="6933"/>
                </a:lnTo>
                <a:lnTo>
                  <a:pt x="1" y="11890"/>
                </a:lnTo>
                <a:lnTo>
                  <a:pt x="6934" y="11890"/>
                </a:lnTo>
                <a:lnTo>
                  <a:pt x="6934" y="18823"/>
                </a:lnTo>
                <a:lnTo>
                  <a:pt x="11890" y="18823"/>
                </a:lnTo>
                <a:lnTo>
                  <a:pt x="11890" y="11890"/>
                </a:lnTo>
                <a:lnTo>
                  <a:pt x="18823" y="11890"/>
                </a:lnTo>
                <a:lnTo>
                  <a:pt x="18823" y="6933"/>
                </a:lnTo>
                <a:lnTo>
                  <a:pt x="11890" y="6933"/>
                </a:lnTo>
                <a:lnTo>
                  <a:pt x="11890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9" name="Google Shape;3909;p63"/>
          <p:cNvSpPr/>
          <p:nvPr/>
        </p:nvSpPr>
        <p:spPr>
          <a:xfrm rot="-899833">
            <a:off x="8325645" y="4558928"/>
            <a:ext cx="196711" cy="196711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0" name="Google Shape;3910;p63"/>
          <p:cNvSpPr/>
          <p:nvPr/>
        </p:nvSpPr>
        <p:spPr>
          <a:xfrm rot="991083">
            <a:off x="3132250" y="4268919"/>
            <a:ext cx="160822" cy="160822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1773;p40">
            <a:extLst>
              <a:ext uri="{FF2B5EF4-FFF2-40B4-BE49-F238E27FC236}">
                <a16:creationId xmlns:a16="http://schemas.microsoft.com/office/drawing/2014/main" id="{0E4E1766-B42A-6A51-5160-76259890E4AA}"/>
              </a:ext>
            </a:extLst>
          </p:cNvPr>
          <p:cNvSpPr txBox="1"/>
          <p:nvPr/>
        </p:nvSpPr>
        <p:spPr>
          <a:xfrm>
            <a:off x="710585" y="404731"/>
            <a:ext cx="246608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#</a:t>
            </a:r>
            <a:r>
              <a:rPr lang="en" sz="1000" dirty="0" err="1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lophocdaonguoc</a:t>
            </a:r>
            <a:endParaRPr sz="1000" dirty="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9871E1-4EB3-FE7C-4742-3928E5B86E07}"/>
              </a:ext>
            </a:extLst>
          </p:cNvPr>
          <p:cNvSpPr txBox="1"/>
          <p:nvPr/>
        </p:nvSpPr>
        <p:spPr>
          <a:xfrm>
            <a:off x="261617" y="2283932"/>
            <a:ext cx="270874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1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B1: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5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FA69C8-A23A-9A0B-C2E6-1BF779709FD7}"/>
              </a:ext>
            </a:extLst>
          </p:cNvPr>
          <p:cNvSpPr txBox="1"/>
          <p:nvPr/>
        </p:nvSpPr>
        <p:spPr>
          <a:xfrm>
            <a:off x="285601" y="3261882"/>
            <a:ext cx="26927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1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tâp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- GV chia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video,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qua group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HS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BDC785-0F73-C403-EC02-5F40446FF7E5}"/>
              </a:ext>
            </a:extLst>
          </p:cNvPr>
          <p:cNvSpPr txBox="1"/>
          <p:nvPr/>
        </p:nvSpPr>
        <p:spPr>
          <a:xfrm>
            <a:off x="3204569" y="2352809"/>
            <a:ext cx="278711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1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B1: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94F3C3-3DBB-F888-D222-AAFCF47C4E2E}"/>
              </a:ext>
            </a:extLst>
          </p:cNvPr>
          <p:cNvSpPr txBox="1"/>
          <p:nvPr/>
        </p:nvSpPr>
        <p:spPr>
          <a:xfrm>
            <a:off x="3177670" y="3316506"/>
            <a:ext cx="278595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B2: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5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C28F12-58D5-F859-4799-7B0C59E6B388}"/>
              </a:ext>
            </a:extLst>
          </p:cNvPr>
          <p:cNvSpPr txBox="1"/>
          <p:nvPr/>
        </p:nvSpPr>
        <p:spPr>
          <a:xfrm>
            <a:off x="6148580" y="2352515"/>
            <a:ext cx="288835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B1: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0D42E0-F06E-D1F7-724E-E824FE86515F}"/>
              </a:ext>
            </a:extLst>
          </p:cNvPr>
          <p:cNvSpPr txBox="1"/>
          <p:nvPr/>
        </p:nvSpPr>
        <p:spPr>
          <a:xfrm>
            <a:off x="6148580" y="2672594"/>
            <a:ext cx="274171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1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B2: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9FE2ED-3361-CA8C-B0CC-A4BD468E08CD}"/>
              </a:ext>
            </a:extLst>
          </p:cNvPr>
          <p:cNvSpPr txBox="1"/>
          <p:nvPr/>
        </p:nvSpPr>
        <p:spPr>
          <a:xfrm>
            <a:off x="6150134" y="3434534"/>
            <a:ext cx="274016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1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B3: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Google Shape;3788;p63">
            <a:extLst>
              <a:ext uri="{FF2B5EF4-FFF2-40B4-BE49-F238E27FC236}">
                <a16:creationId xmlns:a16="http://schemas.microsoft.com/office/drawing/2014/main" id="{913BECDD-100F-D03A-64CE-06810E1EC647}"/>
              </a:ext>
            </a:extLst>
          </p:cNvPr>
          <p:cNvSpPr txBox="1">
            <a:spLocks/>
          </p:cNvSpPr>
          <p:nvPr/>
        </p:nvSpPr>
        <p:spPr>
          <a:xfrm>
            <a:off x="120462" y="1835218"/>
            <a:ext cx="2223742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r>
              <a:rPr lang="en-US" sz="1800" dirty="0" err="1">
                <a:solidFill>
                  <a:srgbClr val="FFFF00"/>
                </a:solidFill>
                <a:latin typeface="+mj-lt"/>
                <a:ea typeface="Source Code Pro SemiBold"/>
                <a:cs typeface="Source Code Pro SemiBold"/>
                <a:sym typeface="Source Code Pro SemiBold"/>
              </a:rPr>
              <a:t>Trước</a:t>
            </a:r>
            <a:r>
              <a:rPr lang="en-US" sz="1800" dirty="0">
                <a:solidFill>
                  <a:srgbClr val="FFFF00"/>
                </a:solidFill>
                <a:latin typeface="+mj-lt"/>
                <a:ea typeface="Source Code Pro SemiBold"/>
                <a:cs typeface="Source Code Pro SemiBold"/>
                <a:sym typeface="Source Code Pro SemiBold"/>
              </a:rPr>
              <a:t> </a:t>
            </a:r>
            <a:r>
              <a:rPr lang="en-US" sz="1800" dirty="0" err="1">
                <a:solidFill>
                  <a:srgbClr val="FFFF00"/>
                </a:solidFill>
                <a:latin typeface="+mj-lt"/>
                <a:ea typeface="Source Code Pro SemiBold"/>
                <a:cs typeface="Source Code Pro SemiBold"/>
                <a:sym typeface="Source Code Pro SemiBold"/>
              </a:rPr>
              <a:t>giờ</a:t>
            </a:r>
            <a:r>
              <a:rPr lang="en-US" sz="1800" dirty="0">
                <a:solidFill>
                  <a:srgbClr val="FFFF00"/>
                </a:solidFill>
                <a:latin typeface="+mj-lt"/>
                <a:ea typeface="Source Code Pro SemiBold"/>
                <a:cs typeface="Source Code Pro SemiBold"/>
                <a:sym typeface="Source Code Pro SemiBold"/>
              </a:rPr>
              <a:t> </a:t>
            </a:r>
            <a:r>
              <a:rPr lang="en-US" sz="1800" dirty="0" err="1">
                <a:solidFill>
                  <a:srgbClr val="FFFF00"/>
                </a:solidFill>
                <a:latin typeface="+mj-lt"/>
                <a:ea typeface="Source Code Pro SemiBold"/>
                <a:cs typeface="Source Code Pro SemiBold"/>
                <a:sym typeface="Source Code Pro SemiBold"/>
              </a:rPr>
              <a:t>lên</a:t>
            </a:r>
            <a:r>
              <a:rPr lang="en-US" sz="1800" dirty="0">
                <a:solidFill>
                  <a:srgbClr val="FFFF00"/>
                </a:solidFill>
                <a:latin typeface="+mj-lt"/>
                <a:ea typeface="Source Code Pro SemiBold"/>
                <a:cs typeface="Source Code Pro SemiBold"/>
                <a:sym typeface="Source Code Pro SemiBold"/>
              </a:rPr>
              <a:t> </a:t>
            </a:r>
            <a:r>
              <a:rPr lang="en-US" sz="1800" dirty="0" err="1">
                <a:solidFill>
                  <a:srgbClr val="FFFF00"/>
                </a:solidFill>
                <a:latin typeface="+mj-lt"/>
                <a:ea typeface="Source Code Pro SemiBold"/>
                <a:cs typeface="Source Code Pro SemiBold"/>
                <a:sym typeface="Source Code Pro SemiBold"/>
              </a:rPr>
              <a:t>lớp</a:t>
            </a:r>
            <a:endParaRPr lang="en-US" sz="1800" dirty="0">
              <a:solidFill>
                <a:srgbClr val="FFFF00"/>
              </a:solidFill>
              <a:latin typeface="+mj-lt"/>
              <a:ea typeface="Source Code Pro SemiBold"/>
              <a:cs typeface="Source Code Pro SemiBold"/>
              <a:sym typeface="Source Code Pro SemiBold"/>
            </a:endParaRPr>
          </a:p>
        </p:txBody>
      </p:sp>
      <p:sp>
        <p:nvSpPr>
          <p:cNvPr id="21" name="Google Shape;3788;p63">
            <a:extLst>
              <a:ext uri="{FF2B5EF4-FFF2-40B4-BE49-F238E27FC236}">
                <a16:creationId xmlns:a16="http://schemas.microsoft.com/office/drawing/2014/main" id="{1A52BB2B-0D39-9EC4-EF2E-9024EE49BD16}"/>
              </a:ext>
            </a:extLst>
          </p:cNvPr>
          <p:cNvSpPr txBox="1">
            <a:spLocks/>
          </p:cNvSpPr>
          <p:nvPr/>
        </p:nvSpPr>
        <p:spPr>
          <a:xfrm>
            <a:off x="3061626" y="1866225"/>
            <a:ext cx="2223742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r>
              <a:rPr lang="en-US" sz="1800" dirty="0" err="1">
                <a:solidFill>
                  <a:srgbClr val="FFFF00"/>
                </a:solidFill>
                <a:latin typeface="+mj-lt"/>
                <a:ea typeface="Source Code Pro SemiBold"/>
                <a:cs typeface="Source Code Pro SemiBold"/>
                <a:sym typeface="Source Code Pro SemiBold"/>
              </a:rPr>
              <a:t>Giờ</a:t>
            </a:r>
            <a:r>
              <a:rPr lang="en-US" sz="1800" dirty="0">
                <a:solidFill>
                  <a:srgbClr val="FFFF00"/>
                </a:solidFill>
                <a:latin typeface="+mj-lt"/>
                <a:ea typeface="Source Code Pro SemiBold"/>
                <a:cs typeface="Source Code Pro SemiBold"/>
                <a:sym typeface="Source Code Pro SemiBold"/>
              </a:rPr>
              <a:t> </a:t>
            </a:r>
            <a:r>
              <a:rPr lang="en-US" sz="1800" dirty="0" err="1">
                <a:solidFill>
                  <a:srgbClr val="FFFF00"/>
                </a:solidFill>
                <a:latin typeface="+mj-lt"/>
                <a:ea typeface="Source Code Pro SemiBold"/>
                <a:cs typeface="Source Code Pro SemiBold"/>
                <a:sym typeface="Source Code Pro SemiBold"/>
              </a:rPr>
              <a:t>học</a:t>
            </a:r>
            <a:r>
              <a:rPr lang="en-US" sz="1800" dirty="0">
                <a:solidFill>
                  <a:srgbClr val="FFFF00"/>
                </a:solidFill>
                <a:latin typeface="+mj-lt"/>
                <a:ea typeface="Source Code Pro SemiBold"/>
                <a:cs typeface="Source Code Pro SemiBold"/>
                <a:sym typeface="Source Code Pro SemiBold"/>
              </a:rPr>
              <a:t> </a:t>
            </a:r>
            <a:r>
              <a:rPr lang="en-US" sz="1800" dirty="0" err="1">
                <a:solidFill>
                  <a:srgbClr val="FFFF00"/>
                </a:solidFill>
                <a:latin typeface="+mj-lt"/>
                <a:ea typeface="Source Code Pro SemiBold"/>
                <a:cs typeface="Source Code Pro SemiBold"/>
                <a:sym typeface="Source Code Pro SemiBold"/>
              </a:rPr>
              <a:t>trên</a:t>
            </a:r>
            <a:r>
              <a:rPr lang="en-US" sz="1800" dirty="0">
                <a:solidFill>
                  <a:srgbClr val="FFFF00"/>
                </a:solidFill>
                <a:latin typeface="+mj-lt"/>
                <a:ea typeface="Source Code Pro SemiBold"/>
                <a:cs typeface="Source Code Pro SemiBold"/>
                <a:sym typeface="Source Code Pro SemiBold"/>
              </a:rPr>
              <a:t> </a:t>
            </a:r>
            <a:r>
              <a:rPr lang="en-US" sz="1800" dirty="0" err="1">
                <a:solidFill>
                  <a:srgbClr val="FFFF00"/>
                </a:solidFill>
                <a:latin typeface="+mj-lt"/>
                <a:ea typeface="Source Code Pro SemiBold"/>
                <a:cs typeface="Source Code Pro SemiBold"/>
                <a:sym typeface="Source Code Pro SemiBold"/>
              </a:rPr>
              <a:t>lớp</a:t>
            </a:r>
            <a:endParaRPr lang="en-US" sz="1800" dirty="0">
              <a:solidFill>
                <a:srgbClr val="FFFF00"/>
              </a:solidFill>
              <a:latin typeface="+mj-lt"/>
              <a:ea typeface="Source Code Pro SemiBold"/>
              <a:cs typeface="Source Code Pro SemiBold"/>
              <a:sym typeface="Source Code Pro SemiBold"/>
            </a:endParaRPr>
          </a:p>
        </p:txBody>
      </p:sp>
      <p:sp>
        <p:nvSpPr>
          <p:cNvPr id="22" name="Google Shape;3788;p63">
            <a:extLst>
              <a:ext uri="{FF2B5EF4-FFF2-40B4-BE49-F238E27FC236}">
                <a16:creationId xmlns:a16="http://schemas.microsoft.com/office/drawing/2014/main" id="{61D9C1E7-1AF8-0658-2114-0A9AD4EAF91F}"/>
              </a:ext>
            </a:extLst>
          </p:cNvPr>
          <p:cNvSpPr txBox="1">
            <a:spLocks/>
          </p:cNvSpPr>
          <p:nvPr/>
        </p:nvSpPr>
        <p:spPr>
          <a:xfrm>
            <a:off x="6047334" y="1895777"/>
            <a:ext cx="2223742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r>
              <a:rPr lang="en-US" sz="1800" dirty="0">
                <a:solidFill>
                  <a:srgbClr val="FFFF00"/>
                </a:solidFill>
                <a:latin typeface="+mj-lt"/>
                <a:ea typeface="Source Code Pro SemiBold"/>
                <a:cs typeface="Source Code Pro SemiBold"/>
                <a:sym typeface="Source Code Pro SemiBold"/>
              </a:rPr>
              <a:t>Sau </a:t>
            </a:r>
            <a:r>
              <a:rPr lang="en-US" sz="1800" dirty="0" err="1">
                <a:solidFill>
                  <a:srgbClr val="FFFF00"/>
                </a:solidFill>
                <a:latin typeface="+mj-lt"/>
                <a:ea typeface="Source Code Pro SemiBold"/>
                <a:cs typeface="Source Code Pro SemiBold"/>
                <a:sym typeface="Source Code Pro SemiBold"/>
              </a:rPr>
              <a:t>giờ</a:t>
            </a:r>
            <a:r>
              <a:rPr lang="en-US" sz="1800" dirty="0">
                <a:solidFill>
                  <a:srgbClr val="FFFF00"/>
                </a:solidFill>
                <a:latin typeface="+mj-lt"/>
                <a:ea typeface="Source Code Pro SemiBold"/>
                <a:cs typeface="Source Code Pro SemiBold"/>
                <a:sym typeface="Source Code Pro SemiBold"/>
              </a:rPr>
              <a:t> </a:t>
            </a:r>
            <a:r>
              <a:rPr lang="en-US" sz="1800" dirty="0" err="1">
                <a:solidFill>
                  <a:srgbClr val="FFFF00"/>
                </a:solidFill>
                <a:latin typeface="+mj-lt"/>
                <a:ea typeface="Source Code Pro SemiBold"/>
                <a:cs typeface="Source Code Pro SemiBold"/>
                <a:sym typeface="Source Code Pro SemiBold"/>
              </a:rPr>
              <a:t>lên</a:t>
            </a:r>
            <a:r>
              <a:rPr lang="en-US" sz="1800" dirty="0">
                <a:solidFill>
                  <a:srgbClr val="FFFF00"/>
                </a:solidFill>
                <a:latin typeface="+mj-lt"/>
                <a:ea typeface="Source Code Pro SemiBold"/>
                <a:cs typeface="Source Code Pro SemiBold"/>
                <a:sym typeface="Source Code Pro SemiBold"/>
              </a:rPr>
              <a:t> </a:t>
            </a:r>
            <a:r>
              <a:rPr lang="en-US" sz="1800" dirty="0" err="1">
                <a:solidFill>
                  <a:srgbClr val="FFFF00"/>
                </a:solidFill>
                <a:latin typeface="+mj-lt"/>
                <a:ea typeface="Source Code Pro SemiBold"/>
                <a:cs typeface="Source Code Pro SemiBold"/>
                <a:sym typeface="Source Code Pro SemiBold"/>
              </a:rPr>
              <a:t>lớp</a:t>
            </a:r>
            <a:endParaRPr lang="en-US" sz="1800" dirty="0">
              <a:solidFill>
                <a:srgbClr val="FFFF00"/>
              </a:solidFill>
              <a:latin typeface="+mj-lt"/>
              <a:ea typeface="Source Code Pro SemiBold"/>
              <a:cs typeface="Source Code Pro SemiBold"/>
              <a:sym typeface="Source Code Pro SemiBold"/>
            </a:endParaRPr>
          </a:p>
        </p:txBody>
      </p:sp>
      <p:sp>
        <p:nvSpPr>
          <p:cNvPr id="23" name="Google Shape;3910;p63">
            <a:extLst>
              <a:ext uri="{FF2B5EF4-FFF2-40B4-BE49-F238E27FC236}">
                <a16:creationId xmlns:a16="http://schemas.microsoft.com/office/drawing/2014/main" id="{66CF7A8C-8153-822B-A9E7-09D72197F563}"/>
              </a:ext>
            </a:extLst>
          </p:cNvPr>
          <p:cNvSpPr/>
          <p:nvPr/>
        </p:nvSpPr>
        <p:spPr>
          <a:xfrm rot="991083">
            <a:off x="5983169" y="4297089"/>
            <a:ext cx="160822" cy="160822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71" name="Google Shape;3771;p63"/>
          <p:cNvGrpSpPr/>
          <p:nvPr/>
        </p:nvGrpSpPr>
        <p:grpSpPr>
          <a:xfrm>
            <a:off x="8513376" y="4249375"/>
            <a:ext cx="522623" cy="649675"/>
            <a:chOff x="1624275" y="796950"/>
            <a:chExt cx="612000" cy="809475"/>
          </a:xfrm>
        </p:grpSpPr>
        <p:sp>
          <p:nvSpPr>
            <p:cNvPr id="3772" name="Google Shape;3772;p63"/>
            <p:cNvSpPr/>
            <p:nvPr/>
          </p:nvSpPr>
          <p:spPr>
            <a:xfrm>
              <a:off x="1629350" y="802025"/>
              <a:ext cx="601850" cy="799325"/>
            </a:xfrm>
            <a:custGeom>
              <a:avLst/>
              <a:gdLst/>
              <a:ahLst/>
              <a:cxnLst/>
              <a:rect l="l" t="t" r="r" b="b"/>
              <a:pathLst>
                <a:path w="24074" h="31973" extrusionOk="0">
                  <a:moveTo>
                    <a:pt x="0" y="0"/>
                  </a:moveTo>
                  <a:lnTo>
                    <a:pt x="0" y="31973"/>
                  </a:lnTo>
                  <a:lnTo>
                    <a:pt x="24073" y="31973"/>
                  </a:lnTo>
                  <a:lnTo>
                    <a:pt x="24073" y="5787"/>
                  </a:lnTo>
                  <a:lnTo>
                    <a:pt x="186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63"/>
            <p:cNvSpPr/>
            <p:nvPr/>
          </p:nvSpPr>
          <p:spPr>
            <a:xfrm>
              <a:off x="1624275" y="796950"/>
              <a:ext cx="612000" cy="809475"/>
            </a:xfrm>
            <a:custGeom>
              <a:avLst/>
              <a:gdLst/>
              <a:ahLst/>
              <a:cxnLst/>
              <a:rect l="l" t="t" r="r" b="b"/>
              <a:pathLst>
                <a:path w="24480" h="32379" extrusionOk="0">
                  <a:moveTo>
                    <a:pt x="18776" y="406"/>
                  </a:moveTo>
                  <a:lnTo>
                    <a:pt x="24073" y="6070"/>
                  </a:lnTo>
                  <a:lnTo>
                    <a:pt x="24073" y="31973"/>
                  </a:lnTo>
                  <a:lnTo>
                    <a:pt x="406" y="31973"/>
                  </a:lnTo>
                  <a:lnTo>
                    <a:pt x="406" y="406"/>
                  </a:lnTo>
                  <a:close/>
                  <a:moveTo>
                    <a:pt x="0" y="0"/>
                  </a:moveTo>
                  <a:lnTo>
                    <a:pt x="0" y="32379"/>
                  </a:lnTo>
                  <a:lnTo>
                    <a:pt x="24480" y="32379"/>
                  </a:lnTo>
                  <a:lnTo>
                    <a:pt x="24480" y="5909"/>
                  </a:lnTo>
                  <a:lnTo>
                    <a:pt x="189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63"/>
            <p:cNvSpPr/>
            <p:nvPr/>
          </p:nvSpPr>
          <p:spPr>
            <a:xfrm>
              <a:off x="2091050" y="799375"/>
              <a:ext cx="143275" cy="157375"/>
            </a:xfrm>
            <a:custGeom>
              <a:avLst/>
              <a:gdLst/>
              <a:ahLst/>
              <a:cxnLst/>
              <a:rect l="l" t="t" r="r" b="b"/>
              <a:pathLst>
                <a:path w="5731" h="6295" extrusionOk="0">
                  <a:moveTo>
                    <a:pt x="0" y="1"/>
                  </a:moveTo>
                  <a:lnTo>
                    <a:pt x="0" y="6295"/>
                  </a:lnTo>
                  <a:lnTo>
                    <a:pt x="5731" y="6295"/>
                  </a:lnTo>
                  <a:lnTo>
                    <a:pt x="5731" y="5889"/>
                  </a:lnTo>
                  <a:lnTo>
                    <a:pt x="407" y="5889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63"/>
            <p:cNvSpPr/>
            <p:nvPr/>
          </p:nvSpPr>
          <p:spPr>
            <a:xfrm>
              <a:off x="1721775" y="11307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63"/>
            <p:cNvSpPr/>
            <p:nvPr/>
          </p:nvSpPr>
          <p:spPr>
            <a:xfrm>
              <a:off x="1721775" y="12173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63"/>
            <p:cNvSpPr/>
            <p:nvPr/>
          </p:nvSpPr>
          <p:spPr>
            <a:xfrm>
              <a:off x="1721775" y="13038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1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63"/>
            <p:cNvSpPr/>
            <p:nvPr/>
          </p:nvSpPr>
          <p:spPr>
            <a:xfrm>
              <a:off x="1721775" y="13904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8"/>
                  </a:lnTo>
                  <a:lnTo>
                    <a:pt x="16678" y="408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176795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0.00309 L -0.00052 -0.00524 L -0.00052 -0.00524 " pathEditMode="relative" ptsTypes="AAA">
                                      <p:cBhvr>
                                        <p:cTn id="6" dur="2000" fill="hold"/>
                                        <p:tgtEl>
                                          <p:spTgt spid="39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52 -0.00524 -0.00105 -0.01018 -0.00122 -0.01265 C -0.00139 -0.01512 -0.00122 -0.01512 -0.00122 -0.01481 " pathEditMode="relative" ptsTypes="AAA">
                                      <p:cBhvr>
                                        <p:cTn id="20" dur="2000" fill="hold"/>
                                        <p:tgtEl>
                                          <p:spTgt spid="37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52 -0.00524 -0.00105 -0.01018 -0.00122 -0.01265 C -0.00139 -0.01512 -0.00122 -0.01512 -0.00122 -0.01481 " pathEditMode="relative" ptsTypes="AAA">
                                      <p:cBhvr>
                                        <p:cTn id="22" dur="2000" fill="hold"/>
                                        <p:tgtEl>
                                          <p:spTgt spid="39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52 -0.00524 -0.00105 -0.01018 -0.00122 -0.01265 C -0.00139 -0.01512 -0.00122 -0.01512 -0.00122 -0.01481 " pathEditMode="relative" ptsTypes="AAA">
                                      <p:cBhvr>
                                        <p:cTn id="24" dur="2000" fill="hold"/>
                                        <p:tgtEl>
                                          <p:spTgt spid="39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52 -0.00524 -0.00105 -0.01018 -0.00122 -0.01265 C -0.00139 -0.01512 -0.00122 -0.01512 -0.00122 -0.01481 " pathEditMode="relative" ptsTypes="A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3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3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" grpId="0"/>
      <p:bldP spid="3909" grpId="0" animBg="1"/>
      <p:bldP spid="3910" grpId="0" animBg="1"/>
      <p:bldP spid="7" grpId="0"/>
      <p:bldP spid="9" grpId="0"/>
      <p:bldP spid="11" grpId="0"/>
      <p:bldP spid="13" grpId="0"/>
      <p:bldP spid="15" grpId="0"/>
      <p:bldP spid="17" grpId="0"/>
      <p:bldP spid="19" grpId="0"/>
      <p:bldP spid="20" grpId="0"/>
      <p:bldP spid="21" grpId="0"/>
      <p:bldP spid="22" grpId="0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Google Shape;2809;p54"/>
          <p:cNvSpPr/>
          <p:nvPr/>
        </p:nvSpPr>
        <p:spPr>
          <a:xfrm>
            <a:off x="121613" y="4130220"/>
            <a:ext cx="1382400" cy="1382400"/>
          </a:xfrm>
          <a:prstGeom prst="donut">
            <a:avLst>
              <a:gd name="adj" fmla="val 25000"/>
            </a:avLst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0" name="Google Shape;2810;p54"/>
          <p:cNvSpPr txBox="1">
            <a:spLocks noGrp="1"/>
          </p:cNvSpPr>
          <p:nvPr>
            <p:ph type="title"/>
          </p:nvPr>
        </p:nvSpPr>
        <p:spPr>
          <a:xfrm>
            <a:off x="1579500" y="789921"/>
            <a:ext cx="6276653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TIẾN TRÌNH BÀI DẠY ĐẢO NGƯỢC</a:t>
            </a:r>
            <a:endParaRPr sz="2800" dirty="0"/>
          </a:p>
        </p:txBody>
      </p:sp>
      <p:grpSp>
        <p:nvGrpSpPr>
          <p:cNvPr id="2811" name="Google Shape;2811;p54"/>
          <p:cNvGrpSpPr/>
          <p:nvPr/>
        </p:nvGrpSpPr>
        <p:grpSpPr>
          <a:xfrm>
            <a:off x="1436801" y="2261586"/>
            <a:ext cx="671833" cy="565501"/>
            <a:chOff x="1743325" y="1842325"/>
            <a:chExt cx="908250" cy="764500"/>
          </a:xfrm>
        </p:grpSpPr>
        <p:sp>
          <p:nvSpPr>
            <p:cNvPr id="2812" name="Google Shape;2812;p54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54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54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54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6" name="Google Shape;2816;p54"/>
          <p:cNvSpPr txBox="1">
            <a:spLocks noGrp="1"/>
          </p:cNvSpPr>
          <p:nvPr>
            <p:ph type="title" idx="4294967295"/>
          </p:nvPr>
        </p:nvSpPr>
        <p:spPr>
          <a:xfrm>
            <a:off x="1447985" y="2382295"/>
            <a:ext cx="649500" cy="4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lt1"/>
                </a:solidFill>
              </a:rPr>
              <a:t>E1</a:t>
            </a:r>
            <a:endParaRPr sz="3000" dirty="0">
              <a:solidFill>
                <a:schemeClr val="lt1"/>
              </a:solidFill>
            </a:endParaRPr>
          </a:p>
        </p:txBody>
      </p:sp>
      <p:grpSp>
        <p:nvGrpSpPr>
          <p:cNvPr id="2817" name="Google Shape;2817;p54"/>
          <p:cNvGrpSpPr/>
          <p:nvPr/>
        </p:nvGrpSpPr>
        <p:grpSpPr>
          <a:xfrm>
            <a:off x="2847256" y="2270570"/>
            <a:ext cx="671833" cy="565501"/>
            <a:chOff x="1743325" y="1842325"/>
            <a:chExt cx="908250" cy="764500"/>
          </a:xfrm>
        </p:grpSpPr>
        <p:sp>
          <p:nvSpPr>
            <p:cNvPr id="2818" name="Google Shape;2818;p54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54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54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54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2" name="Google Shape;2822;p54"/>
          <p:cNvSpPr txBox="1">
            <a:spLocks noGrp="1"/>
          </p:cNvSpPr>
          <p:nvPr>
            <p:ph type="title" idx="4294967295"/>
          </p:nvPr>
        </p:nvSpPr>
        <p:spPr>
          <a:xfrm>
            <a:off x="2852927" y="2391279"/>
            <a:ext cx="649500" cy="4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lt1"/>
                </a:solidFill>
              </a:rPr>
              <a:t>E2</a:t>
            </a:r>
            <a:endParaRPr sz="3000" dirty="0">
              <a:solidFill>
                <a:schemeClr val="lt1"/>
              </a:solidFill>
            </a:endParaRPr>
          </a:p>
        </p:txBody>
      </p:sp>
      <p:cxnSp>
        <p:nvCxnSpPr>
          <p:cNvPr id="2835" name="Google Shape;2835;p54"/>
          <p:cNvCxnSpPr>
            <a:cxnSpLocks/>
            <a:stCxn id="2816" idx="3"/>
          </p:cNvCxnSpPr>
          <p:nvPr/>
        </p:nvCxnSpPr>
        <p:spPr>
          <a:xfrm>
            <a:off x="2097485" y="2592145"/>
            <a:ext cx="763815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38" name="Google Shape;2838;p54"/>
          <p:cNvSpPr txBox="1">
            <a:spLocks noGrp="1"/>
          </p:cNvSpPr>
          <p:nvPr>
            <p:ph type="title" idx="4294967295"/>
          </p:nvPr>
        </p:nvSpPr>
        <p:spPr>
          <a:xfrm>
            <a:off x="1038843" y="2867877"/>
            <a:ext cx="1448904" cy="41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dirty="0">
                <a:latin typeface="Source Code Pro SemiBold"/>
                <a:ea typeface="Source Code Pro SemiBold"/>
                <a:cs typeface="Source Code Pro SemiBold"/>
                <a:sym typeface="Source Code Pro SemiBold"/>
              </a:rPr>
              <a:t>LÔI CUỐN</a:t>
            </a:r>
            <a:endParaRPr sz="1600" b="0" dirty="0">
              <a:latin typeface="Source Code Pro SemiBold"/>
              <a:ea typeface="Source Code Pro SemiBold"/>
              <a:cs typeface="Source Code Pro SemiBold"/>
              <a:sym typeface="Source Code Pro SemiBold"/>
            </a:endParaRPr>
          </a:p>
        </p:txBody>
      </p:sp>
      <p:sp>
        <p:nvSpPr>
          <p:cNvPr id="2840" name="Google Shape;2840;p54"/>
          <p:cNvSpPr txBox="1">
            <a:spLocks noGrp="1"/>
          </p:cNvSpPr>
          <p:nvPr>
            <p:ph type="title" idx="4294967295"/>
          </p:nvPr>
        </p:nvSpPr>
        <p:spPr>
          <a:xfrm>
            <a:off x="2563500" y="1854979"/>
            <a:ext cx="1305390" cy="41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dirty="0">
                <a:latin typeface="Source Code Pro SemiBold"/>
                <a:ea typeface="Source Code Pro SemiBold"/>
                <a:cs typeface="Source Code Pro SemiBold"/>
                <a:sym typeface="Source Code Pro SemiBold"/>
              </a:rPr>
              <a:t>KHÁM PHÁ</a:t>
            </a:r>
            <a:endParaRPr sz="1600" b="0" dirty="0">
              <a:latin typeface="Source Code Pro SemiBold"/>
              <a:ea typeface="Source Code Pro SemiBold"/>
              <a:cs typeface="Source Code Pro SemiBold"/>
              <a:sym typeface="Source Code Pro SemiBold"/>
            </a:endParaRPr>
          </a:p>
        </p:txBody>
      </p:sp>
      <p:sp>
        <p:nvSpPr>
          <p:cNvPr id="2842" name="Google Shape;2842;p54"/>
          <p:cNvSpPr txBox="1">
            <a:spLocks noGrp="1"/>
          </p:cNvSpPr>
          <p:nvPr>
            <p:ph type="title" idx="4294967295"/>
          </p:nvPr>
        </p:nvSpPr>
        <p:spPr>
          <a:xfrm>
            <a:off x="3913852" y="1863226"/>
            <a:ext cx="1448904" cy="41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dirty="0">
                <a:latin typeface="Source Code Pro SemiBold"/>
                <a:ea typeface="Source Code Pro SemiBold"/>
                <a:cs typeface="Source Code Pro SemiBold"/>
                <a:sym typeface="Source Code Pro SemiBold"/>
              </a:rPr>
              <a:t>GIẢI THÍCH</a:t>
            </a:r>
            <a:endParaRPr sz="1600" b="0" dirty="0">
              <a:latin typeface="Source Code Pro SemiBold"/>
              <a:ea typeface="Source Code Pro SemiBold"/>
              <a:cs typeface="Source Code Pro SemiBold"/>
              <a:sym typeface="Source Code Pro SemiBold"/>
            </a:endParaRPr>
          </a:p>
        </p:txBody>
      </p:sp>
      <p:sp>
        <p:nvSpPr>
          <p:cNvPr id="2844" name="Google Shape;2844;p54"/>
          <p:cNvSpPr txBox="1">
            <a:spLocks noGrp="1"/>
          </p:cNvSpPr>
          <p:nvPr>
            <p:ph type="title" idx="4294967295"/>
          </p:nvPr>
        </p:nvSpPr>
        <p:spPr>
          <a:xfrm>
            <a:off x="5525170" y="2875539"/>
            <a:ext cx="1151890" cy="41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dirty="0">
                <a:latin typeface="Source Code Pro SemiBold"/>
                <a:ea typeface="Source Code Pro SemiBold"/>
                <a:cs typeface="Source Code Pro SemiBold"/>
                <a:sym typeface="Source Code Pro SemiBold"/>
              </a:rPr>
              <a:t>MỞ RỘNG</a:t>
            </a:r>
            <a:endParaRPr sz="1600" b="0" dirty="0">
              <a:latin typeface="Source Code Pro SemiBold"/>
              <a:ea typeface="Source Code Pro SemiBold"/>
              <a:cs typeface="Source Code Pro SemiBold"/>
              <a:sym typeface="Source Code Pro SemiBold"/>
            </a:endParaRPr>
          </a:p>
        </p:txBody>
      </p:sp>
      <p:grpSp>
        <p:nvGrpSpPr>
          <p:cNvPr id="2846" name="Google Shape;2846;p54"/>
          <p:cNvGrpSpPr/>
          <p:nvPr/>
        </p:nvGrpSpPr>
        <p:grpSpPr>
          <a:xfrm>
            <a:off x="8170975" y="3914600"/>
            <a:ext cx="612000" cy="809475"/>
            <a:chOff x="1624275" y="796950"/>
            <a:chExt cx="612000" cy="809475"/>
          </a:xfrm>
        </p:grpSpPr>
        <p:sp>
          <p:nvSpPr>
            <p:cNvPr id="2847" name="Google Shape;2847;p54"/>
            <p:cNvSpPr/>
            <p:nvPr/>
          </p:nvSpPr>
          <p:spPr>
            <a:xfrm>
              <a:off x="1629350" y="802025"/>
              <a:ext cx="601850" cy="799325"/>
            </a:xfrm>
            <a:custGeom>
              <a:avLst/>
              <a:gdLst/>
              <a:ahLst/>
              <a:cxnLst/>
              <a:rect l="l" t="t" r="r" b="b"/>
              <a:pathLst>
                <a:path w="24074" h="31973" extrusionOk="0">
                  <a:moveTo>
                    <a:pt x="0" y="0"/>
                  </a:moveTo>
                  <a:lnTo>
                    <a:pt x="0" y="31973"/>
                  </a:lnTo>
                  <a:lnTo>
                    <a:pt x="24073" y="31973"/>
                  </a:lnTo>
                  <a:lnTo>
                    <a:pt x="24073" y="5787"/>
                  </a:lnTo>
                  <a:lnTo>
                    <a:pt x="186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54"/>
            <p:cNvSpPr/>
            <p:nvPr/>
          </p:nvSpPr>
          <p:spPr>
            <a:xfrm>
              <a:off x="1624275" y="796950"/>
              <a:ext cx="612000" cy="809475"/>
            </a:xfrm>
            <a:custGeom>
              <a:avLst/>
              <a:gdLst/>
              <a:ahLst/>
              <a:cxnLst/>
              <a:rect l="l" t="t" r="r" b="b"/>
              <a:pathLst>
                <a:path w="24480" h="32379" extrusionOk="0">
                  <a:moveTo>
                    <a:pt x="18776" y="406"/>
                  </a:moveTo>
                  <a:lnTo>
                    <a:pt x="24073" y="6070"/>
                  </a:lnTo>
                  <a:lnTo>
                    <a:pt x="24073" y="31973"/>
                  </a:lnTo>
                  <a:lnTo>
                    <a:pt x="406" y="31973"/>
                  </a:lnTo>
                  <a:lnTo>
                    <a:pt x="406" y="406"/>
                  </a:lnTo>
                  <a:close/>
                  <a:moveTo>
                    <a:pt x="0" y="0"/>
                  </a:moveTo>
                  <a:lnTo>
                    <a:pt x="0" y="32379"/>
                  </a:lnTo>
                  <a:lnTo>
                    <a:pt x="24480" y="32379"/>
                  </a:lnTo>
                  <a:lnTo>
                    <a:pt x="24480" y="5909"/>
                  </a:lnTo>
                  <a:lnTo>
                    <a:pt x="189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54"/>
            <p:cNvSpPr/>
            <p:nvPr/>
          </p:nvSpPr>
          <p:spPr>
            <a:xfrm>
              <a:off x="2091050" y="799375"/>
              <a:ext cx="143275" cy="157375"/>
            </a:xfrm>
            <a:custGeom>
              <a:avLst/>
              <a:gdLst/>
              <a:ahLst/>
              <a:cxnLst/>
              <a:rect l="l" t="t" r="r" b="b"/>
              <a:pathLst>
                <a:path w="5731" h="6295" extrusionOk="0">
                  <a:moveTo>
                    <a:pt x="0" y="1"/>
                  </a:moveTo>
                  <a:lnTo>
                    <a:pt x="0" y="6295"/>
                  </a:lnTo>
                  <a:lnTo>
                    <a:pt x="5731" y="6295"/>
                  </a:lnTo>
                  <a:lnTo>
                    <a:pt x="5731" y="5889"/>
                  </a:lnTo>
                  <a:lnTo>
                    <a:pt x="407" y="5889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54"/>
            <p:cNvSpPr/>
            <p:nvPr/>
          </p:nvSpPr>
          <p:spPr>
            <a:xfrm>
              <a:off x="1721775" y="11307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54"/>
            <p:cNvSpPr/>
            <p:nvPr/>
          </p:nvSpPr>
          <p:spPr>
            <a:xfrm>
              <a:off x="1721775" y="12173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54"/>
            <p:cNvSpPr/>
            <p:nvPr/>
          </p:nvSpPr>
          <p:spPr>
            <a:xfrm>
              <a:off x="1721775" y="13038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1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54"/>
            <p:cNvSpPr/>
            <p:nvPr/>
          </p:nvSpPr>
          <p:spPr>
            <a:xfrm>
              <a:off x="1721775" y="13904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8"/>
                  </a:lnTo>
                  <a:lnTo>
                    <a:pt x="16678" y="408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54" name="Google Shape;2854;p54"/>
          <p:cNvSpPr/>
          <p:nvPr/>
        </p:nvSpPr>
        <p:spPr>
          <a:xfrm>
            <a:off x="8320688" y="4603500"/>
            <a:ext cx="312581" cy="321520"/>
          </a:xfrm>
          <a:custGeom>
            <a:avLst/>
            <a:gdLst/>
            <a:ahLst/>
            <a:cxnLst/>
            <a:rect l="l" t="t" r="r" b="b"/>
            <a:pathLst>
              <a:path w="10001" h="10287" extrusionOk="0">
                <a:moveTo>
                  <a:pt x="10001" y="3715"/>
                </a:moveTo>
                <a:lnTo>
                  <a:pt x="0" y="0"/>
                </a:lnTo>
                <a:lnTo>
                  <a:pt x="3857" y="10287"/>
                </a:lnTo>
                <a:lnTo>
                  <a:pt x="5810" y="5905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5" name="Google Shape;2855;p54"/>
          <p:cNvSpPr/>
          <p:nvPr/>
        </p:nvSpPr>
        <p:spPr>
          <a:xfrm rot="516939">
            <a:off x="203624" y="284424"/>
            <a:ext cx="312554" cy="312554"/>
          </a:xfrm>
          <a:custGeom>
            <a:avLst/>
            <a:gdLst/>
            <a:ahLst/>
            <a:cxnLst/>
            <a:rect l="l" t="t" r="r" b="b"/>
            <a:pathLst>
              <a:path w="18823" h="18823" extrusionOk="0">
                <a:moveTo>
                  <a:pt x="6934" y="1"/>
                </a:moveTo>
                <a:lnTo>
                  <a:pt x="6934" y="6933"/>
                </a:lnTo>
                <a:lnTo>
                  <a:pt x="1" y="6933"/>
                </a:lnTo>
                <a:lnTo>
                  <a:pt x="1" y="11890"/>
                </a:lnTo>
                <a:lnTo>
                  <a:pt x="6934" y="11890"/>
                </a:lnTo>
                <a:lnTo>
                  <a:pt x="6934" y="18823"/>
                </a:lnTo>
                <a:lnTo>
                  <a:pt x="11890" y="18823"/>
                </a:lnTo>
                <a:lnTo>
                  <a:pt x="11890" y="11890"/>
                </a:lnTo>
                <a:lnTo>
                  <a:pt x="18823" y="11890"/>
                </a:lnTo>
                <a:lnTo>
                  <a:pt x="18823" y="6933"/>
                </a:lnTo>
                <a:lnTo>
                  <a:pt x="11890" y="6933"/>
                </a:lnTo>
                <a:lnTo>
                  <a:pt x="11890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6" name="Google Shape;2856;p54"/>
          <p:cNvSpPr/>
          <p:nvPr/>
        </p:nvSpPr>
        <p:spPr>
          <a:xfrm>
            <a:off x="6360175" y="4603500"/>
            <a:ext cx="199888" cy="199888"/>
          </a:xfrm>
          <a:custGeom>
            <a:avLst/>
            <a:gdLst/>
            <a:ahLst/>
            <a:cxnLst/>
            <a:rect l="l" t="t" r="r" b="b"/>
            <a:pathLst>
              <a:path w="16815" h="16815" extrusionOk="0">
                <a:moveTo>
                  <a:pt x="3504" y="0"/>
                </a:moveTo>
                <a:lnTo>
                  <a:pt x="0" y="3506"/>
                </a:lnTo>
                <a:lnTo>
                  <a:pt x="4903" y="8407"/>
                </a:lnTo>
                <a:lnTo>
                  <a:pt x="0" y="13309"/>
                </a:lnTo>
                <a:lnTo>
                  <a:pt x="3504" y="16814"/>
                </a:lnTo>
                <a:lnTo>
                  <a:pt x="8407" y="11912"/>
                </a:lnTo>
                <a:lnTo>
                  <a:pt x="13309" y="16814"/>
                </a:lnTo>
                <a:lnTo>
                  <a:pt x="16814" y="13309"/>
                </a:lnTo>
                <a:lnTo>
                  <a:pt x="11911" y="8407"/>
                </a:lnTo>
                <a:lnTo>
                  <a:pt x="16814" y="3506"/>
                </a:lnTo>
                <a:lnTo>
                  <a:pt x="13309" y="0"/>
                </a:lnTo>
                <a:lnTo>
                  <a:pt x="8407" y="4903"/>
                </a:lnTo>
                <a:lnTo>
                  <a:pt x="3504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7" name="Google Shape;2857;p54"/>
          <p:cNvSpPr/>
          <p:nvPr/>
        </p:nvSpPr>
        <p:spPr>
          <a:xfrm rot="-899833">
            <a:off x="143720" y="4313541"/>
            <a:ext cx="196711" cy="196711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9" name="Google Shape;2859;p54"/>
          <p:cNvSpPr/>
          <p:nvPr/>
        </p:nvSpPr>
        <p:spPr>
          <a:xfrm rot="991083">
            <a:off x="1373190" y="5032694"/>
            <a:ext cx="160822" cy="160822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60" name="Google Shape;2860;p54"/>
          <p:cNvGrpSpPr/>
          <p:nvPr/>
        </p:nvGrpSpPr>
        <p:grpSpPr>
          <a:xfrm rot="5400000">
            <a:off x="4491373" y="3689792"/>
            <a:ext cx="161249" cy="1042108"/>
            <a:chOff x="4321273" y="3213192"/>
            <a:chExt cx="161249" cy="1042108"/>
          </a:xfrm>
        </p:grpSpPr>
        <p:sp>
          <p:nvSpPr>
            <p:cNvPr id="2861" name="Google Shape;2861;p54"/>
            <p:cNvSpPr/>
            <p:nvPr/>
          </p:nvSpPr>
          <p:spPr>
            <a:xfrm>
              <a:off x="4330257" y="3799404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0" y="1"/>
                    <a:pt x="0" y="711"/>
                    <a:pt x="0" y="1587"/>
                  </a:cubicBezTo>
                  <a:cubicBezTo>
                    <a:pt x="0" y="2464"/>
                    <a:pt x="710" y="3175"/>
                    <a:pt x="1587" y="3175"/>
                  </a:cubicBezTo>
                  <a:cubicBezTo>
                    <a:pt x="2464" y="3175"/>
                    <a:pt x="3174" y="2464"/>
                    <a:pt x="3174" y="1587"/>
                  </a:cubicBezTo>
                  <a:cubicBezTo>
                    <a:pt x="3174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54"/>
            <p:cNvSpPr/>
            <p:nvPr/>
          </p:nvSpPr>
          <p:spPr>
            <a:xfrm>
              <a:off x="4321273" y="4093960"/>
              <a:ext cx="161249" cy="161339"/>
            </a:xfrm>
            <a:custGeom>
              <a:avLst/>
              <a:gdLst/>
              <a:ahLst/>
              <a:cxnLst/>
              <a:rect l="l" t="t" r="r" b="b"/>
              <a:pathLst>
                <a:path w="3572" h="3574" extrusionOk="0">
                  <a:moveTo>
                    <a:pt x="1787" y="399"/>
                  </a:moveTo>
                  <a:cubicBezTo>
                    <a:pt x="2551" y="399"/>
                    <a:pt x="3174" y="1021"/>
                    <a:pt x="3174" y="1787"/>
                  </a:cubicBezTo>
                  <a:cubicBezTo>
                    <a:pt x="3174" y="2553"/>
                    <a:pt x="2551" y="3175"/>
                    <a:pt x="1787" y="3175"/>
                  </a:cubicBezTo>
                  <a:cubicBezTo>
                    <a:pt x="1021" y="3175"/>
                    <a:pt x="398" y="2553"/>
                    <a:pt x="398" y="1787"/>
                  </a:cubicBezTo>
                  <a:cubicBezTo>
                    <a:pt x="398" y="1021"/>
                    <a:pt x="1021" y="399"/>
                    <a:pt x="1787" y="399"/>
                  </a:cubicBezTo>
                  <a:close/>
                  <a:moveTo>
                    <a:pt x="1787" y="1"/>
                  </a:moveTo>
                  <a:cubicBezTo>
                    <a:pt x="801" y="1"/>
                    <a:pt x="0" y="802"/>
                    <a:pt x="0" y="1787"/>
                  </a:cubicBezTo>
                  <a:cubicBezTo>
                    <a:pt x="0" y="2771"/>
                    <a:pt x="801" y="3573"/>
                    <a:pt x="1787" y="3573"/>
                  </a:cubicBezTo>
                  <a:cubicBezTo>
                    <a:pt x="2771" y="3573"/>
                    <a:pt x="3572" y="2771"/>
                    <a:pt x="3572" y="1787"/>
                  </a:cubicBezTo>
                  <a:cubicBezTo>
                    <a:pt x="3572" y="802"/>
                    <a:pt x="2771" y="1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54"/>
            <p:cNvSpPr/>
            <p:nvPr/>
          </p:nvSpPr>
          <p:spPr>
            <a:xfrm>
              <a:off x="4330257" y="3213192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0" y="1"/>
                    <a:pt x="0" y="711"/>
                    <a:pt x="0" y="1587"/>
                  </a:cubicBezTo>
                  <a:cubicBezTo>
                    <a:pt x="0" y="2464"/>
                    <a:pt x="710" y="3175"/>
                    <a:pt x="1587" y="3175"/>
                  </a:cubicBezTo>
                  <a:cubicBezTo>
                    <a:pt x="2464" y="3175"/>
                    <a:pt x="3174" y="2464"/>
                    <a:pt x="3174" y="1587"/>
                  </a:cubicBezTo>
                  <a:cubicBezTo>
                    <a:pt x="3174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54"/>
            <p:cNvSpPr/>
            <p:nvPr/>
          </p:nvSpPr>
          <p:spPr>
            <a:xfrm>
              <a:off x="4321273" y="3507747"/>
              <a:ext cx="161249" cy="161339"/>
            </a:xfrm>
            <a:custGeom>
              <a:avLst/>
              <a:gdLst/>
              <a:ahLst/>
              <a:cxnLst/>
              <a:rect l="l" t="t" r="r" b="b"/>
              <a:pathLst>
                <a:path w="3572" h="3574" extrusionOk="0">
                  <a:moveTo>
                    <a:pt x="1787" y="399"/>
                  </a:moveTo>
                  <a:cubicBezTo>
                    <a:pt x="2551" y="399"/>
                    <a:pt x="3174" y="1021"/>
                    <a:pt x="3174" y="1787"/>
                  </a:cubicBezTo>
                  <a:cubicBezTo>
                    <a:pt x="3174" y="2553"/>
                    <a:pt x="2551" y="3175"/>
                    <a:pt x="1787" y="3175"/>
                  </a:cubicBezTo>
                  <a:cubicBezTo>
                    <a:pt x="1021" y="3175"/>
                    <a:pt x="398" y="2553"/>
                    <a:pt x="398" y="1787"/>
                  </a:cubicBezTo>
                  <a:cubicBezTo>
                    <a:pt x="398" y="1021"/>
                    <a:pt x="1021" y="399"/>
                    <a:pt x="1787" y="399"/>
                  </a:cubicBezTo>
                  <a:close/>
                  <a:moveTo>
                    <a:pt x="1787" y="1"/>
                  </a:moveTo>
                  <a:cubicBezTo>
                    <a:pt x="801" y="1"/>
                    <a:pt x="0" y="802"/>
                    <a:pt x="0" y="1787"/>
                  </a:cubicBezTo>
                  <a:cubicBezTo>
                    <a:pt x="0" y="2771"/>
                    <a:pt x="801" y="3573"/>
                    <a:pt x="1787" y="3573"/>
                  </a:cubicBezTo>
                  <a:cubicBezTo>
                    <a:pt x="2771" y="3573"/>
                    <a:pt x="3572" y="2771"/>
                    <a:pt x="3572" y="1787"/>
                  </a:cubicBezTo>
                  <a:cubicBezTo>
                    <a:pt x="3572" y="802"/>
                    <a:pt x="2771" y="1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773;p40">
            <a:extLst>
              <a:ext uri="{FF2B5EF4-FFF2-40B4-BE49-F238E27FC236}">
                <a16:creationId xmlns:a16="http://schemas.microsoft.com/office/drawing/2014/main" id="{8804113D-7325-43F0-A9FA-7D4B7D741D63}"/>
              </a:ext>
            </a:extLst>
          </p:cNvPr>
          <p:cNvSpPr txBox="1"/>
          <p:nvPr/>
        </p:nvSpPr>
        <p:spPr>
          <a:xfrm>
            <a:off x="693499" y="406651"/>
            <a:ext cx="246608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#</a:t>
            </a:r>
            <a:r>
              <a:rPr lang="en" sz="1000" dirty="0" err="1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lophocdaonguoc</a:t>
            </a:r>
            <a:endParaRPr sz="1000" dirty="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grpSp>
        <p:nvGrpSpPr>
          <p:cNvPr id="12" name="Google Shape;2817;p54">
            <a:extLst>
              <a:ext uri="{FF2B5EF4-FFF2-40B4-BE49-F238E27FC236}">
                <a16:creationId xmlns:a16="http://schemas.microsoft.com/office/drawing/2014/main" id="{ADFBC34E-774C-A1AF-3BC3-3DECCFCB02E0}"/>
              </a:ext>
            </a:extLst>
          </p:cNvPr>
          <p:cNvGrpSpPr/>
          <p:nvPr/>
        </p:nvGrpSpPr>
        <p:grpSpPr>
          <a:xfrm>
            <a:off x="4257711" y="2278254"/>
            <a:ext cx="671833" cy="565501"/>
            <a:chOff x="1743325" y="1842325"/>
            <a:chExt cx="908250" cy="764500"/>
          </a:xfrm>
        </p:grpSpPr>
        <p:sp>
          <p:nvSpPr>
            <p:cNvPr id="13" name="Google Shape;2818;p54">
              <a:extLst>
                <a:ext uri="{FF2B5EF4-FFF2-40B4-BE49-F238E27FC236}">
                  <a16:creationId xmlns:a16="http://schemas.microsoft.com/office/drawing/2014/main" id="{FCFDC302-73B4-EAE2-1106-EFADA211758A}"/>
                </a:ext>
              </a:extLst>
            </p:cNvPr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819;p54">
              <a:extLst>
                <a:ext uri="{FF2B5EF4-FFF2-40B4-BE49-F238E27FC236}">
                  <a16:creationId xmlns:a16="http://schemas.microsoft.com/office/drawing/2014/main" id="{16743810-ABD4-80AC-9B51-2C4B29CBD4F9}"/>
                </a:ext>
              </a:extLst>
            </p:cNvPr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820;p54">
              <a:extLst>
                <a:ext uri="{FF2B5EF4-FFF2-40B4-BE49-F238E27FC236}">
                  <a16:creationId xmlns:a16="http://schemas.microsoft.com/office/drawing/2014/main" id="{58856FA3-40B6-458F-CC61-289E81AEFDB5}"/>
                </a:ext>
              </a:extLst>
            </p:cNvPr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821;p54">
              <a:extLst>
                <a:ext uri="{FF2B5EF4-FFF2-40B4-BE49-F238E27FC236}">
                  <a16:creationId xmlns:a16="http://schemas.microsoft.com/office/drawing/2014/main" id="{E2D97241-5331-544A-7C14-2B7A45A24807}"/>
                </a:ext>
              </a:extLst>
            </p:cNvPr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2822;p54">
            <a:extLst>
              <a:ext uri="{FF2B5EF4-FFF2-40B4-BE49-F238E27FC236}">
                <a16:creationId xmlns:a16="http://schemas.microsoft.com/office/drawing/2014/main" id="{65561B7D-74EA-F686-5521-4DD9014A9D1E}"/>
              </a:ext>
            </a:extLst>
          </p:cNvPr>
          <p:cNvSpPr txBox="1">
            <a:spLocks/>
          </p:cNvSpPr>
          <p:nvPr/>
        </p:nvSpPr>
        <p:spPr>
          <a:xfrm>
            <a:off x="4263382" y="2398963"/>
            <a:ext cx="649500" cy="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r>
              <a:rPr lang="en-US" sz="3000" dirty="0">
                <a:solidFill>
                  <a:schemeClr val="lt1"/>
                </a:solidFill>
              </a:rPr>
              <a:t>E3</a:t>
            </a:r>
          </a:p>
        </p:txBody>
      </p:sp>
      <p:cxnSp>
        <p:nvCxnSpPr>
          <p:cNvPr id="18" name="Google Shape;2835;p54">
            <a:extLst>
              <a:ext uri="{FF2B5EF4-FFF2-40B4-BE49-F238E27FC236}">
                <a16:creationId xmlns:a16="http://schemas.microsoft.com/office/drawing/2014/main" id="{C1A5A610-03A8-15AA-00EF-0BA3B12AADE2}"/>
              </a:ext>
            </a:extLst>
          </p:cNvPr>
          <p:cNvCxnSpPr>
            <a:cxnSpLocks/>
          </p:cNvCxnSpPr>
          <p:nvPr/>
        </p:nvCxnSpPr>
        <p:spPr>
          <a:xfrm>
            <a:off x="3507940" y="2599829"/>
            <a:ext cx="763815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9" name="Google Shape;2817;p54">
            <a:extLst>
              <a:ext uri="{FF2B5EF4-FFF2-40B4-BE49-F238E27FC236}">
                <a16:creationId xmlns:a16="http://schemas.microsoft.com/office/drawing/2014/main" id="{7F6EF85C-7B71-E390-0B65-B7E8CA4C415A}"/>
              </a:ext>
            </a:extLst>
          </p:cNvPr>
          <p:cNvGrpSpPr/>
          <p:nvPr/>
        </p:nvGrpSpPr>
        <p:grpSpPr>
          <a:xfrm>
            <a:off x="5688342" y="2284671"/>
            <a:ext cx="671833" cy="565501"/>
            <a:chOff x="1743325" y="1842325"/>
            <a:chExt cx="908250" cy="764500"/>
          </a:xfrm>
        </p:grpSpPr>
        <p:sp>
          <p:nvSpPr>
            <p:cNvPr id="20" name="Google Shape;2818;p54">
              <a:extLst>
                <a:ext uri="{FF2B5EF4-FFF2-40B4-BE49-F238E27FC236}">
                  <a16:creationId xmlns:a16="http://schemas.microsoft.com/office/drawing/2014/main" id="{0D2DD527-8255-4CE9-D6B5-C0CB59CE0D50}"/>
                </a:ext>
              </a:extLst>
            </p:cNvPr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819;p54">
              <a:extLst>
                <a:ext uri="{FF2B5EF4-FFF2-40B4-BE49-F238E27FC236}">
                  <a16:creationId xmlns:a16="http://schemas.microsoft.com/office/drawing/2014/main" id="{AE0E7C77-71D6-1CD5-DCC8-30EADD31C035}"/>
                </a:ext>
              </a:extLst>
            </p:cNvPr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820;p54">
              <a:extLst>
                <a:ext uri="{FF2B5EF4-FFF2-40B4-BE49-F238E27FC236}">
                  <a16:creationId xmlns:a16="http://schemas.microsoft.com/office/drawing/2014/main" id="{DE1A6D77-EAD4-ABBE-A8F0-BCFAABDE374F}"/>
                </a:ext>
              </a:extLst>
            </p:cNvPr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821;p54">
              <a:extLst>
                <a:ext uri="{FF2B5EF4-FFF2-40B4-BE49-F238E27FC236}">
                  <a16:creationId xmlns:a16="http://schemas.microsoft.com/office/drawing/2014/main" id="{9B07A636-66B0-0ADF-A54B-40DAD0D1DC0E}"/>
                </a:ext>
              </a:extLst>
            </p:cNvPr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822;p54">
            <a:extLst>
              <a:ext uri="{FF2B5EF4-FFF2-40B4-BE49-F238E27FC236}">
                <a16:creationId xmlns:a16="http://schemas.microsoft.com/office/drawing/2014/main" id="{FFCDBEDE-3CA7-0055-0EA4-6656ACFE679A}"/>
              </a:ext>
            </a:extLst>
          </p:cNvPr>
          <p:cNvSpPr txBox="1">
            <a:spLocks/>
          </p:cNvSpPr>
          <p:nvPr/>
        </p:nvSpPr>
        <p:spPr>
          <a:xfrm>
            <a:off x="5694013" y="2405380"/>
            <a:ext cx="649500" cy="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r>
              <a:rPr lang="en-US" sz="3000" dirty="0">
                <a:solidFill>
                  <a:schemeClr val="lt1"/>
                </a:solidFill>
              </a:rPr>
              <a:t>E4</a:t>
            </a:r>
          </a:p>
        </p:txBody>
      </p:sp>
      <p:cxnSp>
        <p:nvCxnSpPr>
          <p:cNvPr id="25" name="Google Shape;2835;p54">
            <a:extLst>
              <a:ext uri="{FF2B5EF4-FFF2-40B4-BE49-F238E27FC236}">
                <a16:creationId xmlns:a16="http://schemas.microsoft.com/office/drawing/2014/main" id="{1A0F9080-5D00-963F-7224-F4544BCD1010}"/>
              </a:ext>
            </a:extLst>
          </p:cNvPr>
          <p:cNvCxnSpPr>
            <a:cxnSpLocks/>
          </p:cNvCxnSpPr>
          <p:nvPr/>
        </p:nvCxnSpPr>
        <p:spPr>
          <a:xfrm>
            <a:off x="4938571" y="2606246"/>
            <a:ext cx="763815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6" name="Google Shape;2817;p54">
            <a:extLst>
              <a:ext uri="{FF2B5EF4-FFF2-40B4-BE49-F238E27FC236}">
                <a16:creationId xmlns:a16="http://schemas.microsoft.com/office/drawing/2014/main" id="{B9009273-57BA-0C62-F179-3F279E81E617}"/>
              </a:ext>
            </a:extLst>
          </p:cNvPr>
          <p:cNvGrpSpPr/>
          <p:nvPr/>
        </p:nvGrpSpPr>
        <p:grpSpPr>
          <a:xfrm>
            <a:off x="7091102" y="2276987"/>
            <a:ext cx="671833" cy="565501"/>
            <a:chOff x="1743325" y="1842325"/>
            <a:chExt cx="908250" cy="764500"/>
          </a:xfrm>
        </p:grpSpPr>
        <p:sp>
          <p:nvSpPr>
            <p:cNvPr id="27" name="Google Shape;2818;p54">
              <a:extLst>
                <a:ext uri="{FF2B5EF4-FFF2-40B4-BE49-F238E27FC236}">
                  <a16:creationId xmlns:a16="http://schemas.microsoft.com/office/drawing/2014/main" id="{56878081-828B-68B5-8696-43CA428E1399}"/>
                </a:ext>
              </a:extLst>
            </p:cNvPr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19;p54">
              <a:extLst>
                <a:ext uri="{FF2B5EF4-FFF2-40B4-BE49-F238E27FC236}">
                  <a16:creationId xmlns:a16="http://schemas.microsoft.com/office/drawing/2014/main" id="{C06FDBE9-DCFD-FB49-ECF5-2ABBA692676C}"/>
                </a:ext>
              </a:extLst>
            </p:cNvPr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820;p54">
              <a:extLst>
                <a:ext uri="{FF2B5EF4-FFF2-40B4-BE49-F238E27FC236}">
                  <a16:creationId xmlns:a16="http://schemas.microsoft.com/office/drawing/2014/main" id="{B39CA9C5-8777-9B8D-9EED-2064FB823950}"/>
                </a:ext>
              </a:extLst>
            </p:cNvPr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821;p54">
              <a:extLst>
                <a:ext uri="{FF2B5EF4-FFF2-40B4-BE49-F238E27FC236}">
                  <a16:creationId xmlns:a16="http://schemas.microsoft.com/office/drawing/2014/main" id="{CE089E21-F229-B7A6-EEC8-09C3F88A8CFA}"/>
                </a:ext>
              </a:extLst>
            </p:cNvPr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822;p54">
            <a:extLst>
              <a:ext uri="{FF2B5EF4-FFF2-40B4-BE49-F238E27FC236}">
                <a16:creationId xmlns:a16="http://schemas.microsoft.com/office/drawing/2014/main" id="{722B8AAF-8990-0A65-0B4D-0A78D4C9CD21}"/>
              </a:ext>
            </a:extLst>
          </p:cNvPr>
          <p:cNvSpPr txBox="1">
            <a:spLocks/>
          </p:cNvSpPr>
          <p:nvPr/>
        </p:nvSpPr>
        <p:spPr>
          <a:xfrm>
            <a:off x="7096773" y="2397696"/>
            <a:ext cx="649500" cy="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r>
              <a:rPr lang="en-US" sz="3000" dirty="0">
                <a:solidFill>
                  <a:schemeClr val="lt1"/>
                </a:solidFill>
              </a:rPr>
              <a:t>E5</a:t>
            </a:r>
          </a:p>
        </p:txBody>
      </p:sp>
      <p:cxnSp>
        <p:nvCxnSpPr>
          <p:cNvPr id="32" name="Google Shape;2835;p54">
            <a:extLst>
              <a:ext uri="{FF2B5EF4-FFF2-40B4-BE49-F238E27FC236}">
                <a16:creationId xmlns:a16="http://schemas.microsoft.com/office/drawing/2014/main" id="{198AC594-76E9-EACF-1B6F-C6C87869921B}"/>
              </a:ext>
            </a:extLst>
          </p:cNvPr>
          <p:cNvCxnSpPr>
            <a:cxnSpLocks/>
          </p:cNvCxnSpPr>
          <p:nvPr/>
        </p:nvCxnSpPr>
        <p:spPr>
          <a:xfrm>
            <a:off x="6341331" y="2598562"/>
            <a:ext cx="763815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Google Shape;2844;p54">
            <a:extLst>
              <a:ext uri="{FF2B5EF4-FFF2-40B4-BE49-F238E27FC236}">
                <a16:creationId xmlns:a16="http://schemas.microsoft.com/office/drawing/2014/main" id="{AF6A3C83-AC4F-521D-64AC-DBBF1EA1CE0E}"/>
              </a:ext>
            </a:extLst>
          </p:cNvPr>
          <p:cNvSpPr txBox="1">
            <a:spLocks/>
          </p:cNvSpPr>
          <p:nvPr/>
        </p:nvSpPr>
        <p:spPr>
          <a:xfrm>
            <a:off x="6866207" y="2864594"/>
            <a:ext cx="129185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Source Code Pro"/>
              <a:buNone/>
              <a:defRPr sz="3100" b="1" i="0" u="none" strike="noStrike" cap="none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r>
              <a:rPr lang="en-US" sz="1600" b="0" dirty="0">
                <a:latin typeface="Source Code Pro SemiBold"/>
                <a:ea typeface="Source Code Pro SemiBold"/>
                <a:cs typeface="Source Code Pro SemiBold"/>
                <a:sym typeface="Source Code Pro SemiBold"/>
              </a:rPr>
              <a:t>ĐÁNH GIÁ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B738C39-A343-54A0-7FAF-29BFEE98D75C}"/>
              </a:ext>
            </a:extLst>
          </p:cNvPr>
          <p:cNvSpPr/>
          <p:nvPr/>
        </p:nvSpPr>
        <p:spPr>
          <a:xfrm>
            <a:off x="1026416" y="2058154"/>
            <a:ext cx="1452976" cy="1395339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D2325DB-209F-725E-ADF0-D44EE3CA009C}"/>
              </a:ext>
            </a:extLst>
          </p:cNvPr>
          <p:cNvSpPr/>
          <p:nvPr/>
        </p:nvSpPr>
        <p:spPr>
          <a:xfrm>
            <a:off x="2500174" y="1698187"/>
            <a:ext cx="3006152" cy="1395339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FFA9A9E-AFFC-151D-D216-4E18917D5C3F}"/>
              </a:ext>
            </a:extLst>
          </p:cNvPr>
          <p:cNvSpPr/>
          <p:nvPr/>
        </p:nvSpPr>
        <p:spPr>
          <a:xfrm>
            <a:off x="3719487" y="1714328"/>
            <a:ext cx="4548988" cy="1999327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37A0D19C-B193-E5F5-FCC5-A945695D9695}"/>
              </a:ext>
            </a:extLst>
          </p:cNvPr>
          <p:cNvSpPr txBox="1">
            <a:spLocks/>
          </p:cNvSpPr>
          <p:nvPr/>
        </p:nvSpPr>
        <p:spPr>
          <a:xfrm>
            <a:off x="1061476" y="3579752"/>
            <a:ext cx="1502024" cy="3792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lIns="68580" tIns="34290" rIns="68580" bIns="3429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b="1" dirty="0" err="1">
                <a:solidFill>
                  <a:srgbClr val="0432FF"/>
                </a:solidFill>
              </a:rPr>
              <a:t>Cuối</a:t>
            </a:r>
            <a:r>
              <a:rPr lang="en-US" sz="2100" b="1" dirty="0">
                <a:solidFill>
                  <a:srgbClr val="0432FF"/>
                </a:solidFill>
              </a:rPr>
              <a:t> </a:t>
            </a:r>
            <a:r>
              <a:rPr lang="en-US" sz="2100" b="1" dirty="0" err="1">
                <a:solidFill>
                  <a:srgbClr val="0432FF"/>
                </a:solidFill>
              </a:rPr>
              <a:t>buổi</a:t>
            </a:r>
            <a:r>
              <a:rPr lang="en-US" sz="2100" b="1" dirty="0">
                <a:solidFill>
                  <a:srgbClr val="0432FF"/>
                </a:solidFill>
              </a:rPr>
              <a:t> 1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EBFB3E8C-937F-9F7B-C0D9-00AAB233FCC8}"/>
              </a:ext>
            </a:extLst>
          </p:cNvPr>
          <p:cNvSpPr txBox="1">
            <a:spLocks/>
          </p:cNvSpPr>
          <p:nvPr/>
        </p:nvSpPr>
        <p:spPr>
          <a:xfrm>
            <a:off x="2816505" y="1335077"/>
            <a:ext cx="2468880" cy="3792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b="1" dirty="0">
                <a:solidFill>
                  <a:srgbClr val="0432FF"/>
                </a:solidFill>
              </a:rPr>
              <a:t>HS </a:t>
            </a:r>
            <a:r>
              <a:rPr lang="en-US" sz="2100" b="1" dirty="0" err="1">
                <a:solidFill>
                  <a:srgbClr val="0432FF"/>
                </a:solidFill>
              </a:rPr>
              <a:t>tự</a:t>
            </a:r>
            <a:r>
              <a:rPr lang="en-US" sz="2100" b="1" dirty="0">
                <a:solidFill>
                  <a:srgbClr val="0432FF"/>
                </a:solidFill>
              </a:rPr>
              <a:t> </a:t>
            </a:r>
            <a:r>
              <a:rPr lang="en-US" sz="2100" b="1" dirty="0" err="1">
                <a:solidFill>
                  <a:srgbClr val="0432FF"/>
                </a:solidFill>
              </a:rPr>
              <a:t>học</a:t>
            </a:r>
            <a:r>
              <a:rPr lang="en-US" sz="2100" b="1" dirty="0">
                <a:solidFill>
                  <a:srgbClr val="0432FF"/>
                </a:solidFill>
              </a:rPr>
              <a:t> ở </a:t>
            </a:r>
            <a:r>
              <a:rPr lang="en-US" sz="2100" b="1" dirty="0" err="1">
                <a:solidFill>
                  <a:srgbClr val="0432FF"/>
                </a:solidFill>
              </a:rPr>
              <a:t>nhà</a:t>
            </a:r>
            <a:endParaRPr lang="en-US" sz="2100" b="1" dirty="0">
              <a:solidFill>
                <a:srgbClr val="0432FF"/>
              </a:solidFill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734597A3-0318-883B-7712-7C6A2845A5A1}"/>
              </a:ext>
            </a:extLst>
          </p:cNvPr>
          <p:cNvSpPr txBox="1">
            <a:spLocks/>
          </p:cNvSpPr>
          <p:nvPr/>
        </p:nvSpPr>
        <p:spPr>
          <a:xfrm>
            <a:off x="4289887" y="3512268"/>
            <a:ext cx="3497580" cy="3792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b="1" dirty="0" err="1">
                <a:solidFill>
                  <a:srgbClr val="0432FF"/>
                </a:solidFill>
              </a:rPr>
              <a:t>Học</a:t>
            </a:r>
            <a:r>
              <a:rPr lang="en-US" sz="2100" b="1" dirty="0">
                <a:solidFill>
                  <a:srgbClr val="0432FF"/>
                </a:solidFill>
              </a:rPr>
              <a:t> ở </a:t>
            </a:r>
            <a:r>
              <a:rPr lang="en-US" sz="2100" b="1" dirty="0" err="1">
                <a:solidFill>
                  <a:srgbClr val="0432FF"/>
                </a:solidFill>
              </a:rPr>
              <a:t>lớp</a:t>
            </a:r>
            <a:r>
              <a:rPr lang="en-US" sz="2100" b="1" dirty="0">
                <a:solidFill>
                  <a:srgbClr val="0432FF"/>
                </a:solidFill>
              </a:rPr>
              <a:t> </a:t>
            </a:r>
            <a:r>
              <a:rPr lang="en-US" sz="2100" b="1" dirty="0" err="1">
                <a:solidFill>
                  <a:srgbClr val="0432FF"/>
                </a:solidFill>
              </a:rPr>
              <a:t>buổi</a:t>
            </a:r>
            <a:r>
              <a:rPr lang="en-US" sz="2100" b="1" dirty="0">
                <a:solidFill>
                  <a:srgbClr val="0432FF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053199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59 -0.02531 L -0.0059 -0.02531 " pathEditMode="relative" ptsTypes="AAA">
                                      <p:cBhvr>
                                        <p:cTn id="12" dur="2000" fill="hold"/>
                                        <p:tgtEl>
                                          <p:spTgt spid="2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59 -0.02531 L -0.0059 -0.02531 " pathEditMode="relative" ptsTypes="AAA">
                                      <p:cBhvr>
                                        <p:cTn id="14" dur="2000" fill="hold"/>
                                        <p:tgtEl>
                                          <p:spTgt spid="28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59 -0.02531 L -0.0059 -0.02531 " pathEditMode="relative" ptsTypes="AAA">
                                      <p:cBhvr>
                                        <p:cTn id="16" dur="2000" fill="hold"/>
                                        <p:tgtEl>
                                          <p:spTgt spid="28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59 -0.02531 L -0.0059 -0.02531 " pathEditMode="relative" ptsTypes="AAA">
                                      <p:cBhvr>
                                        <p:cTn id="18" dur="2000" fill="hold"/>
                                        <p:tgtEl>
                                          <p:spTgt spid="28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59 -0.02531 L -0.0059 -0.02531 " pathEditMode="relative" ptsTypes="AAA">
                                      <p:cBhvr>
                                        <p:cTn id="20" dur="2000" fill="hold"/>
                                        <p:tgtEl>
                                          <p:spTgt spid="2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59 -0.02531 L -0.0059 -0.02531 " pathEditMode="relative" ptsTypes="AAA">
                                      <p:cBhvr>
                                        <p:cTn id="22" dur="2000" fill="hold"/>
                                        <p:tgtEl>
                                          <p:spTgt spid="2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59 -0.02531 L -0.0059 -0.02531 " pathEditMode="relative" ptsTypes="AAA">
                                      <p:cBhvr>
                                        <p:cTn id="24" dur="2000" fill="hold"/>
                                        <p:tgtEl>
                                          <p:spTgt spid="28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78 0.01327 L 0.02969 0.01543 L 0.02969 0.01543 " pathEditMode="relative" ptsTypes="AAA">
                                      <p:cBhvr>
                                        <p:cTn id="26" dur="2000" fill="hold"/>
                                        <p:tgtEl>
                                          <p:spTgt spid="28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9" grpId="0" animBg="1"/>
      <p:bldP spid="2810" grpId="0"/>
      <p:bldP spid="2816" grpId="0"/>
      <p:bldP spid="2822" grpId="0"/>
      <p:bldP spid="2838" grpId="0"/>
      <p:bldP spid="2840" grpId="0"/>
      <p:bldP spid="2842" grpId="0"/>
      <p:bldP spid="2844" grpId="0"/>
      <p:bldP spid="2855" grpId="0" animBg="1"/>
      <p:bldP spid="2856" grpId="0" animBg="1"/>
      <p:bldP spid="2857" grpId="0" animBg="1"/>
      <p:bldP spid="2859" grpId="0" animBg="1"/>
      <p:bldP spid="17" grpId="0"/>
      <p:bldP spid="24" grpId="0"/>
      <p:bldP spid="31" grpId="0"/>
      <p:bldP spid="34" grpId="0"/>
      <p:bldP spid="35" grpId="0" animBg="1"/>
      <p:bldP spid="35" grpId="2" animBg="1"/>
      <p:bldP spid="36" grpId="0" animBg="1"/>
      <p:bldP spid="36" grpId="1" animBg="1"/>
      <p:bldP spid="37" grpId="0" animBg="1"/>
      <p:bldP spid="37" grpId="1" animBg="1"/>
      <p:bldP spid="38" grpId="0" animBg="1"/>
      <p:bldP spid="39" grpId="0" animBg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p46"/>
          <p:cNvSpPr txBox="1">
            <a:spLocks noGrp="1"/>
          </p:cNvSpPr>
          <p:nvPr>
            <p:ph type="title"/>
          </p:nvPr>
        </p:nvSpPr>
        <p:spPr>
          <a:xfrm>
            <a:off x="1933321" y="842082"/>
            <a:ext cx="5277358" cy="14748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dirty="0"/>
              <a:t>THỰC HÀNH</a:t>
            </a:r>
            <a:endParaRPr sz="7000" dirty="0"/>
          </a:p>
        </p:txBody>
      </p:sp>
      <p:grpSp>
        <p:nvGrpSpPr>
          <p:cNvPr id="2165" name="Google Shape;2165;p46"/>
          <p:cNvGrpSpPr/>
          <p:nvPr/>
        </p:nvGrpSpPr>
        <p:grpSpPr>
          <a:xfrm>
            <a:off x="8267666" y="3013141"/>
            <a:ext cx="671833" cy="565501"/>
            <a:chOff x="1743325" y="1842325"/>
            <a:chExt cx="908250" cy="764500"/>
          </a:xfrm>
        </p:grpSpPr>
        <p:sp>
          <p:nvSpPr>
            <p:cNvPr id="2166" name="Google Shape;2166;p46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46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46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46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0" name="Google Shape;2170;p46"/>
          <p:cNvGrpSpPr/>
          <p:nvPr/>
        </p:nvGrpSpPr>
        <p:grpSpPr>
          <a:xfrm>
            <a:off x="405658" y="2862337"/>
            <a:ext cx="244441" cy="243126"/>
            <a:chOff x="3581895" y="2117762"/>
            <a:chExt cx="244441" cy="243126"/>
          </a:xfrm>
        </p:grpSpPr>
        <p:sp>
          <p:nvSpPr>
            <p:cNvPr id="2171" name="Google Shape;2171;p46"/>
            <p:cNvSpPr/>
            <p:nvPr/>
          </p:nvSpPr>
          <p:spPr>
            <a:xfrm>
              <a:off x="3589349" y="2124613"/>
              <a:ext cx="229479" cy="229424"/>
            </a:xfrm>
            <a:custGeom>
              <a:avLst/>
              <a:gdLst/>
              <a:ahLst/>
              <a:cxnLst/>
              <a:rect l="l" t="t" r="r" b="b"/>
              <a:pathLst>
                <a:path w="4187" h="4186" extrusionOk="0">
                  <a:moveTo>
                    <a:pt x="2093" y="0"/>
                  </a:moveTo>
                  <a:lnTo>
                    <a:pt x="1" y="2093"/>
                  </a:lnTo>
                  <a:lnTo>
                    <a:pt x="2093" y="4186"/>
                  </a:lnTo>
                  <a:lnTo>
                    <a:pt x="4186" y="2093"/>
                  </a:lnTo>
                  <a:lnTo>
                    <a:pt x="20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46"/>
            <p:cNvSpPr/>
            <p:nvPr/>
          </p:nvSpPr>
          <p:spPr>
            <a:xfrm>
              <a:off x="3581895" y="2117762"/>
              <a:ext cx="244441" cy="243126"/>
            </a:xfrm>
            <a:custGeom>
              <a:avLst/>
              <a:gdLst/>
              <a:ahLst/>
              <a:cxnLst/>
              <a:rect l="l" t="t" r="r" b="b"/>
              <a:pathLst>
                <a:path w="4460" h="4436" extrusionOk="0">
                  <a:moveTo>
                    <a:pt x="2230" y="301"/>
                  </a:moveTo>
                  <a:lnTo>
                    <a:pt x="4147" y="2218"/>
                  </a:lnTo>
                  <a:lnTo>
                    <a:pt x="2230" y="4134"/>
                  </a:lnTo>
                  <a:lnTo>
                    <a:pt x="313" y="2218"/>
                  </a:lnTo>
                  <a:lnTo>
                    <a:pt x="2230" y="301"/>
                  </a:lnTo>
                  <a:close/>
                  <a:moveTo>
                    <a:pt x="2230" y="0"/>
                  </a:moveTo>
                  <a:cubicBezTo>
                    <a:pt x="2198" y="0"/>
                    <a:pt x="2166" y="12"/>
                    <a:pt x="2142" y="36"/>
                  </a:cubicBezTo>
                  <a:lnTo>
                    <a:pt x="50" y="2129"/>
                  </a:lnTo>
                  <a:cubicBezTo>
                    <a:pt x="1" y="2178"/>
                    <a:pt x="1" y="2257"/>
                    <a:pt x="50" y="2306"/>
                  </a:cubicBezTo>
                  <a:lnTo>
                    <a:pt x="2142" y="4398"/>
                  </a:lnTo>
                  <a:cubicBezTo>
                    <a:pt x="2166" y="4423"/>
                    <a:pt x="2198" y="4435"/>
                    <a:pt x="2230" y="4435"/>
                  </a:cubicBezTo>
                  <a:cubicBezTo>
                    <a:pt x="2262" y="4435"/>
                    <a:pt x="2294" y="4423"/>
                    <a:pt x="2318" y="4398"/>
                  </a:cubicBezTo>
                  <a:lnTo>
                    <a:pt x="4412" y="2306"/>
                  </a:lnTo>
                  <a:cubicBezTo>
                    <a:pt x="4460" y="2257"/>
                    <a:pt x="4460" y="2178"/>
                    <a:pt x="4412" y="2129"/>
                  </a:cubicBezTo>
                  <a:lnTo>
                    <a:pt x="2318" y="36"/>
                  </a:lnTo>
                  <a:cubicBezTo>
                    <a:pt x="2294" y="12"/>
                    <a:pt x="2262" y="0"/>
                    <a:pt x="2230" y="0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3" name="Google Shape;2173;p46"/>
          <p:cNvSpPr/>
          <p:nvPr/>
        </p:nvSpPr>
        <p:spPr>
          <a:xfrm>
            <a:off x="8658188" y="3443325"/>
            <a:ext cx="312581" cy="321520"/>
          </a:xfrm>
          <a:custGeom>
            <a:avLst/>
            <a:gdLst/>
            <a:ahLst/>
            <a:cxnLst/>
            <a:rect l="l" t="t" r="r" b="b"/>
            <a:pathLst>
              <a:path w="10001" h="10287" extrusionOk="0">
                <a:moveTo>
                  <a:pt x="10001" y="3715"/>
                </a:moveTo>
                <a:lnTo>
                  <a:pt x="0" y="0"/>
                </a:lnTo>
                <a:lnTo>
                  <a:pt x="3857" y="10287"/>
                </a:lnTo>
                <a:lnTo>
                  <a:pt x="5810" y="5905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174" name="Google Shape;2174;p46"/>
          <p:cNvGrpSpPr/>
          <p:nvPr/>
        </p:nvGrpSpPr>
        <p:grpSpPr>
          <a:xfrm>
            <a:off x="107380" y="4121958"/>
            <a:ext cx="2188079" cy="409341"/>
            <a:chOff x="3667675" y="3227975"/>
            <a:chExt cx="1117450" cy="209050"/>
          </a:xfrm>
        </p:grpSpPr>
        <p:sp>
          <p:nvSpPr>
            <p:cNvPr id="2175" name="Google Shape;2175;p46"/>
            <p:cNvSpPr/>
            <p:nvPr/>
          </p:nvSpPr>
          <p:spPr>
            <a:xfrm>
              <a:off x="3677625" y="3238075"/>
              <a:ext cx="81550" cy="81525"/>
            </a:xfrm>
            <a:custGeom>
              <a:avLst/>
              <a:gdLst/>
              <a:ahLst/>
              <a:cxnLst/>
              <a:rect l="l" t="t" r="r" b="b"/>
              <a:pathLst>
                <a:path w="3262" h="3261" extrusionOk="0">
                  <a:moveTo>
                    <a:pt x="1630" y="0"/>
                  </a:moveTo>
                  <a:cubicBezTo>
                    <a:pt x="732" y="0"/>
                    <a:pt x="0" y="731"/>
                    <a:pt x="0" y="1630"/>
                  </a:cubicBezTo>
                  <a:cubicBezTo>
                    <a:pt x="0" y="2530"/>
                    <a:pt x="732" y="3260"/>
                    <a:pt x="1630" y="3260"/>
                  </a:cubicBezTo>
                  <a:cubicBezTo>
                    <a:pt x="2530" y="3260"/>
                    <a:pt x="3261" y="2530"/>
                    <a:pt x="3261" y="1630"/>
                  </a:cubicBezTo>
                  <a:cubicBezTo>
                    <a:pt x="3261" y="732"/>
                    <a:pt x="2530" y="0"/>
                    <a:pt x="1630" y="0"/>
                  </a:cubicBezTo>
                  <a:close/>
                </a:path>
              </a:pathLst>
            </a:custGeom>
            <a:solidFill>
              <a:srgbClr val="835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46"/>
            <p:cNvSpPr/>
            <p:nvPr/>
          </p:nvSpPr>
          <p:spPr>
            <a:xfrm>
              <a:off x="3739475" y="3237975"/>
              <a:ext cx="973725" cy="189075"/>
            </a:xfrm>
            <a:custGeom>
              <a:avLst/>
              <a:gdLst/>
              <a:ahLst/>
              <a:cxnLst/>
              <a:rect l="l" t="t" r="r" b="b"/>
              <a:pathLst>
                <a:path w="38949" h="7563" extrusionOk="0">
                  <a:moveTo>
                    <a:pt x="12705" y="0"/>
                  </a:moveTo>
                  <a:cubicBezTo>
                    <a:pt x="10220" y="0"/>
                    <a:pt x="8959" y="1602"/>
                    <a:pt x="8038" y="2773"/>
                  </a:cubicBezTo>
                  <a:cubicBezTo>
                    <a:pt x="7226" y="3804"/>
                    <a:pt x="6798" y="4300"/>
                    <a:pt x="5936" y="4300"/>
                  </a:cubicBezTo>
                  <a:cubicBezTo>
                    <a:pt x="5074" y="4300"/>
                    <a:pt x="4645" y="3804"/>
                    <a:pt x="3834" y="2773"/>
                  </a:cubicBezTo>
                  <a:cubicBezTo>
                    <a:pt x="3108" y="1850"/>
                    <a:pt x="2169" y="660"/>
                    <a:pt x="587" y="197"/>
                  </a:cubicBezTo>
                  <a:lnTo>
                    <a:pt x="587" y="197"/>
                  </a:lnTo>
                  <a:cubicBezTo>
                    <a:pt x="956" y="564"/>
                    <a:pt x="1186" y="1073"/>
                    <a:pt x="1186" y="1634"/>
                  </a:cubicBezTo>
                  <a:cubicBezTo>
                    <a:pt x="1186" y="2452"/>
                    <a:pt x="699" y="3157"/>
                    <a:pt x="1" y="3478"/>
                  </a:cubicBezTo>
                  <a:cubicBezTo>
                    <a:pt x="406" y="3715"/>
                    <a:pt x="763" y="4149"/>
                    <a:pt x="1269" y="4791"/>
                  </a:cubicBezTo>
                  <a:cubicBezTo>
                    <a:pt x="2190" y="5962"/>
                    <a:pt x="3452" y="7563"/>
                    <a:pt x="5936" y="7563"/>
                  </a:cubicBezTo>
                  <a:cubicBezTo>
                    <a:pt x="8420" y="7563"/>
                    <a:pt x="9682" y="5962"/>
                    <a:pt x="10603" y="4791"/>
                  </a:cubicBezTo>
                  <a:cubicBezTo>
                    <a:pt x="11415" y="3760"/>
                    <a:pt x="11843" y="3264"/>
                    <a:pt x="12705" y="3264"/>
                  </a:cubicBezTo>
                  <a:cubicBezTo>
                    <a:pt x="13566" y="3264"/>
                    <a:pt x="13995" y="3760"/>
                    <a:pt x="14808" y="4791"/>
                  </a:cubicBezTo>
                  <a:cubicBezTo>
                    <a:pt x="15728" y="5962"/>
                    <a:pt x="16990" y="7563"/>
                    <a:pt x="19474" y="7563"/>
                  </a:cubicBezTo>
                  <a:cubicBezTo>
                    <a:pt x="21958" y="7563"/>
                    <a:pt x="23220" y="5962"/>
                    <a:pt x="24141" y="4791"/>
                  </a:cubicBezTo>
                  <a:cubicBezTo>
                    <a:pt x="24953" y="3760"/>
                    <a:pt x="25382" y="3264"/>
                    <a:pt x="26243" y="3264"/>
                  </a:cubicBezTo>
                  <a:cubicBezTo>
                    <a:pt x="27105" y="3264"/>
                    <a:pt x="27534" y="3760"/>
                    <a:pt x="28346" y="4791"/>
                  </a:cubicBezTo>
                  <a:cubicBezTo>
                    <a:pt x="29267" y="5962"/>
                    <a:pt x="30528" y="7563"/>
                    <a:pt x="33013" y="7563"/>
                  </a:cubicBezTo>
                  <a:cubicBezTo>
                    <a:pt x="35498" y="7563"/>
                    <a:pt x="36759" y="5962"/>
                    <a:pt x="37680" y="4791"/>
                  </a:cubicBezTo>
                  <a:cubicBezTo>
                    <a:pt x="38186" y="4149"/>
                    <a:pt x="38543" y="3715"/>
                    <a:pt x="38949" y="3478"/>
                  </a:cubicBezTo>
                  <a:cubicBezTo>
                    <a:pt x="38250" y="3157"/>
                    <a:pt x="37764" y="2451"/>
                    <a:pt x="37764" y="1632"/>
                  </a:cubicBezTo>
                  <a:cubicBezTo>
                    <a:pt x="37764" y="1073"/>
                    <a:pt x="37990" y="566"/>
                    <a:pt x="38357" y="199"/>
                  </a:cubicBezTo>
                  <a:lnTo>
                    <a:pt x="38357" y="199"/>
                  </a:lnTo>
                  <a:cubicBezTo>
                    <a:pt x="36778" y="662"/>
                    <a:pt x="35841" y="1851"/>
                    <a:pt x="35115" y="2773"/>
                  </a:cubicBezTo>
                  <a:cubicBezTo>
                    <a:pt x="34304" y="3804"/>
                    <a:pt x="33875" y="4300"/>
                    <a:pt x="33013" y="4300"/>
                  </a:cubicBezTo>
                  <a:cubicBezTo>
                    <a:pt x="32152" y="4300"/>
                    <a:pt x="31723" y="3804"/>
                    <a:pt x="30910" y="2773"/>
                  </a:cubicBezTo>
                  <a:cubicBezTo>
                    <a:pt x="29990" y="1602"/>
                    <a:pt x="28728" y="0"/>
                    <a:pt x="26243" y="0"/>
                  </a:cubicBezTo>
                  <a:cubicBezTo>
                    <a:pt x="23759" y="0"/>
                    <a:pt x="22498" y="1602"/>
                    <a:pt x="21576" y="2773"/>
                  </a:cubicBezTo>
                  <a:cubicBezTo>
                    <a:pt x="20765" y="3804"/>
                    <a:pt x="20336" y="4300"/>
                    <a:pt x="19474" y="4300"/>
                  </a:cubicBezTo>
                  <a:cubicBezTo>
                    <a:pt x="18612" y="4300"/>
                    <a:pt x="18183" y="3804"/>
                    <a:pt x="17372" y="2773"/>
                  </a:cubicBezTo>
                  <a:cubicBezTo>
                    <a:pt x="16450" y="1602"/>
                    <a:pt x="15190" y="0"/>
                    <a:pt x="12705" y="0"/>
                  </a:cubicBezTo>
                  <a:close/>
                </a:path>
              </a:pathLst>
            </a:custGeom>
            <a:solidFill>
              <a:srgbClr val="835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46"/>
            <p:cNvSpPr/>
            <p:nvPr/>
          </p:nvSpPr>
          <p:spPr>
            <a:xfrm>
              <a:off x="4693475" y="3237950"/>
              <a:ext cx="81700" cy="81675"/>
            </a:xfrm>
            <a:custGeom>
              <a:avLst/>
              <a:gdLst/>
              <a:ahLst/>
              <a:cxnLst/>
              <a:rect l="l" t="t" r="r" b="b"/>
              <a:pathLst>
                <a:path w="3268" h="3267" extrusionOk="0">
                  <a:moveTo>
                    <a:pt x="1635" y="0"/>
                  </a:moveTo>
                  <a:cubicBezTo>
                    <a:pt x="1631" y="1"/>
                    <a:pt x="1627" y="1"/>
                    <a:pt x="1622" y="1"/>
                  </a:cubicBezTo>
                  <a:cubicBezTo>
                    <a:pt x="1615" y="1"/>
                    <a:pt x="1607" y="2"/>
                    <a:pt x="1600" y="2"/>
                  </a:cubicBezTo>
                  <a:cubicBezTo>
                    <a:pt x="715" y="20"/>
                    <a:pt x="1" y="744"/>
                    <a:pt x="1" y="1633"/>
                  </a:cubicBezTo>
                  <a:cubicBezTo>
                    <a:pt x="1" y="2534"/>
                    <a:pt x="733" y="3266"/>
                    <a:pt x="1634" y="3266"/>
                  </a:cubicBezTo>
                  <a:cubicBezTo>
                    <a:pt x="2534" y="3266"/>
                    <a:pt x="3267" y="2534"/>
                    <a:pt x="3267" y="1633"/>
                  </a:cubicBezTo>
                  <a:cubicBezTo>
                    <a:pt x="3267" y="733"/>
                    <a:pt x="2534" y="1"/>
                    <a:pt x="1635" y="0"/>
                  </a:cubicBezTo>
                  <a:close/>
                </a:path>
              </a:pathLst>
            </a:custGeom>
            <a:solidFill>
              <a:srgbClr val="835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46"/>
            <p:cNvSpPr/>
            <p:nvPr/>
          </p:nvSpPr>
          <p:spPr>
            <a:xfrm>
              <a:off x="3718575" y="3319575"/>
              <a:ext cx="1015325" cy="117450"/>
            </a:xfrm>
            <a:custGeom>
              <a:avLst/>
              <a:gdLst/>
              <a:ahLst/>
              <a:cxnLst/>
              <a:rect l="l" t="t" r="r" b="b"/>
              <a:pathLst>
                <a:path w="40613" h="4698" extrusionOk="0">
                  <a:moveTo>
                    <a:pt x="13541" y="0"/>
                  </a:moveTo>
                  <a:cubicBezTo>
                    <a:pt x="12679" y="0"/>
                    <a:pt x="12250" y="496"/>
                    <a:pt x="11439" y="1527"/>
                  </a:cubicBezTo>
                  <a:cubicBezTo>
                    <a:pt x="10518" y="2698"/>
                    <a:pt x="9256" y="4299"/>
                    <a:pt x="6772" y="4299"/>
                  </a:cubicBezTo>
                  <a:cubicBezTo>
                    <a:pt x="4287" y="4299"/>
                    <a:pt x="3026" y="2698"/>
                    <a:pt x="2105" y="1527"/>
                  </a:cubicBezTo>
                  <a:cubicBezTo>
                    <a:pt x="1599" y="885"/>
                    <a:pt x="1242" y="451"/>
                    <a:pt x="837" y="214"/>
                  </a:cubicBezTo>
                  <a:cubicBezTo>
                    <a:pt x="582" y="331"/>
                    <a:pt x="298" y="397"/>
                    <a:pt x="1" y="399"/>
                  </a:cubicBezTo>
                  <a:lnTo>
                    <a:pt x="2" y="399"/>
                  </a:lnTo>
                  <a:cubicBezTo>
                    <a:pt x="626" y="399"/>
                    <a:pt x="927" y="675"/>
                    <a:pt x="1792" y="1774"/>
                  </a:cubicBezTo>
                  <a:cubicBezTo>
                    <a:pt x="2763" y="3008"/>
                    <a:pt x="4093" y="4697"/>
                    <a:pt x="6772" y="4697"/>
                  </a:cubicBezTo>
                  <a:cubicBezTo>
                    <a:pt x="9450" y="4697"/>
                    <a:pt x="10780" y="3008"/>
                    <a:pt x="11751" y="1774"/>
                  </a:cubicBezTo>
                  <a:cubicBezTo>
                    <a:pt x="12616" y="675"/>
                    <a:pt x="12917" y="399"/>
                    <a:pt x="13541" y="399"/>
                  </a:cubicBezTo>
                  <a:cubicBezTo>
                    <a:pt x="14164" y="399"/>
                    <a:pt x="14465" y="675"/>
                    <a:pt x="15330" y="1774"/>
                  </a:cubicBezTo>
                  <a:cubicBezTo>
                    <a:pt x="16302" y="3008"/>
                    <a:pt x="17633" y="4697"/>
                    <a:pt x="20310" y="4697"/>
                  </a:cubicBezTo>
                  <a:cubicBezTo>
                    <a:pt x="22988" y="4697"/>
                    <a:pt x="24318" y="3008"/>
                    <a:pt x="25290" y="1774"/>
                  </a:cubicBezTo>
                  <a:cubicBezTo>
                    <a:pt x="26154" y="675"/>
                    <a:pt x="26456" y="399"/>
                    <a:pt x="27079" y="399"/>
                  </a:cubicBezTo>
                  <a:cubicBezTo>
                    <a:pt x="27702" y="399"/>
                    <a:pt x="28004" y="675"/>
                    <a:pt x="28870" y="1774"/>
                  </a:cubicBezTo>
                  <a:cubicBezTo>
                    <a:pt x="29840" y="3008"/>
                    <a:pt x="31171" y="4697"/>
                    <a:pt x="33849" y="4697"/>
                  </a:cubicBezTo>
                  <a:cubicBezTo>
                    <a:pt x="36527" y="4697"/>
                    <a:pt x="37857" y="3008"/>
                    <a:pt x="38829" y="1774"/>
                  </a:cubicBezTo>
                  <a:cubicBezTo>
                    <a:pt x="39691" y="679"/>
                    <a:pt x="39993" y="401"/>
                    <a:pt x="40613" y="399"/>
                  </a:cubicBezTo>
                  <a:cubicBezTo>
                    <a:pt x="40318" y="396"/>
                    <a:pt x="40037" y="331"/>
                    <a:pt x="39785" y="214"/>
                  </a:cubicBezTo>
                  <a:cubicBezTo>
                    <a:pt x="39379" y="451"/>
                    <a:pt x="39022" y="885"/>
                    <a:pt x="38516" y="1527"/>
                  </a:cubicBezTo>
                  <a:cubicBezTo>
                    <a:pt x="37595" y="2698"/>
                    <a:pt x="36334" y="4299"/>
                    <a:pt x="33849" y="4299"/>
                  </a:cubicBezTo>
                  <a:cubicBezTo>
                    <a:pt x="31364" y="4299"/>
                    <a:pt x="30103" y="2698"/>
                    <a:pt x="29182" y="1527"/>
                  </a:cubicBezTo>
                  <a:cubicBezTo>
                    <a:pt x="28369" y="496"/>
                    <a:pt x="27941" y="0"/>
                    <a:pt x="27079" y="0"/>
                  </a:cubicBezTo>
                  <a:cubicBezTo>
                    <a:pt x="26217" y="0"/>
                    <a:pt x="25789" y="496"/>
                    <a:pt x="24977" y="1527"/>
                  </a:cubicBezTo>
                  <a:cubicBezTo>
                    <a:pt x="24056" y="2698"/>
                    <a:pt x="22794" y="4299"/>
                    <a:pt x="20310" y="4299"/>
                  </a:cubicBezTo>
                  <a:cubicBezTo>
                    <a:pt x="17826" y="4299"/>
                    <a:pt x="16564" y="2698"/>
                    <a:pt x="15643" y="1527"/>
                  </a:cubicBezTo>
                  <a:cubicBezTo>
                    <a:pt x="14831" y="496"/>
                    <a:pt x="14402" y="0"/>
                    <a:pt x="13541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46"/>
            <p:cNvSpPr/>
            <p:nvPr/>
          </p:nvSpPr>
          <p:spPr>
            <a:xfrm>
              <a:off x="4733450" y="3237950"/>
              <a:ext cx="900" cy="75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35" y="0"/>
                  </a:moveTo>
                  <a:cubicBezTo>
                    <a:pt x="25" y="0"/>
                    <a:pt x="15" y="2"/>
                    <a:pt x="5" y="2"/>
                  </a:cubicBezTo>
                  <a:lnTo>
                    <a:pt x="5" y="2"/>
                  </a:lnTo>
                  <a:cubicBezTo>
                    <a:pt x="11" y="2"/>
                    <a:pt x="17" y="1"/>
                    <a:pt x="23" y="1"/>
                  </a:cubicBezTo>
                  <a:cubicBezTo>
                    <a:pt x="28" y="1"/>
                    <a:pt x="32" y="0"/>
                    <a:pt x="36" y="0"/>
                  </a:cubicBezTo>
                  <a:close/>
                  <a:moveTo>
                    <a:pt x="5" y="2"/>
                  </a:moveTo>
                  <a:cubicBezTo>
                    <a:pt x="4" y="2"/>
                    <a:pt x="2" y="2"/>
                    <a:pt x="1" y="2"/>
                  </a:cubicBezTo>
                  <a:cubicBezTo>
                    <a:pt x="2" y="2"/>
                    <a:pt x="4" y="2"/>
                    <a:pt x="5" y="2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46"/>
            <p:cNvSpPr/>
            <p:nvPr/>
          </p:nvSpPr>
          <p:spPr>
            <a:xfrm>
              <a:off x="3717575" y="3228025"/>
              <a:ext cx="1013950" cy="117450"/>
            </a:xfrm>
            <a:custGeom>
              <a:avLst/>
              <a:gdLst/>
              <a:ahLst/>
              <a:cxnLst/>
              <a:rect l="l" t="t" r="r" b="b"/>
              <a:pathLst>
                <a:path w="40558" h="4698" extrusionOk="0">
                  <a:moveTo>
                    <a:pt x="42" y="1"/>
                  </a:moveTo>
                  <a:cubicBezTo>
                    <a:pt x="28" y="1"/>
                    <a:pt x="14" y="2"/>
                    <a:pt x="1" y="5"/>
                  </a:cubicBezTo>
                  <a:cubicBezTo>
                    <a:pt x="11" y="5"/>
                    <a:pt x="22" y="4"/>
                    <a:pt x="32" y="4"/>
                  </a:cubicBezTo>
                  <a:cubicBezTo>
                    <a:pt x="590" y="4"/>
                    <a:pt x="1095" y="230"/>
                    <a:pt x="1462" y="595"/>
                  </a:cubicBezTo>
                  <a:cubicBezTo>
                    <a:pt x="3045" y="1058"/>
                    <a:pt x="3984" y="2248"/>
                    <a:pt x="4710" y="3171"/>
                  </a:cubicBezTo>
                  <a:cubicBezTo>
                    <a:pt x="5521" y="4202"/>
                    <a:pt x="5950" y="4698"/>
                    <a:pt x="6812" y="4698"/>
                  </a:cubicBezTo>
                  <a:cubicBezTo>
                    <a:pt x="7674" y="4698"/>
                    <a:pt x="8102" y="4202"/>
                    <a:pt x="8914" y="3171"/>
                  </a:cubicBezTo>
                  <a:cubicBezTo>
                    <a:pt x="9835" y="2000"/>
                    <a:pt x="11096" y="398"/>
                    <a:pt x="13581" y="398"/>
                  </a:cubicBezTo>
                  <a:cubicBezTo>
                    <a:pt x="16065" y="398"/>
                    <a:pt x="17326" y="2000"/>
                    <a:pt x="18248" y="3171"/>
                  </a:cubicBezTo>
                  <a:cubicBezTo>
                    <a:pt x="19059" y="4202"/>
                    <a:pt x="19488" y="4698"/>
                    <a:pt x="20350" y="4698"/>
                  </a:cubicBezTo>
                  <a:cubicBezTo>
                    <a:pt x="21212" y="4698"/>
                    <a:pt x="21641" y="4202"/>
                    <a:pt x="22452" y="3171"/>
                  </a:cubicBezTo>
                  <a:cubicBezTo>
                    <a:pt x="23374" y="2000"/>
                    <a:pt x="24634" y="398"/>
                    <a:pt x="27119" y="398"/>
                  </a:cubicBezTo>
                  <a:cubicBezTo>
                    <a:pt x="29604" y="398"/>
                    <a:pt x="30866" y="2000"/>
                    <a:pt x="31786" y="3171"/>
                  </a:cubicBezTo>
                  <a:cubicBezTo>
                    <a:pt x="32599" y="4202"/>
                    <a:pt x="33026" y="4698"/>
                    <a:pt x="33889" y="4698"/>
                  </a:cubicBezTo>
                  <a:cubicBezTo>
                    <a:pt x="34751" y="4698"/>
                    <a:pt x="35180" y="4202"/>
                    <a:pt x="35991" y="3171"/>
                  </a:cubicBezTo>
                  <a:cubicBezTo>
                    <a:pt x="36717" y="2249"/>
                    <a:pt x="37654" y="1061"/>
                    <a:pt x="39233" y="597"/>
                  </a:cubicBezTo>
                  <a:cubicBezTo>
                    <a:pt x="39576" y="253"/>
                    <a:pt x="40041" y="31"/>
                    <a:pt x="40557" y="3"/>
                  </a:cubicBezTo>
                  <a:lnTo>
                    <a:pt x="40557" y="3"/>
                  </a:lnTo>
                  <a:cubicBezTo>
                    <a:pt x="37947" y="46"/>
                    <a:pt x="36638" y="1706"/>
                    <a:pt x="35679" y="2924"/>
                  </a:cubicBezTo>
                  <a:cubicBezTo>
                    <a:pt x="34814" y="4023"/>
                    <a:pt x="34513" y="4299"/>
                    <a:pt x="33889" y="4299"/>
                  </a:cubicBezTo>
                  <a:cubicBezTo>
                    <a:pt x="33265" y="4299"/>
                    <a:pt x="32964" y="4023"/>
                    <a:pt x="32099" y="2924"/>
                  </a:cubicBezTo>
                  <a:cubicBezTo>
                    <a:pt x="31128" y="1690"/>
                    <a:pt x="29797" y="1"/>
                    <a:pt x="27119" y="1"/>
                  </a:cubicBezTo>
                  <a:cubicBezTo>
                    <a:pt x="24441" y="1"/>
                    <a:pt x="23112" y="1690"/>
                    <a:pt x="22140" y="2924"/>
                  </a:cubicBezTo>
                  <a:cubicBezTo>
                    <a:pt x="21275" y="4023"/>
                    <a:pt x="20974" y="4299"/>
                    <a:pt x="20350" y="4299"/>
                  </a:cubicBezTo>
                  <a:cubicBezTo>
                    <a:pt x="19726" y="4299"/>
                    <a:pt x="19426" y="4023"/>
                    <a:pt x="18560" y="2924"/>
                  </a:cubicBezTo>
                  <a:cubicBezTo>
                    <a:pt x="17589" y="1690"/>
                    <a:pt x="16258" y="1"/>
                    <a:pt x="13581" y="1"/>
                  </a:cubicBezTo>
                  <a:cubicBezTo>
                    <a:pt x="10903" y="1"/>
                    <a:pt x="9572" y="1690"/>
                    <a:pt x="8601" y="2924"/>
                  </a:cubicBezTo>
                  <a:cubicBezTo>
                    <a:pt x="7736" y="4023"/>
                    <a:pt x="7435" y="4299"/>
                    <a:pt x="6812" y="4299"/>
                  </a:cubicBezTo>
                  <a:cubicBezTo>
                    <a:pt x="6188" y="4299"/>
                    <a:pt x="5887" y="4023"/>
                    <a:pt x="5022" y="2924"/>
                  </a:cubicBezTo>
                  <a:cubicBezTo>
                    <a:pt x="4051" y="1690"/>
                    <a:pt x="2720" y="1"/>
                    <a:pt x="4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46"/>
            <p:cNvSpPr/>
            <p:nvPr/>
          </p:nvSpPr>
          <p:spPr>
            <a:xfrm>
              <a:off x="4683525" y="3227975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4064" h="4064" extrusionOk="0">
                  <a:moveTo>
                    <a:pt x="2033" y="399"/>
                  </a:moveTo>
                  <a:cubicBezTo>
                    <a:pt x="2933" y="400"/>
                    <a:pt x="3665" y="1132"/>
                    <a:pt x="3665" y="2032"/>
                  </a:cubicBezTo>
                  <a:cubicBezTo>
                    <a:pt x="3665" y="2933"/>
                    <a:pt x="2932" y="3665"/>
                    <a:pt x="2032" y="3665"/>
                  </a:cubicBezTo>
                  <a:cubicBezTo>
                    <a:pt x="1131" y="3665"/>
                    <a:pt x="399" y="2933"/>
                    <a:pt x="399" y="2032"/>
                  </a:cubicBezTo>
                  <a:cubicBezTo>
                    <a:pt x="399" y="1143"/>
                    <a:pt x="1113" y="419"/>
                    <a:pt x="1998" y="401"/>
                  </a:cubicBezTo>
                  <a:cubicBezTo>
                    <a:pt x="2010" y="400"/>
                    <a:pt x="2020" y="399"/>
                    <a:pt x="2032" y="399"/>
                  </a:cubicBezTo>
                  <a:close/>
                  <a:moveTo>
                    <a:pt x="2032" y="1"/>
                  </a:moveTo>
                  <a:cubicBezTo>
                    <a:pt x="1994" y="1"/>
                    <a:pt x="1957" y="3"/>
                    <a:pt x="1919" y="5"/>
                  </a:cubicBezTo>
                  <a:cubicBezTo>
                    <a:pt x="1403" y="33"/>
                    <a:pt x="938" y="255"/>
                    <a:pt x="595" y="599"/>
                  </a:cubicBezTo>
                  <a:cubicBezTo>
                    <a:pt x="228" y="966"/>
                    <a:pt x="1" y="1474"/>
                    <a:pt x="1" y="2032"/>
                  </a:cubicBezTo>
                  <a:cubicBezTo>
                    <a:pt x="1" y="2851"/>
                    <a:pt x="488" y="3557"/>
                    <a:pt x="1187" y="3879"/>
                  </a:cubicBezTo>
                  <a:cubicBezTo>
                    <a:pt x="1439" y="3995"/>
                    <a:pt x="1720" y="4060"/>
                    <a:pt x="2015" y="4063"/>
                  </a:cubicBezTo>
                  <a:cubicBezTo>
                    <a:pt x="2020" y="4063"/>
                    <a:pt x="2027" y="4064"/>
                    <a:pt x="2032" y="4064"/>
                  </a:cubicBezTo>
                  <a:cubicBezTo>
                    <a:pt x="3152" y="4064"/>
                    <a:pt x="4063" y="3153"/>
                    <a:pt x="4063" y="2032"/>
                  </a:cubicBezTo>
                  <a:cubicBezTo>
                    <a:pt x="4063" y="912"/>
                    <a:pt x="3152" y="1"/>
                    <a:pt x="203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46"/>
            <p:cNvSpPr/>
            <p:nvPr/>
          </p:nvSpPr>
          <p:spPr>
            <a:xfrm>
              <a:off x="3667675" y="3228125"/>
              <a:ext cx="101450" cy="101425"/>
            </a:xfrm>
            <a:custGeom>
              <a:avLst/>
              <a:gdLst/>
              <a:ahLst/>
              <a:cxnLst/>
              <a:rect l="l" t="t" r="r" b="b"/>
              <a:pathLst>
                <a:path w="4058" h="4057" extrusionOk="0">
                  <a:moveTo>
                    <a:pt x="2028" y="398"/>
                  </a:moveTo>
                  <a:cubicBezTo>
                    <a:pt x="2928" y="398"/>
                    <a:pt x="3659" y="1129"/>
                    <a:pt x="3659" y="2028"/>
                  </a:cubicBezTo>
                  <a:cubicBezTo>
                    <a:pt x="3659" y="2928"/>
                    <a:pt x="2928" y="3658"/>
                    <a:pt x="2028" y="3658"/>
                  </a:cubicBezTo>
                  <a:cubicBezTo>
                    <a:pt x="1130" y="3658"/>
                    <a:pt x="398" y="2928"/>
                    <a:pt x="398" y="2028"/>
                  </a:cubicBezTo>
                  <a:cubicBezTo>
                    <a:pt x="398" y="1130"/>
                    <a:pt x="1130" y="398"/>
                    <a:pt x="2028" y="398"/>
                  </a:cubicBezTo>
                  <a:close/>
                  <a:moveTo>
                    <a:pt x="2028" y="0"/>
                  </a:moveTo>
                  <a:cubicBezTo>
                    <a:pt x="2018" y="0"/>
                    <a:pt x="2007" y="1"/>
                    <a:pt x="1997" y="1"/>
                  </a:cubicBezTo>
                  <a:cubicBezTo>
                    <a:pt x="893" y="18"/>
                    <a:pt x="0" y="921"/>
                    <a:pt x="0" y="2028"/>
                  </a:cubicBezTo>
                  <a:cubicBezTo>
                    <a:pt x="0" y="3147"/>
                    <a:pt x="910" y="4057"/>
                    <a:pt x="2028" y="4057"/>
                  </a:cubicBezTo>
                  <a:lnTo>
                    <a:pt x="2037" y="4057"/>
                  </a:lnTo>
                  <a:cubicBezTo>
                    <a:pt x="2334" y="4054"/>
                    <a:pt x="2618" y="3989"/>
                    <a:pt x="2873" y="3872"/>
                  </a:cubicBezTo>
                  <a:cubicBezTo>
                    <a:pt x="3570" y="3551"/>
                    <a:pt x="4058" y="2846"/>
                    <a:pt x="4058" y="2028"/>
                  </a:cubicBezTo>
                  <a:cubicBezTo>
                    <a:pt x="4058" y="1467"/>
                    <a:pt x="3828" y="958"/>
                    <a:pt x="3458" y="591"/>
                  </a:cubicBezTo>
                  <a:cubicBezTo>
                    <a:pt x="3091" y="226"/>
                    <a:pt x="2586" y="0"/>
                    <a:pt x="2028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3" name="Google Shape;2183;p46"/>
          <p:cNvGrpSpPr/>
          <p:nvPr/>
        </p:nvGrpSpPr>
        <p:grpSpPr>
          <a:xfrm>
            <a:off x="6752466" y="4435461"/>
            <a:ext cx="940598" cy="630916"/>
            <a:chOff x="9590916" y="4186286"/>
            <a:chExt cx="940598" cy="630916"/>
          </a:xfrm>
        </p:grpSpPr>
        <p:sp>
          <p:nvSpPr>
            <p:cNvPr id="2184" name="Google Shape;2184;p46"/>
            <p:cNvSpPr/>
            <p:nvPr/>
          </p:nvSpPr>
          <p:spPr>
            <a:xfrm>
              <a:off x="9906338" y="4501716"/>
              <a:ext cx="309740" cy="309740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0" y="1"/>
                  </a:moveTo>
                  <a:lnTo>
                    <a:pt x="0" y="10726"/>
                  </a:lnTo>
                  <a:lnTo>
                    <a:pt x="8937" y="10726"/>
                  </a:lnTo>
                  <a:cubicBezTo>
                    <a:pt x="9924" y="10726"/>
                    <a:pt x="10725" y="9925"/>
                    <a:pt x="10725" y="8938"/>
                  </a:cubicBezTo>
                  <a:lnTo>
                    <a:pt x="107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46"/>
            <p:cNvSpPr/>
            <p:nvPr/>
          </p:nvSpPr>
          <p:spPr>
            <a:xfrm>
              <a:off x="10216050" y="4192004"/>
              <a:ext cx="309740" cy="309740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0" y="1"/>
                  </a:moveTo>
                  <a:lnTo>
                    <a:pt x="0" y="10726"/>
                  </a:lnTo>
                  <a:lnTo>
                    <a:pt x="8937" y="10726"/>
                  </a:lnTo>
                  <a:cubicBezTo>
                    <a:pt x="9924" y="10726"/>
                    <a:pt x="10725" y="9925"/>
                    <a:pt x="10725" y="8938"/>
                  </a:cubicBezTo>
                  <a:lnTo>
                    <a:pt x="107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46"/>
            <p:cNvSpPr/>
            <p:nvPr/>
          </p:nvSpPr>
          <p:spPr>
            <a:xfrm>
              <a:off x="9906345" y="4652513"/>
              <a:ext cx="158913" cy="158913"/>
            </a:xfrm>
            <a:custGeom>
              <a:avLst/>
              <a:gdLst/>
              <a:ahLst/>
              <a:cxnLst/>
              <a:rect l="l" t="t" r="r" b="b"/>
              <a:pathLst>
                <a:path w="5503" h="5503" extrusionOk="0">
                  <a:moveTo>
                    <a:pt x="0" y="0"/>
                  </a:moveTo>
                  <a:lnTo>
                    <a:pt x="0" y="5503"/>
                  </a:lnTo>
                  <a:lnTo>
                    <a:pt x="5503" y="5503"/>
                  </a:lnTo>
                  <a:lnTo>
                    <a:pt x="5503" y="918"/>
                  </a:lnTo>
                  <a:cubicBezTo>
                    <a:pt x="5503" y="411"/>
                    <a:pt x="5093" y="0"/>
                    <a:pt x="45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46"/>
            <p:cNvSpPr/>
            <p:nvPr/>
          </p:nvSpPr>
          <p:spPr>
            <a:xfrm>
              <a:off x="10279904" y="4255852"/>
              <a:ext cx="182044" cy="182044"/>
            </a:xfrm>
            <a:custGeom>
              <a:avLst/>
              <a:gdLst/>
              <a:ahLst/>
              <a:cxnLst/>
              <a:rect l="l" t="t" r="r" b="b"/>
              <a:pathLst>
                <a:path w="6304" h="6304" extrusionOk="0">
                  <a:moveTo>
                    <a:pt x="3152" y="1"/>
                  </a:moveTo>
                  <a:cubicBezTo>
                    <a:pt x="1411" y="1"/>
                    <a:pt x="0" y="1412"/>
                    <a:pt x="0" y="3152"/>
                  </a:cubicBezTo>
                  <a:cubicBezTo>
                    <a:pt x="0" y="4893"/>
                    <a:pt x="1411" y="6304"/>
                    <a:pt x="3152" y="6304"/>
                  </a:cubicBezTo>
                  <a:cubicBezTo>
                    <a:pt x="4892" y="6304"/>
                    <a:pt x="6303" y="4893"/>
                    <a:pt x="6303" y="3152"/>
                  </a:cubicBezTo>
                  <a:cubicBezTo>
                    <a:pt x="6303" y="1412"/>
                    <a:pt x="4892" y="1"/>
                    <a:pt x="31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46"/>
            <p:cNvSpPr/>
            <p:nvPr/>
          </p:nvSpPr>
          <p:spPr>
            <a:xfrm>
              <a:off x="9906345" y="4192004"/>
              <a:ext cx="309740" cy="309740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0" y="1"/>
                  </a:moveTo>
                  <a:lnTo>
                    <a:pt x="0" y="8938"/>
                  </a:lnTo>
                  <a:cubicBezTo>
                    <a:pt x="0" y="9925"/>
                    <a:pt x="801" y="10726"/>
                    <a:pt x="1788" y="10726"/>
                  </a:cubicBezTo>
                  <a:lnTo>
                    <a:pt x="10725" y="10726"/>
                  </a:lnTo>
                  <a:lnTo>
                    <a:pt x="107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46"/>
            <p:cNvSpPr/>
            <p:nvPr/>
          </p:nvSpPr>
          <p:spPr>
            <a:xfrm>
              <a:off x="9596663" y="4192004"/>
              <a:ext cx="309740" cy="309740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0" y="1"/>
                  </a:moveTo>
                  <a:lnTo>
                    <a:pt x="0" y="10726"/>
                  </a:lnTo>
                  <a:lnTo>
                    <a:pt x="8937" y="10726"/>
                  </a:lnTo>
                  <a:cubicBezTo>
                    <a:pt x="9924" y="10726"/>
                    <a:pt x="10725" y="9925"/>
                    <a:pt x="10725" y="8938"/>
                  </a:cubicBezTo>
                  <a:lnTo>
                    <a:pt x="107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46"/>
            <p:cNvSpPr/>
            <p:nvPr/>
          </p:nvSpPr>
          <p:spPr>
            <a:xfrm>
              <a:off x="9900599" y="4186286"/>
              <a:ext cx="321204" cy="321204"/>
            </a:xfrm>
            <a:custGeom>
              <a:avLst/>
              <a:gdLst/>
              <a:ahLst/>
              <a:cxnLst/>
              <a:rect l="l" t="t" r="r" b="b"/>
              <a:pathLst>
                <a:path w="11123" h="11123" extrusionOk="0">
                  <a:moveTo>
                    <a:pt x="10726" y="397"/>
                  </a:moveTo>
                  <a:lnTo>
                    <a:pt x="10726" y="10724"/>
                  </a:lnTo>
                  <a:lnTo>
                    <a:pt x="399" y="10724"/>
                  </a:lnTo>
                  <a:lnTo>
                    <a:pt x="399" y="397"/>
                  </a:lnTo>
                  <a:close/>
                  <a:moveTo>
                    <a:pt x="0" y="0"/>
                  </a:moveTo>
                  <a:lnTo>
                    <a:pt x="0" y="11122"/>
                  </a:lnTo>
                  <a:lnTo>
                    <a:pt x="11123" y="11122"/>
                  </a:lnTo>
                  <a:lnTo>
                    <a:pt x="11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46"/>
            <p:cNvSpPr/>
            <p:nvPr/>
          </p:nvSpPr>
          <p:spPr>
            <a:xfrm>
              <a:off x="9900599" y="4495968"/>
              <a:ext cx="321204" cy="321233"/>
            </a:xfrm>
            <a:custGeom>
              <a:avLst/>
              <a:gdLst/>
              <a:ahLst/>
              <a:cxnLst/>
              <a:rect l="l" t="t" r="r" b="b"/>
              <a:pathLst>
                <a:path w="11123" h="11124" extrusionOk="0">
                  <a:moveTo>
                    <a:pt x="10726" y="398"/>
                  </a:moveTo>
                  <a:lnTo>
                    <a:pt x="10726" y="10725"/>
                  </a:lnTo>
                  <a:lnTo>
                    <a:pt x="399" y="10725"/>
                  </a:lnTo>
                  <a:lnTo>
                    <a:pt x="399" y="398"/>
                  </a:lnTo>
                  <a:close/>
                  <a:moveTo>
                    <a:pt x="0" y="0"/>
                  </a:moveTo>
                  <a:lnTo>
                    <a:pt x="0" y="11124"/>
                  </a:lnTo>
                  <a:lnTo>
                    <a:pt x="11123" y="11124"/>
                  </a:lnTo>
                  <a:lnTo>
                    <a:pt x="11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46"/>
            <p:cNvSpPr/>
            <p:nvPr/>
          </p:nvSpPr>
          <p:spPr>
            <a:xfrm>
              <a:off x="10210310" y="4186286"/>
              <a:ext cx="321204" cy="321204"/>
            </a:xfrm>
            <a:custGeom>
              <a:avLst/>
              <a:gdLst/>
              <a:ahLst/>
              <a:cxnLst/>
              <a:rect l="l" t="t" r="r" b="b"/>
              <a:pathLst>
                <a:path w="11123" h="11123" extrusionOk="0">
                  <a:moveTo>
                    <a:pt x="10725" y="397"/>
                  </a:moveTo>
                  <a:lnTo>
                    <a:pt x="10725" y="10724"/>
                  </a:lnTo>
                  <a:lnTo>
                    <a:pt x="399" y="10724"/>
                  </a:lnTo>
                  <a:lnTo>
                    <a:pt x="399" y="397"/>
                  </a:lnTo>
                  <a:close/>
                  <a:moveTo>
                    <a:pt x="1" y="0"/>
                  </a:moveTo>
                  <a:lnTo>
                    <a:pt x="1" y="11122"/>
                  </a:lnTo>
                  <a:lnTo>
                    <a:pt x="11123" y="11122"/>
                  </a:lnTo>
                  <a:lnTo>
                    <a:pt x="11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46"/>
            <p:cNvSpPr/>
            <p:nvPr/>
          </p:nvSpPr>
          <p:spPr>
            <a:xfrm>
              <a:off x="9590916" y="4186286"/>
              <a:ext cx="321204" cy="321204"/>
            </a:xfrm>
            <a:custGeom>
              <a:avLst/>
              <a:gdLst/>
              <a:ahLst/>
              <a:cxnLst/>
              <a:rect l="l" t="t" r="r" b="b"/>
              <a:pathLst>
                <a:path w="11123" h="11123" extrusionOk="0">
                  <a:moveTo>
                    <a:pt x="10724" y="397"/>
                  </a:moveTo>
                  <a:lnTo>
                    <a:pt x="10724" y="10724"/>
                  </a:lnTo>
                  <a:lnTo>
                    <a:pt x="398" y="10724"/>
                  </a:lnTo>
                  <a:lnTo>
                    <a:pt x="398" y="397"/>
                  </a:lnTo>
                  <a:close/>
                  <a:moveTo>
                    <a:pt x="0" y="0"/>
                  </a:moveTo>
                  <a:lnTo>
                    <a:pt x="0" y="11122"/>
                  </a:lnTo>
                  <a:lnTo>
                    <a:pt x="11123" y="11122"/>
                  </a:lnTo>
                  <a:lnTo>
                    <a:pt x="11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4" name="Google Shape;2194;p46"/>
          <p:cNvSpPr/>
          <p:nvPr/>
        </p:nvSpPr>
        <p:spPr>
          <a:xfrm rot="516916">
            <a:off x="8496302" y="251048"/>
            <a:ext cx="214556" cy="214556"/>
          </a:xfrm>
          <a:custGeom>
            <a:avLst/>
            <a:gdLst/>
            <a:ahLst/>
            <a:cxnLst/>
            <a:rect l="l" t="t" r="r" b="b"/>
            <a:pathLst>
              <a:path w="18823" h="18823" extrusionOk="0">
                <a:moveTo>
                  <a:pt x="6934" y="1"/>
                </a:moveTo>
                <a:lnTo>
                  <a:pt x="6934" y="6933"/>
                </a:lnTo>
                <a:lnTo>
                  <a:pt x="1" y="6933"/>
                </a:lnTo>
                <a:lnTo>
                  <a:pt x="1" y="11890"/>
                </a:lnTo>
                <a:lnTo>
                  <a:pt x="6934" y="11890"/>
                </a:lnTo>
                <a:lnTo>
                  <a:pt x="6934" y="18823"/>
                </a:lnTo>
                <a:lnTo>
                  <a:pt x="11890" y="18823"/>
                </a:lnTo>
                <a:lnTo>
                  <a:pt x="11890" y="11890"/>
                </a:lnTo>
                <a:lnTo>
                  <a:pt x="18823" y="11890"/>
                </a:lnTo>
                <a:lnTo>
                  <a:pt x="18823" y="6933"/>
                </a:lnTo>
                <a:lnTo>
                  <a:pt x="11890" y="6933"/>
                </a:lnTo>
                <a:lnTo>
                  <a:pt x="11890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5" name="Google Shape;2195;p46"/>
          <p:cNvSpPr/>
          <p:nvPr/>
        </p:nvSpPr>
        <p:spPr>
          <a:xfrm>
            <a:off x="529488" y="4716038"/>
            <a:ext cx="312549" cy="312549"/>
          </a:xfrm>
          <a:custGeom>
            <a:avLst/>
            <a:gdLst/>
            <a:ahLst/>
            <a:cxnLst/>
            <a:rect l="l" t="t" r="r" b="b"/>
            <a:pathLst>
              <a:path w="16815" h="16815" extrusionOk="0">
                <a:moveTo>
                  <a:pt x="3504" y="0"/>
                </a:moveTo>
                <a:lnTo>
                  <a:pt x="0" y="3506"/>
                </a:lnTo>
                <a:lnTo>
                  <a:pt x="4903" y="8407"/>
                </a:lnTo>
                <a:lnTo>
                  <a:pt x="0" y="13309"/>
                </a:lnTo>
                <a:lnTo>
                  <a:pt x="3504" y="16814"/>
                </a:lnTo>
                <a:lnTo>
                  <a:pt x="8407" y="11912"/>
                </a:lnTo>
                <a:lnTo>
                  <a:pt x="13309" y="16814"/>
                </a:lnTo>
                <a:lnTo>
                  <a:pt x="16814" y="13309"/>
                </a:lnTo>
                <a:lnTo>
                  <a:pt x="11911" y="8407"/>
                </a:lnTo>
                <a:lnTo>
                  <a:pt x="16814" y="3506"/>
                </a:lnTo>
                <a:lnTo>
                  <a:pt x="13309" y="0"/>
                </a:lnTo>
                <a:lnTo>
                  <a:pt x="8407" y="4903"/>
                </a:lnTo>
                <a:lnTo>
                  <a:pt x="3504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6" name="Google Shape;2196;p46"/>
          <p:cNvSpPr/>
          <p:nvPr/>
        </p:nvSpPr>
        <p:spPr>
          <a:xfrm rot="-934353">
            <a:off x="8799771" y="505334"/>
            <a:ext cx="214552" cy="214552"/>
          </a:xfrm>
          <a:custGeom>
            <a:avLst/>
            <a:gdLst/>
            <a:ahLst/>
            <a:cxnLst/>
            <a:rect l="l" t="t" r="r" b="b"/>
            <a:pathLst>
              <a:path w="18823" h="18823" extrusionOk="0">
                <a:moveTo>
                  <a:pt x="6934" y="1"/>
                </a:moveTo>
                <a:lnTo>
                  <a:pt x="6934" y="6933"/>
                </a:lnTo>
                <a:lnTo>
                  <a:pt x="1" y="6933"/>
                </a:lnTo>
                <a:lnTo>
                  <a:pt x="1" y="11890"/>
                </a:lnTo>
                <a:lnTo>
                  <a:pt x="6934" y="11890"/>
                </a:lnTo>
                <a:lnTo>
                  <a:pt x="6934" y="18823"/>
                </a:lnTo>
                <a:lnTo>
                  <a:pt x="11890" y="18823"/>
                </a:lnTo>
                <a:lnTo>
                  <a:pt x="11890" y="11890"/>
                </a:lnTo>
                <a:lnTo>
                  <a:pt x="18823" y="11890"/>
                </a:lnTo>
                <a:lnTo>
                  <a:pt x="18823" y="6933"/>
                </a:lnTo>
                <a:lnTo>
                  <a:pt x="11890" y="6933"/>
                </a:lnTo>
                <a:lnTo>
                  <a:pt x="11890" y="1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7" name="Google Shape;2197;p46"/>
          <p:cNvSpPr/>
          <p:nvPr/>
        </p:nvSpPr>
        <p:spPr>
          <a:xfrm>
            <a:off x="1069013" y="-214187"/>
            <a:ext cx="809400" cy="809400"/>
          </a:xfrm>
          <a:prstGeom prst="donut">
            <a:avLst>
              <a:gd name="adj" fmla="val 25000"/>
            </a:avLst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98" name="Google Shape;2198;p46"/>
          <p:cNvGrpSpPr/>
          <p:nvPr/>
        </p:nvGrpSpPr>
        <p:grpSpPr>
          <a:xfrm>
            <a:off x="1720818" y="236831"/>
            <a:ext cx="243784" cy="243016"/>
            <a:chOff x="5694731" y="1902593"/>
            <a:chExt cx="243784" cy="243016"/>
          </a:xfrm>
        </p:grpSpPr>
        <p:sp>
          <p:nvSpPr>
            <p:cNvPr id="2199" name="Google Shape;2199;p46"/>
            <p:cNvSpPr/>
            <p:nvPr/>
          </p:nvSpPr>
          <p:spPr>
            <a:xfrm>
              <a:off x="5702185" y="1909334"/>
              <a:ext cx="229424" cy="229479"/>
            </a:xfrm>
            <a:custGeom>
              <a:avLst/>
              <a:gdLst/>
              <a:ahLst/>
              <a:cxnLst/>
              <a:rect l="l" t="t" r="r" b="b"/>
              <a:pathLst>
                <a:path w="4186" h="4187" extrusionOk="0">
                  <a:moveTo>
                    <a:pt x="2092" y="1"/>
                  </a:moveTo>
                  <a:lnTo>
                    <a:pt x="0" y="2094"/>
                  </a:lnTo>
                  <a:lnTo>
                    <a:pt x="2092" y="4187"/>
                  </a:lnTo>
                  <a:lnTo>
                    <a:pt x="4186" y="2094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46"/>
            <p:cNvSpPr/>
            <p:nvPr/>
          </p:nvSpPr>
          <p:spPr>
            <a:xfrm>
              <a:off x="5694731" y="1902593"/>
              <a:ext cx="243784" cy="243016"/>
            </a:xfrm>
            <a:custGeom>
              <a:avLst/>
              <a:gdLst/>
              <a:ahLst/>
              <a:cxnLst/>
              <a:rect l="l" t="t" r="r" b="b"/>
              <a:pathLst>
                <a:path w="4448" h="4434" extrusionOk="0">
                  <a:moveTo>
                    <a:pt x="2229" y="299"/>
                  </a:moveTo>
                  <a:lnTo>
                    <a:pt x="4146" y="2216"/>
                  </a:lnTo>
                  <a:lnTo>
                    <a:pt x="2229" y="4133"/>
                  </a:lnTo>
                  <a:lnTo>
                    <a:pt x="314" y="2216"/>
                  </a:lnTo>
                  <a:lnTo>
                    <a:pt x="2229" y="299"/>
                  </a:lnTo>
                  <a:close/>
                  <a:moveTo>
                    <a:pt x="2230" y="1"/>
                  </a:moveTo>
                  <a:cubicBezTo>
                    <a:pt x="2198" y="1"/>
                    <a:pt x="2166" y="12"/>
                    <a:pt x="2142" y="36"/>
                  </a:cubicBezTo>
                  <a:lnTo>
                    <a:pt x="49" y="2128"/>
                  </a:lnTo>
                  <a:cubicBezTo>
                    <a:pt x="0" y="2177"/>
                    <a:pt x="0" y="2256"/>
                    <a:pt x="49" y="2304"/>
                  </a:cubicBezTo>
                  <a:lnTo>
                    <a:pt x="2142" y="4397"/>
                  </a:lnTo>
                  <a:cubicBezTo>
                    <a:pt x="2166" y="4420"/>
                    <a:pt x="2197" y="4434"/>
                    <a:pt x="2229" y="4434"/>
                  </a:cubicBezTo>
                  <a:cubicBezTo>
                    <a:pt x="2263" y="4434"/>
                    <a:pt x="2294" y="4421"/>
                    <a:pt x="2318" y="4397"/>
                  </a:cubicBezTo>
                  <a:lnTo>
                    <a:pt x="4411" y="2304"/>
                  </a:lnTo>
                  <a:cubicBezTo>
                    <a:pt x="4434" y="2281"/>
                    <a:pt x="4447" y="2249"/>
                    <a:pt x="4447" y="2216"/>
                  </a:cubicBezTo>
                  <a:cubicBezTo>
                    <a:pt x="4447" y="2183"/>
                    <a:pt x="4434" y="2151"/>
                    <a:pt x="4411" y="2128"/>
                  </a:cubicBezTo>
                  <a:lnTo>
                    <a:pt x="2318" y="36"/>
                  </a:lnTo>
                  <a:cubicBezTo>
                    <a:pt x="2294" y="12"/>
                    <a:pt x="2262" y="1"/>
                    <a:pt x="2230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773;p40">
            <a:extLst>
              <a:ext uri="{FF2B5EF4-FFF2-40B4-BE49-F238E27FC236}">
                <a16:creationId xmlns:a16="http://schemas.microsoft.com/office/drawing/2014/main" id="{9FA97449-7E13-07D3-BB9D-D093CBF261F2}"/>
              </a:ext>
            </a:extLst>
          </p:cNvPr>
          <p:cNvSpPr txBox="1"/>
          <p:nvPr/>
        </p:nvSpPr>
        <p:spPr>
          <a:xfrm>
            <a:off x="813770" y="725732"/>
            <a:ext cx="246608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#</a:t>
            </a:r>
            <a:r>
              <a:rPr lang="en" sz="1000" dirty="0" err="1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lophocdaonguoc</a:t>
            </a:r>
            <a:endParaRPr sz="1000" dirty="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ED9D9D-5C8F-5529-0996-4D021995F961}"/>
              </a:ext>
            </a:extLst>
          </p:cNvPr>
          <p:cNvSpPr txBox="1"/>
          <p:nvPr/>
        </p:nvSpPr>
        <p:spPr>
          <a:xfrm>
            <a:off x="1353885" y="2028407"/>
            <a:ext cx="6354814" cy="2226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400" b="1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b="1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400" b="1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b="1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b="1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lang="en-VN" sz="2400" b="1" i="1" dirty="0">
              <a:solidFill>
                <a:srgbClr val="0432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b="1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b="1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400" b="1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400" b="1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400" b="1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b="1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VN" sz="2400" b="1" i="1" dirty="0">
              <a:solidFill>
                <a:srgbClr val="0432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28: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1 -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31</a:t>
            </a:r>
            <a:endParaRPr lang="en-VN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(tr116)</a:t>
            </a:r>
            <a:endParaRPr lang="en-VN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7133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625 -0.00957 L -0.00625 -0.00957 " pathEditMode="relative" ptsTypes="AAA">
                                      <p:cBhvr>
                                        <p:cTn id="12" dur="2000" fill="hold"/>
                                        <p:tgtEl>
                                          <p:spTgt spid="2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625 -0.00957 L -0.00625 -0.00957 " pathEditMode="relative" ptsTypes="AAA">
                                      <p:cBhvr>
                                        <p:cTn id="14" dur="2000" fill="hold"/>
                                        <p:tgtEl>
                                          <p:spTgt spid="2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625 -0.00957 L -0.00625 -0.00957 " pathEditMode="relative" ptsTypes="AAA">
                                      <p:cBhvr>
                                        <p:cTn id="16" dur="2000" fill="hold"/>
                                        <p:tgtEl>
                                          <p:spTgt spid="2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625 -0.00957 L -0.00625 -0.00957 " pathEditMode="relative" ptsTypes="AAA">
                                      <p:cBhvr>
                                        <p:cTn id="18" dur="2000" fill="hold"/>
                                        <p:tgtEl>
                                          <p:spTgt spid="2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625 -0.00957 L -0.00625 -0.00957 " pathEditMode="relative" ptsTypes="AAA">
                                      <p:cBhvr>
                                        <p:cTn id="20" dur="2000" fill="hold"/>
                                        <p:tgtEl>
                                          <p:spTgt spid="2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625 -0.00957 L -0.00625 -0.00957 " pathEditMode="relative" ptsTypes="AAA">
                                      <p:cBhvr>
                                        <p:cTn id="22" dur="2000" fill="hold"/>
                                        <p:tgtEl>
                                          <p:spTgt spid="2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625 -0.00957 L -0.00625 -0.00957 " pathEditMode="relative" ptsTypes="AAA">
                                      <p:cBhvr>
                                        <p:cTn id="24" dur="2000" fill="hold"/>
                                        <p:tgtEl>
                                          <p:spTgt spid="2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625 -0.00957 L -0.00625 -0.00957 " pathEditMode="relative" ptsTypes="AAA">
                                      <p:cBhvr>
                                        <p:cTn id="26" dur="2000" fill="hold"/>
                                        <p:tgtEl>
                                          <p:spTgt spid="2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625 -0.00957 L -0.00625 -0.00957 " pathEditMode="relative" ptsTypes="AAA">
                                      <p:cBhvr>
                                        <p:cTn id="28" dur="2000" fill="hold"/>
                                        <p:tgtEl>
                                          <p:spTgt spid="2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36 0.01173 L 0.0875 0.01173 L 0.08993 0.01173 " pathEditMode="relative" ptsTypes="AAA">
                                      <p:cBhvr>
                                        <p:cTn id="30" dur="2000" fill="hold"/>
                                        <p:tgtEl>
                                          <p:spTgt spid="2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4" grpId="0"/>
      <p:bldP spid="2194" grpId="0" animBg="1"/>
      <p:bldP spid="2195" grpId="0" animBg="1"/>
      <p:bldP spid="2196" grpId="0" animBg="1"/>
      <p:bldP spid="219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3" name="Google Shape;4423;p68"/>
          <p:cNvGrpSpPr/>
          <p:nvPr/>
        </p:nvGrpSpPr>
        <p:grpSpPr>
          <a:xfrm>
            <a:off x="1053725" y="3426000"/>
            <a:ext cx="3236300" cy="995325"/>
            <a:chOff x="2651850" y="1297775"/>
            <a:chExt cx="3236300" cy="995325"/>
          </a:xfrm>
        </p:grpSpPr>
        <p:sp>
          <p:nvSpPr>
            <p:cNvPr id="4424" name="Google Shape;4424;p68"/>
            <p:cNvSpPr/>
            <p:nvPr/>
          </p:nvSpPr>
          <p:spPr>
            <a:xfrm>
              <a:off x="2657325" y="1302775"/>
              <a:ext cx="3081925" cy="841900"/>
            </a:xfrm>
            <a:custGeom>
              <a:avLst/>
              <a:gdLst/>
              <a:ahLst/>
              <a:cxnLst/>
              <a:rect l="l" t="t" r="r" b="b"/>
              <a:pathLst>
                <a:path w="123277" h="33676" extrusionOk="0">
                  <a:moveTo>
                    <a:pt x="1" y="0"/>
                  </a:moveTo>
                  <a:lnTo>
                    <a:pt x="1" y="33675"/>
                  </a:lnTo>
                  <a:lnTo>
                    <a:pt x="123277" y="33675"/>
                  </a:lnTo>
                  <a:lnTo>
                    <a:pt x="1232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68"/>
            <p:cNvSpPr/>
            <p:nvPr/>
          </p:nvSpPr>
          <p:spPr>
            <a:xfrm>
              <a:off x="2657325" y="1302775"/>
              <a:ext cx="3225375" cy="985350"/>
            </a:xfrm>
            <a:custGeom>
              <a:avLst/>
              <a:gdLst/>
              <a:ahLst/>
              <a:cxnLst/>
              <a:rect l="l" t="t" r="r" b="b"/>
              <a:pathLst>
                <a:path w="129015" h="39414" extrusionOk="0">
                  <a:moveTo>
                    <a:pt x="123277" y="0"/>
                  </a:moveTo>
                  <a:lnTo>
                    <a:pt x="123277" y="33675"/>
                  </a:lnTo>
                  <a:lnTo>
                    <a:pt x="1" y="33675"/>
                  </a:lnTo>
                  <a:lnTo>
                    <a:pt x="5739" y="39413"/>
                  </a:lnTo>
                  <a:lnTo>
                    <a:pt x="129014" y="39413"/>
                  </a:lnTo>
                  <a:lnTo>
                    <a:pt x="129014" y="5738"/>
                  </a:lnTo>
                  <a:lnTo>
                    <a:pt x="123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68"/>
            <p:cNvSpPr/>
            <p:nvPr/>
          </p:nvSpPr>
          <p:spPr>
            <a:xfrm>
              <a:off x="2651975" y="1297775"/>
              <a:ext cx="3235700" cy="995325"/>
            </a:xfrm>
            <a:custGeom>
              <a:avLst/>
              <a:gdLst/>
              <a:ahLst/>
              <a:cxnLst/>
              <a:rect l="l" t="t" r="r" b="b"/>
              <a:pathLst>
                <a:path w="129428" h="39813" extrusionOk="0">
                  <a:moveTo>
                    <a:pt x="123689" y="680"/>
                  </a:moveTo>
                  <a:lnTo>
                    <a:pt x="129030" y="6020"/>
                  </a:lnTo>
                  <a:lnTo>
                    <a:pt x="129030" y="39414"/>
                  </a:lnTo>
                  <a:lnTo>
                    <a:pt x="6036" y="39414"/>
                  </a:lnTo>
                  <a:lnTo>
                    <a:pt x="696" y="34074"/>
                  </a:lnTo>
                  <a:lnTo>
                    <a:pt x="123491" y="34074"/>
                  </a:lnTo>
                  <a:cubicBezTo>
                    <a:pt x="123600" y="34074"/>
                    <a:pt x="123689" y="33985"/>
                    <a:pt x="123689" y="33875"/>
                  </a:cubicBezTo>
                  <a:lnTo>
                    <a:pt x="123689" y="680"/>
                  </a:lnTo>
                  <a:close/>
                  <a:moveTo>
                    <a:pt x="123491" y="1"/>
                  </a:moveTo>
                  <a:cubicBezTo>
                    <a:pt x="123465" y="1"/>
                    <a:pt x="123439" y="6"/>
                    <a:pt x="123414" y="17"/>
                  </a:cubicBezTo>
                  <a:cubicBezTo>
                    <a:pt x="123340" y="47"/>
                    <a:pt x="123291" y="120"/>
                    <a:pt x="123291" y="200"/>
                  </a:cubicBezTo>
                  <a:lnTo>
                    <a:pt x="123291" y="33676"/>
                  </a:lnTo>
                  <a:lnTo>
                    <a:pt x="215" y="33676"/>
                  </a:lnTo>
                  <a:cubicBezTo>
                    <a:pt x="134" y="33676"/>
                    <a:pt x="62" y="33724"/>
                    <a:pt x="31" y="33799"/>
                  </a:cubicBezTo>
                  <a:cubicBezTo>
                    <a:pt x="0" y="33873"/>
                    <a:pt x="17" y="33959"/>
                    <a:pt x="75" y="34016"/>
                  </a:cubicBezTo>
                  <a:lnTo>
                    <a:pt x="5812" y="39754"/>
                  </a:lnTo>
                  <a:cubicBezTo>
                    <a:pt x="5850" y="39792"/>
                    <a:pt x="5900" y="39812"/>
                    <a:pt x="5953" y="39812"/>
                  </a:cubicBezTo>
                  <a:lnTo>
                    <a:pt x="129228" y="39812"/>
                  </a:lnTo>
                  <a:cubicBezTo>
                    <a:pt x="129339" y="39812"/>
                    <a:pt x="129428" y="39723"/>
                    <a:pt x="129428" y="39613"/>
                  </a:cubicBezTo>
                  <a:lnTo>
                    <a:pt x="129428" y="5938"/>
                  </a:lnTo>
                  <a:cubicBezTo>
                    <a:pt x="129428" y="5886"/>
                    <a:pt x="129407" y="5835"/>
                    <a:pt x="129369" y="5797"/>
                  </a:cubicBezTo>
                  <a:lnTo>
                    <a:pt x="123631" y="59"/>
                  </a:lnTo>
                  <a:cubicBezTo>
                    <a:pt x="123593" y="21"/>
                    <a:pt x="123542" y="1"/>
                    <a:pt x="123491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68"/>
            <p:cNvSpPr/>
            <p:nvPr/>
          </p:nvSpPr>
          <p:spPr>
            <a:xfrm>
              <a:off x="57337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8" y="1"/>
                  </a:moveTo>
                  <a:cubicBezTo>
                    <a:pt x="167" y="1"/>
                    <a:pt x="116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8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68"/>
            <p:cNvSpPr/>
            <p:nvPr/>
          </p:nvSpPr>
          <p:spPr>
            <a:xfrm>
              <a:off x="55870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68"/>
            <p:cNvSpPr/>
            <p:nvPr/>
          </p:nvSpPr>
          <p:spPr>
            <a:xfrm>
              <a:off x="54402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68"/>
            <p:cNvSpPr/>
            <p:nvPr/>
          </p:nvSpPr>
          <p:spPr>
            <a:xfrm>
              <a:off x="52935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68"/>
            <p:cNvSpPr/>
            <p:nvPr/>
          </p:nvSpPr>
          <p:spPr>
            <a:xfrm>
              <a:off x="514672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68"/>
            <p:cNvSpPr/>
            <p:nvPr/>
          </p:nvSpPr>
          <p:spPr>
            <a:xfrm>
              <a:off x="499997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19" y="1"/>
                  </a:moveTo>
                  <a:cubicBezTo>
                    <a:pt x="168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68"/>
            <p:cNvSpPr/>
            <p:nvPr/>
          </p:nvSpPr>
          <p:spPr>
            <a:xfrm>
              <a:off x="4853225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68"/>
            <p:cNvSpPr/>
            <p:nvPr/>
          </p:nvSpPr>
          <p:spPr>
            <a:xfrm>
              <a:off x="47064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68"/>
            <p:cNvSpPr/>
            <p:nvPr/>
          </p:nvSpPr>
          <p:spPr>
            <a:xfrm>
              <a:off x="45597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68"/>
            <p:cNvSpPr/>
            <p:nvPr/>
          </p:nvSpPr>
          <p:spPr>
            <a:xfrm>
              <a:off x="44129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68"/>
            <p:cNvSpPr/>
            <p:nvPr/>
          </p:nvSpPr>
          <p:spPr>
            <a:xfrm>
              <a:off x="42662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68"/>
            <p:cNvSpPr/>
            <p:nvPr/>
          </p:nvSpPr>
          <p:spPr>
            <a:xfrm>
              <a:off x="41194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68"/>
            <p:cNvSpPr/>
            <p:nvPr/>
          </p:nvSpPr>
          <p:spPr>
            <a:xfrm>
              <a:off x="397267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68"/>
            <p:cNvSpPr/>
            <p:nvPr/>
          </p:nvSpPr>
          <p:spPr>
            <a:xfrm>
              <a:off x="382592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68"/>
            <p:cNvSpPr/>
            <p:nvPr/>
          </p:nvSpPr>
          <p:spPr>
            <a:xfrm>
              <a:off x="36791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68"/>
            <p:cNvSpPr/>
            <p:nvPr/>
          </p:nvSpPr>
          <p:spPr>
            <a:xfrm>
              <a:off x="35324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68"/>
            <p:cNvSpPr/>
            <p:nvPr/>
          </p:nvSpPr>
          <p:spPr>
            <a:xfrm>
              <a:off x="33856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68"/>
            <p:cNvSpPr/>
            <p:nvPr/>
          </p:nvSpPr>
          <p:spPr>
            <a:xfrm>
              <a:off x="32389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68"/>
            <p:cNvSpPr/>
            <p:nvPr/>
          </p:nvSpPr>
          <p:spPr>
            <a:xfrm>
              <a:off x="30921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68"/>
            <p:cNvSpPr/>
            <p:nvPr/>
          </p:nvSpPr>
          <p:spPr>
            <a:xfrm>
              <a:off x="29454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68"/>
            <p:cNvSpPr/>
            <p:nvPr/>
          </p:nvSpPr>
          <p:spPr>
            <a:xfrm>
              <a:off x="27986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8" y="1"/>
                  </a:moveTo>
                  <a:cubicBezTo>
                    <a:pt x="167" y="1"/>
                    <a:pt x="116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4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8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68"/>
            <p:cNvSpPr/>
            <p:nvPr/>
          </p:nvSpPr>
          <p:spPr>
            <a:xfrm>
              <a:off x="2651850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80" y="60"/>
                  </a:cubicBezTo>
                  <a:cubicBezTo>
                    <a:pt x="1" y="137"/>
                    <a:pt x="1" y="263"/>
                    <a:pt x="80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7" y="6001"/>
                    <a:pt x="6177" y="5876"/>
                    <a:pt x="6098" y="5797"/>
                  </a:cubicBezTo>
                  <a:lnTo>
                    <a:pt x="361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68"/>
            <p:cNvSpPr/>
            <p:nvPr/>
          </p:nvSpPr>
          <p:spPr>
            <a:xfrm>
              <a:off x="2652375" y="1297775"/>
              <a:ext cx="3091850" cy="851850"/>
            </a:xfrm>
            <a:custGeom>
              <a:avLst/>
              <a:gdLst/>
              <a:ahLst/>
              <a:cxnLst/>
              <a:rect l="l" t="t" r="r" b="b"/>
              <a:pathLst>
                <a:path w="123674" h="34074" extrusionOk="0">
                  <a:moveTo>
                    <a:pt x="123275" y="399"/>
                  </a:moveTo>
                  <a:lnTo>
                    <a:pt x="123275" y="33676"/>
                  </a:lnTo>
                  <a:lnTo>
                    <a:pt x="398" y="33676"/>
                  </a:lnTo>
                  <a:lnTo>
                    <a:pt x="398" y="399"/>
                  </a:lnTo>
                  <a:close/>
                  <a:moveTo>
                    <a:pt x="199" y="1"/>
                  </a:moveTo>
                  <a:cubicBezTo>
                    <a:pt x="89" y="1"/>
                    <a:pt x="0" y="90"/>
                    <a:pt x="0" y="200"/>
                  </a:cubicBezTo>
                  <a:lnTo>
                    <a:pt x="0" y="33875"/>
                  </a:lnTo>
                  <a:cubicBezTo>
                    <a:pt x="0" y="33985"/>
                    <a:pt x="89" y="34074"/>
                    <a:pt x="199" y="34074"/>
                  </a:cubicBezTo>
                  <a:lnTo>
                    <a:pt x="123475" y="34074"/>
                  </a:lnTo>
                  <a:cubicBezTo>
                    <a:pt x="123584" y="34074"/>
                    <a:pt x="123673" y="33985"/>
                    <a:pt x="123673" y="33875"/>
                  </a:cubicBezTo>
                  <a:lnTo>
                    <a:pt x="123673" y="200"/>
                  </a:lnTo>
                  <a:cubicBezTo>
                    <a:pt x="123673" y="90"/>
                    <a:pt x="123584" y="1"/>
                    <a:pt x="123475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0" name="Google Shape;4450;p68"/>
          <p:cNvSpPr txBox="1">
            <a:spLocks noGrp="1"/>
          </p:cNvSpPr>
          <p:nvPr>
            <p:ph type="title"/>
          </p:nvPr>
        </p:nvSpPr>
        <p:spPr>
          <a:xfrm>
            <a:off x="4768475" y="2149575"/>
            <a:ext cx="3431100" cy="211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THẢO LUẬN</a:t>
            </a:r>
            <a:endParaRPr dirty="0"/>
          </a:p>
        </p:txBody>
      </p:sp>
      <p:sp>
        <p:nvSpPr>
          <p:cNvPr id="4451" name="Google Shape;4451;p68"/>
          <p:cNvSpPr txBox="1">
            <a:spLocks noGrp="1"/>
          </p:cNvSpPr>
          <p:nvPr>
            <p:ph type="title" idx="2"/>
          </p:nvPr>
        </p:nvSpPr>
        <p:spPr>
          <a:xfrm>
            <a:off x="4768475" y="1214475"/>
            <a:ext cx="1175100" cy="9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4452" name="Google Shape;4452;p68"/>
          <p:cNvSpPr txBox="1">
            <a:spLocks noGrp="1"/>
          </p:cNvSpPr>
          <p:nvPr>
            <p:ph type="subTitle" idx="1"/>
          </p:nvPr>
        </p:nvSpPr>
        <p:spPr>
          <a:xfrm rot="366">
            <a:off x="835221" y="3561278"/>
            <a:ext cx="3540272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/>
              <a:t>LỚP HỌC ĐẢO NGƯỢC</a:t>
            </a:r>
            <a:endParaRPr sz="2400" b="1" dirty="0"/>
          </a:p>
        </p:txBody>
      </p:sp>
      <p:grpSp>
        <p:nvGrpSpPr>
          <p:cNvPr id="4453" name="Google Shape;4453;p68"/>
          <p:cNvGrpSpPr/>
          <p:nvPr/>
        </p:nvGrpSpPr>
        <p:grpSpPr>
          <a:xfrm>
            <a:off x="8289091" y="4335666"/>
            <a:ext cx="671833" cy="565501"/>
            <a:chOff x="1743325" y="1842325"/>
            <a:chExt cx="908250" cy="764500"/>
          </a:xfrm>
        </p:grpSpPr>
        <p:sp>
          <p:nvSpPr>
            <p:cNvPr id="4454" name="Google Shape;4454;p68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68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68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68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58" name="Google Shape;4458;p68"/>
          <p:cNvGrpSpPr/>
          <p:nvPr/>
        </p:nvGrpSpPr>
        <p:grpSpPr>
          <a:xfrm>
            <a:off x="277550" y="2033900"/>
            <a:ext cx="612000" cy="809475"/>
            <a:chOff x="1624275" y="796950"/>
            <a:chExt cx="612000" cy="809475"/>
          </a:xfrm>
        </p:grpSpPr>
        <p:sp>
          <p:nvSpPr>
            <p:cNvPr id="4459" name="Google Shape;4459;p68"/>
            <p:cNvSpPr/>
            <p:nvPr/>
          </p:nvSpPr>
          <p:spPr>
            <a:xfrm>
              <a:off x="1629350" y="802025"/>
              <a:ext cx="601850" cy="799325"/>
            </a:xfrm>
            <a:custGeom>
              <a:avLst/>
              <a:gdLst/>
              <a:ahLst/>
              <a:cxnLst/>
              <a:rect l="l" t="t" r="r" b="b"/>
              <a:pathLst>
                <a:path w="24074" h="31973" extrusionOk="0">
                  <a:moveTo>
                    <a:pt x="0" y="0"/>
                  </a:moveTo>
                  <a:lnTo>
                    <a:pt x="0" y="31973"/>
                  </a:lnTo>
                  <a:lnTo>
                    <a:pt x="24073" y="31973"/>
                  </a:lnTo>
                  <a:lnTo>
                    <a:pt x="24073" y="5787"/>
                  </a:lnTo>
                  <a:lnTo>
                    <a:pt x="186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68"/>
            <p:cNvSpPr/>
            <p:nvPr/>
          </p:nvSpPr>
          <p:spPr>
            <a:xfrm>
              <a:off x="1624275" y="796950"/>
              <a:ext cx="612000" cy="809475"/>
            </a:xfrm>
            <a:custGeom>
              <a:avLst/>
              <a:gdLst/>
              <a:ahLst/>
              <a:cxnLst/>
              <a:rect l="l" t="t" r="r" b="b"/>
              <a:pathLst>
                <a:path w="24480" h="32379" extrusionOk="0">
                  <a:moveTo>
                    <a:pt x="18776" y="406"/>
                  </a:moveTo>
                  <a:lnTo>
                    <a:pt x="24073" y="6070"/>
                  </a:lnTo>
                  <a:lnTo>
                    <a:pt x="24073" y="31973"/>
                  </a:lnTo>
                  <a:lnTo>
                    <a:pt x="406" y="31973"/>
                  </a:lnTo>
                  <a:lnTo>
                    <a:pt x="406" y="406"/>
                  </a:lnTo>
                  <a:close/>
                  <a:moveTo>
                    <a:pt x="0" y="0"/>
                  </a:moveTo>
                  <a:lnTo>
                    <a:pt x="0" y="32379"/>
                  </a:lnTo>
                  <a:lnTo>
                    <a:pt x="24480" y="32379"/>
                  </a:lnTo>
                  <a:lnTo>
                    <a:pt x="24480" y="5909"/>
                  </a:lnTo>
                  <a:lnTo>
                    <a:pt x="189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68"/>
            <p:cNvSpPr/>
            <p:nvPr/>
          </p:nvSpPr>
          <p:spPr>
            <a:xfrm>
              <a:off x="2091050" y="799375"/>
              <a:ext cx="143275" cy="157375"/>
            </a:xfrm>
            <a:custGeom>
              <a:avLst/>
              <a:gdLst/>
              <a:ahLst/>
              <a:cxnLst/>
              <a:rect l="l" t="t" r="r" b="b"/>
              <a:pathLst>
                <a:path w="5731" h="6295" extrusionOk="0">
                  <a:moveTo>
                    <a:pt x="0" y="1"/>
                  </a:moveTo>
                  <a:lnTo>
                    <a:pt x="0" y="6295"/>
                  </a:lnTo>
                  <a:lnTo>
                    <a:pt x="5731" y="6295"/>
                  </a:lnTo>
                  <a:lnTo>
                    <a:pt x="5731" y="5889"/>
                  </a:lnTo>
                  <a:lnTo>
                    <a:pt x="407" y="5889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68"/>
            <p:cNvSpPr/>
            <p:nvPr/>
          </p:nvSpPr>
          <p:spPr>
            <a:xfrm>
              <a:off x="1721775" y="11307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68"/>
            <p:cNvSpPr/>
            <p:nvPr/>
          </p:nvSpPr>
          <p:spPr>
            <a:xfrm>
              <a:off x="1721775" y="12173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68"/>
            <p:cNvSpPr/>
            <p:nvPr/>
          </p:nvSpPr>
          <p:spPr>
            <a:xfrm>
              <a:off x="1721775" y="13038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1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68"/>
            <p:cNvSpPr/>
            <p:nvPr/>
          </p:nvSpPr>
          <p:spPr>
            <a:xfrm>
              <a:off x="1721775" y="13904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8"/>
                  </a:lnTo>
                  <a:lnTo>
                    <a:pt x="16678" y="408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66" name="Google Shape;4466;p68"/>
          <p:cNvSpPr/>
          <p:nvPr/>
        </p:nvSpPr>
        <p:spPr>
          <a:xfrm>
            <a:off x="3977450" y="4099800"/>
            <a:ext cx="312581" cy="321520"/>
          </a:xfrm>
          <a:custGeom>
            <a:avLst/>
            <a:gdLst/>
            <a:ahLst/>
            <a:cxnLst/>
            <a:rect l="l" t="t" r="r" b="b"/>
            <a:pathLst>
              <a:path w="10001" h="10287" extrusionOk="0">
                <a:moveTo>
                  <a:pt x="10001" y="3715"/>
                </a:moveTo>
                <a:lnTo>
                  <a:pt x="0" y="0"/>
                </a:lnTo>
                <a:lnTo>
                  <a:pt x="3857" y="10287"/>
                </a:lnTo>
                <a:lnTo>
                  <a:pt x="5810" y="5905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467" name="Google Shape;4467;p68"/>
          <p:cNvGrpSpPr/>
          <p:nvPr/>
        </p:nvGrpSpPr>
        <p:grpSpPr>
          <a:xfrm>
            <a:off x="-260918" y="2720364"/>
            <a:ext cx="2006046" cy="375307"/>
            <a:chOff x="3667675" y="3227975"/>
            <a:chExt cx="1117450" cy="209050"/>
          </a:xfrm>
        </p:grpSpPr>
        <p:sp>
          <p:nvSpPr>
            <p:cNvPr id="4468" name="Google Shape;4468;p68"/>
            <p:cNvSpPr/>
            <p:nvPr/>
          </p:nvSpPr>
          <p:spPr>
            <a:xfrm>
              <a:off x="3677625" y="3238075"/>
              <a:ext cx="81550" cy="81525"/>
            </a:xfrm>
            <a:custGeom>
              <a:avLst/>
              <a:gdLst/>
              <a:ahLst/>
              <a:cxnLst/>
              <a:rect l="l" t="t" r="r" b="b"/>
              <a:pathLst>
                <a:path w="3262" h="3261" extrusionOk="0">
                  <a:moveTo>
                    <a:pt x="1630" y="0"/>
                  </a:moveTo>
                  <a:cubicBezTo>
                    <a:pt x="732" y="0"/>
                    <a:pt x="0" y="731"/>
                    <a:pt x="0" y="1630"/>
                  </a:cubicBezTo>
                  <a:cubicBezTo>
                    <a:pt x="0" y="2530"/>
                    <a:pt x="732" y="3260"/>
                    <a:pt x="1630" y="3260"/>
                  </a:cubicBezTo>
                  <a:cubicBezTo>
                    <a:pt x="2530" y="3260"/>
                    <a:pt x="3261" y="2530"/>
                    <a:pt x="3261" y="1630"/>
                  </a:cubicBezTo>
                  <a:cubicBezTo>
                    <a:pt x="3261" y="732"/>
                    <a:pt x="2530" y="0"/>
                    <a:pt x="1630" y="0"/>
                  </a:cubicBezTo>
                  <a:close/>
                </a:path>
              </a:pathLst>
            </a:custGeom>
            <a:solidFill>
              <a:srgbClr val="835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68"/>
            <p:cNvSpPr/>
            <p:nvPr/>
          </p:nvSpPr>
          <p:spPr>
            <a:xfrm>
              <a:off x="3739475" y="3237975"/>
              <a:ext cx="973725" cy="189075"/>
            </a:xfrm>
            <a:custGeom>
              <a:avLst/>
              <a:gdLst/>
              <a:ahLst/>
              <a:cxnLst/>
              <a:rect l="l" t="t" r="r" b="b"/>
              <a:pathLst>
                <a:path w="38949" h="7563" extrusionOk="0">
                  <a:moveTo>
                    <a:pt x="12705" y="0"/>
                  </a:moveTo>
                  <a:cubicBezTo>
                    <a:pt x="10220" y="0"/>
                    <a:pt x="8959" y="1602"/>
                    <a:pt x="8038" y="2773"/>
                  </a:cubicBezTo>
                  <a:cubicBezTo>
                    <a:pt x="7226" y="3804"/>
                    <a:pt x="6798" y="4300"/>
                    <a:pt x="5936" y="4300"/>
                  </a:cubicBezTo>
                  <a:cubicBezTo>
                    <a:pt x="5074" y="4300"/>
                    <a:pt x="4645" y="3804"/>
                    <a:pt x="3834" y="2773"/>
                  </a:cubicBezTo>
                  <a:cubicBezTo>
                    <a:pt x="3108" y="1850"/>
                    <a:pt x="2169" y="660"/>
                    <a:pt x="587" y="197"/>
                  </a:cubicBezTo>
                  <a:lnTo>
                    <a:pt x="587" y="197"/>
                  </a:lnTo>
                  <a:cubicBezTo>
                    <a:pt x="956" y="564"/>
                    <a:pt x="1186" y="1073"/>
                    <a:pt x="1186" y="1634"/>
                  </a:cubicBezTo>
                  <a:cubicBezTo>
                    <a:pt x="1186" y="2452"/>
                    <a:pt x="699" y="3157"/>
                    <a:pt x="1" y="3478"/>
                  </a:cubicBezTo>
                  <a:cubicBezTo>
                    <a:pt x="406" y="3715"/>
                    <a:pt x="763" y="4149"/>
                    <a:pt x="1269" y="4791"/>
                  </a:cubicBezTo>
                  <a:cubicBezTo>
                    <a:pt x="2190" y="5962"/>
                    <a:pt x="3452" y="7563"/>
                    <a:pt x="5936" y="7563"/>
                  </a:cubicBezTo>
                  <a:cubicBezTo>
                    <a:pt x="8420" y="7563"/>
                    <a:pt x="9682" y="5962"/>
                    <a:pt x="10603" y="4791"/>
                  </a:cubicBezTo>
                  <a:cubicBezTo>
                    <a:pt x="11415" y="3760"/>
                    <a:pt x="11843" y="3264"/>
                    <a:pt x="12705" y="3264"/>
                  </a:cubicBezTo>
                  <a:cubicBezTo>
                    <a:pt x="13566" y="3264"/>
                    <a:pt x="13995" y="3760"/>
                    <a:pt x="14808" y="4791"/>
                  </a:cubicBezTo>
                  <a:cubicBezTo>
                    <a:pt x="15728" y="5962"/>
                    <a:pt x="16990" y="7563"/>
                    <a:pt x="19474" y="7563"/>
                  </a:cubicBezTo>
                  <a:cubicBezTo>
                    <a:pt x="21958" y="7563"/>
                    <a:pt x="23220" y="5962"/>
                    <a:pt x="24141" y="4791"/>
                  </a:cubicBezTo>
                  <a:cubicBezTo>
                    <a:pt x="24953" y="3760"/>
                    <a:pt x="25382" y="3264"/>
                    <a:pt x="26243" y="3264"/>
                  </a:cubicBezTo>
                  <a:cubicBezTo>
                    <a:pt x="27105" y="3264"/>
                    <a:pt x="27534" y="3760"/>
                    <a:pt x="28346" y="4791"/>
                  </a:cubicBezTo>
                  <a:cubicBezTo>
                    <a:pt x="29267" y="5962"/>
                    <a:pt x="30528" y="7563"/>
                    <a:pt x="33013" y="7563"/>
                  </a:cubicBezTo>
                  <a:cubicBezTo>
                    <a:pt x="35498" y="7563"/>
                    <a:pt x="36759" y="5962"/>
                    <a:pt x="37680" y="4791"/>
                  </a:cubicBezTo>
                  <a:cubicBezTo>
                    <a:pt x="38186" y="4149"/>
                    <a:pt x="38543" y="3715"/>
                    <a:pt x="38949" y="3478"/>
                  </a:cubicBezTo>
                  <a:cubicBezTo>
                    <a:pt x="38250" y="3157"/>
                    <a:pt x="37764" y="2451"/>
                    <a:pt x="37764" y="1632"/>
                  </a:cubicBezTo>
                  <a:cubicBezTo>
                    <a:pt x="37764" y="1073"/>
                    <a:pt x="37990" y="566"/>
                    <a:pt x="38357" y="199"/>
                  </a:cubicBezTo>
                  <a:lnTo>
                    <a:pt x="38357" y="199"/>
                  </a:lnTo>
                  <a:cubicBezTo>
                    <a:pt x="36778" y="662"/>
                    <a:pt x="35841" y="1851"/>
                    <a:pt x="35115" y="2773"/>
                  </a:cubicBezTo>
                  <a:cubicBezTo>
                    <a:pt x="34304" y="3804"/>
                    <a:pt x="33875" y="4300"/>
                    <a:pt x="33013" y="4300"/>
                  </a:cubicBezTo>
                  <a:cubicBezTo>
                    <a:pt x="32152" y="4300"/>
                    <a:pt x="31723" y="3804"/>
                    <a:pt x="30910" y="2773"/>
                  </a:cubicBezTo>
                  <a:cubicBezTo>
                    <a:pt x="29990" y="1602"/>
                    <a:pt x="28728" y="0"/>
                    <a:pt x="26243" y="0"/>
                  </a:cubicBezTo>
                  <a:cubicBezTo>
                    <a:pt x="23759" y="0"/>
                    <a:pt x="22498" y="1602"/>
                    <a:pt x="21576" y="2773"/>
                  </a:cubicBezTo>
                  <a:cubicBezTo>
                    <a:pt x="20765" y="3804"/>
                    <a:pt x="20336" y="4300"/>
                    <a:pt x="19474" y="4300"/>
                  </a:cubicBezTo>
                  <a:cubicBezTo>
                    <a:pt x="18612" y="4300"/>
                    <a:pt x="18183" y="3804"/>
                    <a:pt x="17372" y="2773"/>
                  </a:cubicBezTo>
                  <a:cubicBezTo>
                    <a:pt x="16450" y="1602"/>
                    <a:pt x="15190" y="0"/>
                    <a:pt x="12705" y="0"/>
                  </a:cubicBezTo>
                  <a:close/>
                </a:path>
              </a:pathLst>
            </a:custGeom>
            <a:solidFill>
              <a:srgbClr val="835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68"/>
            <p:cNvSpPr/>
            <p:nvPr/>
          </p:nvSpPr>
          <p:spPr>
            <a:xfrm>
              <a:off x="4693475" y="3237950"/>
              <a:ext cx="81700" cy="81675"/>
            </a:xfrm>
            <a:custGeom>
              <a:avLst/>
              <a:gdLst/>
              <a:ahLst/>
              <a:cxnLst/>
              <a:rect l="l" t="t" r="r" b="b"/>
              <a:pathLst>
                <a:path w="3268" h="3267" extrusionOk="0">
                  <a:moveTo>
                    <a:pt x="1635" y="0"/>
                  </a:moveTo>
                  <a:cubicBezTo>
                    <a:pt x="1631" y="1"/>
                    <a:pt x="1627" y="1"/>
                    <a:pt x="1622" y="1"/>
                  </a:cubicBezTo>
                  <a:cubicBezTo>
                    <a:pt x="1615" y="1"/>
                    <a:pt x="1607" y="2"/>
                    <a:pt x="1600" y="2"/>
                  </a:cubicBezTo>
                  <a:cubicBezTo>
                    <a:pt x="715" y="20"/>
                    <a:pt x="1" y="744"/>
                    <a:pt x="1" y="1633"/>
                  </a:cubicBezTo>
                  <a:cubicBezTo>
                    <a:pt x="1" y="2534"/>
                    <a:pt x="733" y="3266"/>
                    <a:pt x="1634" y="3266"/>
                  </a:cubicBezTo>
                  <a:cubicBezTo>
                    <a:pt x="2534" y="3266"/>
                    <a:pt x="3267" y="2534"/>
                    <a:pt x="3267" y="1633"/>
                  </a:cubicBezTo>
                  <a:cubicBezTo>
                    <a:pt x="3267" y="733"/>
                    <a:pt x="2534" y="1"/>
                    <a:pt x="1635" y="0"/>
                  </a:cubicBezTo>
                  <a:close/>
                </a:path>
              </a:pathLst>
            </a:custGeom>
            <a:solidFill>
              <a:srgbClr val="835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68"/>
            <p:cNvSpPr/>
            <p:nvPr/>
          </p:nvSpPr>
          <p:spPr>
            <a:xfrm>
              <a:off x="3718575" y="3319575"/>
              <a:ext cx="1015325" cy="117450"/>
            </a:xfrm>
            <a:custGeom>
              <a:avLst/>
              <a:gdLst/>
              <a:ahLst/>
              <a:cxnLst/>
              <a:rect l="l" t="t" r="r" b="b"/>
              <a:pathLst>
                <a:path w="40613" h="4698" extrusionOk="0">
                  <a:moveTo>
                    <a:pt x="13541" y="0"/>
                  </a:moveTo>
                  <a:cubicBezTo>
                    <a:pt x="12679" y="0"/>
                    <a:pt x="12250" y="496"/>
                    <a:pt x="11439" y="1527"/>
                  </a:cubicBezTo>
                  <a:cubicBezTo>
                    <a:pt x="10518" y="2698"/>
                    <a:pt x="9256" y="4299"/>
                    <a:pt x="6772" y="4299"/>
                  </a:cubicBezTo>
                  <a:cubicBezTo>
                    <a:pt x="4287" y="4299"/>
                    <a:pt x="3026" y="2698"/>
                    <a:pt x="2105" y="1527"/>
                  </a:cubicBezTo>
                  <a:cubicBezTo>
                    <a:pt x="1599" y="885"/>
                    <a:pt x="1242" y="451"/>
                    <a:pt x="837" y="214"/>
                  </a:cubicBezTo>
                  <a:cubicBezTo>
                    <a:pt x="582" y="331"/>
                    <a:pt x="298" y="397"/>
                    <a:pt x="1" y="399"/>
                  </a:cubicBezTo>
                  <a:lnTo>
                    <a:pt x="2" y="399"/>
                  </a:lnTo>
                  <a:cubicBezTo>
                    <a:pt x="626" y="399"/>
                    <a:pt x="927" y="675"/>
                    <a:pt x="1792" y="1774"/>
                  </a:cubicBezTo>
                  <a:cubicBezTo>
                    <a:pt x="2763" y="3008"/>
                    <a:pt x="4093" y="4697"/>
                    <a:pt x="6772" y="4697"/>
                  </a:cubicBezTo>
                  <a:cubicBezTo>
                    <a:pt x="9450" y="4697"/>
                    <a:pt x="10780" y="3008"/>
                    <a:pt x="11751" y="1774"/>
                  </a:cubicBezTo>
                  <a:cubicBezTo>
                    <a:pt x="12616" y="675"/>
                    <a:pt x="12917" y="399"/>
                    <a:pt x="13541" y="399"/>
                  </a:cubicBezTo>
                  <a:cubicBezTo>
                    <a:pt x="14164" y="399"/>
                    <a:pt x="14465" y="675"/>
                    <a:pt x="15330" y="1774"/>
                  </a:cubicBezTo>
                  <a:cubicBezTo>
                    <a:pt x="16302" y="3008"/>
                    <a:pt x="17633" y="4697"/>
                    <a:pt x="20310" y="4697"/>
                  </a:cubicBezTo>
                  <a:cubicBezTo>
                    <a:pt x="22988" y="4697"/>
                    <a:pt x="24318" y="3008"/>
                    <a:pt x="25290" y="1774"/>
                  </a:cubicBezTo>
                  <a:cubicBezTo>
                    <a:pt x="26154" y="675"/>
                    <a:pt x="26456" y="399"/>
                    <a:pt x="27079" y="399"/>
                  </a:cubicBezTo>
                  <a:cubicBezTo>
                    <a:pt x="27702" y="399"/>
                    <a:pt x="28004" y="675"/>
                    <a:pt x="28870" y="1774"/>
                  </a:cubicBezTo>
                  <a:cubicBezTo>
                    <a:pt x="29840" y="3008"/>
                    <a:pt x="31171" y="4697"/>
                    <a:pt x="33849" y="4697"/>
                  </a:cubicBezTo>
                  <a:cubicBezTo>
                    <a:pt x="36527" y="4697"/>
                    <a:pt x="37857" y="3008"/>
                    <a:pt x="38829" y="1774"/>
                  </a:cubicBezTo>
                  <a:cubicBezTo>
                    <a:pt x="39691" y="679"/>
                    <a:pt x="39993" y="401"/>
                    <a:pt x="40613" y="399"/>
                  </a:cubicBezTo>
                  <a:cubicBezTo>
                    <a:pt x="40318" y="396"/>
                    <a:pt x="40037" y="331"/>
                    <a:pt x="39785" y="214"/>
                  </a:cubicBezTo>
                  <a:cubicBezTo>
                    <a:pt x="39379" y="451"/>
                    <a:pt x="39022" y="885"/>
                    <a:pt x="38516" y="1527"/>
                  </a:cubicBezTo>
                  <a:cubicBezTo>
                    <a:pt x="37595" y="2698"/>
                    <a:pt x="36334" y="4299"/>
                    <a:pt x="33849" y="4299"/>
                  </a:cubicBezTo>
                  <a:cubicBezTo>
                    <a:pt x="31364" y="4299"/>
                    <a:pt x="30103" y="2698"/>
                    <a:pt x="29182" y="1527"/>
                  </a:cubicBezTo>
                  <a:cubicBezTo>
                    <a:pt x="28369" y="496"/>
                    <a:pt x="27941" y="0"/>
                    <a:pt x="27079" y="0"/>
                  </a:cubicBezTo>
                  <a:cubicBezTo>
                    <a:pt x="26217" y="0"/>
                    <a:pt x="25789" y="496"/>
                    <a:pt x="24977" y="1527"/>
                  </a:cubicBezTo>
                  <a:cubicBezTo>
                    <a:pt x="24056" y="2698"/>
                    <a:pt x="22794" y="4299"/>
                    <a:pt x="20310" y="4299"/>
                  </a:cubicBezTo>
                  <a:cubicBezTo>
                    <a:pt x="17826" y="4299"/>
                    <a:pt x="16564" y="2698"/>
                    <a:pt x="15643" y="1527"/>
                  </a:cubicBezTo>
                  <a:cubicBezTo>
                    <a:pt x="14831" y="496"/>
                    <a:pt x="14402" y="0"/>
                    <a:pt x="13541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68"/>
            <p:cNvSpPr/>
            <p:nvPr/>
          </p:nvSpPr>
          <p:spPr>
            <a:xfrm>
              <a:off x="4733450" y="3237950"/>
              <a:ext cx="900" cy="75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35" y="0"/>
                  </a:moveTo>
                  <a:cubicBezTo>
                    <a:pt x="25" y="0"/>
                    <a:pt x="15" y="2"/>
                    <a:pt x="5" y="2"/>
                  </a:cubicBezTo>
                  <a:lnTo>
                    <a:pt x="5" y="2"/>
                  </a:lnTo>
                  <a:cubicBezTo>
                    <a:pt x="11" y="2"/>
                    <a:pt x="17" y="1"/>
                    <a:pt x="23" y="1"/>
                  </a:cubicBezTo>
                  <a:cubicBezTo>
                    <a:pt x="28" y="1"/>
                    <a:pt x="32" y="0"/>
                    <a:pt x="36" y="0"/>
                  </a:cubicBezTo>
                  <a:close/>
                  <a:moveTo>
                    <a:pt x="5" y="2"/>
                  </a:moveTo>
                  <a:cubicBezTo>
                    <a:pt x="4" y="2"/>
                    <a:pt x="2" y="2"/>
                    <a:pt x="1" y="2"/>
                  </a:cubicBezTo>
                  <a:cubicBezTo>
                    <a:pt x="2" y="2"/>
                    <a:pt x="4" y="2"/>
                    <a:pt x="5" y="2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68"/>
            <p:cNvSpPr/>
            <p:nvPr/>
          </p:nvSpPr>
          <p:spPr>
            <a:xfrm>
              <a:off x="3717575" y="3228025"/>
              <a:ext cx="1013950" cy="117450"/>
            </a:xfrm>
            <a:custGeom>
              <a:avLst/>
              <a:gdLst/>
              <a:ahLst/>
              <a:cxnLst/>
              <a:rect l="l" t="t" r="r" b="b"/>
              <a:pathLst>
                <a:path w="40558" h="4698" extrusionOk="0">
                  <a:moveTo>
                    <a:pt x="42" y="1"/>
                  </a:moveTo>
                  <a:cubicBezTo>
                    <a:pt x="28" y="1"/>
                    <a:pt x="14" y="2"/>
                    <a:pt x="1" y="5"/>
                  </a:cubicBezTo>
                  <a:cubicBezTo>
                    <a:pt x="11" y="5"/>
                    <a:pt x="22" y="4"/>
                    <a:pt x="32" y="4"/>
                  </a:cubicBezTo>
                  <a:cubicBezTo>
                    <a:pt x="590" y="4"/>
                    <a:pt x="1095" y="230"/>
                    <a:pt x="1462" y="595"/>
                  </a:cubicBezTo>
                  <a:cubicBezTo>
                    <a:pt x="3045" y="1058"/>
                    <a:pt x="3984" y="2248"/>
                    <a:pt x="4710" y="3171"/>
                  </a:cubicBezTo>
                  <a:cubicBezTo>
                    <a:pt x="5521" y="4202"/>
                    <a:pt x="5950" y="4698"/>
                    <a:pt x="6812" y="4698"/>
                  </a:cubicBezTo>
                  <a:cubicBezTo>
                    <a:pt x="7674" y="4698"/>
                    <a:pt x="8102" y="4202"/>
                    <a:pt x="8914" y="3171"/>
                  </a:cubicBezTo>
                  <a:cubicBezTo>
                    <a:pt x="9835" y="2000"/>
                    <a:pt x="11096" y="398"/>
                    <a:pt x="13581" y="398"/>
                  </a:cubicBezTo>
                  <a:cubicBezTo>
                    <a:pt x="16065" y="398"/>
                    <a:pt x="17326" y="2000"/>
                    <a:pt x="18248" y="3171"/>
                  </a:cubicBezTo>
                  <a:cubicBezTo>
                    <a:pt x="19059" y="4202"/>
                    <a:pt x="19488" y="4698"/>
                    <a:pt x="20350" y="4698"/>
                  </a:cubicBezTo>
                  <a:cubicBezTo>
                    <a:pt x="21212" y="4698"/>
                    <a:pt x="21641" y="4202"/>
                    <a:pt x="22452" y="3171"/>
                  </a:cubicBezTo>
                  <a:cubicBezTo>
                    <a:pt x="23374" y="2000"/>
                    <a:pt x="24634" y="398"/>
                    <a:pt x="27119" y="398"/>
                  </a:cubicBezTo>
                  <a:cubicBezTo>
                    <a:pt x="29604" y="398"/>
                    <a:pt x="30866" y="2000"/>
                    <a:pt x="31786" y="3171"/>
                  </a:cubicBezTo>
                  <a:cubicBezTo>
                    <a:pt x="32599" y="4202"/>
                    <a:pt x="33026" y="4698"/>
                    <a:pt x="33889" y="4698"/>
                  </a:cubicBezTo>
                  <a:cubicBezTo>
                    <a:pt x="34751" y="4698"/>
                    <a:pt x="35180" y="4202"/>
                    <a:pt x="35991" y="3171"/>
                  </a:cubicBezTo>
                  <a:cubicBezTo>
                    <a:pt x="36717" y="2249"/>
                    <a:pt x="37654" y="1061"/>
                    <a:pt x="39233" y="597"/>
                  </a:cubicBezTo>
                  <a:cubicBezTo>
                    <a:pt x="39576" y="253"/>
                    <a:pt x="40041" y="31"/>
                    <a:pt x="40557" y="3"/>
                  </a:cubicBezTo>
                  <a:lnTo>
                    <a:pt x="40557" y="3"/>
                  </a:lnTo>
                  <a:cubicBezTo>
                    <a:pt x="37947" y="46"/>
                    <a:pt x="36638" y="1706"/>
                    <a:pt x="35679" y="2924"/>
                  </a:cubicBezTo>
                  <a:cubicBezTo>
                    <a:pt x="34814" y="4023"/>
                    <a:pt x="34513" y="4299"/>
                    <a:pt x="33889" y="4299"/>
                  </a:cubicBezTo>
                  <a:cubicBezTo>
                    <a:pt x="33265" y="4299"/>
                    <a:pt x="32964" y="4023"/>
                    <a:pt x="32099" y="2924"/>
                  </a:cubicBezTo>
                  <a:cubicBezTo>
                    <a:pt x="31128" y="1690"/>
                    <a:pt x="29797" y="1"/>
                    <a:pt x="27119" y="1"/>
                  </a:cubicBezTo>
                  <a:cubicBezTo>
                    <a:pt x="24441" y="1"/>
                    <a:pt x="23112" y="1690"/>
                    <a:pt x="22140" y="2924"/>
                  </a:cubicBezTo>
                  <a:cubicBezTo>
                    <a:pt x="21275" y="4023"/>
                    <a:pt x="20974" y="4299"/>
                    <a:pt x="20350" y="4299"/>
                  </a:cubicBezTo>
                  <a:cubicBezTo>
                    <a:pt x="19726" y="4299"/>
                    <a:pt x="19426" y="4023"/>
                    <a:pt x="18560" y="2924"/>
                  </a:cubicBezTo>
                  <a:cubicBezTo>
                    <a:pt x="17589" y="1690"/>
                    <a:pt x="16258" y="1"/>
                    <a:pt x="13581" y="1"/>
                  </a:cubicBezTo>
                  <a:cubicBezTo>
                    <a:pt x="10903" y="1"/>
                    <a:pt x="9572" y="1690"/>
                    <a:pt x="8601" y="2924"/>
                  </a:cubicBezTo>
                  <a:cubicBezTo>
                    <a:pt x="7736" y="4023"/>
                    <a:pt x="7435" y="4299"/>
                    <a:pt x="6812" y="4299"/>
                  </a:cubicBezTo>
                  <a:cubicBezTo>
                    <a:pt x="6188" y="4299"/>
                    <a:pt x="5887" y="4023"/>
                    <a:pt x="5022" y="2924"/>
                  </a:cubicBezTo>
                  <a:cubicBezTo>
                    <a:pt x="4051" y="1690"/>
                    <a:pt x="2720" y="1"/>
                    <a:pt x="4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68"/>
            <p:cNvSpPr/>
            <p:nvPr/>
          </p:nvSpPr>
          <p:spPr>
            <a:xfrm>
              <a:off x="4683525" y="3227975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4064" h="4064" extrusionOk="0">
                  <a:moveTo>
                    <a:pt x="2033" y="399"/>
                  </a:moveTo>
                  <a:cubicBezTo>
                    <a:pt x="2933" y="400"/>
                    <a:pt x="3665" y="1132"/>
                    <a:pt x="3665" y="2032"/>
                  </a:cubicBezTo>
                  <a:cubicBezTo>
                    <a:pt x="3665" y="2933"/>
                    <a:pt x="2932" y="3665"/>
                    <a:pt x="2032" y="3665"/>
                  </a:cubicBezTo>
                  <a:cubicBezTo>
                    <a:pt x="1131" y="3665"/>
                    <a:pt x="399" y="2933"/>
                    <a:pt x="399" y="2032"/>
                  </a:cubicBezTo>
                  <a:cubicBezTo>
                    <a:pt x="399" y="1143"/>
                    <a:pt x="1113" y="419"/>
                    <a:pt x="1998" y="401"/>
                  </a:cubicBezTo>
                  <a:cubicBezTo>
                    <a:pt x="2010" y="400"/>
                    <a:pt x="2020" y="399"/>
                    <a:pt x="2032" y="399"/>
                  </a:cubicBezTo>
                  <a:close/>
                  <a:moveTo>
                    <a:pt x="2032" y="1"/>
                  </a:moveTo>
                  <a:cubicBezTo>
                    <a:pt x="1994" y="1"/>
                    <a:pt x="1957" y="3"/>
                    <a:pt x="1919" y="5"/>
                  </a:cubicBezTo>
                  <a:cubicBezTo>
                    <a:pt x="1403" y="33"/>
                    <a:pt x="938" y="255"/>
                    <a:pt x="595" y="599"/>
                  </a:cubicBezTo>
                  <a:cubicBezTo>
                    <a:pt x="228" y="966"/>
                    <a:pt x="1" y="1474"/>
                    <a:pt x="1" y="2032"/>
                  </a:cubicBezTo>
                  <a:cubicBezTo>
                    <a:pt x="1" y="2851"/>
                    <a:pt x="488" y="3557"/>
                    <a:pt x="1187" y="3879"/>
                  </a:cubicBezTo>
                  <a:cubicBezTo>
                    <a:pt x="1439" y="3995"/>
                    <a:pt x="1720" y="4060"/>
                    <a:pt x="2015" y="4063"/>
                  </a:cubicBezTo>
                  <a:cubicBezTo>
                    <a:pt x="2020" y="4063"/>
                    <a:pt x="2027" y="4064"/>
                    <a:pt x="2032" y="4064"/>
                  </a:cubicBezTo>
                  <a:cubicBezTo>
                    <a:pt x="3152" y="4064"/>
                    <a:pt x="4063" y="3153"/>
                    <a:pt x="4063" y="2032"/>
                  </a:cubicBezTo>
                  <a:cubicBezTo>
                    <a:pt x="4063" y="912"/>
                    <a:pt x="3152" y="1"/>
                    <a:pt x="203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68"/>
            <p:cNvSpPr/>
            <p:nvPr/>
          </p:nvSpPr>
          <p:spPr>
            <a:xfrm>
              <a:off x="3667675" y="3228125"/>
              <a:ext cx="101450" cy="101425"/>
            </a:xfrm>
            <a:custGeom>
              <a:avLst/>
              <a:gdLst/>
              <a:ahLst/>
              <a:cxnLst/>
              <a:rect l="l" t="t" r="r" b="b"/>
              <a:pathLst>
                <a:path w="4058" h="4057" extrusionOk="0">
                  <a:moveTo>
                    <a:pt x="2028" y="398"/>
                  </a:moveTo>
                  <a:cubicBezTo>
                    <a:pt x="2928" y="398"/>
                    <a:pt x="3659" y="1129"/>
                    <a:pt x="3659" y="2028"/>
                  </a:cubicBezTo>
                  <a:cubicBezTo>
                    <a:pt x="3659" y="2928"/>
                    <a:pt x="2928" y="3658"/>
                    <a:pt x="2028" y="3658"/>
                  </a:cubicBezTo>
                  <a:cubicBezTo>
                    <a:pt x="1130" y="3658"/>
                    <a:pt x="398" y="2928"/>
                    <a:pt x="398" y="2028"/>
                  </a:cubicBezTo>
                  <a:cubicBezTo>
                    <a:pt x="398" y="1130"/>
                    <a:pt x="1130" y="398"/>
                    <a:pt x="2028" y="398"/>
                  </a:cubicBezTo>
                  <a:close/>
                  <a:moveTo>
                    <a:pt x="2028" y="0"/>
                  </a:moveTo>
                  <a:cubicBezTo>
                    <a:pt x="2018" y="0"/>
                    <a:pt x="2007" y="1"/>
                    <a:pt x="1997" y="1"/>
                  </a:cubicBezTo>
                  <a:cubicBezTo>
                    <a:pt x="893" y="18"/>
                    <a:pt x="0" y="921"/>
                    <a:pt x="0" y="2028"/>
                  </a:cubicBezTo>
                  <a:cubicBezTo>
                    <a:pt x="0" y="3147"/>
                    <a:pt x="910" y="4057"/>
                    <a:pt x="2028" y="4057"/>
                  </a:cubicBezTo>
                  <a:lnTo>
                    <a:pt x="2037" y="4057"/>
                  </a:lnTo>
                  <a:cubicBezTo>
                    <a:pt x="2334" y="4054"/>
                    <a:pt x="2618" y="3989"/>
                    <a:pt x="2873" y="3872"/>
                  </a:cubicBezTo>
                  <a:cubicBezTo>
                    <a:pt x="3570" y="3551"/>
                    <a:pt x="4058" y="2846"/>
                    <a:pt x="4058" y="2028"/>
                  </a:cubicBezTo>
                  <a:cubicBezTo>
                    <a:pt x="4058" y="1467"/>
                    <a:pt x="3828" y="958"/>
                    <a:pt x="3458" y="591"/>
                  </a:cubicBezTo>
                  <a:cubicBezTo>
                    <a:pt x="3091" y="226"/>
                    <a:pt x="2586" y="0"/>
                    <a:pt x="2028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76" name="Google Shape;4476;p68"/>
          <p:cNvGrpSpPr/>
          <p:nvPr/>
        </p:nvGrpSpPr>
        <p:grpSpPr>
          <a:xfrm>
            <a:off x="719991" y="406661"/>
            <a:ext cx="940598" cy="630916"/>
            <a:chOff x="9590916" y="4186286"/>
            <a:chExt cx="940598" cy="630916"/>
          </a:xfrm>
        </p:grpSpPr>
        <p:sp>
          <p:nvSpPr>
            <p:cNvPr id="4477" name="Google Shape;4477;p68"/>
            <p:cNvSpPr/>
            <p:nvPr/>
          </p:nvSpPr>
          <p:spPr>
            <a:xfrm>
              <a:off x="9906338" y="4501716"/>
              <a:ext cx="309740" cy="309740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0" y="1"/>
                  </a:moveTo>
                  <a:lnTo>
                    <a:pt x="0" y="10726"/>
                  </a:lnTo>
                  <a:lnTo>
                    <a:pt x="8937" y="10726"/>
                  </a:lnTo>
                  <a:cubicBezTo>
                    <a:pt x="9924" y="10726"/>
                    <a:pt x="10725" y="9925"/>
                    <a:pt x="10725" y="8938"/>
                  </a:cubicBezTo>
                  <a:lnTo>
                    <a:pt x="107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68"/>
            <p:cNvSpPr/>
            <p:nvPr/>
          </p:nvSpPr>
          <p:spPr>
            <a:xfrm>
              <a:off x="10216050" y="4192004"/>
              <a:ext cx="309740" cy="309740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0" y="1"/>
                  </a:moveTo>
                  <a:lnTo>
                    <a:pt x="0" y="10726"/>
                  </a:lnTo>
                  <a:lnTo>
                    <a:pt x="8937" y="10726"/>
                  </a:lnTo>
                  <a:cubicBezTo>
                    <a:pt x="9924" y="10726"/>
                    <a:pt x="10725" y="9925"/>
                    <a:pt x="10725" y="8938"/>
                  </a:cubicBezTo>
                  <a:lnTo>
                    <a:pt x="107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68"/>
            <p:cNvSpPr/>
            <p:nvPr/>
          </p:nvSpPr>
          <p:spPr>
            <a:xfrm>
              <a:off x="9906345" y="4652513"/>
              <a:ext cx="158913" cy="158913"/>
            </a:xfrm>
            <a:custGeom>
              <a:avLst/>
              <a:gdLst/>
              <a:ahLst/>
              <a:cxnLst/>
              <a:rect l="l" t="t" r="r" b="b"/>
              <a:pathLst>
                <a:path w="5503" h="5503" extrusionOk="0">
                  <a:moveTo>
                    <a:pt x="0" y="0"/>
                  </a:moveTo>
                  <a:lnTo>
                    <a:pt x="0" y="5503"/>
                  </a:lnTo>
                  <a:lnTo>
                    <a:pt x="5503" y="5503"/>
                  </a:lnTo>
                  <a:lnTo>
                    <a:pt x="5503" y="918"/>
                  </a:lnTo>
                  <a:cubicBezTo>
                    <a:pt x="5503" y="411"/>
                    <a:pt x="5093" y="0"/>
                    <a:pt x="4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68"/>
            <p:cNvSpPr/>
            <p:nvPr/>
          </p:nvSpPr>
          <p:spPr>
            <a:xfrm>
              <a:off x="10279904" y="4255852"/>
              <a:ext cx="182044" cy="182044"/>
            </a:xfrm>
            <a:custGeom>
              <a:avLst/>
              <a:gdLst/>
              <a:ahLst/>
              <a:cxnLst/>
              <a:rect l="l" t="t" r="r" b="b"/>
              <a:pathLst>
                <a:path w="6304" h="6304" extrusionOk="0">
                  <a:moveTo>
                    <a:pt x="3152" y="1"/>
                  </a:moveTo>
                  <a:cubicBezTo>
                    <a:pt x="1411" y="1"/>
                    <a:pt x="0" y="1412"/>
                    <a:pt x="0" y="3152"/>
                  </a:cubicBezTo>
                  <a:cubicBezTo>
                    <a:pt x="0" y="4893"/>
                    <a:pt x="1411" y="6304"/>
                    <a:pt x="3152" y="6304"/>
                  </a:cubicBezTo>
                  <a:cubicBezTo>
                    <a:pt x="4892" y="6304"/>
                    <a:pt x="6303" y="4893"/>
                    <a:pt x="6303" y="3152"/>
                  </a:cubicBezTo>
                  <a:cubicBezTo>
                    <a:pt x="6303" y="1412"/>
                    <a:pt x="4892" y="1"/>
                    <a:pt x="3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68"/>
            <p:cNvSpPr/>
            <p:nvPr/>
          </p:nvSpPr>
          <p:spPr>
            <a:xfrm>
              <a:off x="9906345" y="4192004"/>
              <a:ext cx="309740" cy="309740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0" y="1"/>
                  </a:moveTo>
                  <a:lnTo>
                    <a:pt x="0" y="8938"/>
                  </a:lnTo>
                  <a:cubicBezTo>
                    <a:pt x="0" y="9925"/>
                    <a:pt x="801" y="10726"/>
                    <a:pt x="1788" y="10726"/>
                  </a:cubicBezTo>
                  <a:lnTo>
                    <a:pt x="10725" y="10726"/>
                  </a:lnTo>
                  <a:lnTo>
                    <a:pt x="107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68"/>
            <p:cNvSpPr/>
            <p:nvPr/>
          </p:nvSpPr>
          <p:spPr>
            <a:xfrm>
              <a:off x="9596663" y="4192004"/>
              <a:ext cx="309740" cy="309740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0" y="1"/>
                  </a:moveTo>
                  <a:lnTo>
                    <a:pt x="0" y="10726"/>
                  </a:lnTo>
                  <a:lnTo>
                    <a:pt x="8937" y="10726"/>
                  </a:lnTo>
                  <a:cubicBezTo>
                    <a:pt x="9924" y="10726"/>
                    <a:pt x="10725" y="9925"/>
                    <a:pt x="10725" y="8938"/>
                  </a:cubicBezTo>
                  <a:lnTo>
                    <a:pt x="107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68"/>
            <p:cNvSpPr/>
            <p:nvPr/>
          </p:nvSpPr>
          <p:spPr>
            <a:xfrm>
              <a:off x="9900599" y="4186286"/>
              <a:ext cx="321204" cy="321204"/>
            </a:xfrm>
            <a:custGeom>
              <a:avLst/>
              <a:gdLst/>
              <a:ahLst/>
              <a:cxnLst/>
              <a:rect l="l" t="t" r="r" b="b"/>
              <a:pathLst>
                <a:path w="11123" h="11123" extrusionOk="0">
                  <a:moveTo>
                    <a:pt x="10726" y="397"/>
                  </a:moveTo>
                  <a:lnTo>
                    <a:pt x="10726" y="10724"/>
                  </a:lnTo>
                  <a:lnTo>
                    <a:pt x="399" y="10724"/>
                  </a:lnTo>
                  <a:lnTo>
                    <a:pt x="399" y="397"/>
                  </a:lnTo>
                  <a:close/>
                  <a:moveTo>
                    <a:pt x="0" y="0"/>
                  </a:moveTo>
                  <a:lnTo>
                    <a:pt x="0" y="11122"/>
                  </a:lnTo>
                  <a:lnTo>
                    <a:pt x="11123" y="11122"/>
                  </a:lnTo>
                  <a:lnTo>
                    <a:pt x="11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68"/>
            <p:cNvSpPr/>
            <p:nvPr/>
          </p:nvSpPr>
          <p:spPr>
            <a:xfrm>
              <a:off x="9900599" y="4495968"/>
              <a:ext cx="321204" cy="321233"/>
            </a:xfrm>
            <a:custGeom>
              <a:avLst/>
              <a:gdLst/>
              <a:ahLst/>
              <a:cxnLst/>
              <a:rect l="l" t="t" r="r" b="b"/>
              <a:pathLst>
                <a:path w="11123" h="11124" extrusionOk="0">
                  <a:moveTo>
                    <a:pt x="10726" y="398"/>
                  </a:moveTo>
                  <a:lnTo>
                    <a:pt x="10726" y="10725"/>
                  </a:lnTo>
                  <a:lnTo>
                    <a:pt x="399" y="10725"/>
                  </a:lnTo>
                  <a:lnTo>
                    <a:pt x="399" y="398"/>
                  </a:lnTo>
                  <a:close/>
                  <a:moveTo>
                    <a:pt x="0" y="0"/>
                  </a:moveTo>
                  <a:lnTo>
                    <a:pt x="0" y="11124"/>
                  </a:lnTo>
                  <a:lnTo>
                    <a:pt x="11123" y="11124"/>
                  </a:lnTo>
                  <a:lnTo>
                    <a:pt x="11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68"/>
            <p:cNvSpPr/>
            <p:nvPr/>
          </p:nvSpPr>
          <p:spPr>
            <a:xfrm>
              <a:off x="10210310" y="4186286"/>
              <a:ext cx="321204" cy="321204"/>
            </a:xfrm>
            <a:custGeom>
              <a:avLst/>
              <a:gdLst/>
              <a:ahLst/>
              <a:cxnLst/>
              <a:rect l="l" t="t" r="r" b="b"/>
              <a:pathLst>
                <a:path w="11123" h="11123" extrusionOk="0">
                  <a:moveTo>
                    <a:pt x="10725" y="397"/>
                  </a:moveTo>
                  <a:lnTo>
                    <a:pt x="10725" y="10724"/>
                  </a:lnTo>
                  <a:lnTo>
                    <a:pt x="399" y="10724"/>
                  </a:lnTo>
                  <a:lnTo>
                    <a:pt x="399" y="397"/>
                  </a:lnTo>
                  <a:close/>
                  <a:moveTo>
                    <a:pt x="1" y="0"/>
                  </a:moveTo>
                  <a:lnTo>
                    <a:pt x="1" y="11122"/>
                  </a:lnTo>
                  <a:lnTo>
                    <a:pt x="11123" y="11122"/>
                  </a:lnTo>
                  <a:lnTo>
                    <a:pt x="11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68"/>
            <p:cNvSpPr/>
            <p:nvPr/>
          </p:nvSpPr>
          <p:spPr>
            <a:xfrm>
              <a:off x="9590916" y="4186286"/>
              <a:ext cx="321204" cy="321204"/>
            </a:xfrm>
            <a:custGeom>
              <a:avLst/>
              <a:gdLst/>
              <a:ahLst/>
              <a:cxnLst/>
              <a:rect l="l" t="t" r="r" b="b"/>
              <a:pathLst>
                <a:path w="11123" h="11123" extrusionOk="0">
                  <a:moveTo>
                    <a:pt x="10724" y="397"/>
                  </a:moveTo>
                  <a:lnTo>
                    <a:pt x="10724" y="10724"/>
                  </a:lnTo>
                  <a:lnTo>
                    <a:pt x="398" y="10724"/>
                  </a:lnTo>
                  <a:lnTo>
                    <a:pt x="398" y="397"/>
                  </a:lnTo>
                  <a:close/>
                  <a:moveTo>
                    <a:pt x="0" y="0"/>
                  </a:moveTo>
                  <a:lnTo>
                    <a:pt x="0" y="11122"/>
                  </a:lnTo>
                  <a:lnTo>
                    <a:pt x="11123" y="11122"/>
                  </a:lnTo>
                  <a:lnTo>
                    <a:pt x="11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87" name="Google Shape;4487;p68"/>
          <p:cNvSpPr/>
          <p:nvPr/>
        </p:nvSpPr>
        <p:spPr>
          <a:xfrm>
            <a:off x="2878502" y="1407750"/>
            <a:ext cx="312549" cy="312549"/>
          </a:xfrm>
          <a:custGeom>
            <a:avLst/>
            <a:gdLst/>
            <a:ahLst/>
            <a:cxnLst/>
            <a:rect l="l" t="t" r="r" b="b"/>
            <a:pathLst>
              <a:path w="16815" h="16815" extrusionOk="0">
                <a:moveTo>
                  <a:pt x="3504" y="0"/>
                </a:moveTo>
                <a:lnTo>
                  <a:pt x="0" y="3506"/>
                </a:lnTo>
                <a:lnTo>
                  <a:pt x="4903" y="8407"/>
                </a:lnTo>
                <a:lnTo>
                  <a:pt x="0" y="13309"/>
                </a:lnTo>
                <a:lnTo>
                  <a:pt x="3504" y="16814"/>
                </a:lnTo>
                <a:lnTo>
                  <a:pt x="8407" y="11912"/>
                </a:lnTo>
                <a:lnTo>
                  <a:pt x="13309" y="16814"/>
                </a:lnTo>
                <a:lnTo>
                  <a:pt x="16814" y="13309"/>
                </a:lnTo>
                <a:lnTo>
                  <a:pt x="11911" y="8407"/>
                </a:lnTo>
                <a:lnTo>
                  <a:pt x="16814" y="3506"/>
                </a:lnTo>
                <a:lnTo>
                  <a:pt x="13309" y="0"/>
                </a:lnTo>
                <a:lnTo>
                  <a:pt x="8407" y="4903"/>
                </a:lnTo>
                <a:lnTo>
                  <a:pt x="3504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8" name="Google Shape;4488;p68"/>
          <p:cNvSpPr/>
          <p:nvPr/>
        </p:nvSpPr>
        <p:spPr>
          <a:xfrm rot="1069685">
            <a:off x="1540039" y="1798130"/>
            <a:ext cx="271074" cy="271074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9" name="Google Shape;4489;p68"/>
          <p:cNvSpPr/>
          <p:nvPr/>
        </p:nvSpPr>
        <p:spPr>
          <a:xfrm rot="991083">
            <a:off x="8160902" y="4675744"/>
            <a:ext cx="160822" cy="160822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90" name="Google Shape;4490;p68"/>
          <p:cNvGrpSpPr/>
          <p:nvPr/>
        </p:nvGrpSpPr>
        <p:grpSpPr>
          <a:xfrm>
            <a:off x="3191059" y="2149567"/>
            <a:ext cx="968838" cy="1042108"/>
            <a:chOff x="3513684" y="3213192"/>
            <a:chExt cx="968838" cy="1042108"/>
          </a:xfrm>
        </p:grpSpPr>
        <p:grpSp>
          <p:nvGrpSpPr>
            <p:cNvPr id="4491" name="Google Shape;4491;p68"/>
            <p:cNvGrpSpPr/>
            <p:nvPr/>
          </p:nvGrpSpPr>
          <p:grpSpPr>
            <a:xfrm>
              <a:off x="3513684" y="3790415"/>
              <a:ext cx="161339" cy="161294"/>
              <a:chOff x="1778950" y="813300"/>
              <a:chExt cx="89350" cy="89325"/>
            </a:xfrm>
          </p:grpSpPr>
          <p:sp>
            <p:nvSpPr>
              <p:cNvPr id="4492" name="Google Shape;4492;p68"/>
              <p:cNvSpPr/>
              <p:nvPr/>
            </p:nvSpPr>
            <p:spPr>
              <a:xfrm>
                <a:off x="1783950" y="818275"/>
                <a:ext cx="79375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588" extrusionOk="0">
                    <a:moveTo>
                      <a:pt x="1587" y="1"/>
                    </a:moveTo>
                    <a:cubicBezTo>
                      <a:pt x="711" y="1"/>
                      <a:pt x="1" y="711"/>
                      <a:pt x="1" y="1587"/>
                    </a:cubicBezTo>
                    <a:lnTo>
                      <a:pt x="3175" y="1587"/>
                    </a:lnTo>
                    <a:cubicBezTo>
                      <a:pt x="3175" y="711"/>
                      <a:pt x="2464" y="1"/>
                      <a:pt x="15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3" name="Google Shape;4493;p68"/>
              <p:cNvSpPr/>
              <p:nvPr/>
            </p:nvSpPr>
            <p:spPr>
              <a:xfrm>
                <a:off x="1778950" y="813300"/>
                <a:ext cx="89350" cy="89325"/>
              </a:xfrm>
              <a:custGeom>
                <a:avLst/>
                <a:gdLst/>
                <a:ahLst/>
                <a:cxnLst/>
                <a:rect l="l" t="t" r="r" b="b"/>
                <a:pathLst>
                  <a:path w="3574" h="3573" extrusionOk="0">
                    <a:moveTo>
                      <a:pt x="1787" y="398"/>
                    </a:moveTo>
                    <a:cubicBezTo>
                      <a:pt x="2553" y="398"/>
                      <a:pt x="3176" y="1022"/>
                      <a:pt x="3176" y="1786"/>
                    </a:cubicBezTo>
                    <a:cubicBezTo>
                      <a:pt x="3176" y="2552"/>
                      <a:pt x="2553" y="3174"/>
                      <a:pt x="1787" y="3174"/>
                    </a:cubicBezTo>
                    <a:cubicBezTo>
                      <a:pt x="1022" y="3174"/>
                      <a:pt x="399" y="2552"/>
                      <a:pt x="399" y="1786"/>
                    </a:cubicBezTo>
                    <a:cubicBezTo>
                      <a:pt x="399" y="1022"/>
                      <a:pt x="1022" y="398"/>
                      <a:pt x="1787" y="398"/>
                    </a:cubicBezTo>
                    <a:close/>
                    <a:moveTo>
                      <a:pt x="1787" y="0"/>
                    </a:moveTo>
                    <a:cubicBezTo>
                      <a:pt x="803" y="0"/>
                      <a:pt x="1" y="802"/>
                      <a:pt x="1" y="1786"/>
                    </a:cubicBezTo>
                    <a:cubicBezTo>
                      <a:pt x="1" y="2772"/>
                      <a:pt x="803" y="3572"/>
                      <a:pt x="1787" y="3572"/>
                    </a:cubicBezTo>
                    <a:cubicBezTo>
                      <a:pt x="2772" y="3572"/>
                      <a:pt x="3573" y="2772"/>
                      <a:pt x="3573" y="1786"/>
                    </a:cubicBezTo>
                    <a:cubicBezTo>
                      <a:pt x="3573" y="802"/>
                      <a:pt x="2772" y="0"/>
                      <a:pt x="17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94" name="Google Shape;4494;p68"/>
            <p:cNvSpPr/>
            <p:nvPr/>
          </p:nvSpPr>
          <p:spPr>
            <a:xfrm>
              <a:off x="3917556" y="3790421"/>
              <a:ext cx="161249" cy="161294"/>
            </a:xfrm>
            <a:custGeom>
              <a:avLst/>
              <a:gdLst/>
              <a:ahLst/>
              <a:cxnLst/>
              <a:rect l="l" t="t" r="r" b="b"/>
              <a:pathLst>
                <a:path w="3572" h="3573" extrusionOk="0">
                  <a:moveTo>
                    <a:pt x="1785" y="398"/>
                  </a:moveTo>
                  <a:cubicBezTo>
                    <a:pt x="2551" y="398"/>
                    <a:pt x="3174" y="1022"/>
                    <a:pt x="3174" y="1786"/>
                  </a:cubicBezTo>
                  <a:cubicBezTo>
                    <a:pt x="3174" y="2552"/>
                    <a:pt x="2551" y="3174"/>
                    <a:pt x="1785" y="3174"/>
                  </a:cubicBezTo>
                  <a:cubicBezTo>
                    <a:pt x="1021" y="3174"/>
                    <a:pt x="397" y="2552"/>
                    <a:pt x="397" y="1786"/>
                  </a:cubicBezTo>
                  <a:cubicBezTo>
                    <a:pt x="397" y="1022"/>
                    <a:pt x="1021" y="398"/>
                    <a:pt x="1785" y="398"/>
                  </a:cubicBezTo>
                  <a:close/>
                  <a:moveTo>
                    <a:pt x="1785" y="0"/>
                  </a:moveTo>
                  <a:cubicBezTo>
                    <a:pt x="801" y="0"/>
                    <a:pt x="0" y="802"/>
                    <a:pt x="0" y="1786"/>
                  </a:cubicBezTo>
                  <a:cubicBezTo>
                    <a:pt x="0" y="2772"/>
                    <a:pt x="801" y="3572"/>
                    <a:pt x="1785" y="3572"/>
                  </a:cubicBezTo>
                  <a:cubicBezTo>
                    <a:pt x="2771" y="3572"/>
                    <a:pt x="3571" y="2772"/>
                    <a:pt x="3571" y="1786"/>
                  </a:cubicBezTo>
                  <a:cubicBezTo>
                    <a:pt x="3571" y="802"/>
                    <a:pt x="2771" y="0"/>
                    <a:pt x="1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68"/>
            <p:cNvSpPr/>
            <p:nvPr/>
          </p:nvSpPr>
          <p:spPr>
            <a:xfrm>
              <a:off x="4330257" y="3799404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0" y="1"/>
                    <a:pt x="0" y="711"/>
                    <a:pt x="0" y="1587"/>
                  </a:cubicBezTo>
                  <a:cubicBezTo>
                    <a:pt x="0" y="2464"/>
                    <a:pt x="710" y="3175"/>
                    <a:pt x="1587" y="3175"/>
                  </a:cubicBezTo>
                  <a:cubicBezTo>
                    <a:pt x="2464" y="3175"/>
                    <a:pt x="3174" y="2464"/>
                    <a:pt x="3174" y="1587"/>
                  </a:cubicBezTo>
                  <a:cubicBezTo>
                    <a:pt x="3174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68"/>
            <p:cNvSpPr/>
            <p:nvPr/>
          </p:nvSpPr>
          <p:spPr>
            <a:xfrm>
              <a:off x="3522777" y="4102943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1" y="1"/>
                    <a:pt x="1" y="711"/>
                    <a:pt x="1" y="1588"/>
                  </a:cubicBezTo>
                  <a:cubicBezTo>
                    <a:pt x="1" y="2464"/>
                    <a:pt x="711" y="3175"/>
                    <a:pt x="1587" y="3175"/>
                  </a:cubicBezTo>
                  <a:cubicBezTo>
                    <a:pt x="2464" y="3175"/>
                    <a:pt x="3175" y="2464"/>
                    <a:pt x="3175" y="1588"/>
                  </a:cubicBezTo>
                  <a:cubicBezTo>
                    <a:pt x="3175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68"/>
            <p:cNvSpPr/>
            <p:nvPr/>
          </p:nvSpPr>
          <p:spPr>
            <a:xfrm>
              <a:off x="3926494" y="4102943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1" y="1"/>
                    <a:pt x="1" y="711"/>
                    <a:pt x="1" y="1588"/>
                  </a:cubicBezTo>
                  <a:cubicBezTo>
                    <a:pt x="1" y="2464"/>
                    <a:pt x="711" y="3175"/>
                    <a:pt x="1587" y="3175"/>
                  </a:cubicBezTo>
                  <a:cubicBezTo>
                    <a:pt x="2464" y="3175"/>
                    <a:pt x="3175" y="2464"/>
                    <a:pt x="3175" y="1588"/>
                  </a:cubicBezTo>
                  <a:cubicBezTo>
                    <a:pt x="3175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68"/>
            <p:cNvSpPr/>
            <p:nvPr/>
          </p:nvSpPr>
          <p:spPr>
            <a:xfrm>
              <a:off x="4321273" y="4093960"/>
              <a:ext cx="161249" cy="161339"/>
            </a:xfrm>
            <a:custGeom>
              <a:avLst/>
              <a:gdLst/>
              <a:ahLst/>
              <a:cxnLst/>
              <a:rect l="l" t="t" r="r" b="b"/>
              <a:pathLst>
                <a:path w="3572" h="3574" extrusionOk="0">
                  <a:moveTo>
                    <a:pt x="1787" y="399"/>
                  </a:moveTo>
                  <a:cubicBezTo>
                    <a:pt x="2551" y="399"/>
                    <a:pt x="3174" y="1021"/>
                    <a:pt x="3174" y="1787"/>
                  </a:cubicBezTo>
                  <a:cubicBezTo>
                    <a:pt x="3174" y="2553"/>
                    <a:pt x="2551" y="3175"/>
                    <a:pt x="1787" y="3175"/>
                  </a:cubicBezTo>
                  <a:cubicBezTo>
                    <a:pt x="1021" y="3175"/>
                    <a:pt x="398" y="2553"/>
                    <a:pt x="398" y="1787"/>
                  </a:cubicBezTo>
                  <a:cubicBezTo>
                    <a:pt x="398" y="1021"/>
                    <a:pt x="1021" y="399"/>
                    <a:pt x="1787" y="399"/>
                  </a:cubicBezTo>
                  <a:close/>
                  <a:moveTo>
                    <a:pt x="1787" y="1"/>
                  </a:moveTo>
                  <a:cubicBezTo>
                    <a:pt x="801" y="1"/>
                    <a:pt x="0" y="802"/>
                    <a:pt x="0" y="1787"/>
                  </a:cubicBezTo>
                  <a:cubicBezTo>
                    <a:pt x="0" y="2771"/>
                    <a:pt x="801" y="3573"/>
                    <a:pt x="1787" y="3573"/>
                  </a:cubicBezTo>
                  <a:cubicBezTo>
                    <a:pt x="2771" y="3573"/>
                    <a:pt x="3572" y="2771"/>
                    <a:pt x="3572" y="1787"/>
                  </a:cubicBezTo>
                  <a:cubicBezTo>
                    <a:pt x="3572" y="802"/>
                    <a:pt x="2771" y="1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68"/>
            <p:cNvSpPr/>
            <p:nvPr/>
          </p:nvSpPr>
          <p:spPr>
            <a:xfrm>
              <a:off x="4330257" y="3213192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0" y="1"/>
                    <a:pt x="0" y="711"/>
                    <a:pt x="0" y="1587"/>
                  </a:cubicBezTo>
                  <a:cubicBezTo>
                    <a:pt x="0" y="2464"/>
                    <a:pt x="710" y="3175"/>
                    <a:pt x="1587" y="3175"/>
                  </a:cubicBezTo>
                  <a:cubicBezTo>
                    <a:pt x="2464" y="3175"/>
                    <a:pt x="3174" y="2464"/>
                    <a:pt x="3174" y="1587"/>
                  </a:cubicBezTo>
                  <a:cubicBezTo>
                    <a:pt x="3174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68"/>
            <p:cNvSpPr/>
            <p:nvPr/>
          </p:nvSpPr>
          <p:spPr>
            <a:xfrm>
              <a:off x="3926494" y="3516731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1" y="1"/>
                    <a:pt x="1" y="711"/>
                    <a:pt x="1" y="1588"/>
                  </a:cubicBezTo>
                  <a:cubicBezTo>
                    <a:pt x="1" y="2464"/>
                    <a:pt x="711" y="3175"/>
                    <a:pt x="1587" y="3175"/>
                  </a:cubicBezTo>
                  <a:cubicBezTo>
                    <a:pt x="2464" y="3175"/>
                    <a:pt x="3175" y="2464"/>
                    <a:pt x="3175" y="1588"/>
                  </a:cubicBezTo>
                  <a:cubicBezTo>
                    <a:pt x="3175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68"/>
            <p:cNvSpPr/>
            <p:nvPr/>
          </p:nvSpPr>
          <p:spPr>
            <a:xfrm>
              <a:off x="4321273" y="3507747"/>
              <a:ext cx="161249" cy="161339"/>
            </a:xfrm>
            <a:custGeom>
              <a:avLst/>
              <a:gdLst/>
              <a:ahLst/>
              <a:cxnLst/>
              <a:rect l="l" t="t" r="r" b="b"/>
              <a:pathLst>
                <a:path w="3572" h="3574" extrusionOk="0">
                  <a:moveTo>
                    <a:pt x="1787" y="399"/>
                  </a:moveTo>
                  <a:cubicBezTo>
                    <a:pt x="2551" y="399"/>
                    <a:pt x="3174" y="1021"/>
                    <a:pt x="3174" y="1787"/>
                  </a:cubicBezTo>
                  <a:cubicBezTo>
                    <a:pt x="3174" y="2553"/>
                    <a:pt x="2551" y="3175"/>
                    <a:pt x="1787" y="3175"/>
                  </a:cubicBezTo>
                  <a:cubicBezTo>
                    <a:pt x="1021" y="3175"/>
                    <a:pt x="398" y="2553"/>
                    <a:pt x="398" y="1787"/>
                  </a:cubicBezTo>
                  <a:cubicBezTo>
                    <a:pt x="398" y="1021"/>
                    <a:pt x="1021" y="399"/>
                    <a:pt x="1787" y="399"/>
                  </a:cubicBezTo>
                  <a:close/>
                  <a:moveTo>
                    <a:pt x="1787" y="1"/>
                  </a:moveTo>
                  <a:cubicBezTo>
                    <a:pt x="801" y="1"/>
                    <a:pt x="0" y="802"/>
                    <a:pt x="0" y="1787"/>
                  </a:cubicBezTo>
                  <a:cubicBezTo>
                    <a:pt x="0" y="2771"/>
                    <a:pt x="801" y="3573"/>
                    <a:pt x="1787" y="3573"/>
                  </a:cubicBezTo>
                  <a:cubicBezTo>
                    <a:pt x="2771" y="3573"/>
                    <a:pt x="3572" y="2771"/>
                    <a:pt x="3572" y="1787"/>
                  </a:cubicBezTo>
                  <a:cubicBezTo>
                    <a:pt x="3572" y="802"/>
                    <a:pt x="2771" y="1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2" name="Google Shape;4502;p68"/>
          <p:cNvGrpSpPr/>
          <p:nvPr/>
        </p:nvGrpSpPr>
        <p:grpSpPr>
          <a:xfrm>
            <a:off x="7172509" y="1160967"/>
            <a:ext cx="968838" cy="1042108"/>
            <a:chOff x="3513684" y="3213192"/>
            <a:chExt cx="968838" cy="1042108"/>
          </a:xfrm>
        </p:grpSpPr>
        <p:grpSp>
          <p:nvGrpSpPr>
            <p:cNvPr id="4503" name="Google Shape;4503;p68"/>
            <p:cNvGrpSpPr/>
            <p:nvPr/>
          </p:nvGrpSpPr>
          <p:grpSpPr>
            <a:xfrm>
              <a:off x="3513684" y="3790415"/>
              <a:ext cx="161339" cy="161294"/>
              <a:chOff x="1778950" y="813300"/>
              <a:chExt cx="89350" cy="89325"/>
            </a:xfrm>
          </p:grpSpPr>
          <p:sp>
            <p:nvSpPr>
              <p:cNvPr id="4504" name="Google Shape;4504;p68"/>
              <p:cNvSpPr/>
              <p:nvPr/>
            </p:nvSpPr>
            <p:spPr>
              <a:xfrm>
                <a:off x="1783950" y="818275"/>
                <a:ext cx="79375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588" extrusionOk="0">
                    <a:moveTo>
                      <a:pt x="1587" y="1"/>
                    </a:moveTo>
                    <a:cubicBezTo>
                      <a:pt x="711" y="1"/>
                      <a:pt x="1" y="711"/>
                      <a:pt x="1" y="1587"/>
                    </a:cubicBezTo>
                    <a:lnTo>
                      <a:pt x="3175" y="1587"/>
                    </a:lnTo>
                    <a:cubicBezTo>
                      <a:pt x="3175" y="711"/>
                      <a:pt x="2464" y="1"/>
                      <a:pt x="15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5" name="Google Shape;4505;p68"/>
              <p:cNvSpPr/>
              <p:nvPr/>
            </p:nvSpPr>
            <p:spPr>
              <a:xfrm>
                <a:off x="1778950" y="813300"/>
                <a:ext cx="89350" cy="89325"/>
              </a:xfrm>
              <a:custGeom>
                <a:avLst/>
                <a:gdLst/>
                <a:ahLst/>
                <a:cxnLst/>
                <a:rect l="l" t="t" r="r" b="b"/>
                <a:pathLst>
                  <a:path w="3574" h="3573" extrusionOk="0">
                    <a:moveTo>
                      <a:pt x="1787" y="398"/>
                    </a:moveTo>
                    <a:cubicBezTo>
                      <a:pt x="2553" y="398"/>
                      <a:pt x="3176" y="1022"/>
                      <a:pt x="3176" y="1786"/>
                    </a:cubicBezTo>
                    <a:cubicBezTo>
                      <a:pt x="3176" y="2552"/>
                      <a:pt x="2553" y="3174"/>
                      <a:pt x="1787" y="3174"/>
                    </a:cubicBezTo>
                    <a:cubicBezTo>
                      <a:pt x="1022" y="3174"/>
                      <a:pt x="399" y="2552"/>
                      <a:pt x="399" y="1786"/>
                    </a:cubicBezTo>
                    <a:cubicBezTo>
                      <a:pt x="399" y="1022"/>
                      <a:pt x="1022" y="398"/>
                      <a:pt x="1787" y="398"/>
                    </a:cubicBezTo>
                    <a:close/>
                    <a:moveTo>
                      <a:pt x="1787" y="0"/>
                    </a:moveTo>
                    <a:cubicBezTo>
                      <a:pt x="803" y="0"/>
                      <a:pt x="1" y="802"/>
                      <a:pt x="1" y="1786"/>
                    </a:cubicBezTo>
                    <a:cubicBezTo>
                      <a:pt x="1" y="2772"/>
                      <a:pt x="803" y="3572"/>
                      <a:pt x="1787" y="3572"/>
                    </a:cubicBezTo>
                    <a:cubicBezTo>
                      <a:pt x="2772" y="3572"/>
                      <a:pt x="3573" y="2772"/>
                      <a:pt x="3573" y="1786"/>
                    </a:cubicBezTo>
                    <a:cubicBezTo>
                      <a:pt x="3573" y="802"/>
                      <a:pt x="2772" y="0"/>
                      <a:pt x="17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06" name="Google Shape;4506;p68"/>
            <p:cNvSpPr/>
            <p:nvPr/>
          </p:nvSpPr>
          <p:spPr>
            <a:xfrm>
              <a:off x="3917556" y="3790421"/>
              <a:ext cx="161249" cy="161294"/>
            </a:xfrm>
            <a:custGeom>
              <a:avLst/>
              <a:gdLst/>
              <a:ahLst/>
              <a:cxnLst/>
              <a:rect l="l" t="t" r="r" b="b"/>
              <a:pathLst>
                <a:path w="3572" h="3573" extrusionOk="0">
                  <a:moveTo>
                    <a:pt x="1785" y="398"/>
                  </a:moveTo>
                  <a:cubicBezTo>
                    <a:pt x="2551" y="398"/>
                    <a:pt x="3174" y="1022"/>
                    <a:pt x="3174" y="1786"/>
                  </a:cubicBezTo>
                  <a:cubicBezTo>
                    <a:pt x="3174" y="2552"/>
                    <a:pt x="2551" y="3174"/>
                    <a:pt x="1785" y="3174"/>
                  </a:cubicBezTo>
                  <a:cubicBezTo>
                    <a:pt x="1021" y="3174"/>
                    <a:pt x="397" y="2552"/>
                    <a:pt x="397" y="1786"/>
                  </a:cubicBezTo>
                  <a:cubicBezTo>
                    <a:pt x="397" y="1022"/>
                    <a:pt x="1021" y="398"/>
                    <a:pt x="1785" y="398"/>
                  </a:cubicBezTo>
                  <a:close/>
                  <a:moveTo>
                    <a:pt x="1785" y="0"/>
                  </a:moveTo>
                  <a:cubicBezTo>
                    <a:pt x="801" y="0"/>
                    <a:pt x="0" y="802"/>
                    <a:pt x="0" y="1786"/>
                  </a:cubicBezTo>
                  <a:cubicBezTo>
                    <a:pt x="0" y="2772"/>
                    <a:pt x="801" y="3572"/>
                    <a:pt x="1785" y="3572"/>
                  </a:cubicBezTo>
                  <a:cubicBezTo>
                    <a:pt x="2771" y="3572"/>
                    <a:pt x="3571" y="2772"/>
                    <a:pt x="3571" y="1786"/>
                  </a:cubicBezTo>
                  <a:cubicBezTo>
                    <a:pt x="3571" y="802"/>
                    <a:pt x="2771" y="0"/>
                    <a:pt x="1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68"/>
            <p:cNvSpPr/>
            <p:nvPr/>
          </p:nvSpPr>
          <p:spPr>
            <a:xfrm>
              <a:off x="4330257" y="3799404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0" y="1"/>
                    <a:pt x="0" y="711"/>
                    <a:pt x="0" y="1587"/>
                  </a:cubicBezTo>
                  <a:cubicBezTo>
                    <a:pt x="0" y="2464"/>
                    <a:pt x="710" y="3175"/>
                    <a:pt x="1587" y="3175"/>
                  </a:cubicBezTo>
                  <a:cubicBezTo>
                    <a:pt x="2464" y="3175"/>
                    <a:pt x="3174" y="2464"/>
                    <a:pt x="3174" y="1587"/>
                  </a:cubicBezTo>
                  <a:cubicBezTo>
                    <a:pt x="3174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68"/>
            <p:cNvSpPr/>
            <p:nvPr/>
          </p:nvSpPr>
          <p:spPr>
            <a:xfrm>
              <a:off x="3522777" y="4102943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1" y="1"/>
                    <a:pt x="1" y="711"/>
                    <a:pt x="1" y="1588"/>
                  </a:cubicBezTo>
                  <a:cubicBezTo>
                    <a:pt x="1" y="2464"/>
                    <a:pt x="711" y="3175"/>
                    <a:pt x="1587" y="3175"/>
                  </a:cubicBezTo>
                  <a:cubicBezTo>
                    <a:pt x="2464" y="3175"/>
                    <a:pt x="3175" y="2464"/>
                    <a:pt x="3175" y="1588"/>
                  </a:cubicBezTo>
                  <a:cubicBezTo>
                    <a:pt x="3175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68"/>
            <p:cNvSpPr/>
            <p:nvPr/>
          </p:nvSpPr>
          <p:spPr>
            <a:xfrm>
              <a:off x="3926494" y="4102943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1" y="1"/>
                    <a:pt x="1" y="711"/>
                    <a:pt x="1" y="1588"/>
                  </a:cubicBezTo>
                  <a:cubicBezTo>
                    <a:pt x="1" y="2464"/>
                    <a:pt x="711" y="3175"/>
                    <a:pt x="1587" y="3175"/>
                  </a:cubicBezTo>
                  <a:cubicBezTo>
                    <a:pt x="2464" y="3175"/>
                    <a:pt x="3175" y="2464"/>
                    <a:pt x="3175" y="1588"/>
                  </a:cubicBezTo>
                  <a:cubicBezTo>
                    <a:pt x="3175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68"/>
            <p:cNvSpPr/>
            <p:nvPr/>
          </p:nvSpPr>
          <p:spPr>
            <a:xfrm>
              <a:off x="4321273" y="4093960"/>
              <a:ext cx="161249" cy="161339"/>
            </a:xfrm>
            <a:custGeom>
              <a:avLst/>
              <a:gdLst/>
              <a:ahLst/>
              <a:cxnLst/>
              <a:rect l="l" t="t" r="r" b="b"/>
              <a:pathLst>
                <a:path w="3572" h="3574" extrusionOk="0">
                  <a:moveTo>
                    <a:pt x="1787" y="399"/>
                  </a:moveTo>
                  <a:cubicBezTo>
                    <a:pt x="2551" y="399"/>
                    <a:pt x="3174" y="1021"/>
                    <a:pt x="3174" y="1787"/>
                  </a:cubicBezTo>
                  <a:cubicBezTo>
                    <a:pt x="3174" y="2553"/>
                    <a:pt x="2551" y="3175"/>
                    <a:pt x="1787" y="3175"/>
                  </a:cubicBezTo>
                  <a:cubicBezTo>
                    <a:pt x="1021" y="3175"/>
                    <a:pt x="398" y="2553"/>
                    <a:pt x="398" y="1787"/>
                  </a:cubicBezTo>
                  <a:cubicBezTo>
                    <a:pt x="398" y="1021"/>
                    <a:pt x="1021" y="399"/>
                    <a:pt x="1787" y="399"/>
                  </a:cubicBezTo>
                  <a:close/>
                  <a:moveTo>
                    <a:pt x="1787" y="1"/>
                  </a:moveTo>
                  <a:cubicBezTo>
                    <a:pt x="801" y="1"/>
                    <a:pt x="0" y="802"/>
                    <a:pt x="0" y="1787"/>
                  </a:cubicBezTo>
                  <a:cubicBezTo>
                    <a:pt x="0" y="2771"/>
                    <a:pt x="801" y="3573"/>
                    <a:pt x="1787" y="3573"/>
                  </a:cubicBezTo>
                  <a:cubicBezTo>
                    <a:pt x="2771" y="3573"/>
                    <a:pt x="3572" y="2771"/>
                    <a:pt x="3572" y="1787"/>
                  </a:cubicBezTo>
                  <a:cubicBezTo>
                    <a:pt x="3572" y="802"/>
                    <a:pt x="2771" y="1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68"/>
            <p:cNvSpPr/>
            <p:nvPr/>
          </p:nvSpPr>
          <p:spPr>
            <a:xfrm>
              <a:off x="4330257" y="3213192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0" y="1"/>
                    <a:pt x="0" y="711"/>
                    <a:pt x="0" y="1587"/>
                  </a:cubicBezTo>
                  <a:cubicBezTo>
                    <a:pt x="0" y="2464"/>
                    <a:pt x="710" y="3175"/>
                    <a:pt x="1587" y="3175"/>
                  </a:cubicBezTo>
                  <a:cubicBezTo>
                    <a:pt x="2464" y="3175"/>
                    <a:pt x="3174" y="2464"/>
                    <a:pt x="3174" y="1587"/>
                  </a:cubicBezTo>
                  <a:cubicBezTo>
                    <a:pt x="3174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68"/>
            <p:cNvSpPr/>
            <p:nvPr/>
          </p:nvSpPr>
          <p:spPr>
            <a:xfrm>
              <a:off x="3926494" y="3516731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1" y="1"/>
                    <a:pt x="1" y="711"/>
                    <a:pt x="1" y="1588"/>
                  </a:cubicBezTo>
                  <a:cubicBezTo>
                    <a:pt x="1" y="2464"/>
                    <a:pt x="711" y="3175"/>
                    <a:pt x="1587" y="3175"/>
                  </a:cubicBezTo>
                  <a:cubicBezTo>
                    <a:pt x="2464" y="3175"/>
                    <a:pt x="3175" y="2464"/>
                    <a:pt x="3175" y="1588"/>
                  </a:cubicBezTo>
                  <a:cubicBezTo>
                    <a:pt x="3175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68"/>
            <p:cNvSpPr/>
            <p:nvPr/>
          </p:nvSpPr>
          <p:spPr>
            <a:xfrm>
              <a:off x="4321273" y="3507747"/>
              <a:ext cx="161249" cy="161339"/>
            </a:xfrm>
            <a:custGeom>
              <a:avLst/>
              <a:gdLst/>
              <a:ahLst/>
              <a:cxnLst/>
              <a:rect l="l" t="t" r="r" b="b"/>
              <a:pathLst>
                <a:path w="3572" h="3574" extrusionOk="0">
                  <a:moveTo>
                    <a:pt x="1787" y="399"/>
                  </a:moveTo>
                  <a:cubicBezTo>
                    <a:pt x="2551" y="399"/>
                    <a:pt x="3174" y="1021"/>
                    <a:pt x="3174" y="1787"/>
                  </a:cubicBezTo>
                  <a:cubicBezTo>
                    <a:pt x="3174" y="2553"/>
                    <a:pt x="2551" y="3175"/>
                    <a:pt x="1787" y="3175"/>
                  </a:cubicBezTo>
                  <a:cubicBezTo>
                    <a:pt x="1021" y="3175"/>
                    <a:pt x="398" y="2553"/>
                    <a:pt x="398" y="1787"/>
                  </a:cubicBezTo>
                  <a:cubicBezTo>
                    <a:pt x="398" y="1021"/>
                    <a:pt x="1021" y="399"/>
                    <a:pt x="1787" y="399"/>
                  </a:cubicBezTo>
                  <a:close/>
                  <a:moveTo>
                    <a:pt x="1787" y="1"/>
                  </a:moveTo>
                  <a:cubicBezTo>
                    <a:pt x="801" y="1"/>
                    <a:pt x="0" y="802"/>
                    <a:pt x="0" y="1787"/>
                  </a:cubicBezTo>
                  <a:cubicBezTo>
                    <a:pt x="0" y="2771"/>
                    <a:pt x="801" y="3573"/>
                    <a:pt x="1787" y="3573"/>
                  </a:cubicBezTo>
                  <a:cubicBezTo>
                    <a:pt x="2771" y="3573"/>
                    <a:pt x="3572" y="2771"/>
                    <a:pt x="3572" y="1787"/>
                  </a:cubicBezTo>
                  <a:cubicBezTo>
                    <a:pt x="3572" y="802"/>
                    <a:pt x="2771" y="1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773;p40">
            <a:extLst>
              <a:ext uri="{FF2B5EF4-FFF2-40B4-BE49-F238E27FC236}">
                <a16:creationId xmlns:a16="http://schemas.microsoft.com/office/drawing/2014/main" id="{6B575DB4-3A14-EA04-BAE3-81A5C76754AD}"/>
              </a:ext>
            </a:extLst>
          </p:cNvPr>
          <p:cNvSpPr txBox="1"/>
          <p:nvPr/>
        </p:nvSpPr>
        <p:spPr>
          <a:xfrm>
            <a:off x="4572000" y="408401"/>
            <a:ext cx="246608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#</a:t>
            </a:r>
            <a:r>
              <a:rPr lang="en" sz="1000" dirty="0" err="1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lophocdaonguoc</a:t>
            </a:r>
            <a:endParaRPr sz="1000" dirty="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9482140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667 -0.01266 C 0.01962 -0.01513 0.01875 -0.01513 0.01788 -0.01482 " pathEditMode="relative" ptsTypes="AAA">
                                      <p:cBhvr>
                                        <p:cTn id="6" dur="2000" fill="hold"/>
                                        <p:tgtEl>
                                          <p:spTgt spid="44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667 -0.01266 C 0.01962 -0.01513 0.01875 -0.01513 0.01788 -0.01482 " pathEditMode="relative" ptsTypes="AAA">
                                      <p:cBhvr>
                                        <p:cTn id="8" dur="20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667 -0.01266 C 0.01962 -0.01513 0.01875 -0.01513 0.01788 -0.01482 " pathEditMode="relative" ptsTypes="AAA">
                                      <p:cBhvr>
                                        <p:cTn id="10" dur="2000" fill="hold"/>
                                        <p:tgtEl>
                                          <p:spTgt spid="44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667 -0.01266 C 0.01962 -0.01513 0.01875 -0.01513 0.01788 -0.01482 " pathEditMode="relative" ptsTypes="AAA">
                                      <p:cBhvr>
                                        <p:cTn id="12" dur="2000" fill="hold"/>
                                        <p:tgtEl>
                                          <p:spTgt spid="44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667 -0.01266 C 0.01962 -0.01513 0.01875 -0.01513 0.01788 -0.01482 " pathEditMode="relative" ptsTypes="AAA">
                                      <p:cBhvr>
                                        <p:cTn id="14" dur="2000" fill="hold"/>
                                        <p:tgtEl>
                                          <p:spTgt spid="44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667 -0.01266 C 0.01962 -0.01513 0.01875 -0.01513 0.01788 -0.01482 " pathEditMode="relative" ptsTypes="AAA">
                                      <p:cBhvr>
                                        <p:cTn id="16" dur="2000" fill="hold"/>
                                        <p:tgtEl>
                                          <p:spTgt spid="45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667 -0.01266 C 0.01962 -0.01513 0.01875 -0.01513 0.01788 -0.01482 " pathEditMode="relative" ptsTypes="AAA">
                                      <p:cBhvr>
                                        <p:cTn id="18" dur="2000" fill="hold"/>
                                        <p:tgtEl>
                                          <p:spTgt spid="44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667 -0.01266 C 0.01962 -0.01513 0.01875 -0.01513 0.01788 -0.01482 " pathEditMode="relative" ptsTypes="AAA">
                                      <p:cBhvr>
                                        <p:cTn id="20" dur="2000" fill="hold"/>
                                        <p:tgtEl>
                                          <p:spTgt spid="44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44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44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0" grpId="0"/>
      <p:bldP spid="4451" grpId="0" animBg="1"/>
      <p:bldP spid="4452" grpId="0" build="p"/>
      <p:bldP spid="4487" grpId="0" animBg="1"/>
      <p:bldP spid="4488" grpId="0" animBg="1"/>
      <p:bldP spid="448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9" name="Google Shape;5009;p74"/>
          <p:cNvSpPr txBox="1">
            <a:spLocks noGrp="1"/>
          </p:cNvSpPr>
          <p:nvPr>
            <p:ph type="ctrTitle"/>
          </p:nvPr>
        </p:nvSpPr>
        <p:spPr>
          <a:xfrm>
            <a:off x="460756" y="1664554"/>
            <a:ext cx="5773516" cy="11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CHÂN THÀNH CẢM ƠN </a:t>
            </a:r>
            <a:br>
              <a:rPr lang="en" sz="4000" dirty="0"/>
            </a:br>
            <a:r>
              <a:rPr lang="en" sz="4000" dirty="0"/>
              <a:t>QUÝ THẦY CÔ</a:t>
            </a:r>
            <a:endParaRPr sz="4000" dirty="0"/>
          </a:p>
        </p:txBody>
      </p:sp>
      <p:grpSp>
        <p:nvGrpSpPr>
          <p:cNvPr id="5011" name="Google Shape;5011;p74"/>
          <p:cNvGrpSpPr/>
          <p:nvPr/>
        </p:nvGrpSpPr>
        <p:grpSpPr>
          <a:xfrm>
            <a:off x="6689641" y="4060304"/>
            <a:ext cx="671833" cy="565501"/>
            <a:chOff x="1743325" y="1842325"/>
            <a:chExt cx="908250" cy="764500"/>
          </a:xfrm>
        </p:grpSpPr>
        <p:sp>
          <p:nvSpPr>
            <p:cNvPr id="5012" name="Google Shape;5012;p74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74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74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74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6" name="Google Shape;5016;p74"/>
          <p:cNvGrpSpPr/>
          <p:nvPr/>
        </p:nvGrpSpPr>
        <p:grpSpPr>
          <a:xfrm>
            <a:off x="7605775" y="3938313"/>
            <a:ext cx="612000" cy="809475"/>
            <a:chOff x="1624275" y="796950"/>
            <a:chExt cx="612000" cy="809475"/>
          </a:xfrm>
        </p:grpSpPr>
        <p:sp>
          <p:nvSpPr>
            <p:cNvPr id="5017" name="Google Shape;5017;p74"/>
            <p:cNvSpPr/>
            <p:nvPr/>
          </p:nvSpPr>
          <p:spPr>
            <a:xfrm>
              <a:off x="1629350" y="802025"/>
              <a:ext cx="601850" cy="799325"/>
            </a:xfrm>
            <a:custGeom>
              <a:avLst/>
              <a:gdLst/>
              <a:ahLst/>
              <a:cxnLst/>
              <a:rect l="l" t="t" r="r" b="b"/>
              <a:pathLst>
                <a:path w="24074" h="31973" extrusionOk="0">
                  <a:moveTo>
                    <a:pt x="0" y="0"/>
                  </a:moveTo>
                  <a:lnTo>
                    <a:pt x="0" y="31973"/>
                  </a:lnTo>
                  <a:lnTo>
                    <a:pt x="24073" y="31973"/>
                  </a:lnTo>
                  <a:lnTo>
                    <a:pt x="24073" y="5787"/>
                  </a:lnTo>
                  <a:lnTo>
                    <a:pt x="186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74"/>
            <p:cNvSpPr/>
            <p:nvPr/>
          </p:nvSpPr>
          <p:spPr>
            <a:xfrm>
              <a:off x="1624275" y="796950"/>
              <a:ext cx="612000" cy="809475"/>
            </a:xfrm>
            <a:custGeom>
              <a:avLst/>
              <a:gdLst/>
              <a:ahLst/>
              <a:cxnLst/>
              <a:rect l="l" t="t" r="r" b="b"/>
              <a:pathLst>
                <a:path w="24480" h="32379" extrusionOk="0">
                  <a:moveTo>
                    <a:pt x="18776" y="406"/>
                  </a:moveTo>
                  <a:lnTo>
                    <a:pt x="24073" y="6070"/>
                  </a:lnTo>
                  <a:lnTo>
                    <a:pt x="24073" y="31973"/>
                  </a:lnTo>
                  <a:lnTo>
                    <a:pt x="406" y="31973"/>
                  </a:lnTo>
                  <a:lnTo>
                    <a:pt x="406" y="406"/>
                  </a:lnTo>
                  <a:close/>
                  <a:moveTo>
                    <a:pt x="0" y="0"/>
                  </a:moveTo>
                  <a:lnTo>
                    <a:pt x="0" y="32379"/>
                  </a:lnTo>
                  <a:lnTo>
                    <a:pt x="24480" y="32379"/>
                  </a:lnTo>
                  <a:lnTo>
                    <a:pt x="24480" y="5909"/>
                  </a:lnTo>
                  <a:lnTo>
                    <a:pt x="189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74"/>
            <p:cNvSpPr/>
            <p:nvPr/>
          </p:nvSpPr>
          <p:spPr>
            <a:xfrm>
              <a:off x="2091050" y="799375"/>
              <a:ext cx="143275" cy="157375"/>
            </a:xfrm>
            <a:custGeom>
              <a:avLst/>
              <a:gdLst/>
              <a:ahLst/>
              <a:cxnLst/>
              <a:rect l="l" t="t" r="r" b="b"/>
              <a:pathLst>
                <a:path w="5731" h="6295" extrusionOk="0">
                  <a:moveTo>
                    <a:pt x="0" y="1"/>
                  </a:moveTo>
                  <a:lnTo>
                    <a:pt x="0" y="6295"/>
                  </a:lnTo>
                  <a:lnTo>
                    <a:pt x="5731" y="6295"/>
                  </a:lnTo>
                  <a:lnTo>
                    <a:pt x="5731" y="5889"/>
                  </a:lnTo>
                  <a:lnTo>
                    <a:pt x="407" y="5889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74"/>
            <p:cNvSpPr/>
            <p:nvPr/>
          </p:nvSpPr>
          <p:spPr>
            <a:xfrm>
              <a:off x="1721775" y="11307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74"/>
            <p:cNvSpPr/>
            <p:nvPr/>
          </p:nvSpPr>
          <p:spPr>
            <a:xfrm>
              <a:off x="1721775" y="12173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74"/>
            <p:cNvSpPr/>
            <p:nvPr/>
          </p:nvSpPr>
          <p:spPr>
            <a:xfrm>
              <a:off x="1721775" y="13038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1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74"/>
            <p:cNvSpPr/>
            <p:nvPr/>
          </p:nvSpPr>
          <p:spPr>
            <a:xfrm>
              <a:off x="1721775" y="13904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8"/>
                  </a:lnTo>
                  <a:lnTo>
                    <a:pt x="16678" y="408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4" name="Google Shape;5024;p74"/>
          <p:cNvGrpSpPr/>
          <p:nvPr/>
        </p:nvGrpSpPr>
        <p:grpSpPr>
          <a:xfrm>
            <a:off x="8836582" y="611870"/>
            <a:ext cx="271078" cy="271078"/>
            <a:chOff x="5451007" y="1227270"/>
            <a:chExt cx="271078" cy="271078"/>
          </a:xfrm>
        </p:grpSpPr>
        <p:sp>
          <p:nvSpPr>
            <p:cNvPr id="5025" name="Google Shape;5025;p74"/>
            <p:cNvSpPr/>
            <p:nvPr/>
          </p:nvSpPr>
          <p:spPr>
            <a:xfrm>
              <a:off x="5460653" y="1236971"/>
              <a:ext cx="251731" cy="251786"/>
            </a:xfrm>
            <a:custGeom>
              <a:avLst/>
              <a:gdLst/>
              <a:ahLst/>
              <a:cxnLst/>
              <a:rect l="l" t="t" r="r" b="b"/>
              <a:pathLst>
                <a:path w="4593" h="4594" extrusionOk="0">
                  <a:moveTo>
                    <a:pt x="2297" y="1"/>
                  </a:moveTo>
                  <a:lnTo>
                    <a:pt x="0" y="2297"/>
                  </a:lnTo>
                  <a:lnTo>
                    <a:pt x="2297" y="4594"/>
                  </a:lnTo>
                  <a:lnTo>
                    <a:pt x="4592" y="2297"/>
                  </a:lnTo>
                  <a:lnTo>
                    <a:pt x="22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74"/>
            <p:cNvSpPr/>
            <p:nvPr/>
          </p:nvSpPr>
          <p:spPr>
            <a:xfrm>
              <a:off x="5451007" y="1227270"/>
              <a:ext cx="271078" cy="271078"/>
            </a:xfrm>
            <a:custGeom>
              <a:avLst/>
              <a:gdLst/>
              <a:ahLst/>
              <a:cxnLst/>
              <a:rect l="l" t="t" r="r" b="b"/>
              <a:pathLst>
                <a:path w="4946" h="4946" extrusionOk="0">
                  <a:moveTo>
                    <a:pt x="2473" y="353"/>
                  </a:moveTo>
                  <a:lnTo>
                    <a:pt x="4593" y="2473"/>
                  </a:lnTo>
                  <a:lnTo>
                    <a:pt x="2473" y="4593"/>
                  </a:lnTo>
                  <a:lnTo>
                    <a:pt x="353" y="2473"/>
                  </a:lnTo>
                  <a:lnTo>
                    <a:pt x="2473" y="353"/>
                  </a:lnTo>
                  <a:close/>
                  <a:moveTo>
                    <a:pt x="2473" y="0"/>
                  </a:moveTo>
                  <a:lnTo>
                    <a:pt x="1" y="2473"/>
                  </a:lnTo>
                  <a:lnTo>
                    <a:pt x="2473" y="4945"/>
                  </a:lnTo>
                  <a:lnTo>
                    <a:pt x="4946" y="2473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7" name="Google Shape;5027;p74"/>
          <p:cNvGrpSpPr/>
          <p:nvPr/>
        </p:nvGrpSpPr>
        <p:grpSpPr>
          <a:xfrm>
            <a:off x="187843" y="1902143"/>
            <a:ext cx="243784" cy="243016"/>
            <a:chOff x="5694731" y="1902593"/>
            <a:chExt cx="243784" cy="243016"/>
          </a:xfrm>
        </p:grpSpPr>
        <p:sp>
          <p:nvSpPr>
            <p:cNvPr id="5028" name="Google Shape;5028;p74"/>
            <p:cNvSpPr/>
            <p:nvPr/>
          </p:nvSpPr>
          <p:spPr>
            <a:xfrm>
              <a:off x="5702185" y="1909334"/>
              <a:ext cx="229424" cy="229479"/>
            </a:xfrm>
            <a:custGeom>
              <a:avLst/>
              <a:gdLst/>
              <a:ahLst/>
              <a:cxnLst/>
              <a:rect l="l" t="t" r="r" b="b"/>
              <a:pathLst>
                <a:path w="4186" h="4187" extrusionOk="0">
                  <a:moveTo>
                    <a:pt x="2092" y="1"/>
                  </a:moveTo>
                  <a:lnTo>
                    <a:pt x="0" y="2094"/>
                  </a:lnTo>
                  <a:lnTo>
                    <a:pt x="2092" y="4187"/>
                  </a:lnTo>
                  <a:lnTo>
                    <a:pt x="4186" y="2094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74"/>
            <p:cNvSpPr/>
            <p:nvPr/>
          </p:nvSpPr>
          <p:spPr>
            <a:xfrm>
              <a:off x="5694731" y="1902593"/>
              <a:ext cx="243784" cy="243016"/>
            </a:xfrm>
            <a:custGeom>
              <a:avLst/>
              <a:gdLst/>
              <a:ahLst/>
              <a:cxnLst/>
              <a:rect l="l" t="t" r="r" b="b"/>
              <a:pathLst>
                <a:path w="4448" h="4434" extrusionOk="0">
                  <a:moveTo>
                    <a:pt x="2229" y="299"/>
                  </a:moveTo>
                  <a:lnTo>
                    <a:pt x="4146" y="2216"/>
                  </a:lnTo>
                  <a:lnTo>
                    <a:pt x="2229" y="4133"/>
                  </a:lnTo>
                  <a:lnTo>
                    <a:pt x="314" y="2216"/>
                  </a:lnTo>
                  <a:lnTo>
                    <a:pt x="2229" y="299"/>
                  </a:lnTo>
                  <a:close/>
                  <a:moveTo>
                    <a:pt x="2230" y="1"/>
                  </a:moveTo>
                  <a:cubicBezTo>
                    <a:pt x="2198" y="1"/>
                    <a:pt x="2166" y="12"/>
                    <a:pt x="2142" y="36"/>
                  </a:cubicBezTo>
                  <a:lnTo>
                    <a:pt x="49" y="2128"/>
                  </a:lnTo>
                  <a:cubicBezTo>
                    <a:pt x="0" y="2177"/>
                    <a:pt x="0" y="2256"/>
                    <a:pt x="49" y="2304"/>
                  </a:cubicBezTo>
                  <a:lnTo>
                    <a:pt x="2142" y="4397"/>
                  </a:lnTo>
                  <a:cubicBezTo>
                    <a:pt x="2166" y="4420"/>
                    <a:pt x="2197" y="4434"/>
                    <a:pt x="2229" y="4434"/>
                  </a:cubicBezTo>
                  <a:cubicBezTo>
                    <a:pt x="2263" y="4434"/>
                    <a:pt x="2294" y="4421"/>
                    <a:pt x="2318" y="4397"/>
                  </a:cubicBezTo>
                  <a:lnTo>
                    <a:pt x="4411" y="2304"/>
                  </a:lnTo>
                  <a:cubicBezTo>
                    <a:pt x="4434" y="2281"/>
                    <a:pt x="4447" y="2249"/>
                    <a:pt x="4447" y="2216"/>
                  </a:cubicBezTo>
                  <a:cubicBezTo>
                    <a:pt x="4447" y="2183"/>
                    <a:pt x="4434" y="2151"/>
                    <a:pt x="4411" y="2128"/>
                  </a:cubicBezTo>
                  <a:lnTo>
                    <a:pt x="2318" y="36"/>
                  </a:lnTo>
                  <a:cubicBezTo>
                    <a:pt x="2294" y="12"/>
                    <a:pt x="2262" y="1"/>
                    <a:pt x="2230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0" name="Google Shape;5030;p74"/>
          <p:cNvGrpSpPr/>
          <p:nvPr/>
        </p:nvGrpSpPr>
        <p:grpSpPr>
          <a:xfrm>
            <a:off x="8687970" y="4646150"/>
            <a:ext cx="244441" cy="243126"/>
            <a:chOff x="3581895" y="2117762"/>
            <a:chExt cx="244441" cy="243126"/>
          </a:xfrm>
        </p:grpSpPr>
        <p:sp>
          <p:nvSpPr>
            <p:cNvPr id="5031" name="Google Shape;5031;p74"/>
            <p:cNvSpPr/>
            <p:nvPr/>
          </p:nvSpPr>
          <p:spPr>
            <a:xfrm>
              <a:off x="3589349" y="2124613"/>
              <a:ext cx="229479" cy="229424"/>
            </a:xfrm>
            <a:custGeom>
              <a:avLst/>
              <a:gdLst/>
              <a:ahLst/>
              <a:cxnLst/>
              <a:rect l="l" t="t" r="r" b="b"/>
              <a:pathLst>
                <a:path w="4187" h="4186" extrusionOk="0">
                  <a:moveTo>
                    <a:pt x="2093" y="0"/>
                  </a:moveTo>
                  <a:lnTo>
                    <a:pt x="1" y="2093"/>
                  </a:lnTo>
                  <a:lnTo>
                    <a:pt x="2093" y="4186"/>
                  </a:lnTo>
                  <a:lnTo>
                    <a:pt x="4186" y="2093"/>
                  </a:lnTo>
                  <a:lnTo>
                    <a:pt x="20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74"/>
            <p:cNvSpPr/>
            <p:nvPr/>
          </p:nvSpPr>
          <p:spPr>
            <a:xfrm>
              <a:off x="3581895" y="2117762"/>
              <a:ext cx="244441" cy="243126"/>
            </a:xfrm>
            <a:custGeom>
              <a:avLst/>
              <a:gdLst/>
              <a:ahLst/>
              <a:cxnLst/>
              <a:rect l="l" t="t" r="r" b="b"/>
              <a:pathLst>
                <a:path w="4460" h="4436" extrusionOk="0">
                  <a:moveTo>
                    <a:pt x="2230" y="301"/>
                  </a:moveTo>
                  <a:lnTo>
                    <a:pt x="4147" y="2218"/>
                  </a:lnTo>
                  <a:lnTo>
                    <a:pt x="2230" y="4134"/>
                  </a:lnTo>
                  <a:lnTo>
                    <a:pt x="313" y="2218"/>
                  </a:lnTo>
                  <a:lnTo>
                    <a:pt x="2230" y="301"/>
                  </a:lnTo>
                  <a:close/>
                  <a:moveTo>
                    <a:pt x="2230" y="0"/>
                  </a:moveTo>
                  <a:cubicBezTo>
                    <a:pt x="2198" y="0"/>
                    <a:pt x="2166" y="12"/>
                    <a:pt x="2142" y="36"/>
                  </a:cubicBezTo>
                  <a:lnTo>
                    <a:pt x="50" y="2129"/>
                  </a:lnTo>
                  <a:cubicBezTo>
                    <a:pt x="1" y="2178"/>
                    <a:pt x="1" y="2257"/>
                    <a:pt x="50" y="2306"/>
                  </a:cubicBezTo>
                  <a:lnTo>
                    <a:pt x="2142" y="4398"/>
                  </a:lnTo>
                  <a:cubicBezTo>
                    <a:pt x="2166" y="4423"/>
                    <a:pt x="2198" y="4435"/>
                    <a:pt x="2230" y="4435"/>
                  </a:cubicBezTo>
                  <a:cubicBezTo>
                    <a:pt x="2262" y="4435"/>
                    <a:pt x="2294" y="4423"/>
                    <a:pt x="2318" y="4398"/>
                  </a:cubicBezTo>
                  <a:lnTo>
                    <a:pt x="4412" y="2306"/>
                  </a:lnTo>
                  <a:cubicBezTo>
                    <a:pt x="4460" y="2257"/>
                    <a:pt x="4460" y="2178"/>
                    <a:pt x="4412" y="2129"/>
                  </a:cubicBezTo>
                  <a:lnTo>
                    <a:pt x="2318" y="36"/>
                  </a:lnTo>
                  <a:cubicBezTo>
                    <a:pt x="2294" y="12"/>
                    <a:pt x="2262" y="0"/>
                    <a:pt x="22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4" name="Google Shape;5034;p74"/>
          <p:cNvGrpSpPr/>
          <p:nvPr/>
        </p:nvGrpSpPr>
        <p:grpSpPr>
          <a:xfrm>
            <a:off x="5773516" y="4060304"/>
            <a:ext cx="671833" cy="565501"/>
            <a:chOff x="1743325" y="1842325"/>
            <a:chExt cx="908250" cy="764500"/>
          </a:xfrm>
        </p:grpSpPr>
        <p:sp>
          <p:nvSpPr>
            <p:cNvPr id="5035" name="Google Shape;5035;p74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74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74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74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9" name="Google Shape;5039;p74"/>
          <p:cNvGrpSpPr/>
          <p:nvPr/>
        </p:nvGrpSpPr>
        <p:grpSpPr>
          <a:xfrm>
            <a:off x="4857391" y="4060304"/>
            <a:ext cx="671833" cy="565501"/>
            <a:chOff x="1743325" y="1842325"/>
            <a:chExt cx="908250" cy="764500"/>
          </a:xfrm>
        </p:grpSpPr>
        <p:sp>
          <p:nvSpPr>
            <p:cNvPr id="5040" name="Google Shape;5040;p74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74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74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74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44" name="Google Shape;5044;p74"/>
          <p:cNvSpPr/>
          <p:nvPr/>
        </p:nvSpPr>
        <p:spPr>
          <a:xfrm>
            <a:off x="1047775" y="4543377"/>
            <a:ext cx="914400" cy="914400"/>
          </a:xfrm>
          <a:prstGeom prst="donut">
            <a:avLst>
              <a:gd name="adj" fmla="val 25000"/>
            </a:avLst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5" name="Google Shape;5045;p74"/>
          <p:cNvSpPr/>
          <p:nvPr/>
        </p:nvSpPr>
        <p:spPr>
          <a:xfrm rot="2165748">
            <a:off x="948430" y="4838583"/>
            <a:ext cx="203796" cy="203796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6" name="Google Shape;5046;p74"/>
          <p:cNvSpPr/>
          <p:nvPr/>
        </p:nvSpPr>
        <p:spPr>
          <a:xfrm rot="516939">
            <a:off x="8546812" y="256974"/>
            <a:ext cx="312554" cy="312554"/>
          </a:xfrm>
          <a:custGeom>
            <a:avLst/>
            <a:gdLst/>
            <a:ahLst/>
            <a:cxnLst/>
            <a:rect l="l" t="t" r="r" b="b"/>
            <a:pathLst>
              <a:path w="18823" h="18823" extrusionOk="0">
                <a:moveTo>
                  <a:pt x="6934" y="1"/>
                </a:moveTo>
                <a:lnTo>
                  <a:pt x="6934" y="6933"/>
                </a:lnTo>
                <a:lnTo>
                  <a:pt x="1" y="6933"/>
                </a:lnTo>
                <a:lnTo>
                  <a:pt x="1" y="11890"/>
                </a:lnTo>
                <a:lnTo>
                  <a:pt x="6934" y="11890"/>
                </a:lnTo>
                <a:lnTo>
                  <a:pt x="6934" y="18823"/>
                </a:lnTo>
                <a:lnTo>
                  <a:pt x="11890" y="18823"/>
                </a:lnTo>
                <a:lnTo>
                  <a:pt x="11890" y="11890"/>
                </a:lnTo>
                <a:lnTo>
                  <a:pt x="18823" y="11890"/>
                </a:lnTo>
                <a:lnTo>
                  <a:pt x="18823" y="6933"/>
                </a:lnTo>
                <a:lnTo>
                  <a:pt x="11890" y="6933"/>
                </a:lnTo>
                <a:lnTo>
                  <a:pt x="11890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7" name="Google Shape;5047;p74"/>
          <p:cNvSpPr/>
          <p:nvPr/>
        </p:nvSpPr>
        <p:spPr>
          <a:xfrm>
            <a:off x="309602" y="256975"/>
            <a:ext cx="312549" cy="312549"/>
          </a:xfrm>
          <a:custGeom>
            <a:avLst/>
            <a:gdLst/>
            <a:ahLst/>
            <a:cxnLst/>
            <a:rect l="l" t="t" r="r" b="b"/>
            <a:pathLst>
              <a:path w="16815" h="16815" extrusionOk="0">
                <a:moveTo>
                  <a:pt x="3504" y="0"/>
                </a:moveTo>
                <a:lnTo>
                  <a:pt x="0" y="3506"/>
                </a:lnTo>
                <a:lnTo>
                  <a:pt x="4903" y="8407"/>
                </a:lnTo>
                <a:lnTo>
                  <a:pt x="0" y="13309"/>
                </a:lnTo>
                <a:lnTo>
                  <a:pt x="3504" y="16814"/>
                </a:lnTo>
                <a:lnTo>
                  <a:pt x="8407" y="11912"/>
                </a:lnTo>
                <a:lnTo>
                  <a:pt x="13309" y="16814"/>
                </a:lnTo>
                <a:lnTo>
                  <a:pt x="16814" y="13309"/>
                </a:lnTo>
                <a:lnTo>
                  <a:pt x="11911" y="8407"/>
                </a:lnTo>
                <a:lnTo>
                  <a:pt x="16814" y="3506"/>
                </a:lnTo>
                <a:lnTo>
                  <a:pt x="13309" y="0"/>
                </a:lnTo>
                <a:lnTo>
                  <a:pt x="8407" y="4903"/>
                </a:lnTo>
                <a:lnTo>
                  <a:pt x="3504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48" name="Google Shape;5048;p74"/>
          <p:cNvGrpSpPr/>
          <p:nvPr/>
        </p:nvGrpSpPr>
        <p:grpSpPr>
          <a:xfrm>
            <a:off x="5266740" y="445840"/>
            <a:ext cx="2241828" cy="419396"/>
            <a:chOff x="3667675" y="3227975"/>
            <a:chExt cx="1117450" cy="209050"/>
          </a:xfrm>
        </p:grpSpPr>
        <p:sp>
          <p:nvSpPr>
            <p:cNvPr id="5049" name="Google Shape;5049;p74"/>
            <p:cNvSpPr/>
            <p:nvPr/>
          </p:nvSpPr>
          <p:spPr>
            <a:xfrm>
              <a:off x="3677625" y="3238075"/>
              <a:ext cx="81550" cy="81525"/>
            </a:xfrm>
            <a:custGeom>
              <a:avLst/>
              <a:gdLst/>
              <a:ahLst/>
              <a:cxnLst/>
              <a:rect l="l" t="t" r="r" b="b"/>
              <a:pathLst>
                <a:path w="3262" h="3261" extrusionOk="0">
                  <a:moveTo>
                    <a:pt x="1630" y="0"/>
                  </a:moveTo>
                  <a:cubicBezTo>
                    <a:pt x="732" y="0"/>
                    <a:pt x="0" y="731"/>
                    <a:pt x="0" y="1630"/>
                  </a:cubicBezTo>
                  <a:cubicBezTo>
                    <a:pt x="0" y="2530"/>
                    <a:pt x="732" y="3260"/>
                    <a:pt x="1630" y="3260"/>
                  </a:cubicBezTo>
                  <a:cubicBezTo>
                    <a:pt x="2530" y="3260"/>
                    <a:pt x="3261" y="2530"/>
                    <a:pt x="3261" y="1630"/>
                  </a:cubicBezTo>
                  <a:cubicBezTo>
                    <a:pt x="3261" y="732"/>
                    <a:pt x="2530" y="0"/>
                    <a:pt x="1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74"/>
            <p:cNvSpPr/>
            <p:nvPr/>
          </p:nvSpPr>
          <p:spPr>
            <a:xfrm>
              <a:off x="3739475" y="3237975"/>
              <a:ext cx="973725" cy="189075"/>
            </a:xfrm>
            <a:custGeom>
              <a:avLst/>
              <a:gdLst/>
              <a:ahLst/>
              <a:cxnLst/>
              <a:rect l="l" t="t" r="r" b="b"/>
              <a:pathLst>
                <a:path w="38949" h="7563" extrusionOk="0">
                  <a:moveTo>
                    <a:pt x="12705" y="0"/>
                  </a:moveTo>
                  <a:cubicBezTo>
                    <a:pt x="10220" y="0"/>
                    <a:pt x="8959" y="1602"/>
                    <a:pt x="8038" y="2773"/>
                  </a:cubicBezTo>
                  <a:cubicBezTo>
                    <a:pt x="7226" y="3804"/>
                    <a:pt x="6798" y="4300"/>
                    <a:pt x="5936" y="4300"/>
                  </a:cubicBezTo>
                  <a:cubicBezTo>
                    <a:pt x="5074" y="4300"/>
                    <a:pt x="4645" y="3804"/>
                    <a:pt x="3834" y="2773"/>
                  </a:cubicBezTo>
                  <a:cubicBezTo>
                    <a:pt x="3108" y="1850"/>
                    <a:pt x="2169" y="660"/>
                    <a:pt x="587" y="197"/>
                  </a:cubicBezTo>
                  <a:lnTo>
                    <a:pt x="587" y="197"/>
                  </a:lnTo>
                  <a:cubicBezTo>
                    <a:pt x="956" y="564"/>
                    <a:pt x="1186" y="1073"/>
                    <a:pt x="1186" y="1634"/>
                  </a:cubicBezTo>
                  <a:cubicBezTo>
                    <a:pt x="1186" y="2452"/>
                    <a:pt x="699" y="3157"/>
                    <a:pt x="1" y="3478"/>
                  </a:cubicBezTo>
                  <a:cubicBezTo>
                    <a:pt x="406" y="3715"/>
                    <a:pt x="763" y="4149"/>
                    <a:pt x="1269" y="4791"/>
                  </a:cubicBezTo>
                  <a:cubicBezTo>
                    <a:pt x="2190" y="5962"/>
                    <a:pt x="3452" y="7563"/>
                    <a:pt x="5936" y="7563"/>
                  </a:cubicBezTo>
                  <a:cubicBezTo>
                    <a:pt x="8420" y="7563"/>
                    <a:pt x="9682" y="5962"/>
                    <a:pt x="10603" y="4791"/>
                  </a:cubicBezTo>
                  <a:cubicBezTo>
                    <a:pt x="11415" y="3760"/>
                    <a:pt x="11843" y="3264"/>
                    <a:pt x="12705" y="3264"/>
                  </a:cubicBezTo>
                  <a:cubicBezTo>
                    <a:pt x="13566" y="3264"/>
                    <a:pt x="13995" y="3760"/>
                    <a:pt x="14808" y="4791"/>
                  </a:cubicBezTo>
                  <a:cubicBezTo>
                    <a:pt x="15728" y="5962"/>
                    <a:pt x="16990" y="7563"/>
                    <a:pt x="19474" y="7563"/>
                  </a:cubicBezTo>
                  <a:cubicBezTo>
                    <a:pt x="21958" y="7563"/>
                    <a:pt x="23220" y="5962"/>
                    <a:pt x="24141" y="4791"/>
                  </a:cubicBezTo>
                  <a:cubicBezTo>
                    <a:pt x="24953" y="3760"/>
                    <a:pt x="25382" y="3264"/>
                    <a:pt x="26243" y="3264"/>
                  </a:cubicBezTo>
                  <a:cubicBezTo>
                    <a:pt x="27105" y="3264"/>
                    <a:pt x="27534" y="3760"/>
                    <a:pt x="28346" y="4791"/>
                  </a:cubicBezTo>
                  <a:cubicBezTo>
                    <a:pt x="29267" y="5962"/>
                    <a:pt x="30528" y="7563"/>
                    <a:pt x="33013" y="7563"/>
                  </a:cubicBezTo>
                  <a:cubicBezTo>
                    <a:pt x="35498" y="7563"/>
                    <a:pt x="36759" y="5962"/>
                    <a:pt x="37680" y="4791"/>
                  </a:cubicBezTo>
                  <a:cubicBezTo>
                    <a:pt x="38186" y="4149"/>
                    <a:pt x="38543" y="3715"/>
                    <a:pt x="38949" y="3478"/>
                  </a:cubicBezTo>
                  <a:cubicBezTo>
                    <a:pt x="38250" y="3157"/>
                    <a:pt x="37764" y="2451"/>
                    <a:pt x="37764" y="1632"/>
                  </a:cubicBezTo>
                  <a:cubicBezTo>
                    <a:pt x="37764" y="1073"/>
                    <a:pt x="37990" y="566"/>
                    <a:pt x="38357" y="199"/>
                  </a:cubicBezTo>
                  <a:lnTo>
                    <a:pt x="38357" y="199"/>
                  </a:lnTo>
                  <a:cubicBezTo>
                    <a:pt x="36778" y="662"/>
                    <a:pt x="35841" y="1851"/>
                    <a:pt x="35115" y="2773"/>
                  </a:cubicBezTo>
                  <a:cubicBezTo>
                    <a:pt x="34304" y="3804"/>
                    <a:pt x="33875" y="4300"/>
                    <a:pt x="33013" y="4300"/>
                  </a:cubicBezTo>
                  <a:cubicBezTo>
                    <a:pt x="32152" y="4300"/>
                    <a:pt x="31723" y="3804"/>
                    <a:pt x="30910" y="2773"/>
                  </a:cubicBezTo>
                  <a:cubicBezTo>
                    <a:pt x="29990" y="1602"/>
                    <a:pt x="28728" y="0"/>
                    <a:pt x="26243" y="0"/>
                  </a:cubicBezTo>
                  <a:cubicBezTo>
                    <a:pt x="23759" y="0"/>
                    <a:pt x="22498" y="1602"/>
                    <a:pt x="21576" y="2773"/>
                  </a:cubicBezTo>
                  <a:cubicBezTo>
                    <a:pt x="20765" y="3804"/>
                    <a:pt x="20336" y="4300"/>
                    <a:pt x="19474" y="4300"/>
                  </a:cubicBezTo>
                  <a:cubicBezTo>
                    <a:pt x="18612" y="4300"/>
                    <a:pt x="18183" y="3804"/>
                    <a:pt x="17372" y="2773"/>
                  </a:cubicBezTo>
                  <a:cubicBezTo>
                    <a:pt x="16450" y="1602"/>
                    <a:pt x="15190" y="0"/>
                    <a:pt x="127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74"/>
            <p:cNvSpPr/>
            <p:nvPr/>
          </p:nvSpPr>
          <p:spPr>
            <a:xfrm>
              <a:off x="4693475" y="3237950"/>
              <a:ext cx="81700" cy="81675"/>
            </a:xfrm>
            <a:custGeom>
              <a:avLst/>
              <a:gdLst/>
              <a:ahLst/>
              <a:cxnLst/>
              <a:rect l="l" t="t" r="r" b="b"/>
              <a:pathLst>
                <a:path w="3268" h="3267" extrusionOk="0">
                  <a:moveTo>
                    <a:pt x="1635" y="0"/>
                  </a:moveTo>
                  <a:cubicBezTo>
                    <a:pt x="1631" y="1"/>
                    <a:pt x="1627" y="1"/>
                    <a:pt x="1622" y="1"/>
                  </a:cubicBezTo>
                  <a:cubicBezTo>
                    <a:pt x="1615" y="1"/>
                    <a:pt x="1607" y="2"/>
                    <a:pt x="1600" y="2"/>
                  </a:cubicBezTo>
                  <a:cubicBezTo>
                    <a:pt x="715" y="20"/>
                    <a:pt x="1" y="744"/>
                    <a:pt x="1" y="1633"/>
                  </a:cubicBezTo>
                  <a:cubicBezTo>
                    <a:pt x="1" y="2534"/>
                    <a:pt x="733" y="3266"/>
                    <a:pt x="1634" y="3266"/>
                  </a:cubicBezTo>
                  <a:cubicBezTo>
                    <a:pt x="2534" y="3266"/>
                    <a:pt x="3267" y="2534"/>
                    <a:pt x="3267" y="1633"/>
                  </a:cubicBezTo>
                  <a:cubicBezTo>
                    <a:pt x="3267" y="733"/>
                    <a:pt x="2534" y="1"/>
                    <a:pt x="16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74"/>
            <p:cNvSpPr/>
            <p:nvPr/>
          </p:nvSpPr>
          <p:spPr>
            <a:xfrm>
              <a:off x="3718575" y="3319575"/>
              <a:ext cx="1015325" cy="117450"/>
            </a:xfrm>
            <a:custGeom>
              <a:avLst/>
              <a:gdLst/>
              <a:ahLst/>
              <a:cxnLst/>
              <a:rect l="l" t="t" r="r" b="b"/>
              <a:pathLst>
                <a:path w="40613" h="4698" extrusionOk="0">
                  <a:moveTo>
                    <a:pt x="13541" y="0"/>
                  </a:moveTo>
                  <a:cubicBezTo>
                    <a:pt x="12679" y="0"/>
                    <a:pt x="12250" y="496"/>
                    <a:pt x="11439" y="1527"/>
                  </a:cubicBezTo>
                  <a:cubicBezTo>
                    <a:pt x="10518" y="2698"/>
                    <a:pt x="9256" y="4299"/>
                    <a:pt x="6772" y="4299"/>
                  </a:cubicBezTo>
                  <a:cubicBezTo>
                    <a:pt x="4287" y="4299"/>
                    <a:pt x="3026" y="2698"/>
                    <a:pt x="2105" y="1527"/>
                  </a:cubicBezTo>
                  <a:cubicBezTo>
                    <a:pt x="1599" y="885"/>
                    <a:pt x="1242" y="451"/>
                    <a:pt x="837" y="214"/>
                  </a:cubicBezTo>
                  <a:cubicBezTo>
                    <a:pt x="582" y="331"/>
                    <a:pt x="298" y="397"/>
                    <a:pt x="1" y="399"/>
                  </a:cubicBezTo>
                  <a:lnTo>
                    <a:pt x="2" y="399"/>
                  </a:lnTo>
                  <a:cubicBezTo>
                    <a:pt x="626" y="399"/>
                    <a:pt x="927" y="675"/>
                    <a:pt x="1792" y="1774"/>
                  </a:cubicBezTo>
                  <a:cubicBezTo>
                    <a:pt x="2763" y="3008"/>
                    <a:pt x="4093" y="4697"/>
                    <a:pt x="6772" y="4697"/>
                  </a:cubicBezTo>
                  <a:cubicBezTo>
                    <a:pt x="9450" y="4697"/>
                    <a:pt x="10780" y="3008"/>
                    <a:pt x="11751" y="1774"/>
                  </a:cubicBezTo>
                  <a:cubicBezTo>
                    <a:pt x="12616" y="675"/>
                    <a:pt x="12917" y="399"/>
                    <a:pt x="13541" y="399"/>
                  </a:cubicBezTo>
                  <a:cubicBezTo>
                    <a:pt x="14164" y="399"/>
                    <a:pt x="14465" y="675"/>
                    <a:pt x="15330" y="1774"/>
                  </a:cubicBezTo>
                  <a:cubicBezTo>
                    <a:pt x="16302" y="3008"/>
                    <a:pt x="17633" y="4697"/>
                    <a:pt x="20310" y="4697"/>
                  </a:cubicBezTo>
                  <a:cubicBezTo>
                    <a:pt x="22988" y="4697"/>
                    <a:pt x="24318" y="3008"/>
                    <a:pt x="25290" y="1774"/>
                  </a:cubicBezTo>
                  <a:cubicBezTo>
                    <a:pt x="26154" y="675"/>
                    <a:pt x="26456" y="399"/>
                    <a:pt x="27079" y="399"/>
                  </a:cubicBezTo>
                  <a:cubicBezTo>
                    <a:pt x="27702" y="399"/>
                    <a:pt x="28004" y="675"/>
                    <a:pt x="28870" y="1774"/>
                  </a:cubicBezTo>
                  <a:cubicBezTo>
                    <a:pt x="29840" y="3008"/>
                    <a:pt x="31171" y="4697"/>
                    <a:pt x="33849" y="4697"/>
                  </a:cubicBezTo>
                  <a:cubicBezTo>
                    <a:pt x="36527" y="4697"/>
                    <a:pt x="37857" y="3008"/>
                    <a:pt x="38829" y="1774"/>
                  </a:cubicBezTo>
                  <a:cubicBezTo>
                    <a:pt x="39691" y="679"/>
                    <a:pt x="39993" y="401"/>
                    <a:pt x="40613" y="399"/>
                  </a:cubicBezTo>
                  <a:cubicBezTo>
                    <a:pt x="40318" y="396"/>
                    <a:pt x="40037" y="331"/>
                    <a:pt x="39785" y="214"/>
                  </a:cubicBezTo>
                  <a:cubicBezTo>
                    <a:pt x="39379" y="451"/>
                    <a:pt x="39022" y="885"/>
                    <a:pt x="38516" y="1527"/>
                  </a:cubicBezTo>
                  <a:cubicBezTo>
                    <a:pt x="37595" y="2698"/>
                    <a:pt x="36334" y="4299"/>
                    <a:pt x="33849" y="4299"/>
                  </a:cubicBezTo>
                  <a:cubicBezTo>
                    <a:pt x="31364" y="4299"/>
                    <a:pt x="30103" y="2698"/>
                    <a:pt x="29182" y="1527"/>
                  </a:cubicBezTo>
                  <a:cubicBezTo>
                    <a:pt x="28369" y="496"/>
                    <a:pt x="27941" y="0"/>
                    <a:pt x="27079" y="0"/>
                  </a:cubicBezTo>
                  <a:cubicBezTo>
                    <a:pt x="26217" y="0"/>
                    <a:pt x="25789" y="496"/>
                    <a:pt x="24977" y="1527"/>
                  </a:cubicBezTo>
                  <a:cubicBezTo>
                    <a:pt x="24056" y="2698"/>
                    <a:pt x="22794" y="4299"/>
                    <a:pt x="20310" y="4299"/>
                  </a:cubicBezTo>
                  <a:cubicBezTo>
                    <a:pt x="17826" y="4299"/>
                    <a:pt x="16564" y="2698"/>
                    <a:pt x="15643" y="1527"/>
                  </a:cubicBezTo>
                  <a:cubicBezTo>
                    <a:pt x="14831" y="496"/>
                    <a:pt x="14402" y="0"/>
                    <a:pt x="13541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74"/>
            <p:cNvSpPr/>
            <p:nvPr/>
          </p:nvSpPr>
          <p:spPr>
            <a:xfrm>
              <a:off x="4733450" y="3237950"/>
              <a:ext cx="900" cy="75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35" y="0"/>
                  </a:moveTo>
                  <a:cubicBezTo>
                    <a:pt x="25" y="0"/>
                    <a:pt x="15" y="2"/>
                    <a:pt x="5" y="2"/>
                  </a:cubicBezTo>
                  <a:lnTo>
                    <a:pt x="5" y="2"/>
                  </a:lnTo>
                  <a:cubicBezTo>
                    <a:pt x="11" y="2"/>
                    <a:pt x="17" y="1"/>
                    <a:pt x="23" y="1"/>
                  </a:cubicBezTo>
                  <a:cubicBezTo>
                    <a:pt x="28" y="1"/>
                    <a:pt x="32" y="0"/>
                    <a:pt x="36" y="0"/>
                  </a:cubicBezTo>
                  <a:close/>
                  <a:moveTo>
                    <a:pt x="5" y="2"/>
                  </a:moveTo>
                  <a:cubicBezTo>
                    <a:pt x="4" y="2"/>
                    <a:pt x="2" y="2"/>
                    <a:pt x="1" y="2"/>
                  </a:cubicBezTo>
                  <a:cubicBezTo>
                    <a:pt x="2" y="2"/>
                    <a:pt x="4" y="2"/>
                    <a:pt x="5" y="2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74"/>
            <p:cNvSpPr/>
            <p:nvPr/>
          </p:nvSpPr>
          <p:spPr>
            <a:xfrm>
              <a:off x="3717575" y="3228025"/>
              <a:ext cx="1013950" cy="117450"/>
            </a:xfrm>
            <a:custGeom>
              <a:avLst/>
              <a:gdLst/>
              <a:ahLst/>
              <a:cxnLst/>
              <a:rect l="l" t="t" r="r" b="b"/>
              <a:pathLst>
                <a:path w="40558" h="4698" extrusionOk="0">
                  <a:moveTo>
                    <a:pt x="42" y="1"/>
                  </a:moveTo>
                  <a:cubicBezTo>
                    <a:pt x="28" y="1"/>
                    <a:pt x="14" y="2"/>
                    <a:pt x="1" y="5"/>
                  </a:cubicBezTo>
                  <a:cubicBezTo>
                    <a:pt x="11" y="5"/>
                    <a:pt x="22" y="4"/>
                    <a:pt x="32" y="4"/>
                  </a:cubicBezTo>
                  <a:cubicBezTo>
                    <a:pt x="590" y="4"/>
                    <a:pt x="1095" y="230"/>
                    <a:pt x="1462" y="595"/>
                  </a:cubicBezTo>
                  <a:cubicBezTo>
                    <a:pt x="3045" y="1058"/>
                    <a:pt x="3984" y="2248"/>
                    <a:pt x="4710" y="3171"/>
                  </a:cubicBezTo>
                  <a:cubicBezTo>
                    <a:pt x="5521" y="4202"/>
                    <a:pt x="5950" y="4698"/>
                    <a:pt x="6812" y="4698"/>
                  </a:cubicBezTo>
                  <a:cubicBezTo>
                    <a:pt x="7674" y="4698"/>
                    <a:pt x="8102" y="4202"/>
                    <a:pt x="8914" y="3171"/>
                  </a:cubicBezTo>
                  <a:cubicBezTo>
                    <a:pt x="9835" y="2000"/>
                    <a:pt x="11096" y="398"/>
                    <a:pt x="13581" y="398"/>
                  </a:cubicBezTo>
                  <a:cubicBezTo>
                    <a:pt x="16065" y="398"/>
                    <a:pt x="17326" y="2000"/>
                    <a:pt x="18248" y="3171"/>
                  </a:cubicBezTo>
                  <a:cubicBezTo>
                    <a:pt x="19059" y="4202"/>
                    <a:pt x="19488" y="4698"/>
                    <a:pt x="20350" y="4698"/>
                  </a:cubicBezTo>
                  <a:cubicBezTo>
                    <a:pt x="21212" y="4698"/>
                    <a:pt x="21641" y="4202"/>
                    <a:pt x="22452" y="3171"/>
                  </a:cubicBezTo>
                  <a:cubicBezTo>
                    <a:pt x="23374" y="2000"/>
                    <a:pt x="24634" y="398"/>
                    <a:pt x="27119" y="398"/>
                  </a:cubicBezTo>
                  <a:cubicBezTo>
                    <a:pt x="29604" y="398"/>
                    <a:pt x="30866" y="2000"/>
                    <a:pt x="31786" y="3171"/>
                  </a:cubicBezTo>
                  <a:cubicBezTo>
                    <a:pt x="32599" y="4202"/>
                    <a:pt x="33026" y="4698"/>
                    <a:pt x="33889" y="4698"/>
                  </a:cubicBezTo>
                  <a:cubicBezTo>
                    <a:pt x="34751" y="4698"/>
                    <a:pt x="35180" y="4202"/>
                    <a:pt x="35991" y="3171"/>
                  </a:cubicBezTo>
                  <a:cubicBezTo>
                    <a:pt x="36717" y="2249"/>
                    <a:pt x="37654" y="1061"/>
                    <a:pt x="39233" y="597"/>
                  </a:cubicBezTo>
                  <a:cubicBezTo>
                    <a:pt x="39576" y="253"/>
                    <a:pt x="40041" y="31"/>
                    <a:pt x="40557" y="3"/>
                  </a:cubicBezTo>
                  <a:lnTo>
                    <a:pt x="40557" y="3"/>
                  </a:lnTo>
                  <a:cubicBezTo>
                    <a:pt x="37947" y="46"/>
                    <a:pt x="36638" y="1706"/>
                    <a:pt x="35679" y="2924"/>
                  </a:cubicBezTo>
                  <a:cubicBezTo>
                    <a:pt x="34814" y="4023"/>
                    <a:pt x="34513" y="4299"/>
                    <a:pt x="33889" y="4299"/>
                  </a:cubicBezTo>
                  <a:cubicBezTo>
                    <a:pt x="33265" y="4299"/>
                    <a:pt x="32964" y="4023"/>
                    <a:pt x="32099" y="2924"/>
                  </a:cubicBezTo>
                  <a:cubicBezTo>
                    <a:pt x="31128" y="1690"/>
                    <a:pt x="29797" y="1"/>
                    <a:pt x="27119" y="1"/>
                  </a:cubicBezTo>
                  <a:cubicBezTo>
                    <a:pt x="24441" y="1"/>
                    <a:pt x="23112" y="1690"/>
                    <a:pt x="22140" y="2924"/>
                  </a:cubicBezTo>
                  <a:cubicBezTo>
                    <a:pt x="21275" y="4023"/>
                    <a:pt x="20974" y="4299"/>
                    <a:pt x="20350" y="4299"/>
                  </a:cubicBezTo>
                  <a:cubicBezTo>
                    <a:pt x="19726" y="4299"/>
                    <a:pt x="19426" y="4023"/>
                    <a:pt x="18560" y="2924"/>
                  </a:cubicBezTo>
                  <a:cubicBezTo>
                    <a:pt x="17589" y="1690"/>
                    <a:pt x="16258" y="1"/>
                    <a:pt x="13581" y="1"/>
                  </a:cubicBezTo>
                  <a:cubicBezTo>
                    <a:pt x="10903" y="1"/>
                    <a:pt x="9572" y="1690"/>
                    <a:pt x="8601" y="2924"/>
                  </a:cubicBezTo>
                  <a:cubicBezTo>
                    <a:pt x="7736" y="4023"/>
                    <a:pt x="7435" y="4299"/>
                    <a:pt x="6812" y="4299"/>
                  </a:cubicBezTo>
                  <a:cubicBezTo>
                    <a:pt x="6188" y="4299"/>
                    <a:pt x="5887" y="4023"/>
                    <a:pt x="5022" y="2924"/>
                  </a:cubicBezTo>
                  <a:cubicBezTo>
                    <a:pt x="4051" y="1690"/>
                    <a:pt x="2720" y="1"/>
                    <a:pt x="4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74"/>
            <p:cNvSpPr/>
            <p:nvPr/>
          </p:nvSpPr>
          <p:spPr>
            <a:xfrm>
              <a:off x="4683525" y="3227975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4064" h="4064" extrusionOk="0">
                  <a:moveTo>
                    <a:pt x="2033" y="399"/>
                  </a:moveTo>
                  <a:cubicBezTo>
                    <a:pt x="2933" y="400"/>
                    <a:pt x="3665" y="1132"/>
                    <a:pt x="3665" y="2032"/>
                  </a:cubicBezTo>
                  <a:cubicBezTo>
                    <a:pt x="3665" y="2933"/>
                    <a:pt x="2932" y="3665"/>
                    <a:pt x="2032" y="3665"/>
                  </a:cubicBezTo>
                  <a:cubicBezTo>
                    <a:pt x="1131" y="3665"/>
                    <a:pt x="399" y="2933"/>
                    <a:pt x="399" y="2032"/>
                  </a:cubicBezTo>
                  <a:cubicBezTo>
                    <a:pt x="399" y="1143"/>
                    <a:pt x="1113" y="419"/>
                    <a:pt x="1998" y="401"/>
                  </a:cubicBezTo>
                  <a:cubicBezTo>
                    <a:pt x="2010" y="400"/>
                    <a:pt x="2020" y="399"/>
                    <a:pt x="2032" y="399"/>
                  </a:cubicBezTo>
                  <a:close/>
                  <a:moveTo>
                    <a:pt x="2032" y="1"/>
                  </a:moveTo>
                  <a:cubicBezTo>
                    <a:pt x="1994" y="1"/>
                    <a:pt x="1957" y="3"/>
                    <a:pt x="1919" y="5"/>
                  </a:cubicBezTo>
                  <a:cubicBezTo>
                    <a:pt x="1403" y="33"/>
                    <a:pt x="938" y="255"/>
                    <a:pt x="595" y="599"/>
                  </a:cubicBezTo>
                  <a:cubicBezTo>
                    <a:pt x="228" y="966"/>
                    <a:pt x="1" y="1474"/>
                    <a:pt x="1" y="2032"/>
                  </a:cubicBezTo>
                  <a:cubicBezTo>
                    <a:pt x="1" y="2851"/>
                    <a:pt x="488" y="3557"/>
                    <a:pt x="1187" y="3879"/>
                  </a:cubicBezTo>
                  <a:cubicBezTo>
                    <a:pt x="1439" y="3995"/>
                    <a:pt x="1720" y="4060"/>
                    <a:pt x="2015" y="4063"/>
                  </a:cubicBezTo>
                  <a:cubicBezTo>
                    <a:pt x="2020" y="4063"/>
                    <a:pt x="2027" y="4064"/>
                    <a:pt x="2032" y="4064"/>
                  </a:cubicBezTo>
                  <a:cubicBezTo>
                    <a:pt x="3152" y="4064"/>
                    <a:pt x="4063" y="3153"/>
                    <a:pt x="4063" y="2032"/>
                  </a:cubicBezTo>
                  <a:cubicBezTo>
                    <a:pt x="4063" y="912"/>
                    <a:pt x="3152" y="1"/>
                    <a:pt x="203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74"/>
            <p:cNvSpPr/>
            <p:nvPr/>
          </p:nvSpPr>
          <p:spPr>
            <a:xfrm>
              <a:off x="3667675" y="3228125"/>
              <a:ext cx="101450" cy="101425"/>
            </a:xfrm>
            <a:custGeom>
              <a:avLst/>
              <a:gdLst/>
              <a:ahLst/>
              <a:cxnLst/>
              <a:rect l="l" t="t" r="r" b="b"/>
              <a:pathLst>
                <a:path w="4058" h="4057" extrusionOk="0">
                  <a:moveTo>
                    <a:pt x="2028" y="398"/>
                  </a:moveTo>
                  <a:cubicBezTo>
                    <a:pt x="2928" y="398"/>
                    <a:pt x="3659" y="1129"/>
                    <a:pt x="3659" y="2028"/>
                  </a:cubicBezTo>
                  <a:cubicBezTo>
                    <a:pt x="3659" y="2928"/>
                    <a:pt x="2928" y="3658"/>
                    <a:pt x="2028" y="3658"/>
                  </a:cubicBezTo>
                  <a:cubicBezTo>
                    <a:pt x="1130" y="3658"/>
                    <a:pt x="398" y="2928"/>
                    <a:pt x="398" y="2028"/>
                  </a:cubicBezTo>
                  <a:cubicBezTo>
                    <a:pt x="398" y="1130"/>
                    <a:pt x="1130" y="398"/>
                    <a:pt x="2028" y="398"/>
                  </a:cubicBezTo>
                  <a:close/>
                  <a:moveTo>
                    <a:pt x="2028" y="0"/>
                  </a:moveTo>
                  <a:cubicBezTo>
                    <a:pt x="2018" y="0"/>
                    <a:pt x="2007" y="1"/>
                    <a:pt x="1997" y="1"/>
                  </a:cubicBezTo>
                  <a:cubicBezTo>
                    <a:pt x="893" y="18"/>
                    <a:pt x="0" y="921"/>
                    <a:pt x="0" y="2028"/>
                  </a:cubicBezTo>
                  <a:cubicBezTo>
                    <a:pt x="0" y="3147"/>
                    <a:pt x="910" y="4057"/>
                    <a:pt x="2028" y="4057"/>
                  </a:cubicBezTo>
                  <a:lnTo>
                    <a:pt x="2037" y="4057"/>
                  </a:lnTo>
                  <a:cubicBezTo>
                    <a:pt x="2334" y="4054"/>
                    <a:pt x="2618" y="3989"/>
                    <a:pt x="2873" y="3872"/>
                  </a:cubicBezTo>
                  <a:cubicBezTo>
                    <a:pt x="3570" y="3551"/>
                    <a:pt x="4058" y="2846"/>
                    <a:pt x="4058" y="2028"/>
                  </a:cubicBezTo>
                  <a:cubicBezTo>
                    <a:pt x="4058" y="1467"/>
                    <a:pt x="3828" y="958"/>
                    <a:pt x="3458" y="591"/>
                  </a:cubicBezTo>
                  <a:cubicBezTo>
                    <a:pt x="3091" y="226"/>
                    <a:pt x="2586" y="0"/>
                    <a:pt x="2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57" name="Google Shape;5057;p74"/>
          <p:cNvSpPr/>
          <p:nvPr/>
        </p:nvSpPr>
        <p:spPr>
          <a:xfrm rot="516739">
            <a:off x="380880" y="1639221"/>
            <a:ext cx="170006" cy="170006"/>
          </a:xfrm>
          <a:custGeom>
            <a:avLst/>
            <a:gdLst/>
            <a:ahLst/>
            <a:cxnLst/>
            <a:rect l="l" t="t" r="r" b="b"/>
            <a:pathLst>
              <a:path w="18823" h="18823" extrusionOk="0">
                <a:moveTo>
                  <a:pt x="6934" y="1"/>
                </a:moveTo>
                <a:lnTo>
                  <a:pt x="6934" y="6933"/>
                </a:lnTo>
                <a:lnTo>
                  <a:pt x="1" y="6933"/>
                </a:lnTo>
                <a:lnTo>
                  <a:pt x="1" y="11890"/>
                </a:lnTo>
                <a:lnTo>
                  <a:pt x="6934" y="11890"/>
                </a:lnTo>
                <a:lnTo>
                  <a:pt x="6934" y="18823"/>
                </a:lnTo>
                <a:lnTo>
                  <a:pt x="11890" y="18823"/>
                </a:lnTo>
                <a:lnTo>
                  <a:pt x="11890" y="11890"/>
                </a:lnTo>
                <a:lnTo>
                  <a:pt x="18823" y="11890"/>
                </a:lnTo>
                <a:lnTo>
                  <a:pt x="18823" y="6933"/>
                </a:lnTo>
                <a:lnTo>
                  <a:pt x="11890" y="6933"/>
                </a:lnTo>
                <a:lnTo>
                  <a:pt x="11890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58" name="Google Shape;5058;p74"/>
          <p:cNvGrpSpPr/>
          <p:nvPr/>
        </p:nvGrpSpPr>
        <p:grpSpPr>
          <a:xfrm>
            <a:off x="1047772" y="3548017"/>
            <a:ext cx="3048271" cy="854088"/>
            <a:chOff x="2651850" y="1297775"/>
            <a:chExt cx="3236300" cy="995325"/>
          </a:xfrm>
        </p:grpSpPr>
        <p:sp>
          <p:nvSpPr>
            <p:cNvPr id="5059" name="Google Shape;5059;p74"/>
            <p:cNvSpPr/>
            <p:nvPr/>
          </p:nvSpPr>
          <p:spPr>
            <a:xfrm>
              <a:off x="2657325" y="1302775"/>
              <a:ext cx="3081925" cy="841900"/>
            </a:xfrm>
            <a:custGeom>
              <a:avLst/>
              <a:gdLst/>
              <a:ahLst/>
              <a:cxnLst/>
              <a:rect l="l" t="t" r="r" b="b"/>
              <a:pathLst>
                <a:path w="123277" h="33676" extrusionOk="0">
                  <a:moveTo>
                    <a:pt x="1" y="0"/>
                  </a:moveTo>
                  <a:lnTo>
                    <a:pt x="1" y="33675"/>
                  </a:lnTo>
                  <a:lnTo>
                    <a:pt x="123277" y="33675"/>
                  </a:lnTo>
                  <a:lnTo>
                    <a:pt x="1232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74"/>
            <p:cNvSpPr/>
            <p:nvPr/>
          </p:nvSpPr>
          <p:spPr>
            <a:xfrm>
              <a:off x="2657325" y="1302775"/>
              <a:ext cx="3225375" cy="985350"/>
            </a:xfrm>
            <a:custGeom>
              <a:avLst/>
              <a:gdLst/>
              <a:ahLst/>
              <a:cxnLst/>
              <a:rect l="l" t="t" r="r" b="b"/>
              <a:pathLst>
                <a:path w="129015" h="39414" extrusionOk="0">
                  <a:moveTo>
                    <a:pt x="123277" y="0"/>
                  </a:moveTo>
                  <a:lnTo>
                    <a:pt x="123277" y="33675"/>
                  </a:lnTo>
                  <a:lnTo>
                    <a:pt x="1" y="33675"/>
                  </a:lnTo>
                  <a:lnTo>
                    <a:pt x="5739" y="39413"/>
                  </a:lnTo>
                  <a:lnTo>
                    <a:pt x="129014" y="39413"/>
                  </a:lnTo>
                  <a:lnTo>
                    <a:pt x="129014" y="5738"/>
                  </a:lnTo>
                  <a:lnTo>
                    <a:pt x="123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74"/>
            <p:cNvSpPr/>
            <p:nvPr/>
          </p:nvSpPr>
          <p:spPr>
            <a:xfrm>
              <a:off x="2651975" y="1297775"/>
              <a:ext cx="3235700" cy="995325"/>
            </a:xfrm>
            <a:custGeom>
              <a:avLst/>
              <a:gdLst/>
              <a:ahLst/>
              <a:cxnLst/>
              <a:rect l="l" t="t" r="r" b="b"/>
              <a:pathLst>
                <a:path w="129428" h="39813" extrusionOk="0">
                  <a:moveTo>
                    <a:pt x="123689" y="680"/>
                  </a:moveTo>
                  <a:lnTo>
                    <a:pt x="129030" y="6020"/>
                  </a:lnTo>
                  <a:lnTo>
                    <a:pt x="129030" y="39414"/>
                  </a:lnTo>
                  <a:lnTo>
                    <a:pt x="6036" y="39414"/>
                  </a:lnTo>
                  <a:lnTo>
                    <a:pt x="696" y="34074"/>
                  </a:lnTo>
                  <a:lnTo>
                    <a:pt x="123491" y="34074"/>
                  </a:lnTo>
                  <a:cubicBezTo>
                    <a:pt x="123600" y="34074"/>
                    <a:pt x="123689" y="33985"/>
                    <a:pt x="123689" y="33875"/>
                  </a:cubicBezTo>
                  <a:lnTo>
                    <a:pt x="123689" y="680"/>
                  </a:lnTo>
                  <a:close/>
                  <a:moveTo>
                    <a:pt x="123491" y="1"/>
                  </a:moveTo>
                  <a:cubicBezTo>
                    <a:pt x="123465" y="1"/>
                    <a:pt x="123439" y="6"/>
                    <a:pt x="123414" y="17"/>
                  </a:cubicBezTo>
                  <a:cubicBezTo>
                    <a:pt x="123340" y="47"/>
                    <a:pt x="123291" y="120"/>
                    <a:pt x="123291" y="200"/>
                  </a:cubicBezTo>
                  <a:lnTo>
                    <a:pt x="123291" y="33676"/>
                  </a:lnTo>
                  <a:lnTo>
                    <a:pt x="215" y="33676"/>
                  </a:lnTo>
                  <a:cubicBezTo>
                    <a:pt x="134" y="33676"/>
                    <a:pt x="62" y="33724"/>
                    <a:pt x="31" y="33799"/>
                  </a:cubicBezTo>
                  <a:cubicBezTo>
                    <a:pt x="0" y="33873"/>
                    <a:pt x="17" y="33959"/>
                    <a:pt x="75" y="34016"/>
                  </a:cubicBezTo>
                  <a:lnTo>
                    <a:pt x="5812" y="39754"/>
                  </a:lnTo>
                  <a:cubicBezTo>
                    <a:pt x="5850" y="39792"/>
                    <a:pt x="5900" y="39812"/>
                    <a:pt x="5953" y="39812"/>
                  </a:cubicBezTo>
                  <a:lnTo>
                    <a:pt x="129228" y="39812"/>
                  </a:lnTo>
                  <a:cubicBezTo>
                    <a:pt x="129339" y="39812"/>
                    <a:pt x="129428" y="39723"/>
                    <a:pt x="129428" y="39613"/>
                  </a:cubicBezTo>
                  <a:lnTo>
                    <a:pt x="129428" y="5938"/>
                  </a:lnTo>
                  <a:cubicBezTo>
                    <a:pt x="129428" y="5886"/>
                    <a:pt x="129407" y="5835"/>
                    <a:pt x="129369" y="5797"/>
                  </a:cubicBezTo>
                  <a:lnTo>
                    <a:pt x="123631" y="59"/>
                  </a:lnTo>
                  <a:cubicBezTo>
                    <a:pt x="123593" y="21"/>
                    <a:pt x="123542" y="1"/>
                    <a:pt x="123491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74"/>
            <p:cNvSpPr/>
            <p:nvPr/>
          </p:nvSpPr>
          <p:spPr>
            <a:xfrm>
              <a:off x="57337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8" y="1"/>
                  </a:moveTo>
                  <a:cubicBezTo>
                    <a:pt x="167" y="1"/>
                    <a:pt x="116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8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74"/>
            <p:cNvSpPr/>
            <p:nvPr/>
          </p:nvSpPr>
          <p:spPr>
            <a:xfrm>
              <a:off x="55870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74"/>
            <p:cNvSpPr/>
            <p:nvPr/>
          </p:nvSpPr>
          <p:spPr>
            <a:xfrm>
              <a:off x="54402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74"/>
            <p:cNvSpPr/>
            <p:nvPr/>
          </p:nvSpPr>
          <p:spPr>
            <a:xfrm>
              <a:off x="52935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74"/>
            <p:cNvSpPr/>
            <p:nvPr/>
          </p:nvSpPr>
          <p:spPr>
            <a:xfrm>
              <a:off x="514672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74"/>
            <p:cNvSpPr/>
            <p:nvPr/>
          </p:nvSpPr>
          <p:spPr>
            <a:xfrm>
              <a:off x="499997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19" y="1"/>
                  </a:moveTo>
                  <a:cubicBezTo>
                    <a:pt x="168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74"/>
            <p:cNvSpPr/>
            <p:nvPr/>
          </p:nvSpPr>
          <p:spPr>
            <a:xfrm>
              <a:off x="4853225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74"/>
            <p:cNvSpPr/>
            <p:nvPr/>
          </p:nvSpPr>
          <p:spPr>
            <a:xfrm>
              <a:off x="47064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74"/>
            <p:cNvSpPr/>
            <p:nvPr/>
          </p:nvSpPr>
          <p:spPr>
            <a:xfrm>
              <a:off x="45597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74"/>
            <p:cNvSpPr/>
            <p:nvPr/>
          </p:nvSpPr>
          <p:spPr>
            <a:xfrm>
              <a:off x="44129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74"/>
            <p:cNvSpPr/>
            <p:nvPr/>
          </p:nvSpPr>
          <p:spPr>
            <a:xfrm>
              <a:off x="42662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74"/>
            <p:cNvSpPr/>
            <p:nvPr/>
          </p:nvSpPr>
          <p:spPr>
            <a:xfrm>
              <a:off x="41194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74"/>
            <p:cNvSpPr/>
            <p:nvPr/>
          </p:nvSpPr>
          <p:spPr>
            <a:xfrm>
              <a:off x="397267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74"/>
            <p:cNvSpPr/>
            <p:nvPr/>
          </p:nvSpPr>
          <p:spPr>
            <a:xfrm>
              <a:off x="382592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74"/>
            <p:cNvSpPr/>
            <p:nvPr/>
          </p:nvSpPr>
          <p:spPr>
            <a:xfrm>
              <a:off x="36791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74"/>
            <p:cNvSpPr/>
            <p:nvPr/>
          </p:nvSpPr>
          <p:spPr>
            <a:xfrm>
              <a:off x="35324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74"/>
            <p:cNvSpPr/>
            <p:nvPr/>
          </p:nvSpPr>
          <p:spPr>
            <a:xfrm>
              <a:off x="33856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74"/>
            <p:cNvSpPr/>
            <p:nvPr/>
          </p:nvSpPr>
          <p:spPr>
            <a:xfrm>
              <a:off x="32389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74"/>
            <p:cNvSpPr/>
            <p:nvPr/>
          </p:nvSpPr>
          <p:spPr>
            <a:xfrm>
              <a:off x="30921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74"/>
            <p:cNvSpPr/>
            <p:nvPr/>
          </p:nvSpPr>
          <p:spPr>
            <a:xfrm>
              <a:off x="29454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74"/>
            <p:cNvSpPr/>
            <p:nvPr/>
          </p:nvSpPr>
          <p:spPr>
            <a:xfrm>
              <a:off x="27986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8" y="1"/>
                  </a:moveTo>
                  <a:cubicBezTo>
                    <a:pt x="167" y="1"/>
                    <a:pt x="116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4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8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74"/>
            <p:cNvSpPr/>
            <p:nvPr/>
          </p:nvSpPr>
          <p:spPr>
            <a:xfrm>
              <a:off x="2651850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80" y="60"/>
                  </a:cubicBezTo>
                  <a:cubicBezTo>
                    <a:pt x="1" y="137"/>
                    <a:pt x="1" y="263"/>
                    <a:pt x="80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7" y="6001"/>
                    <a:pt x="6177" y="5876"/>
                    <a:pt x="6098" y="5797"/>
                  </a:cubicBezTo>
                  <a:lnTo>
                    <a:pt x="361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74"/>
            <p:cNvSpPr/>
            <p:nvPr/>
          </p:nvSpPr>
          <p:spPr>
            <a:xfrm>
              <a:off x="2652375" y="1297775"/>
              <a:ext cx="3091850" cy="851850"/>
            </a:xfrm>
            <a:custGeom>
              <a:avLst/>
              <a:gdLst/>
              <a:ahLst/>
              <a:cxnLst/>
              <a:rect l="l" t="t" r="r" b="b"/>
              <a:pathLst>
                <a:path w="123674" h="34074" extrusionOk="0">
                  <a:moveTo>
                    <a:pt x="123275" y="399"/>
                  </a:moveTo>
                  <a:lnTo>
                    <a:pt x="123275" y="33676"/>
                  </a:lnTo>
                  <a:lnTo>
                    <a:pt x="398" y="33676"/>
                  </a:lnTo>
                  <a:lnTo>
                    <a:pt x="398" y="399"/>
                  </a:lnTo>
                  <a:close/>
                  <a:moveTo>
                    <a:pt x="199" y="1"/>
                  </a:moveTo>
                  <a:cubicBezTo>
                    <a:pt x="89" y="1"/>
                    <a:pt x="0" y="90"/>
                    <a:pt x="0" y="200"/>
                  </a:cubicBezTo>
                  <a:lnTo>
                    <a:pt x="0" y="33875"/>
                  </a:lnTo>
                  <a:cubicBezTo>
                    <a:pt x="0" y="33985"/>
                    <a:pt x="89" y="34074"/>
                    <a:pt x="199" y="34074"/>
                  </a:cubicBezTo>
                  <a:lnTo>
                    <a:pt x="123475" y="34074"/>
                  </a:lnTo>
                  <a:cubicBezTo>
                    <a:pt x="123584" y="34074"/>
                    <a:pt x="123673" y="33985"/>
                    <a:pt x="123673" y="33875"/>
                  </a:cubicBezTo>
                  <a:lnTo>
                    <a:pt x="123673" y="200"/>
                  </a:lnTo>
                  <a:cubicBezTo>
                    <a:pt x="123673" y="90"/>
                    <a:pt x="123584" y="1"/>
                    <a:pt x="123475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85" name="Google Shape;5085;p74"/>
          <p:cNvSpPr txBox="1">
            <a:spLocks noGrp="1"/>
          </p:cNvSpPr>
          <p:nvPr>
            <p:ph type="subTitle" idx="2"/>
          </p:nvPr>
        </p:nvSpPr>
        <p:spPr>
          <a:xfrm rot="-1560">
            <a:off x="1048238" y="3645117"/>
            <a:ext cx="2902394" cy="5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LỚP HỌC ĐẢO NGƯỢC</a:t>
            </a:r>
            <a:endParaRPr sz="2000" b="1" dirty="0"/>
          </a:p>
        </p:txBody>
      </p:sp>
      <p:grpSp>
        <p:nvGrpSpPr>
          <p:cNvPr id="5087" name="Google Shape;5087;p74"/>
          <p:cNvGrpSpPr/>
          <p:nvPr/>
        </p:nvGrpSpPr>
        <p:grpSpPr>
          <a:xfrm>
            <a:off x="6581301" y="1492684"/>
            <a:ext cx="372740" cy="353610"/>
            <a:chOff x="3744430" y="3796534"/>
            <a:chExt cx="372740" cy="353610"/>
          </a:xfrm>
        </p:grpSpPr>
        <p:sp>
          <p:nvSpPr>
            <p:cNvPr id="5088" name="Google Shape;5088;p74"/>
            <p:cNvSpPr/>
            <p:nvPr/>
          </p:nvSpPr>
          <p:spPr>
            <a:xfrm>
              <a:off x="3768713" y="3802104"/>
              <a:ext cx="342522" cy="342418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6580" y="1"/>
                  </a:moveTo>
                  <a:cubicBezTo>
                    <a:pt x="2945" y="1"/>
                    <a:pt x="0" y="2945"/>
                    <a:pt x="0" y="6580"/>
                  </a:cubicBezTo>
                  <a:cubicBezTo>
                    <a:pt x="0" y="10211"/>
                    <a:pt x="2945" y="13156"/>
                    <a:pt x="6580" y="13156"/>
                  </a:cubicBezTo>
                  <a:cubicBezTo>
                    <a:pt x="10211" y="13156"/>
                    <a:pt x="13159" y="10211"/>
                    <a:pt x="13159" y="6580"/>
                  </a:cubicBezTo>
                  <a:cubicBezTo>
                    <a:pt x="13159" y="2945"/>
                    <a:pt x="10211" y="1"/>
                    <a:pt x="6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74"/>
            <p:cNvSpPr/>
            <p:nvPr/>
          </p:nvSpPr>
          <p:spPr>
            <a:xfrm>
              <a:off x="3917617" y="3802104"/>
              <a:ext cx="199553" cy="342522"/>
            </a:xfrm>
            <a:custGeom>
              <a:avLst/>
              <a:gdLst/>
              <a:ahLst/>
              <a:cxnLst/>
              <a:rect l="l" t="t" r="r" b="b"/>
              <a:pathLst>
                <a:path w="7667" h="13160" extrusionOk="0">
                  <a:moveTo>
                    <a:pt x="859" y="1"/>
                  </a:moveTo>
                  <a:cubicBezTo>
                    <a:pt x="570" y="1"/>
                    <a:pt x="285" y="18"/>
                    <a:pt x="0" y="57"/>
                  </a:cubicBezTo>
                  <a:cubicBezTo>
                    <a:pt x="3272" y="486"/>
                    <a:pt x="5721" y="3276"/>
                    <a:pt x="5721" y="6580"/>
                  </a:cubicBezTo>
                  <a:cubicBezTo>
                    <a:pt x="5721" y="9880"/>
                    <a:pt x="3272" y="12670"/>
                    <a:pt x="0" y="13103"/>
                  </a:cubicBezTo>
                  <a:cubicBezTo>
                    <a:pt x="290" y="13141"/>
                    <a:pt x="578" y="13160"/>
                    <a:pt x="863" y="13160"/>
                  </a:cubicBezTo>
                  <a:cubicBezTo>
                    <a:pt x="4274" y="13160"/>
                    <a:pt x="7190" y="10510"/>
                    <a:pt x="7421" y="7009"/>
                  </a:cubicBezTo>
                  <a:cubicBezTo>
                    <a:pt x="7667" y="3216"/>
                    <a:pt x="4659" y="4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74"/>
            <p:cNvSpPr/>
            <p:nvPr/>
          </p:nvSpPr>
          <p:spPr>
            <a:xfrm>
              <a:off x="3850206" y="3943225"/>
              <a:ext cx="38026" cy="112387"/>
            </a:xfrm>
            <a:custGeom>
              <a:avLst/>
              <a:gdLst/>
              <a:ahLst/>
              <a:cxnLst/>
              <a:rect l="l" t="t" r="r" b="b"/>
              <a:pathLst>
                <a:path w="1461" h="4318" extrusionOk="0">
                  <a:moveTo>
                    <a:pt x="60" y="0"/>
                  </a:moveTo>
                  <a:cubicBezTo>
                    <a:pt x="29" y="0"/>
                    <a:pt x="0" y="25"/>
                    <a:pt x="0" y="57"/>
                  </a:cubicBezTo>
                  <a:lnTo>
                    <a:pt x="0" y="4261"/>
                  </a:lnTo>
                  <a:cubicBezTo>
                    <a:pt x="0" y="4293"/>
                    <a:pt x="29" y="4318"/>
                    <a:pt x="60" y="4318"/>
                  </a:cubicBezTo>
                  <a:lnTo>
                    <a:pt x="1404" y="4318"/>
                  </a:lnTo>
                  <a:cubicBezTo>
                    <a:pt x="1436" y="4318"/>
                    <a:pt x="1461" y="4293"/>
                    <a:pt x="1461" y="4261"/>
                  </a:cubicBezTo>
                  <a:lnTo>
                    <a:pt x="1461" y="57"/>
                  </a:lnTo>
                  <a:cubicBezTo>
                    <a:pt x="1461" y="25"/>
                    <a:pt x="1436" y="0"/>
                    <a:pt x="14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74"/>
            <p:cNvSpPr/>
            <p:nvPr/>
          </p:nvSpPr>
          <p:spPr>
            <a:xfrm>
              <a:off x="3835188" y="3876126"/>
              <a:ext cx="53044" cy="45522"/>
            </a:xfrm>
            <a:custGeom>
              <a:avLst/>
              <a:gdLst/>
              <a:ahLst/>
              <a:cxnLst/>
              <a:rect l="l" t="t" r="r" b="b"/>
              <a:pathLst>
                <a:path w="2038" h="1749" extrusionOk="0">
                  <a:moveTo>
                    <a:pt x="1160" y="1"/>
                  </a:moveTo>
                  <a:cubicBezTo>
                    <a:pt x="946" y="1"/>
                    <a:pt x="727" y="81"/>
                    <a:pt x="549" y="260"/>
                  </a:cubicBezTo>
                  <a:cubicBezTo>
                    <a:pt x="0" y="809"/>
                    <a:pt x="387" y="1748"/>
                    <a:pt x="1165" y="1748"/>
                  </a:cubicBezTo>
                  <a:cubicBezTo>
                    <a:pt x="1647" y="1748"/>
                    <a:pt x="2038" y="1358"/>
                    <a:pt x="2038" y="876"/>
                  </a:cubicBezTo>
                  <a:cubicBezTo>
                    <a:pt x="2038" y="350"/>
                    <a:pt x="1608" y="1"/>
                    <a:pt x="11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74"/>
            <p:cNvSpPr/>
            <p:nvPr/>
          </p:nvSpPr>
          <p:spPr>
            <a:xfrm>
              <a:off x="3924670" y="3943121"/>
              <a:ext cx="119805" cy="112491"/>
            </a:xfrm>
            <a:custGeom>
              <a:avLst/>
              <a:gdLst/>
              <a:ahLst/>
              <a:cxnLst/>
              <a:rect l="l" t="t" r="r" b="b"/>
              <a:pathLst>
                <a:path w="4603" h="4322" extrusionOk="0">
                  <a:moveTo>
                    <a:pt x="70" y="1"/>
                  </a:moveTo>
                  <a:cubicBezTo>
                    <a:pt x="32" y="1"/>
                    <a:pt x="0" y="33"/>
                    <a:pt x="0" y="71"/>
                  </a:cubicBezTo>
                  <a:lnTo>
                    <a:pt x="0" y="4255"/>
                  </a:lnTo>
                  <a:cubicBezTo>
                    <a:pt x="0" y="4290"/>
                    <a:pt x="32" y="4322"/>
                    <a:pt x="70" y="4322"/>
                  </a:cubicBezTo>
                  <a:lnTo>
                    <a:pt x="1390" y="4322"/>
                  </a:lnTo>
                  <a:cubicBezTo>
                    <a:pt x="1429" y="4322"/>
                    <a:pt x="1460" y="4290"/>
                    <a:pt x="1460" y="4255"/>
                  </a:cubicBezTo>
                  <a:lnTo>
                    <a:pt x="1460" y="2766"/>
                  </a:lnTo>
                  <a:cubicBezTo>
                    <a:pt x="1460" y="2281"/>
                    <a:pt x="1569" y="1461"/>
                    <a:pt x="2301" y="1461"/>
                  </a:cubicBezTo>
                  <a:cubicBezTo>
                    <a:pt x="3036" y="1461"/>
                    <a:pt x="3146" y="2281"/>
                    <a:pt x="3146" y="2766"/>
                  </a:cubicBezTo>
                  <a:lnTo>
                    <a:pt x="3146" y="4255"/>
                  </a:lnTo>
                  <a:cubicBezTo>
                    <a:pt x="3146" y="4290"/>
                    <a:pt x="3177" y="4322"/>
                    <a:pt x="3216" y="4322"/>
                  </a:cubicBezTo>
                  <a:lnTo>
                    <a:pt x="4535" y="4322"/>
                  </a:lnTo>
                  <a:cubicBezTo>
                    <a:pt x="4574" y="4322"/>
                    <a:pt x="4602" y="4290"/>
                    <a:pt x="4602" y="4255"/>
                  </a:cubicBezTo>
                  <a:lnTo>
                    <a:pt x="4602" y="2306"/>
                  </a:lnTo>
                  <a:cubicBezTo>
                    <a:pt x="4602" y="1707"/>
                    <a:pt x="4433" y="1151"/>
                    <a:pt x="4127" y="743"/>
                  </a:cubicBezTo>
                  <a:cubicBezTo>
                    <a:pt x="3761" y="258"/>
                    <a:pt x="3230" y="4"/>
                    <a:pt x="2586" y="4"/>
                  </a:cubicBezTo>
                  <a:cubicBezTo>
                    <a:pt x="2581" y="4"/>
                    <a:pt x="2575" y="4"/>
                    <a:pt x="2569" y="4"/>
                  </a:cubicBezTo>
                  <a:cubicBezTo>
                    <a:pt x="2107" y="4"/>
                    <a:pt x="1656" y="148"/>
                    <a:pt x="1277" y="413"/>
                  </a:cubicBezTo>
                  <a:cubicBezTo>
                    <a:pt x="1265" y="420"/>
                    <a:pt x="1253" y="423"/>
                    <a:pt x="1240" y="423"/>
                  </a:cubicBezTo>
                  <a:cubicBezTo>
                    <a:pt x="1205" y="423"/>
                    <a:pt x="1172" y="396"/>
                    <a:pt x="1172" y="356"/>
                  </a:cubicBezTo>
                  <a:lnTo>
                    <a:pt x="1172" y="71"/>
                  </a:lnTo>
                  <a:cubicBezTo>
                    <a:pt x="1172" y="33"/>
                    <a:pt x="1140" y="1"/>
                    <a:pt x="11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74"/>
            <p:cNvSpPr/>
            <p:nvPr/>
          </p:nvSpPr>
          <p:spPr>
            <a:xfrm>
              <a:off x="3744430" y="3796534"/>
              <a:ext cx="372480" cy="353610"/>
            </a:xfrm>
            <a:custGeom>
              <a:avLst/>
              <a:gdLst/>
              <a:ahLst/>
              <a:cxnLst/>
              <a:rect l="l" t="t" r="r" b="b"/>
              <a:pathLst>
                <a:path w="14311" h="13586" extrusionOk="0">
                  <a:moveTo>
                    <a:pt x="7513" y="429"/>
                  </a:moveTo>
                  <a:cubicBezTo>
                    <a:pt x="11021" y="429"/>
                    <a:pt x="13878" y="3283"/>
                    <a:pt x="13878" y="6794"/>
                  </a:cubicBezTo>
                  <a:cubicBezTo>
                    <a:pt x="13878" y="10302"/>
                    <a:pt x="11021" y="13155"/>
                    <a:pt x="7513" y="13155"/>
                  </a:cubicBezTo>
                  <a:cubicBezTo>
                    <a:pt x="4005" y="13155"/>
                    <a:pt x="1148" y="10302"/>
                    <a:pt x="1148" y="6794"/>
                  </a:cubicBezTo>
                  <a:cubicBezTo>
                    <a:pt x="1148" y="3283"/>
                    <a:pt x="4005" y="429"/>
                    <a:pt x="7513" y="429"/>
                  </a:cubicBezTo>
                  <a:close/>
                  <a:moveTo>
                    <a:pt x="7512" y="1"/>
                  </a:moveTo>
                  <a:cubicBezTo>
                    <a:pt x="6205" y="1"/>
                    <a:pt x="4891" y="377"/>
                    <a:pt x="3741" y="1147"/>
                  </a:cubicBezTo>
                  <a:cubicBezTo>
                    <a:pt x="1046" y="2945"/>
                    <a:pt x="1" y="6400"/>
                    <a:pt x="1239" y="9391"/>
                  </a:cubicBezTo>
                  <a:cubicBezTo>
                    <a:pt x="2304" y="11966"/>
                    <a:pt x="4809" y="13586"/>
                    <a:pt x="7510" y="13586"/>
                  </a:cubicBezTo>
                  <a:cubicBezTo>
                    <a:pt x="7950" y="13586"/>
                    <a:pt x="8395" y="13543"/>
                    <a:pt x="8839" y="13454"/>
                  </a:cubicBezTo>
                  <a:cubicBezTo>
                    <a:pt x="12016" y="12821"/>
                    <a:pt x="14307" y="10035"/>
                    <a:pt x="14307" y="6794"/>
                  </a:cubicBezTo>
                  <a:cubicBezTo>
                    <a:pt x="14310" y="4989"/>
                    <a:pt x="13593" y="3261"/>
                    <a:pt x="12315" y="1991"/>
                  </a:cubicBezTo>
                  <a:cubicBezTo>
                    <a:pt x="11003" y="677"/>
                    <a:pt x="9264" y="1"/>
                    <a:pt x="7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74"/>
            <p:cNvSpPr/>
            <p:nvPr/>
          </p:nvSpPr>
          <p:spPr>
            <a:xfrm>
              <a:off x="3844974" y="3937993"/>
              <a:ext cx="48489" cy="122850"/>
            </a:xfrm>
            <a:custGeom>
              <a:avLst/>
              <a:gdLst/>
              <a:ahLst/>
              <a:cxnLst/>
              <a:rect l="l" t="t" r="r" b="b"/>
              <a:pathLst>
                <a:path w="1863" h="4720" extrusionOk="0">
                  <a:moveTo>
                    <a:pt x="1433" y="430"/>
                  </a:moveTo>
                  <a:lnTo>
                    <a:pt x="1433" y="4290"/>
                  </a:lnTo>
                  <a:lnTo>
                    <a:pt x="430" y="4290"/>
                  </a:lnTo>
                  <a:lnTo>
                    <a:pt x="430" y="430"/>
                  </a:lnTo>
                  <a:close/>
                  <a:moveTo>
                    <a:pt x="216" y="1"/>
                  </a:moveTo>
                  <a:cubicBezTo>
                    <a:pt x="99" y="1"/>
                    <a:pt x="1" y="96"/>
                    <a:pt x="1" y="216"/>
                  </a:cubicBezTo>
                  <a:lnTo>
                    <a:pt x="1" y="4505"/>
                  </a:lnTo>
                  <a:cubicBezTo>
                    <a:pt x="1" y="4624"/>
                    <a:pt x="99" y="4719"/>
                    <a:pt x="216" y="4719"/>
                  </a:cubicBezTo>
                  <a:lnTo>
                    <a:pt x="1648" y="4719"/>
                  </a:lnTo>
                  <a:cubicBezTo>
                    <a:pt x="1767" y="4719"/>
                    <a:pt x="1862" y="4624"/>
                    <a:pt x="1862" y="4505"/>
                  </a:cubicBezTo>
                  <a:lnTo>
                    <a:pt x="1862" y="216"/>
                  </a:lnTo>
                  <a:cubicBezTo>
                    <a:pt x="1862" y="96"/>
                    <a:pt x="1767" y="1"/>
                    <a:pt x="1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74"/>
            <p:cNvSpPr/>
            <p:nvPr/>
          </p:nvSpPr>
          <p:spPr>
            <a:xfrm>
              <a:off x="3828134" y="3870973"/>
              <a:ext cx="65329" cy="55881"/>
            </a:xfrm>
            <a:custGeom>
              <a:avLst/>
              <a:gdLst/>
              <a:ahLst/>
              <a:cxnLst/>
              <a:rect l="l" t="t" r="r" b="b"/>
              <a:pathLst>
                <a:path w="2510" h="2147" extrusionOk="0">
                  <a:moveTo>
                    <a:pt x="1431" y="427"/>
                  </a:moveTo>
                  <a:cubicBezTo>
                    <a:pt x="1762" y="427"/>
                    <a:pt x="2080" y="685"/>
                    <a:pt x="2080" y="1074"/>
                  </a:cubicBezTo>
                  <a:cubicBezTo>
                    <a:pt x="2080" y="1429"/>
                    <a:pt x="1791" y="1717"/>
                    <a:pt x="1436" y="1717"/>
                  </a:cubicBezTo>
                  <a:cubicBezTo>
                    <a:pt x="863" y="1717"/>
                    <a:pt x="574" y="1024"/>
                    <a:pt x="982" y="616"/>
                  </a:cubicBezTo>
                  <a:cubicBezTo>
                    <a:pt x="1113" y="486"/>
                    <a:pt x="1273" y="427"/>
                    <a:pt x="1431" y="427"/>
                  </a:cubicBezTo>
                  <a:close/>
                  <a:moveTo>
                    <a:pt x="1436" y="0"/>
                  </a:moveTo>
                  <a:cubicBezTo>
                    <a:pt x="479" y="0"/>
                    <a:pt x="1" y="1154"/>
                    <a:pt x="676" y="1830"/>
                  </a:cubicBezTo>
                  <a:cubicBezTo>
                    <a:pt x="895" y="2049"/>
                    <a:pt x="1165" y="2147"/>
                    <a:pt x="1429" y="2147"/>
                  </a:cubicBezTo>
                  <a:cubicBezTo>
                    <a:pt x="1980" y="2147"/>
                    <a:pt x="2509" y="1720"/>
                    <a:pt x="2509" y="1074"/>
                  </a:cubicBezTo>
                  <a:cubicBezTo>
                    <a:pt x="2509" y="482"/>
                    <a:pt x="2027" y="0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74"/>
            <p:cNvSpPr/>
            <p:nvPr/>
          </p:nvSpPr>
          <p:spPr>
            <a:xfrm>
              <a:off x="3919439" y="3937993"/>
              <a:ext cx="130346" cy="122850"/>
            </a:xfrm>
            <a:custGeom>
              <a:avLst/>
              <a:gdLst/>
              <a:ahLst/>
              <a:cxnLst/>
              <a:rect l="l" t="t" r="r" b="b"/>
              <a:pathLst>
                <a:path w="5008" h="4720" extrusionOk="0">
                  <a:moveTo>
                    <a:pt x="215" y="1"/>
                  </a:moveTo>
                  <a:cubicBezTo>
                    <a:pt x="99" y="1"/>
                    <a:pt x="0" y="96"/>
                    <a:pt x="0" y="216"/>
                  </a:cubicBezTo>
                  <a:lnTo>
                    <a:pt x="0" y="4505"/>
                  </a:lnTo>
                  <a:cubicBezTo>
                    <a:pt x="0" y="4624"/>
                    <a:pt x="99" y="4719"/>
                    <a:pt x="215" y="4719"/>
                  </a:cubicBezTo>
                  <a:lnTo>
                    <a:pt x="1647" y="4719"/>
                  </a:lnTo>
                  <a:cubicBezTo>
                    <a:pt x="1767" y="4719"/>
                    <a:pt x="1862" y="4624"/>
                    <a:pt x="1862" y="4505"/>
                  </a:cubicBezTo>
                  <a:lnTo>
                    <a:pt x="1862" y="2963"/>
                  </a:lnTo>
                  <a:cubicBezTo>
                    <a:pt x="1862" y="2460"/>
                    <a:pt x="1974" y="1859"/>
                    <a:pt x="2506" y="1859"/>
                  </a:cubicBezTo>
                  <a:cubicBezTo>
                    <a:pt x="2900" y="1859"/>
                    <a:pt x="3065" y="2193"/>
                    <a:pt x="3121" y="2573"/>
                  </a:cubicBezTo>
                  <a:cubicBezTo>
                    <a:pt x="3135" y="2678"/>
                    <a:pt x="3227" y="2756"/>
                    <a:pt x="3332" y="2756"/>
                  </a:cubicBezTo>
                  <a:cubicBezTo>
                    <a:pt x="3463" y="2752"/>
                    <a:pt x="3565" y="2636"/>
                    <a:pt x="3544" y="2506"/>
                  </a:cubicBezTo>
                  <a:cubicBezTo>
                    <a:pt x="3434" y="1816"/>
                    <a:pt x="3069" y="1429"/>
                    <a:pt x="2506" y="1429"/>
                  </a:cubicBezTo>
                  <a:cubicBezTo>
                    <a:pt x="1823" y="1429"/>
                    <a:pt x="1432" y="1989"/>
                    <a:pt x="1432" y="2963"/>
                  </a:cubicBezTo>
                  <a:lnTo>
                    <a:pt x="1432" y="4290"/>
                  </a:lnTo>
                  <a:lnTo>
                    <a:pt x="430" y="4290"/>
                  </a:lnTo>
                  <a:lnTo>
                    <a:pt x="430" y="430"/>
                  </a:lnTo>
                  <a:lnTo>
                    <a:pt x="1144" y="430"/>
                  </a:lnTo>
                  <a:lnTo>
                    <a:pt x="1144" y="712"/>
                  </a:lnTo>
                  <a:cubicBezTo>
                    <a:pt x="1144" y="778"/>
                    <a:pt x="1172" y="842"/>
                    <a:pt x="1225" y="884"/>
                  </a:cubicBezTo>
                  <a:cubicBezTo>
                    <a:pt x="1264" y="916"/>
                    <a:pt x="1311" y="932"/>
                    <a:pt x="1359" y="932"/>
                  </a:cubicBezTo>
                  <a:cubicBezTo>
                    <a:pt x="1407" y="932"/>
                    <a:pt x="1455" y="916"/>
                    <a:pt x="1496" y="884"/>
                  </a:cubicBezTo>
                  <a:cubicBezTo>
                    <a:pt x="1858" y="592"/>
                    <a:pt x="2309" y="430"/>
                    <a:pt x="2776" y="430"/>
                  </a:cubicBezTo>
                  <a:cubicBezTo>
                    <a:pt x="2781" y="430"/>
                    <a:pt x="2786" y="430"/>
                    <a:pt x="2791" y="430"/>
                  </a:cubicBezTo>
                  <a:cubicBezTo>
                    <a:pt x="4026" y="430"/>
                    <a:pt x="4578" y="1472"/>
                    <a:pt x="4578" y="2503"/>
                  </a:cubicBezTo>
                  <a:lnTo>
                    <a:pt x="4578" y="4290"/>
                  </a:lnTo>
                  <a:lnTo>
                    <a:pt x="3575" y="4290"/>
                  </a:lnTo>
                  <a:lnTo>
                    <a:pt x="3575" y="3583"/>
                  </a:lnTo>
                  <a:cubicBezTo>
                    <a:pt x="3575" y="3467"/>
                    <a:pt x="3480" y="3372"/>
                    <a:pt x="3364" y="3372"/>
                  </a:cubicBezTo>
                  <a:cubicBezTo>
                    <a:pt x="3245" y="3372"/>
                    <a:pt x="3150" y="3467"/>
                    <a:pt x="3150" y="3583"/>
                  </a:cubicBezTo>
                  <a:lnTo>
                    <a:pt x="3150" y="4505"/>
                  </a:lnTo>
                  <a:cubicBezTo>
                    <a:pt x="3150" y="4624"/>
                    <a:pt x="3245" y="4719"/>
                    <a:pt x="3364" y="4719"/>
                  </a:cubicBezTo>
                  <a:lnTo>
                    <a:pt x="4793" y="4719"/>
                  </a:lnTo>
                  <a:cubicBezTo>
                    <a:pt x="4912" y="4719"/>
                    <a:pt x="5007" y="4624"/>
                    <a:pt x="5007" y="4505"/>
                  </a:cubicBezTo>
                  <a:lnTo>
                    <a:pt x="5007" y="2503"/>
                  </a:lnTo>
                  <a:cubicBezTo>
                    <a:pt x="5007" y="1028"/>
                    <a:pt x="4096" y="1"/>
                    <a:pt x="2791" y="1"/>
                  </a:cubicBezTo>
                  <a:cubicBezTo>
                    <a:pt x="2365" y="1"/>
                    <a:pt x="1946" y="110"/>
                    <a:pt x="1573" y="314"/>
                  </a:cubicBezTo>
                  <a:lnTo>
                    <a:pt x="1573" y="216"/>
                  </a:lnTo>
                  <a:cubicBezTo>
                    <a:pt x="1573" y="96"/>
                    <a:pt x="1478" y="1"/>
                    <a:pt x="1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97" name="Google Shape;5097;p74"/>
          <p:cNvGrpSpPr/>
          <p:nvPr/>
        </p:nvGrpSpPr>
        <p:grpSpPr>
          <a:xfrm>
            <a:off x="7159905" y="1492684"/>
            <a:ext cx="372844" cy="353610"/>
            <a:chOff x="4186663" y="3796534"/>
            <a:chExt cx="372844" cy="353610"/>
          </a:xfrm>
        </p:grpSpPr>
        <p:sp>
          <p:nvSpPr>
            <p:cNvPr id="5098" name="Google Shape;5098;p74"/>
            <p:cNvSpPr/>
            <p:nvPr/>
          </p:nvSpPr>
          <p:spPr>
            <a:xfrm>
              <a:off x="4211025" y="3802104"/>
              <a:ext cx="342418" cy="342418"/>
            </a:xfrm>
            <a:custGeom>
              <a:avLst/>
              <a:gdLst/>
              <a:ahLst/>
              <a:cxnLst/>
              <a:rect l="l" t="t" r="r" b="b"/>
              <a:pathLst>
                <a:path w="13156" h="13156" extrusionOk="0">
                  <a:moveTo>
                    <a:pt x="6576" y="1"/>
                  </a:moveTo>
                  <a:cubicBezTo>
                    <a:pt x="2945" y="1"/>
                    <a:pt x="0" y="2945"/>
                    <a:pt x="0" y="6580"/>
                  </a:cubicBezTo>
                  <a:cubicBezTo>
                    <a:pt x="0" y="10211"/>
                    <a:pt x="2945" y="13156"/>
                    <a:pt x="6576" y="13156"/>
                  </a:cubicBezTo>
                  <a:cubicBezTo>
                    <a:pt x="10211" y="13156"/>
                    <a:pt x="13156" y="10211"/>
                    <a:pt x="13156" y="6580"/>
                  </a:cubicBezTo>
                  <a:cubicBezTo>
                    <a:pt x="13156" y="2945"/>
                    <a:pt x="10211" y="1"/>
                    <a:pt x="6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74"/>
            <p:cNvSpPr/>
            <p:nvPr/>
          </p:nvSpPr>
          <p:spPr>
            <a:xfrm>
              <a:off x="4359824" y="3802104"/>
              <a:ext cx="199683" cy="342522"/>
            </a:xfrm>
            <a:custGeom>
              <a:avLst/>
              <a:gdLst/>
              <a:ahLst/>
              <a:cxnLst/>
              <a:rect l="l" t="t" r="r" b="b"/>
              <a:pathLst>
                <a:path w="7672" h="13160" extrusionOk="0">
                  <a:moveTo>
                    <a:pt x="859" y="1"/>
                  </a:moveTo>
                  <a:cubicBezTo>
                    <a:pt x="574" y="1"/>
                    <a:pt x="286" y="18"/>
                    <a:pt x="1" y="57"/>
                  </a:cubicBezTo>
                  <a:cubicBezTo>
                    <a:pt x="3277" y="486"/>
                    <a:pt x="5725" y="3276"/>
                    <a:pt x="5725" y="6580"/>
                  </a:cubicBezTo>
                  <a:cubicBezTo>
                    <a:pt x="5725" y="9880"/>
                    <a:pt x="3277" y="12670"/>
                    <a:pt x="1" y="13103"/>
                  </a:cubicBezTo>
                  <a:cubicBezTo>
                    <a:pt x="291" y="13141"/>
                    <a:pt x="580" y="13160"/>
                    <a:pt x="864" y="13160"/>
                  </a:cubicBezTo>
                  <a:cubicBezTo>
                    <a:pt x="4278" y="13160"/>
                    <a:pt x="7194" y="10510"/>
                    <a:pt x="7421" y="7009"/>
                  </a:cubicBezTo>
                  <a:cubicBezTo>
                    <a:pt x="7671" y="3216"/>
                    <a:pt x="4663" y="4"/>
                    <a:pt x="859" y="1"/>
                  </a:cubicBezTo>
                  <a:close/>
                </a:path>
              </a:pathLst>
            </a:custGeom>
            <a:solidFill>
              <a:srgbClr val="FFFFFF">
                <a:alpha val="44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74"/>
            <p:cNvSpPr/>
            <p:nvPr/>
          </p:nvSpPr>
          <p:spPr>
            <a:xfrm>
              <a:off x="4284370" y="3890988"/>
              <a:ext cx="218241" cy="179564"/>
            </a:xfrm>
            <a:custGeom>
              <a:avLst/>
              <a:gdLst/>
              <a:ahLst/>
              <a:cxnLst/>
              <a:rect l="l" t="t" r="r" b="b"/>
              <a:pathLst>
                <a:path w="8385" h="6899" extrusionOk="0">
                  <a:moveTo>
                    <a:pt x="5479" y="1"/>
                  </a:moveTo>
                  <a:cubicBezTo>
                    <a:pt x="5224" y="1"/>
                    <a:pt x="4967" y="51"/>
                    <a:pt x="4722" y="153"/>
                  </a:cubicBezTo>
                  <a:cubicBezTo>
                    <a:pt x="3998" y="456"/>
                    <a:pt x="3530" y="1163"/>
                    <a:pt x="3530" y="1948"/>
                  </a:cubicBezTo>
                  <a:lnTo>
                    <a:pt x="3530" y="1979"/>
                  </a:lnTo>
                  <a:lnTo>
                    <a:pt x="3435" y="1976"/>
                  </a:lnTo>
                  <a:lnTo>
                    <a:pt x="3431" y="1976"/>
                  </a:lnTo>
                  <a:cubicBezTo>
                    <a:pt x="3234" y="1976"/>
                    <a:pt x="2664" y="1814"/>
                    <a:pt x="2478" y="1754"/>
                  </a:cubicBezTo>
                  <a:cubicBezTo>
                    <a:pt x="1760" y="1508"/>
                    <a:pt x="1112" y="1107"/>
                    <a:pt x="574" y="575"/>
                  </a:cubicBezTo>
                  <a:lnTo>
                    <a:pt x="370" y="375"/>
                  </a:lnTo>
                  <a:cubicBezTo>
                    <a:pt x="357" y="362"/>
                    <a:pt x="341" y="356"/>
                    <a:pt x="325" y="356"/>
                  </a:cubicBezTo>
                  <a:cubicBezTo>
                    <a:pt x="298" y="356"/>
                    <a:pt x="271" y="374"/>
                    <a:pt x="265" y="403"/>
                  </a:cubicBezTo>
                  <a:lnTo>
                    <a:pt x="191" y="681"/>
                  </a:lnTo>
                  <a:cubicBezTo>
                    <a:pt x="1" y="1423"/>
                    <a:pt x="307" y="2208"/>
                    <a:pt x="954" y="2623"/>
                  </a:cubicBezTo>
                  <a:lnTo>
                    <a:pt x="947" y="2623"/>
                  </a:lnTo>
                  <a:cubicBezTo>
                    <a:pt x="817" y="2623"/>
                    <a:pt x="683" y="2609"/>
                    <a:pt x="553" y="2577"/>
                  </a:cubicBezTo>
                  <a:lnTo>
                    <a:pt x="314" y="2521"/>
                  </a:lnTo>
                  <a:cubicBezTo>
                    <a:pt x="309" y="2520"/>
                    <a:pt x="304" y="2519"/>
                    <a:pt x="299" y="2519"/>
                  </a:cubicBezTo>
                  <a:cubicBezTo>
                    <a:pt x="259" y="2519"/>
                    <a:pt x="227" y="2554"/>
                    <a:pt x="236" y="2595"/>
                  </a:cubicBezTo>
                  <a:lnTo>
                    <a:pt x="275" y="2838"/>
                  </a:lnTo>
                  <a:cubicBezTo>
                    <a:pt x="367" y="3376"/>
                    <a:pt x="715" y="3837"/>
                    <a:pt x="1211" y="4066"/>
                  </a:cubicBezTo>
                  <a:cubicBezTo>
                    <a:pt x="1274" y="4090"/>
                    <a:pt x="1257" y="4185"/>
                    <a:pt x="1190" y="4189"/>
                  </a:cubicBezTo>
                  <a:lnTo>
                    <a:pt x="1186" y="4189"/>
                  </a:lnTo>
                  <a:lnTo>
                    <a:pt x="919" y="4203"/>
                  </a:lnTo>
                  <a:cubicBezTo>
                    <a:pt x="873" y="4203"/>
                    <a:pt x="845" y="4256"/>
                    <a:pt x="866" y="4298"/>
                  </a:cubicBezTo>
                  <a:lnTo>
                    <a:pt x="1000" y="4530"/>
                  </a:lnTo>
                  <a:cubicBezTo>
                    <a:pt x="1260" y="4984"/>
                    <a:pt x="1714" y="5297"/>
                    <a:pt x="2235" y="5375"/>
                  </a:cubicBezTo>
                  <a:cubicBezTo>
                    <a:pt x="2291" y="5382"/>
                    <a:pt x="2309" y="5456"/>
                    <a:pt x="2263" y="5487"/>
                  </a:cubicBezTo>
                  <a:cubicBezTo>
                    <a:pt x="1820" y="5818"/>
                    <a:pt x="1306" y="6040"/>
                    <a:pt x="761" y="6135"/>
                  </a:cubicBezTo>
                  <a:lnTo>
                    <a:pt x="173" y="6237"/>
                  </a:lnTo>
                  <a:cubicBezTo>
                    <a:pt x="110" y="6247"/>
                    <a:pt x="99" y="6339"/>
                    <a:pt x="162" y="6360"/>
                  </a:cubicBezTo>
                  <a:lnTo>
                    <a:pt x="718" y="6574"/>
                  </a:lnTo>
                  <a:cubicBezTo>
                    <a:pt x="1281" y="6789"/>
                    <a:pt x="1879" y="6898"/>
                    <a:pt x="2478" y="6898"/>
                  </a:cubicBezTo>
                  <a:cubicBezTo>
                    <a:pt x="5194" y="6898"/>
                    <a:pt x="7414" y="4689"/>
                    <a:pt x="7421" y="1969"/>
                  </a:cubicBezTo>
                  <a:lnTo>
                    <a:pt x="7421" y="1951"/>
                  </a:lnTo>
                  <a:lnTo>
                    <a:pt x="7421" y="1902"/>
                  </a:lnTo>
                  <a:lnTo>
                    <a:pt x="7421" y="1891"/>
                  </a:lnTo>
                  <a:cubicBezTo>
                    <a:pt x="7611" y="1758"/>
                    <a:pt x="7787" y="1610"/>
                    <a:pt x="7949" y="1444"/>
                  </a:cubicBezTo>
                  <a:lnTo>
                    <a:pt x="8343" y="1036"/>
                  </a:lnTo>
                  <a:cubicBezTo>
                    <a:pt x="8384" y="995"/>
                    <a:pt x="8354" y="928"/>
                    <a:pt x="8301" y="928"/>
                  </a:cubicBezTo>
                  <a:cubicBezTo>
                    <a:pt x="8295" y="928"/>
                    <a:pt x="8289" y="929"/>
                    <a:pt x="8283" y="931"/>
                  </a:cubicBezTo>
                  <a:lnTo>
                    <a:pt x="7731" y="1061"/>
                  </a:lnTo>
                  <a:cubicBezTo>
                    <a:pt x="7674" y="1075"/>
                    <a:pt x="7618" y="1089"/>
                    <a:pt x="7558" y="1100"/>
                  </a:cubicBezTo>
                  <a:cubicBezTo>
                    <a:pt x="7554" y="1100"/>
                    <a:pt x="7551" y="1101"/>
                    <a:pt x="7547" y="1101"/>
                  </a:cubicBezTo>
                  <a:cubicBezTo>
                    <a:pt x="7487" y="1101"/>
                    <a:pt x="7456" y="1024"/>
                    <a:pt x="7506" y="987"/>
                  </a:cubicBezTo>
                  <a:cubicBezTo>
                    <a:pt x="7572" y="931"/>
                    <a:pt x="7632" y="875"/>
                    <a:pt x="7688" y="811"/>
                  </a:cubicBezTo>
                  <a:lnTo>
                    <a:pt x="8118" y="343"/>
                  </a:lnTo>
                  <a:cubicBezTo>
                    <a:pt x="8154" y="300"/>
                    <a:pt x="8122" y="236"/>
                    <a:pt x="8072" y="236"/>
                  </a:cubicBezTo>
                  <a:cubicBezTo>
                    <a:pt x="8064" y="236"/>
                    <a:pt x="8056" y="238"/>
                    <a:pt x="8047" y="241"/>
                  </a:cubicBezTo>
                  <a:lnTo>
                    <a:pt x="7449" y="442"/>
                  </a:lnTo>
                  <a:cubicBezTo>
                    <a:pt x="7266" y="502"/>
                    <a:pt x="7080" y="544"/>
                    <a:pt x="6893" y="572"/>
                  </a:cubicBezTo>
                  <a:cubicBezTo>
                    <a:pt x="6890" y="573"/>
                    <a:pt x="6886" y="573"/>
                    <a:pt x="6882" y="573"/>
                  </a:cubicBezTo>
                  <a:cubicBezTo>
                    <a:pt x="6865" y="573"/>
                    <a:pt x="6849" y="566"/>
                    <a:pt x="6837" y="554"/>
                  </a:cubicBezTo>
                  <a:cubicBezTo>
                    <a:pt x="6467" y="191"/>
                    <a:pt x="5977" y="1"/>
                    <a:pt x="54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74"/>
            <p:cNvSpPr/>
            <p:nvPr/>
          </p:nvSpPr>
          <p:spPr>
            <a:xfrm>
              <a:off x="4186663" y="3796534"/>
              <a:ext cx="372480" cy="353610"/>
            </a:xfrm>
            <a:custGeom>
              <a:avLst/>
              <a:gdLst/>
              <a:ahLst/>
              <a:cxnLst/>
              <a:rect l="l" t="t" r="r" b="b"/>
              <a:pathLst>
                <a:path w="14311" h="13586" extrusionOk="0">
                  <a:moveTo>
                    <a:pt x="7512" y="429"/>
                  </a:moveTo>
                  <a:cubicBezTo>
                    <a:pt x="11024" y="429"/>
                    <a:pt x="13877" y="3283"/>
                    <a:pt x="13877" y="6794"/>
                  </a:cubicBezTo>
                  <a:cubicBezTo>
                    <a:pt x="13877" y="10302"/>
                    <a:pt x="11024" y="13155"/>
                    <a:pt x="7512" y="13155"/>
                  </a:cubicBezTo>
                  <a:cubicBezTo>
                    <a:pt x="4004" y="13155"/>
                    <a:pt x="1151" y="10302"/>
                    <a:pt x="1151" y="6794"/>
                  </a:cubicBezTo>
                  <a:cubicBezTo>
                    <a:pt x="1151" y="3283"/>
                    <a:pt x="4004" y="429"/>
                    <a:pt x="7512" y="429"/>
                  </a:cubicBezTo>
                  <a:close/>
                  <a:moveTo>
                    <a:pt x="7512" y="1"/>
                  </a:moveTo>
                  <a:cubicBezTo>
                    <a:pt x="6205" y="1"/>
                    <a:pt x="4891" y="377"/>
                    <a:pt x="3741" y="1147"/>
                  </a:cubicBezTo>
                  <a:cubicBezTo>
                    <a:pt x="1045" y="2945"/>
                    <a:pt x="0" y="6400"/>
                    <a:pt x="1239" y="9391"/>
                  </a:cubicBezTo>
                  <a:cubicBezTo>
                    <a:pt x="2307" y="11966"/>
                    <a:pt x="4809" y="13586"/>
                    <a:pt x="7510" y="13586"/>
                  </a:cubicBezTo>
                  <a:cubicBezTo>
                    <a:pt x="7950" y="13586"/>
                    <a:pt x="8394" y="13543"/>
                    <a:pt x="8839" y="13454"/>
                  </a:cubicBezTo>
                  <a:cubicBezTo>
                    <a:pt x="12016" y="12825"/>
                    <a:pt x="14307" y="10035"/>
                    <a:pt x="14307" y="6794"/>
                  </a:cubicBezTo>
                  <a:cubicBezTo>
                    <a:pt x="14310" y="4989"/>
                    <a:pt x="13596" y="3261"/>
                    <a:pt x="12315" y="1991"/>
                  </a:cubicBezTo>
                  <a:cubicBezTo>
                    <a:pt x="11003" y="677"/>
                    <a:pt x="9264" y="1"/>
                    <a:pt x="7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74"/>
            <p:cNvSpPr/>
            <p:nvPr/>
          </p:nvSpPr>
          <p:spPr>
            <a:xfrm>
              <a:off x="4277785" y="3885834"/>
              <a:ext cx="231515" cy="189871"/>
            </a:xfrm>
            <a:custGeom>
              <a:avLst/>
              <a:gdLst/>
              <a:ahLst/>
              <a:cxnLst/>
              <a:rect l="l" t="t" r="r" b="b"/>
              <a:pathLst>
                <a:path w="8895" h="7295" extrusionOk="0">
                  <a:moveTo>
                    <a:pt x="5726" y="0"/>
                  </a:moveTo>
                  <a:cubicBezTo>
                    <a:pt x="5464" y="0"/>
                    <a:pt x="5200" y="48"/>
                    <a:pt x="4947" y="147"/>
                  </a:cubicBezTo>
                  <a:cubicBezTo>
                    <a:pt x="4184" y="446"/>
                    <a:pt x="3660" y="1153"/>
                    <a:pt x="3589" y="1970"/>
                  </a:cubicBezTo>
                  <a:cubicBezTo>
                    <a:pt x="3322" y="1917"/>
                    <a:pt x="3054" y="1850"/>
                    <a:pt x="2794" y="1766"/>
                  </a:cubicBezTo>
                  <a:cubicBezTo>
                    <a:pt x="2006" y="1498"/>
                    <a:pt x="1302" y="1027"/>
                    <a:pt x="750" y="404"/>
                  </a:cubicBezTo>
                  <a:cubicBezTo>
                    <a:pt x="718" y="365"/>
                    <a:pt x="672" y="341"/>
                    <a:pt x="627" y="330"/>
                  </a:cubicBezTo>
                  <a:cubicBezTo>
                    <a:pt x="613" y="328"/>
                    <a:pt x="600" y="326"/>
                    <a:pt x="586" y="326"/>
                  </a:cubicBezTo>
                  <a:cubicBezTo>
                    <a:pt x="506" y="326"/>
                    <a:pt x="431" y="371"/>
                    <a:pt x="394" y="446"/>
                  </a:cubicBezTo>
                  <a:cubicBezTo>
                    <a:pt x="64" y="1104"/>
                    <a:pt x="130" y="1889"/>
                    <a:pt x="560" y="2487"/>
                  </a:cubicBezTo>
                  <a:cubicBezTo>
                    <a:pt x="547" y="2485"/>
                    <a:pt x="533" y="2483"/>
                    <a:pt x="520" y="2483"/>
                  </a:cubicBezTo>
                  <a:cubicBezTo>
                    <a:pt x="456" y="2483"/>
                    <a:pt x="393" y="2511"/>
                    <a:pt x="352" y="2561"/>
                  </a:cubicBezTo>
                  <a:cubicBezTo>
                    <a:pt x="324" y="2600"/>
                    <a:pt x="306" y="2645"/>
                    <a:pt x="306" y="2695"/>
                  </a:cubicBezTo>
                  <a:lnTo>
                    <a:pt x="306" y="2761"/>
                  </a:lnTo>
                  <a:cubicBezTo>
                    <a:pt x="306" y="3324"/>
                    <a:pt x="560" y="3856"/>
                    <a:pt x="1000" y="4207"/>
                  </a:cubicBezTo>
                  <a:cubicBezTo>
                    <a:pt x="968" y="4229"/>
                    <a:pt x="943" y="4257"/>
                    <a:pt x="929" y="4288"/>
                  </a:cubicBezTo>
                  <a:cubicBezTo>
                    <a:pt x="905" y="4341"/>
                    <a:pt x="897" y="4401"/>
                    <a:pt x="915" y="4454"/>
                  </a:cubicBezTo>
                  <a:cubicBezTo>
                    <a:pt x="1102" y="5041"/>
                    <a:pt x="1559" y="5506"/>
                    <a:pt x="2143" y="5696"/>
                  </a:cubicBezTo>
                  <a:cubicBezTo>
                    <a:pt x="1619" y="6016"/>
                    <a:pt x="1017" y="6185"/>
                    <a:pt x="401" y="6185"/>
                  </a:cubicBezTo>
                  <a:cubicBezTo>
                    <a:pt x="349" y="6185"/>
                    <a:pt x="292" y="6185"/>
                    <a:pt x="236" y="6181"/>
                  </a:cubicBezTo>
                  <a:cubicBezTo>
                    <a:pt x="231" y="6181"/>
                    <a:pt x="227" y="6181"/>
                    <a:pt x="222" y="6181"/>
                  </a:cubicBezTo>
                  <a:cubicBezTo>
                    <a:pt x="119" y="6181"/>
                    <a:pt x="31" y="6256"/>
                    <a:pt x="14" y="6361"/>
                  </a:cubicBezTo>
                  <a:cubicBezTo>
                    <a:pt x="0" y="6449"/>
                    <a:pt x="43" y="6537"/>
                    <a:pt x="123" y="6582"/>
                  </a:cubicBezTo>
                  <a:cubicBezTo>
                    <a:pt x="930" y="7059"/>
                    <a:pt x="1832" y="7294"/>
                    <a:pt x="2731" y="7294"/>
                  </a:cubicBezTo>
                  <a:cubicBezTo>
                    <a:pt x="3793" y="7294"/>
                    <a:pt x="4851" y="6966"/>
                    <a:pt x="5746" y="6319"/>
                  </a:cubicBezTo>
                  <a:cubicBezTo>
                    <a:pt x="5855" y="6241"/>
                    <a:pt x="5866" y="6086"/>
                    <a:pt x="5774" y="5991"/>
                  </a:cubicBezTo>
                  <a:cubicBezTo>
                    <a:pt x="5732" y="5949"/>
                    <a:pt x="5676" y="5927"/>
                    <a:pt x="5621" y="5927"/>
                  </a:cubicBezTo>
                  <a:cubicBezTo>
                    <a:pt x="5576" y="5927"/>
                    <a:pt x="5531" y="5942"/>
                    <a:pt x="5493" y="5970"/>
                  </a:cubicBezTo>
                  <a:cubicBezTo>
                    <a:pt x="4675" y="6560"/>
                    <a:pt x="3705" y="6864"/>
                    <a:pt x="2726" y="6864"/>
                  </a:cubicBezTo>
                  <a:cubicBezTo>
                    <a:pt x="2163" y="6864"/>
                    <a:pt x="1597" y="6763"/>
                    <a:pt x="1056" y="6558"/>
                  </a:cubicBezTo>
                  <a:cubicBezTo>
                    <a:pt x="1703" y="6442"/>
                    <a:pt x="2312" y="6160"/>
                    <a:pt x="2815" y="5741"/>
                  </a:cubicBezTo>
                  <a:cubicBezTo>
                    <a:pt x="2878" y="5692"/>
                    <a:pt x="2910" y="5611"/>
                    <a:pt x="2896" y="5530"/>
                  </a:cubicBezTo>
                  <a:cubicBezTo>
                    <a:pt x="2875" y="5432"/>
                    <a:pt x="2790" y="5362"/>
                    <a:pt x="2692" y="5358"/>
                  </a:cubicBezTo>
                  <a:cubicBezTo>
                    <a:pt x="2175" y="5344"/>
                    <a:pt x="1707" y="5062"/>
                    <a:pt x="1450" y="4612"/>
                  </a:cubicBezTo>
                  <a:cubicBezTo>
                    <a:pt x="1573" y="4609"/>
                    <a:pt x="1693" y="4591"/>
                    <a:pt x="1809" y="4566"/>
                  </a:cubicBezTo>
                  <a:cubicBezTo>
                    <a:pt x="1900" y="4549"/>
                    <a:pt x="1971" y="4475"/>
                    <a:pt x="1985" y="4380"/>
                  </a:cubicBezTo>
                  <a:cubicBezTo>
                    <a:pt x="1999" y="4274"/>
                    <a:pt x="1928" y="4172"/>
                    <a:pt x="1823" y="4144"/>
                  </a:cubicBezTo>
                  <a:cubicBezTo>
                    <a:pt x="1270" y="4010"/>
                    <a:pt x="852" y="3560"/>
                    <a:pt x="757" y="2997"/>
                  </a:cubicBezTo>
                  <a:lnTo>
                    <a:pt x="757" y="2997"/>
                  </a:lnTo>
                  <a:cubicBezTo>
                    <a:pt x="898" y="3030"/>
                    <a:pt x="1045" y="3048"/>
                    <a:pt x="1190" y="3048"/>
                  </a:cubicBezTo>
                  <a:cubicBezTo>
                    <a:pt x="1215" y="3048"/>
                    <a:pt x="1239" y="3047"/>
                    <a:pt x="1263" y="3046"/>
                  </a:cubicBezTo>
                  <a:cubicBezTo>
                    <a:pt x="1369" y="3043"/>
                    <a:pt x="1457" y="2962"/>
                    <a:pt x="1471" y="2856"/>
                  </a:cubicBezTo>
                  <a:cubicBezTo>
                    <a:pt x="1478" y="2772"/>
                    <a:pt x="1436" y="2691"/>
                    <a:pt x="1362" y="2645"/>
                  </a:cubicBezTo>
                  <a:cubicBezTo>
                    <a:pt x="778" y="2290"/>
                    <a:pt x="496" y="1597"/>
                    <a:pt x="669" y="935"/>
                  </a:cubicBezTo>
                  <a:lnTo>
                    <a:pt x="669" y="935"/>
                  </a:lnTo>
                  <a:cubicBezTo>
                    <a:pt x="1232" y="1491"/>
                    <a:pt x="1911" y="1913"/>
                    <a:pt x="2660" y="2170"/>
                  </a:cubicBezTo>
                  <a:cubicBezTo>
                    <a:pt x="2667" y="2174"/>
                    <a:pt x="3406" y="2402"/>
                    <a:pt x="3684" y="2402"/>
                  </a:cubicBezTo>
                  <a:lnTo>
                    <a:pt x="3790" y="2410"/>
                  </a:lnTo>
                  <a:cubicBezTo>
                    <a:pt x="3792" y="2410"/>
                    <a:pt x="3794" y="2410"/>
                    <a:pt x="3796" y="2410"/>
                  </a:cubicBezTo>
                  <a:cubicBezTo>
                    <a:pt x="3920" y="2410"/>
                    <a:pt x="4022" y="2309"/>
                    <a:pt x="4015" y="2184"/>
                  </a:cubicBezTo>
                  <a:lnTo>
                    <a:pt x="4015" y="2149"/>
                  </a:lnTo>
                  <a:cubicBezTo>
                    <a:pt x="4015" y="1449"/>
                    <a:pt x="4437" y="823"/>
                    <a:pt x="5081" y="559"/>
                  </a:cubicBezTo>
                  <a:cubicBezTo>
                    <a:pt x="5293" y="473"/>
                    <a:pt x="5514" y="431"/>
                    <a:pt x="5734" y="431"/>
                  </a:cubicBezTo>
                  <a:cubicBezTo>
                    <a:pt x="6187" y="431"/>
                    <a:pt x="6631" y="608"/>
                    <a:pt x="6960" y="942"/>
                  </a:cubicBezTo>
                  <a:cubicBezTo>
                    <a:pt x="7000" y="985"/>
                    <a:pt x="7056" y="1007"/>
                    <a:pt x="7114" y="1007"/>
                  </a:cubicBezTo>
                  <a:cubicBezTo>
                    <a:pt x="7123" y="1007"/>
                    <a:pt x="7131" y="1007"/>
                    <a:pt x="7139" y="1006"/>
                  </a:cubicBezTo>
                  <a:cubicBezTo>
                    <a:pt x="7354" y="974"/>
                    <a:pt x="7569" y="925"/>
                    <a:pt x="7776" y="854"/>
                  </a:cubicBezTo>
                  <a:lnTo>
                    <a:pt x="7776" y="854"/>
                  </a:lnTo>
                  <a:cubicBezTo>
                    <a:pt x="7667" y="978"/>
                    <a:pt x="7537" y="1080"/>
                    <a:pt x="7393" y="1160"/>
                  </a:cubicBezTo>
                  <a:cubicBezTo>
                    <a:pt x="7294" y="1213"/>
                    <a:pt x="7252" y="1336"/>
                    <a:pt x="7298" y="1438"/>
                  </a:cubicBezTo>
                  <a:lnTo>
                    <a:pt x="7301" y="1445"/>
                  </a:lnTo>
                  <a:cubicBezTo>
                    <a:pt x="7337" y="1519"/>
                    <a:pt x="7413" y="1570"/>
                    <a:pt x="7493" y="1570"/>
                  </a:cubicBezTo>
                  <a:cubicBezTo>
                    <a:pt x="7501" y="1570"/>
                    <a:pt x="7508" y="1570"/>
                    <a:pt x="7516" y="1569"/>
                  </a:cubicBezTo>
                  <a:cubicBezTo>
                    <a:pt x="7695" y="1551"/>
                    <a:pt x="7868" y="1523"/>
                    <a:pt x="8040" y="1481"/>
                  </a:cubicBezTo>
                  <a:lnTo>
                    <a:pt x="8040" y="1481"/>
                  </a:lnTo>
                  <a:cubicBezTo>
                    <a:pt x="7889" y="1639"/>
                    <a:pt x="7720" y="1783"/>
                    <a:pt x="7540" y="1906"/>
                  </a:cubicBezTo>
                  <a:cubicBezTo>
                    <a:pt x="7484" y="1949"/>
                    <a:pt x="7449" y="2019"/>
                    <a:pt x="7452" y="2089"/>
                  </a:cubicBezTo>
                  <a:lnTo>
                    <a:pt x="7452" y="2103"/>
                  </a:lnTo>
                  <a:lnTo>
                    <a:pt x="7452" y="2146"/>
                  </a:lnTo>
                  <a:lnTo>
                    <a:pt x="7452" y="2167"/>
                  </a:lnTo>
                  <a:cubicBezTo>
                    <a:pt x="7445" y="3324"/>
                    <a:pt x="7016" y="4440"/>
                    <a:pt x="6239" y="5298"/>
                  </a:cubicBezTo>
                  <a:cubicBezTo>
                    <a:pt x="6165" y="5383"/>
                    <a:pt x="6168" y="5513"/>
                    <a:pt x="6249" y="5594"/>
                  </a:cubicBezTo>
                  <a:cubicBezTo>
                    <a:pt x="6291" y="5636"/>
                    <a:pt x="6347" y="5657"/>
                    <a:pt x="6402" y="5657"/>
                  </a:cubicBezTo>
                  <a:cubicBezTo>
                    <a:pt x="6461" y="5657"/>
                    <a:pt x="6520" y="5632"/>
                    <a:pt x="6562" y="5583"/>
                  </a:cubicBezTo>
                  <a:cubicBezTo>
                    <a:pt x="7403" y="4654"/>
                    <a:pt x="7871" y="3444"/>
                    <a:pt x="7878" y="2191"/>
                  </a:cubicBezTo>
                  <a:cubicBezTo>
                    <a:pt x="8262" y="1906"/>
                    <a:pt x="8589" y="1555"/>
                    <a:pt x="8842" y="1153"/>
                  </a:cubicBezTo>
                  <a:cubicBezTo>
                    <a:pt x="8895" y="1062"/>
                    <a:pt x="8877" y="946"/>
                    <a:pt x="8796" y="879"/>
                  </a:cubicBezTo>
                  <a:cubicBezTo>
                    <a:pt x="8758" y="844"/>
                    <a:pt x="8707" y="827"/>
                    <a:pt x="8655" y="827"/>
                  </a:cubicBezTo>
                  <a:cubicBezTo>
                    <a:pt x="8623" y="827"/>
                    <a:pt x="8591" y="834"/>
                    <a:pt x="8561" y="847"/>
                  </a:cubicBezTo>
                  <a:cubicBezTo>
                    <a:pt x="8452" y="900"/>
                    <a:pt x="8339" y="946"/>
                    <a:pt x="8223" y="985"/>
                  </a:cubicBezTo>
                  <a:cubicBezTo>
                    <a:pt x="8339" y="826"/>
                    <a:pt x="8427" y="654"/>
                    <a:pt x="8494" y="467"/>
                  </a:cubicBezTo>
                  <a:cubicBezTo>
                    <a:pt x="8522" y="393"/>
                    <a:pt x="8504" y="305"/>
                    <a:pt x="8452" y="246"/>
                  </a:cubicBezTo>
                  <a:cubicBezTo>
                    <a:pt x="8410" y="200"/>
                    <a:pt x="8351" y="176"/>
                    <a:pt x="8292" y="176"/>
                  </a:cubicBezTo>
                  <a:cubicBezTo>
                    <a:pt x="8256" y="176"/>
                    <a:pt x="8220" y="185"/>
                    <a:pt x="8188" y="203"/>
                  </a:cubicBezTo>
                  <a:cubicBezTo>
                    <a:pt x="7875" y="383"/>
                    <a:pt x="7533" y="506"/>
                    <a:pt x="7182" y="566"/>
                  </a:cubicBezTo>
                  <a:cubicBezTo>
                    <a:pt x="6777" y="196"/>
                    <a:pt x="6255" y="0"/>
                    <a:pt x="5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03" name="Google Shape;5103;p74"/>
          <p:cNvGrpSpPr/>
          <p:nvPr/>
        </p:nvGrpSpPr>
        <p:grpSpPr>
          <a:xfrm>
            <a:off x="7738612" y="1492684"/>
            <a:ext cx="372818" cy="353610"/>
            <a:chOff x="5513441" y="3796534"/>
            <a:chExt cx="372818" cy="353610"/>
          </a:xfrm>
        </p:grpSpPr>
        <p:sp>
          <p:nvSpPr>
            <p:cNvPr id="5104" name="Google Shape;5104;p74"/>
            <p:cNvSpPr/>
            <p:nvPr/>
          </p:nvSpPr>
          <p:spPr>
            <a:xfrm>
              <a:off x="5537803" y="3802104"/>
              <a:ext cx="342418" cy="342418"/>
            </a:xfrm>
            <a:custGeom>
              <a:avLst/>
              <a:gdLst/>
              <a:ahLst/>
              <a:cxnLst/>
              <a:rect l="l" t="t" r="r" b="b"/>
              <a:pathLst>
                <a:path w="13156" h="13156" extrusionOk="0">
                  <a:moveTo>
                    <a:pt x="6576" y="1"/>
                  </a:moveTo>
                  <a:cubicBezTo>
                    <a:pt x="2945" y="1"/>
                    <a:pt x="0" y="2945"/>
                    <a:pt x="0" y="6580"/>
                  </a:cubicBezTo>
                  <a:cubicBezTo>
                    <a:pt x="0" y="10211"/>
                    <a:pt x="2945" y="13156"/>
                    <a:pt x="6576" y="13156"/>
                  </a:cubicBezTo>
                  <a:cubicBezTo>
                    <a:pt x="10211" y="13156"/>
                    <a:pt x="13156" y="10211"/>
                    <a:pt x="13156" y="6580"/>
                  </a:cubicBezTo>
                  <a:cubicBezTo>
                    <a:pt x="13156" y="2945"/>
                    <a:pt x="10211" y="1"/>
                    <a:pt x="65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74"/>
            <p:cNvSpPr/>
            <p:nvPr/>
          </p:nvSpPr>
          <p:spPr>
            <a:xfrm>
              <a:off x="5686602" y="3802104"/>
              <a:ext cx="199657" cy="342522"/>
            </a:xfrm>
            <a:custGeom>
              <a:avLst/>
              <a:gdLst/>
              <a:ahLst/>
              <a:cxnLst/>
              <a:rect l="l" t="t" r="r" b="b"/>
              <a:pathLst>
                <a:path w="7671" h="13160" extrusionOk="0">
                  <a:moveTo>
                    <a:pt x="859" y="1"/>
                  </a:moveTo>
                  <a:cubicBezTo>
                    <a:pt x="574" y="1"/>
                    <a:pt x="286" y="18"/>
                    <a:pt x="1" y="57"/>
                  </a:cubicBezTo>
                  <a:cubicBezTo>
                    <a:pt x="3276" y="486"/>
                    <a:pt x="5725" y="3276"/>
                    <a:pt x="5725" y="6580"/>
                  </a:cubicBezTo>
                  <a:cubicBezTo>
                    <a:pt x="5725" y="9880"/>
                    <a:pt x="3276" y="12670"/>
                    <a:pt x="1" y="13103"/>
                  </a:cubicBezTo>
                  <a:cubicBezTo>
                    <a:pt x="291" y="13141"/>
                    <a:pt x="579" y="13160"/>
                    <a:pt x="864" y="13160"/>
                  </a:cubicBezTo>
                  <a:cubicBezTo>
                    <a:pt x="4278" y="13160"/>
                    <a:pt x="7194" y="10510"/>
                    <a:pt x="7421" y="7009"/>
                  </a:cubicBezTo>
                  <a:cubicBezTo>
                    <a:pt x="7671" y="3216"/>
                    <a:pt x="4663" y="4"/>
                    <a:pt x="8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74"/>
            <p:cNvSpPr/>
            <p:nvPr/>
          </p:nvSpPr>
          <p:spPr>
            <a:xfrm>
              <a:off x="5580201" y="3876204"/>
              <a:ext cx="257620" cy="194243"/>
            </a:xfrm>
            <a:custGeom>
              <a:avLst/>
              <a:gdLst/>
              <a:ahLst/>
              <a:cxnLst/>
              <a:rect l="l" t="t" r="r" b="b"/>
              <a:pathLst>
                <a:path w="9898" h="7463" extrusionOk="0">
                  <a:moveTo>
                    <a:pt x="4949" y="1"/>
                  </a:moveTo>
                  <a:cubicBezTo>
                    <a:pt x="3563" y="1"/>
                    <a:pt x="2178" y="79"/>
                    <a:pt x="799" y="236"/>
                  </a:cubicBezTo>
                  <a:cubicBezTo>
                    <a:pt x="538" y="264"/>
                    <a:pt x="331" y="464"/>
                    <a:pt x="292" y="725"/>
                  </a:cubicBezTo>
                  <a:cubicBezTo>
                    <a:pt x="0" y="2720"/>
                    <a:pt x="0" y="4746"/>
                    <a:pt x="292" y="6741"/>
                  </a:cubicBezTo>
                  <a:cubicBezTo>
                    <a:pt x="331" y="6998"/>
                    <a:pt x="538" y="7199"/>
                    <a:pt x="799" y="7230"/>
                  </a:cubicBezTo>
                  <a:cubicBezTo>
                    <a:pt x="2178" y="7385"/>
                    <a:pt x="3561" y="7463"/>
                    <a:pt x="4947" y="7463"/>
                  </a:cubicBezTo>
                  <a:cubicBezTo>
                    <a:pt x="6333" y="7463"/>
                    <a:pt x="7720" y="7385"/>
                    <a:pt x="9099" y="7230"/>
                  </a:cubicBezTo>
                  <a:cubicBezTo>
                    <a:pt x="9359" y="7199"/>
                    <a:pt x="9567" y="6998"/>
                    <a:pt x="9606" y="6741"/>
                  </a:cubicBezTo>
                  <a:cubicBezTo>
                    <a:pt x="9898" y="4746"/>
                    <a:pt x="9898" y="2720"/>
                    <a:pt x="9606" y="725"/>
                  </a:cubicBezTo>
                  <a:cubicBezTo>
                    <a:pt x="9567" y="464"/>
                    <a:pt x="9359" y="264"/>
                    <a:pt x="9099" y="236"/>
                  </a:cubicBezTo>
                  <a:cubicBezTo>
                    <a:pt x="7720" y="79"/>
                    <a:pt x="6334" y="1"/>
                    <a:pt x="4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74"/>
            <p:cNvSpPr/>
            <p:nvPr/>
          </p:nvSpPr>
          <p:spPr>
            <a:xfrm>
              <a:off x="5671402" y="3924095"/>
              <a:ext cx="94636" cy="98358"/>
            </a:xfrm>
            <a:custGeom>
              <a:avLst/>
              <a:gdLst/>
              <a:ahLst/>
              <a:cxnLst/>
              <a:rect l="l" t="t" r="r" b="b"/>
              <a:pathLst>
                <a:path w="3636" h="3779" extrusionOk="0">
                  <a:moveTo>
                    <a:pt x="133" y="0"/>
                  </a:moveTo>
                  <a:cubicBezTo>
                    <a:pt x="65" y="0"/>
                    <a:pt x="3" y="53"/>
                    <a:pt x="1" y="127"/>
                  </a:cubicBezTo>
                  <a:lnTo>
                    <a:pt x="1" y="3649"/>
                  </a:lnTo>
                  <a:cubicBezTo>
                    <a:pt x="1" y="3723"/>
                    <a:pt x="63" y="3778"/>
                    <a:pt x="133" y="3778"/>
                  </a:cubicBezTo>
                  <a:cubicBezTo>
                    <a:pt x="152" y="3778"/>
                    <a:pt x="172" y="3774"/>
                    <a:pt x="191" y="3765"/>
                  </a:cubicBezTo>
                  <a:lnTo>
                    <a:pt x="3544" y="2006"/>
                  </a:lnTo>
                  <a:cubicBezTo>
                    <a:pt x="3635" y="1953"/>
                    <a:pt x="3635" y="1823"/>
                    <a:pt x="3544" y="1773"/>
                  </a:cubicBezTo>
                  <a:lnTo>
                    <a:pt x="191" y="14"/>
                  </a:lnTo>
                  <a:cubicBezTo>
                    <a:pt x="172" y="5"/>
                    <a:pt x="152" y="0"/>
                    <a:pt x="1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74"/>
            <p:cNvSpPr/>
            <p:nvPr/>
          </p:nvSpPr>
          <p:spPr>
            <a:xfrm>
              <a:off x="5513441" y="3796534"/>
              <a:ext cx="372454" cy="353610"/>
            </a:xfrm>
            <a:custGeom>
              <a:avLst/>
              <a:gdLst/>
              <a:ahLst/>
              <a:cxnLst/>
              <a:rect l="l" t="t" r="r" b="b"/>
              <a:pathLst>
                <a:path w="14310" h="13586" extrusionOk="0">
                  <a:moveTo>
                    <a:pt x="7512" y="429"/>
                  </a:moveTo>
                  <a:cubicBezTo>
                    <a:pt x="11020" y="429"/>
                    <a:pt x="13877" y="3283"/>
                    <a:pt x="13877" y="6794"/>
                  </a:cubicBezTo>
                  <a:cubicBezTo>
                    <a:pt x="13877" y="10302"/>
                    <a:pt x="11020" y="13155"/>
                    <a:pt x="7512" y="13155"/>
                  </a:cubicBezTo>
                  <a:cubicBezTo>
                    <a:pt x="4004" y="13155"/>
                    <a:pt x="1151" y="10302"/>
                    <a:pt x="1151" y="6794"/>
                  </a:cubicBezTo>
                  <a:cubicBezTo>
                    <a:pt x="1151" y="3283"/>
                    <a:pt x="4004" y="429"/>
                    <a:pt x="7512" y="429"/>
                  </a:cubicBezTo>
                  <a:close/>
                  <a:moveTo>
                    <a:pt x="7512" y="1"/>
                  </a:moveTo>
                  <a:cubicBezTo>
                    <a:pt x="6205" y="1"/>
                    <a:pt x="4890" y="377"/>
                    <a:pt x="3740" y="1147"/>
                  </a:cubicBezTo>
                  <a:cubicBezTo>
                    <a:pt x="1045" y="2945"/>
                    <a:pt x="0" y="6400"/>
                    <a:pt x="1239" y="9391"/>
                  </a:cubicBezTo>
                  <a:cubicBezTo>
                    <a:pt x="2307" y="11966"/>
                    <a:pt x="4809" y="13586"/>
                    <a:pt x="7510" y="13586"/>
                  </a:cubicBezTo>
                  <a:cubicBezTo>
                    <a:pt x="7949" y="13586"/>
                    <a:pt x="8394" y="13543"/>
                    <a:pt x="8839" y="13454"/>
                  </a:cubicBezTo>
                  <a:cubicBezTo>
                    <a:pt x="12016" y="12825"/>
                    <a:pt x="14306" y="10035"/>
                    <a:pt x="14306" y="6794"/>
                  </a:cubicBezTo>
                  <a:cubicBezTo>
                    <a:pt x="14310" y="4989"/>
                    <a:pt x="13596" y="3261"/>
                    <a:pt x="12315" y="1991"/>
                  </a:cubicBezTo>
                  <a:cubicBezTo>
                    <a:pt x="11003" y="677"/>
                    <a:pt x="9264" y="1"/>
                    <a:pt x="7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74"/>
            <p:cNvSpPr/>
            <p:nvPr/>
          </p:nvSpPr>
          <p:spPr>
            <a:xfrm>
              <a:off x="5574892" y="3870999"/>
              <a:ext cx="268057" cy="204680"/>
            </a:xfrm>
            <a:custGeom>
              <a:avLst/>
              <a:gdLst/>
              <a:ahLst/>
              <a:cxnLst/>
              <a:rect l="l" t="t" r="r" b="b"/>
              <a:pathLst>
                <a:path w="10299" h="7864" extrusionOk="0">
                  <a:moveTo>
                    <a:pt x="5149" y="0"/>
                  </a:moveTo>
                  <a:cubicBezTo>
                    <a:pt x="3757" y="0"/>
                    <a:pt x="2364" y="79"/>
                    <a:pt x="978" y="235"/>
                  </a:cubicBezTo>
                  <a:cubicBezTo>
                    <a:pt x="626" y="274"/>
                    <a:pt x="348" y="545"/>
                    <a:pt x="296" y="897"/>
                  </a:cubicBezTo>
                  <a:cubicBezTo>
                    <a:pt x="0" y="2909"/>
                    <a:pt x="0" y="4953"/>
                    <a:pt x="296" y="6969"/>
                  </a:cubicBezTo>
                  <a:cubicBezTo>
                    <a:pt x="348" y="7318"/>
                    <a:pt x="626" y="7589"/>
                    <a:pt x="978" y="7627"/>
                  </a:cubicBezTo>
                  <a:cubicBezTo>
                    <a:pt x="2364" y="7786"/>
                    <a:pt x="3758" y="7863"/>
                    <a:pt x="5151" y="7863"/>
                  </a:cubicBezTo>
                  <a:cubicBezTo>
                    <a:pt x="5742" y="7863"/>
                    <a:pt x="6337" y="7849"/>
                    <a:pt x="6931" y="7821"/>
                  </a:cubicBezTo>
                  <a:cubicBezTo>
                    <a:pt x="7044" y="7814"/>
                    <a:pt x="7132" y="7719"/>
                    <a:pt x="7132" y="7606"/>
                  </a:cubicBezTo>
                  <a:cubicBezTo>
                    <a:pt x="7132" y="7487"/>
                    <a:pt x="7037" y="7391"/>
                    <a:pt x="6919" y="7391"/>
                  </a:cubicBezTo>
                  <a:cubicBezTo>
                    <a:pt x="6915" y="7391"/>
                    <a:pt x="6911" y="7391"/>
                    <a:pt x="6907" y="7392"/>
                  </a:cubicBezTo>
                  <a:cubicBezTo>
                    <a:pt x="6326" y="7420"/>
                    <a:pt x="5745" y="7434"/>
                    <a:pt x="5163" y="7434"/>
                  </a:cubicBezTo>
                  <a:cubicBezTo>
                    <a:pt x="3783" y="7434"/>
                    <a:pt x="2402" y="7355"/>
                    <a:pt x="1027" y="7202"/>
                  </a:cubicBezTo>
                  <a:cubicBezTo>
                    <a:pt x="869" y="7184"/>
                    <a:pt x="742" y="7061"/>
                    <a:pt x="721" y="6906"/>
                  </a:cubicBezTo>
                  <a:cubicBezTo>
                    <a:pt x="433" y="4932"/>
                    <a:pt x="433" y="2927"/>
                    <a:pt x="721" y="956"/>
                  </a:cubicBezTo>
                  <a:cubicBezTo>
                    <a:pt x="742" y="798"/>
                    <a:pt x="869" y="678"/>
                    <a:pt x="1027" y="661"/>
                  </a:cubicBezTo>
                  <a:cubicBezTo>
                    <a:pt x="2398" y="506"/>
                    <a:pt x="3775" y="429"/>
                    <a:pt x="5151" y="429"/>
                  </a:cubicBezTo>
                  <a:cubicBezTo>
                    <a:pt x="6528" y="429"/>
                    <a:pt x="7904" y="506"/>
                    <a:pt x="9275" y="661"/>
                  </a:cubicBezTo>
                  <a:cubicBezTo>
                    <a:pt x="9433" y="678"/>
                    <a:pt x="9560" y="798"/>
                    <a:pt x="9584" y="956"/>
                  </a:cubicBezTo>
                  <a:cubicBezTo>
                    <a:pt x="9873" y="2927"/>
                    <a:pt x="9873" y="4932"/>
                    <a:pt x="9584" y="6906"/>
                  </a:cubicBezTo>
                  <a:cubicBezTo>
                    <a:pt x="9560" y="7061"/>
                    <a:pt x="9433" y="7184"/>
                    <a:pt x="9275" y="7202"/>
                  </a:cubicBezTo>
                  <a:cubicBezTo>
                    <a:pt x="8835" y="7251"/>
                    <a:pt x="8395" y="7293"/>
                    <a:pt x="7948" y="7325"/>
                  </a:cubicBezTo>
                  <a:cubicBezTo>
                    <a:pt x="7839" y="7335"/>
                    <a:pt x="7751" y="7427"/>
                    <a:pt x="7751" y="7539"/>
                  </a:cubicBezTo>
                  <a:cubicBezTo>
                    <a:pt x="7751" y="7658"/>
                    <a:pt x="7850" y="7754"/>
                    <a:pt x="7968" y="7754"/>
                  </a:cubicBezTo>
                  <a:cubicBezTo>
                    <a:pt x="7972" y="7754"/>
                    <a:pt x="7976" y="7754"/>
                    <a:pt x="7980" y="7754"/>
                  </a:cubicBezTo>
                  <a:cubicBezTo>
                    <a:pt x="8430" y="7719"/>
                    <a:pt x="8877" y="7677"/>
                    <a:pt x="9324" y="7627"/>
                  </a:cubicBezTo>
                  <a:cubicBezTo>
                    <a:pt x="9676" y="7589"/>
                    <a:pt x="9954" y="7318"/>
                    <a:pt x="10007" y="6966"/>
                  </a:cubicBezTo>
                  <a:cubicBezTo>
                    <a:pt x="10299" y="4953"/>
                    <a:pt x="10299" y="2909"/>
                    <a:pt x="10007" y="897"/>
                  </a:cubicBezTo>
                  <a:cubicBezTo>
                    <a:pt x="9954" y="545"/>
                    <a:pt x="9672" y="274"/>
                    <a:pt x="9321" y="235"/>
                  </a:cubicBezTo>
                  <a:cubicBezTo>
                    <a:pt x="7934" y="79"/>
                    <a:pt x="6542" y="0"/>
                    <a:pt x="5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74"/>
            <p:cNvSpPr/>
            <p:nvPr/>
          </p:nvSpPr>
          <p:spPr>
            <a:xfrm>
              <a:off x="5666274" y="3916937"/>
              <a:ext cx="108899" cy="112855"/>
            </a:xfrm>
            <a:custGeom>
              <a:avLst/>
              <a:gdLst/>
              <a:ahLst/>
              <a:cxnLst/>
              <a:rect l="l" t="t" r="r" b="b"/>
              <a:pathLst>
                <a:path w="4184" h="4336" extrusionOk="0">
                  <a:moveTo>
                    <a:pt x="426" y="567"/>
                  </a:moveTo>
                  <a:lnTo>
                    <a:pt x="3466" y="2164"/>
                  </a:lnTo>
                  <a:lnTo>
                    <a:pt x="426" y="3765"/>
                  </a:lnTo>
                  <a:lnTo>
                    <a:pt x="426" y="567"/>
                  </a:lnTo>
                  <a:close/>
                  <a:moveTo>
                    <a:pt x="214" y="1"/>
                  </a:moveTo>
                  <a:cubicBezTo>
                    <a:pt x="101" y="1"/>
                    <a:pt x="1" y="90"/>
                    <a:pt x="1" y="215"/>
                  </a:cubicBezTo>
                  <a:lnTo>
                    <a:pt x="1" y="4121"/>
                  </a:lnTo>
                  <a:cubicBezTo>
                    <a:pt x="1" y="4246"/>
                    <a:pt x="101" y="4335"/>
                    <a:pt x="214" y="4335"/>
                  </a:cubicBezTo>
                  <a:cubicBezTo>
                    <a:pt x="247" y="4335"/>
                    <a:pt x="281" y="4328"/>
                    <a:pt x="314" y="4311"/>
                  </a:cubicBezTo>
                  <a:lnTo>
                    <a:pt x="4033" y="2358"/>
                  </a:lnTo>
                  <a:cubicBezTo>
                    <a:pt x="4184" y="2277"/>
                    <a:pt x="4184" y="2055"/>
                    <a:pt x="4033" y="1978"/>
                  </a:cubicBezTo>
                  <a:lnTo>
                    <a:pt x="314" y="25"/>
                  </a:lnTo>
                  <a:cubicBezTo>
                    <a:pt x="281" y="9"/>
                    <a:pt x="247" y="1"/>
                    <a:pt x="2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773;p40">
            <a:extLst>
              <a:ext uri="{FF2B5EF4-FFF2-40B4-BE49-F238E27FC236}">
                <a16:creationId xmlns:a16="http://schemas.microsoft.com/office/drawing/2014/main" id="{3CDA340C-E373-A27D-BA3D-9E55D8D2E7F9}"/>
              </a:ext>
            </a:extLst>
          </p:cNvPr>
          <p:cNvSpPr txBox="1"/>
          <p:nvPr/>
        </p:nvSpPr>
        <p:spPr>
          <a:xfrm>
            <a:off x="813770" y="725732"/>
            <a:ext cx="246608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#</a:t>
            </a:r>
            <a:r>
              <a:rPr lang="en" sz="1000" dirty="0" err="1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lophocdaonguoc</a:t>
            </a:r>
            <a:endParaRPr sz="1000" dirty="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BABFFF-87FE-1FCF-E3EC-4EA1CF6C86AA}"/>
              </a:ext>
            </a:extLst>
          </p:cNvPr>
          <p:cNvSpPr/>
          <p:nvPr/>
        </p:nvSpPr>
        <p:spPr>
          <a:xfrm>
            <a:off x="5266740" y="2631370"/>
            <a:ext cx="3102249" cy="101331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Education as Stretching the Mind</a:t>
            </a:r>
          </a:p>
          <a:p>
            <a:pPr algn="ctr"/>
            <a:r>
              <a:rPr lang="en-US" sz="1400" b="1" dirty="0"/>
              <a:t>“</a:t>
            </a:r>
            <a:r>
              <a:rPr lang="en-US" sz="1400" b="1" dirty="0" err="1"/>
              <a:t>Giáo</a:t>
            </a:r>
            <a:r>
              <a:rPr lang="en-US" sz="1400" b="1" dirty="0"/>
              <a:t> </a:t>
            </a:r>
            <a:r>
              <a:rPr lang="en-US" sz="1400" b="1" dirty="0" err="1"/>
              <a:t>dục</a:t>
            </a:r>
            <a:r>
              <a:rPr lang="en-US" sz="1400" b="1" dirty="0"/>
              <a:t> </a:t>
            </a:r>
            <a:r>
              <a:rPr lang="en-US" sz="1400" b="1" dirty="0" err="1"/>
              <a:t>là</a:t>
            </a:r>
            <a:r>
              <a:rPr lang="en-US" sz="1400" b="1" dirty="0"/>
              <a:t> </a:t>
            </a:r>
            <a:r>
              <a:rPr lang="en-US" sz="1400" b="1" dirty="0" err="1"/>
              <a:t>mở</a:t>
            </a:r>
            <a:r>
              <a:rPr lang="en-US" sz="1400" b="1" dirty="0"/>
              <a:t> </a:t>
            </a:r>
            <a:r>
              <a:rPr lang="en-US" sz="1400" b="1" dirty="0" err="1"/>
              <a:t>rộng</a:t>
            </a:r>
            <a:r>
              <a:rPr lang="en-US" sz="1400" b="1" dirty="0"/>
              <a:t> </a:t>
            </a:r>
            <a:r>
              <a:rPr lang="en-US" sz="1400" b="1" dirty="0" err="1"/>
              <a:t>tâm</a:t>
            </a:r>
            <a:r>
              <a:rPr lang="en-US" sz="1400" b="1" dirty="0"/>
              <a:t> </a:t>
            </a:r>
            <a:r>
              <a:rPr lang="en-US" sz="1400" b="1" dirty="0" err="1"/>
              <a:t>trí</a:t>
            </a:r>
            <a:r>
              <a:rPr lang="en-US" sz="1400" b="1" dirty="0"/>
              <a:t>.”</a:t>
            </a:r>
          </a:p>
          <a:p>
            <a:pPr algn="ctr"/>
            <a:endParaRPr lang="en-US" sz="1400" b="1" i="1" dirty="0"/>
          </a:p>
          <a:p>
            <a:pPr algn="ctr"/>
            <a:r>
              <a:rPr lang="en-US" sz="1400" b="1" i="1" dirty="0"/>
              <a:t>J. </a:t>
            </a:r>
            <a:r>
              <a:rPr lang="en-US" sz="1400" b="1" i="1" dirty="0" err="1"/>
              <a:t>Bharucha</a:t>
            </a:r>
            <a:endParaRPr lang="en-VN" i="1" dirty="0"/>
          </a:p>
        </p:txBody>
      </p:sp>
      <p:sp>
        <p:nvSpPr>
          <p:cNvPr id="5033" name="Google Shape;5033;p74"/>
          <p:cNvSpPr/>
          <p:nvPr/>
        </p:nvSpPr>
        <p:spPr>
          <a:xfrm>
            <a:off x="7814706" y="3200578"/>
            <a:ext cx="312581" cy="321520"/>
          </a:xfrm>
          <a:custGeom>
            <a:avLst/>
            <a:gdLst/>
            <a:ahLst/>
            <a:cxnLst/>
            <a:rect l="l" t="t" r="r" b="b"/>
            <a:pathLst>
              <a:path w="10001" h="10287" extrusionOk="0">
                <a:moveTo>
                  <a:pt x="10001" y="3715"/>
                </a:moveTo>
                <a:lnTo>
                  <a:pt x="0" y="0"/>
                </a:lnTo>
                <a:lnTo>
                  <a:pt x="3857" y="10287"/>
                </a:lnTo>
                <a:lnTo>
                  <a:pt x="5810" y="5905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" name="Media1.mp3" descr="Media1.mp3">
            <a:hlinkClick r:id="" action="ppaction://media"/>
            <a:extLst>
              <a:ext uri="{FF2B5EF4-FFF2-40B4-BE49-F238E27FC236}">
                <a16:creationId xmlns:a16="http://schemas.microsoft.com/office/drawing/2014/main" id="{649EED5D-11AD-DBF6-45C6-A9849F5512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0311" y="103613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725 0.00216 L 0.02725 0.00216 " pathEditMode="relative" ptsTypes="AAA">
                                      <p:cBhvr>
                                        <p:cTn id="6" dur="2000" fill="hold"/>
                                        <p:tgtEl>
                                          <p:spTgt spid="50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725 0.00216 L 0.02725 0.00216 " pathEditMode="relative" ptsTypes="AAA">
                                      <p:cBhvr>
                                        <p:cTn id="8" dur="2000" fill="hold"/>
                                        <p:tgtEl>
                                          <p:spTgt spid="5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725 0.00216 L 0.02725 0.00216 " pathEditMode="relative" ptsTypes="AAA">
                                      <p:cBhvr>
                                        <p:cTn id="10" dur="2000" fill="hold"/>
                                        <p:tgtEl>
                                          <p:spTgt spid="5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725 0.00216 L 0.02725 0.00216 " pathEditMode="relative" ptsTypes="AAA">
                                      <p:cBhvr>
                                        <p:cTn id="12" dur="2000" fill="hold"/>
                                        <p:tgtEl>
                                          <p:spTgt spid="5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725 0.00216 L 0.02725 0.00216 " pathEditMode="relative" ptsTypes="AAA">
                                      <p:cBhvr>
                                        <p:cTn id="14" dur="2000" fill="hold"/>
                                        <p:tgtEl>
                                          <p:spTgt spid="5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725 0.00216 L 0.02725 0.00216 " pathEditMode="relative" ptsTypes="AAA">
                                      <p:cBhvr>
                                        <p:cTn id="16" dur="2000" fill="hold"/>
                                        <p:tgtEl>
                                          <p:spTgt spid="50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725 0.00216 L 0.02725 0.00216 " pathEditMode="relative" ptsTypes="AAA">
                                      <p:cBhvr>
                                        <p:cTn id="18" dur="2000" fill="hold"/>
                                        <p:tgtEl>
                                          <p:spTgt spid="5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725 0.00216 L 0.02725 0.00216 " pathEditMode="relative" ptsTypes="AAA">
                                      <p:cBhvr>
                                        <p:cTn id="20" dur="2000" fill="hold"/>
                                        <p:tgtEl>
                                          <p:spTgt spid="50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725 0.00216 L 0.02725 0.00216 " pathEditMode="relative" ptsTypes="AAA">
                                      <p:cBhvr>
                                        <p:cTn id="22" dur="2000" fill="hold"/>
                                        <p:tgtEl>
                                          <p:spTgt spid="5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 tmFilter="0, 0; .2, .5; .8, .5; 1, 0"/>
                                        <p:tgtEl>
                                          <p:spTgt spid="50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000" autoRev="1" fill="hold"/>
                                        <p:tgtEl>
                                          <p:spTgt spid="50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587 C -0.00312 -0.0105 -0.00694 -0.01482 -0.00868 -0.01636 C -0.01059 -0.01821 -0.01024 -0.01729 -0.00989 -0.01636 " pathEditMode="relative" ptsTypes="AAA">
                                      <p:cBhvr>
                                        <p:cTn id="39" dur="2000" fill="hold"/>
                                        <p:tgtEl>
                                          <p:spTgt spid="5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50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50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50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50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5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5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0802 L -0.01892 0.01018 L -0.01892 0.01018 " pathEditMode="relative" ptsTypes="AAA">
                                      <p:cBhvr>
                                        <p:cTn id="50" dur="2000" fill="hold"/>
                                        <p:tgtEl>
                                          <p:spTgt spid="5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0.00648 L -1.94444E-6 -0.02963 L -1.94444E-6 -0.02963 " pathEditMode="relative" ptsTypes="AAA">
                                      <p:cBhvr>
                                        <p:cTn id="52" dur="2000" fill="hold"/>
                                        <p:tgtEl>
                                          <p:spTgt spid="5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16 -0.01913 L 0.00694 0.00433 L 0.00694 0.00433 " pathEditMode="relative" ptsTypes="AAA">
                                      <p:cBhvr>
                                        <p:cTn id="54" dur="2000" fill="hold"/>
                                        <p:tgtEl>
                                          <p:spTgt spid="5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648 L -0.00035 -0.02129 L -0.00035 -0.02129 " pathEditMode="relative" ptsTypes="AAA">
                                      <p:cBhvr>
                                        <p:cTn id="56" dur="2000" fill="hold"/>
                                        <p:tgtEl>
                                          <p:spTgt spid="50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933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009" grpId="0"/>
      <p:bldP spid="5044" grpId="0" animBg="1"/>
      <p:bldP spid="5045" grpId="0" animBg="1"/>
      <p:bldP spid="5046" grpId="0" animBg="1"/>
      <p:bldP spid="5047" grpId="0" animBg="1"/>
      <p:bldP spid="5057" grpId="0" animBg="1"/>
      <p:bldP spid="508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7" name="Google Shape;1787;p41"/>
          <p:cNvGrpSpPr/>
          <p:nvPr/>
        </p:nvGrpSpPr>
        <p:grpSpPr>
          <a:xfrm>
            <a:off x="203104" y="1921916"/>
            <a:ext cx="671833" cy="565501"/>
            <a:chOff x="1743325" y="1842325"/>
            <a:chExt cx="908250" cy="764500"/>
          </a:xfrm>
        </p:grpSpPr>
        <p:sp>
          <p:nvSpPr>
            <p:cNvPr id="1788" name="Google Shape;1788;p41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1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1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1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4" name="Google Shape;1794;p41"/>
          <p:cNvGrpSpPr/>
          <p:nvPr/>
        </p:nvGrpSpPr>
        <p:grpSpPr>
          <a:xfrm>
            <a:off x="8810606" y="1747118"/>
            <a:ext cx="243784" cy="243016"/>
            <a:chOff x="5694731" y="1902593"/>
            <a:chExt cx="243784" cy="243016"/>
          </a:xfrm>
        </p:grpSpPr>
        <p:sp>
          <p:nvSpPr>
            <p:cNvPr id="1795" name="Google Shape;1795;p41"/>
            <p:cNvSpPr/>
            <p:nvPr/>
          </p:nvSpPr>
          <p:spPr>
            <a:xfrm>
              <a:off x="5702185" y="1909334"/>
              <a:ext cx="229424" cy="229479"/>
            </a:xfrm>
            <a:custGeom>
              <a:avLst/>
              <a:gdLst/>
              <a:ahLst/>
              <a:cxnLst/>
              <a:rect l="l" t="t" r="r" b="b"/>
              <a:pathLst>
                <a:path w="4186" h="4187" extrusionOk="0">
                  <a:moveTo>
                    <a:pt x="2092" y="1"/>
                  </a:moveTo>
                  <a:lnTo>
                    <a:pt x="0" y="2094"/>
                  </a:lnTo>
                  <a:lnTo>
                    <a:pt x="2092" y="4187"/>
                  </a:lnTo>
                  <a:lnTo>
                    <a:pt x="4186" y="2094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1"/>
            <p:cNvSpPr/>
            <p:nvPr/>
          </p:nvSpPr>
          <p:spPr>
            <a:xfrm>
              <a:off x="5694731" y="1902593"/>
              <a:ext cx="243784" cy="243016"/>
            </a:xfrm>
            <a:custGeom>
              <a:avLst/>
              <a:gdLst/>
              <a:ahLst/>
              <a:cxnLst/>
              <a:rect l="l" t="t" r="r" b="b"/>
              <a:pathLst>
                <a:path w="4448" h="4434" extrusionOk="0">
                  <a:moveTo>
                    <a:pt x="2229" y="299"/>
                  </a:moveTo>
                  <a:lnTo>
                    <a:pt x="4146" y="2216"/>
                  </a:lnTo>
                  <a:lnTo>
                    <a:pt x="2229" y="4133"/>
                  </a:lnTo>
                  <a:lnTo>
                    <a:pt x="314" y="2216"/>
                  </a:lnTo>
                  <a:lnTo>
                    <a:pt x="2229" y="299"/>
                  </a:lnTo>
                  <a:close/>
                  <a:moveTo>
                    <a:pt x="2230" y="1"/>
                  </a:moveTo>
                  <a:cubicBezTo>
                    <a:pt x="2198" y="1"/>
                    <a:pt x="2166" y="12"/>
                    <a:pt x="2142" y="36"/>
                  </a:cubicBezTo>
                  <a:lnTo>
                    <a:pt x="49" y="2128"/>
                  </a:lnTo>
                  <a:cubicBezTo>
                    <a:pt x="0" y="2177"/>
                    <a:pt x="0" y="2256"/>
                    <a:pt x="49" y="2304"/>
                  </a:cubicBezTo>
                  <a:lnTo>
                    <a:pt x="2142" y="4397"/>
                  </a:lnTo>
                  <a:cubicBezTo>
                    <a:pt x="2166" y="4420"/>
                    <a:pt x="2197" y="4434"/>
                    <a:pt x="2229" y="4434"/>
                  </a:cubicBezTo>
                  <a:cubicBezTo>
                    <a:pt x="2263" y="4434"/>
                    <a:pt x="2294" y="4421"/>
                    <a:pt x="2318" y="4397"/>
                  </a:cubicBezTo>
                  <a:lnTo>
                    <a:pt x="4411" y="2304"/>
                  </a:lnTo>
                  <a:cubicBezTo>
                    <a:pt x="4434" y="2281"/>
                    <a:pt x="4447" y="2249"/>
                    <a:pt x="4447" y="2216"/>
                  </a:cubicBezTo>
                  <a:cubicBezTo>
                    <a:pt x="4447" y="2183"/>
                    <a:pt x="4434" y="2151"/>
                    <a:pt x="4411" y="2128"/>
                  </a:cubicBezTo>
                  <a:lnTo>
                    <a:pt x="2318" y="36"/>
                  </a:lnTo>
                  <a:cubicBezTo>
                    <a:pt x="2294" y="12"/>
                    <a:pt x="2262" y="1"/>
                    <a:pt x="2230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7" name="Google Shape;1797;p41"/>
          <p:cNvSpPr/>
          <p:nvPr/>
        </p:nvSpPr>
        <p:spPr>
          <a:xfrm rot="-10221727">
            <a:off x="7673251" y="237316"/>
            <a:ext cx="312568" cy="321506"/>
          </a:xfrm>
          <a:custGeom>
            <a:avLst/>
            <a:gdLst/>
            <a:ahLst/>
            <a:cxnLst/>
            <a:rect l="l" t="t" r="r" b="b"/>
            <a:pathLst>
              <a:path w="10001" h="10287" extrusionOk="0">
                <a:moveTo>
                  <a:pt x="10001" y="3715"/>
                </a:moveTo>
                <a:lnTo>
                  <a:pt x="0" y="0"/>
                </a:lnTo>
                <a:lnTo>
                  <a:pt x="3857" y="10287"/>
                </a:lnTo>
                <a:lnTo>
                  <a:pt x="5810" y="5905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9" name="Google Shape;1799;p41"/>
          <p:cNvSpPr/>
          <p:nvPr/>
        </p:nvSpPr>
        <p:spPr>
          <a:xfrm rot="855895">
            <a:off x="166200" y="2353850"/>
            <a:ext cx="196705" cy="196705"/>
          </a:xfrm>
          <a:custGeom>
            <a:avLst/>
            <a:gdLst/>
            <a:ahLst/>
            <a:cxnLst/>
            <a:rect l="l" t="t" r="r" b="b"/>
            <a:pathLst>
              <a:path w="16815" h="16815" extrusionOk="0">
                <a:moveTo>
                  <a:pt x="3504" y="0"/>
                </a:moveTo>
                <a:lnTo>
                  <a:pt x="0" y="3506"/>
                </a:lnTo>
                <a:lnTo>
                  <a:pt x="4903" y="8407"/>
                </a:lnTo>
                <a:lnTo>
                  <a:pt x="0" y="13309"/>
                </a:lnTo>
                <a:lnTo>
                  <a:pt x="3504" y="16814"/>
                </a:lnTo>
                <a:lnTo>
                  <a:pt x="8407" y="11912"/>
                </a:lnTo>
                <a:lnTo>
                  <a:pt x="13309" y="16814"/>
                </a:lnTo>
                <a:lnTo>
                  <a:pt x="16814" y="13309"/>
                </a:lnTo>
                <a:lnTo>
                  <a:pt x="11911" y="8407"/>
                </a:lnTo>
                <a:lnTo>
                  <a:pt x="16814" y="3506"/>
                </a:lnTo>
                <a:lnTo>
                  <a:pt x="13309" y="0"/>
                </a:lnTo>
                <a:lnTo>
                  <a:pt x="8407" y="4903"/>
                </a:lnTo>
                <a:lnTo>
                  <a:pt x="3504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0" name="Google Shape;1800;p41"/>
          <p:cNvGrpSpPr/>
          <p:nvPr/>
        </p:nvGrpSpPr>
        <p:grpSpPr>
          <a:xfrm>
            <a:off x="1439237" y="4653782"/>
            <a:ext cx="671802" cy="342063"/>
            <a:chOff x="1439237" y="4653782"/>
            <a:chExt cx="671802" cy="342063"/>
          </a:xfrm>
        </p:grpSpPr>
        <p:sp>
          <p:nvSpPr>
            <p:cNvPr id="1801" name="Google Shape;1801;p41"/>
            <p:cNvSpPr/>
            <p:nvPr/>
          </p:nvSpPr>
          <p:spPr>
            <a:xfrm>
              <a:off x="1775131" y="4659902"/>
              <a:ext cx="329798" cy="329825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1" y="1"/>
                  </a:moveTo>
                  <a:lnTo>
                    <a:pt x="1" y="10726"/>
                  </a:lnTo>
                  <a:lnTo>
                    <a:pt x="10726" y="10726"/>
                  </a:lnTo>
                  <a:lnTo>
                    <a:pt x="107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1"/>
            <p:cNvSpPr/>
            <p:nvPr/>
          </p:nvSpPr>
          <p:spPr>
            <a:xfrm>
              <a:off x="1445356" y="4659902"/>
              <a:ext cx="329798" cy="329825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1" y="1"/>
                  </a:moveTo>
                  <a:lnTo>
                    <a:pt x="1" y="10726"/>
                  </a:lnTo>
                  <a:lnTo>
                    <a:pt x="10726" y="10726"/>
                  </a:lnTo>
                  <a:lnTo>
                    <a:pt x="107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1"/>
            <p:cNvSpPr/>
            <p:nvPr/>
          </p:nvSpPr>
          <p:spPr>
            <a:xfrm>
              <a:off x="1775123" y="4659902"/>
              <a:ext cx="175783" cy="329825"/>
            </a:xfrm>
            <a:custGeom>
              <a:avLst/>
              <a:gdLst/>
              <a:ahLst/>
              <a:cxnLst/>
              <a:rect l="l" t="t" r="r" b="b"/>
              <a:pathLst>
                <a:path w="5717" h="10726" extrusionOk="0">
                  <a:moveTo>
                    <a:pt x="1" y="1"/>
                  </a:moveTo>
                  <a:lnTo>
                    <a:pt x="1" y="10726"/>
                  </a:lnTo>
                  <a:lnTo>
                    <a:pt x="5717" y="10726"/>
                  </a:lnTo>
                  <a:lnTo>
                    <a:pt x="5717" y="5718"/>
                  </a:lnTo>
                  <a:cubicBezTo>
                    <a:pt x="5717" y="2561"/>
                    <a:pt x="3158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1"/>
            <p:cNvSpPr/>
            <p:nvPr/>
          </p:nvSpPr>
          <p:spPr>
            <a:xfrm>
              <a:off x="1439237" y="4653782"/>
              <a:ext cx="342035" cy="342063"/>
            </a:xfrm>
            <a:custGeom>
              <a:avLst/>
              <a:gdLst/>
              <a:ahLst/>
              <a:cxnLst/>
              <a:rect l="l" t="t" r="r" b="b"/>
              <a:pathLst>
                <a:path w="11124" h="11124" extrusionOk="0">
                  <a:moveTo>
                    <a:pt x="10725" y="399"/>
                  </a:moveTo>
                  <a:lnTo>
                    <a:pt x="10725" y="10725"/>
                  </a:lnTo>
                  <a:lnTo>
                    <a:pt x="398" y="10725"/>
                  </a:lnTo>
                  <a:lnTo>
                    <a:pt x="398" y="399"/>
                  </a:lnTo>
                  <a:close/>
                  <a:moveTo>
                    <a:pt x="0" y="1"/>
                  </a:moveTo>
                  <a:lnTo>
                    <a:pt x="0" y="11123"/>
                  </a:lnTo>
                  <a:lnTo>
                    <a:pt x="11123" y="11123"/>
                  </a:lnTo>
                  <a:lnTo>
                    <a:pt x="111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1"/>
            <p:cNvSpPr/>
            <p:nvPr/>
          </p:nvSpPr>
          <p:spPr>
            <a:xfrm>
              <a:off x="1769004" y="4653782"/>
              <a:ext cx="342035" cy="342063"/>
            </a:xfrm>
            <a:custGeom>
              <a:avLst/>
              <a:gdLst/>
              <a:ahLst/>
              <a:cxnLst/>
              <a:rect l="l" t="t" r="r" b="b"/>
              <a:pathLst>
                <a:path w="11124" h="11124" extrusionOk="0">
                  <a:moveTo>
                    <a:pt x="10725" y="399"/>
                  </a:moveTo>
                  <a:lnTo>
                    <a:pt x="10725" y="10725"/>
                  </a:lnTo>
                  <a:lnTo>
                    <a:pt x="398" y="10725"/>
                  </a:lnTo>
                  <a:lnTo>
                    <a:pt x="398" y="399"/>
                  </a:lnTo>
                  <a:close/>
                  <a:moveTo>
                    <a:pt x="0" y="1"/>
                  </a:moveTo>
                  <a:lnTo>
                    <a:pt x="0" y="11123"/>
                  </a:lnTo>
                  <a:lnTo>
                    <a:pt x="11124" y="11123"/>
                  </a:lnTo>
                  <a:lnTo>
                    <a:pt x="111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6" name="Google Shape;1806;p41"/>
          <p:cNvSpPr/>
          <p:nvPr/>
        </p:nvSpPr>
        <p:spPr>
          <a:xfrm rot="516675">
            <a:off x="6282985" y="260563"/>
            <a:ext cx="274998" cy="274998"/>
          </a:xfrm>
          <a:custGeom>
            <a:avLst/>
            <a:gdLst/>
            <a:ahLst/>
            <a:cxnLst/>
            <a:rect l="l" t="t" r="r" b="b"/>
            <a:pathLst>
              <a:path w="18823" h="18823" extrusionOk="0">
                <a:moveTo>
                  <a:pt x="6934" y="1"/>
                </a:moveTo>
                <a:lnTo>
                  <a:pt x="6934" y="6933"/>
                </a:lnTo>
                <a:lnTo>
                  <a:pt x="1" y="6933"/>
                </a:lnTo>
                <a:lnTo>
                  <a:pt x="1" y="11890"/>
                </a:lnTo>
                <a:lnTo>
                  <a:pt x="6934" y="11890"/>
                </a:lnTo>
                <a:lnTo>
                  <a:pt x="6934" y="18823"/>
                </a:lnTo>
                <a:lnTo>
                  <a:pt x="11890" y="18823"/>
                </a:lnTo>
                <a:lnTo>
                  <a:pt x="11890" y="11890"/>
                </a:lnTo>
                <a:lnTo>
                  <a:pt x="18823" y="11890"/>
                </a:lnTo>
                <a:lnTo>
                  <a:pt x="18823" y="6933"/>
                </a:lnTo>
                <a:lnTo>
                  <a:pt x="11890" y="6933"/>
                </a:lnTo>
                <a:lnTo>
                  <a:pt x="11890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7" name="Google Shape;1807;p41"/>
          <p:cNvSpPr/>
          <p:nvPr/>
        </p:nvSpPr>
        <p:spPr>
          <a:xfrm rot="991083">
            <a:off x="2037195" y="4744406"/>
            <a:ext cx="160822" cy="160822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5CD070-283E-1752-1856-91E99B261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884" y="802729"/>
            <a:ext cx="7402252" cy="3720850"/>
          </a:xfrm>
          <a:prstGeom prst="rect">
            <a:avLst/>
          </a:prstGeom>
        </p:spPr>
      </p:pic>
      <p:grpSp>
        <p:nvGrpSpPr>
          <p:cNvPr id="1778" name="Google Shape;1778;p41"/>
          <p:cNvGrpSpPr/>
          <p:nvPr/>
        </p:nvGrpSpPr>
        <p:grpSpPr>
          <a:xfrm>
            <a:off x="6242545" y="4436346"/>
            <a:ext cx="2499624" cy="467645"/>
            <a:chOff x="3667675" y="3227975"/>
            <a:chExt cx="1117450" cy="209050"/>
          </a:xfrm>
        </p:grpSpPr>
        <p:sp>
          <p:nvSpPr>
            <p:cNvPr id="1779" name="Google Shape;1779;p41"/>
            <p:cNvSpPr/>
            <p:nvPr/>
          </p:nvSpPr>
          <p:spPr>
            <a:xfrm>
              <a:off x="3677625" y="3238075"/>
              <a:ext cx="81550" cy="81525"/>
            </a:xfrm>
            <a:custGeom>
              <a:avLst/>
              <a:gdLst/>
              <a:ahLst/>
              <a:cxnLst/>
              <a:rect l="l" t="t" r="r" b="b"/>
              <a:pathLst>
                <a:path w="3262" h="3261" extrusionOk="0">
                  <a:moveTo>
                    <a:pt x="1630" y="0"/>
                  </a:moveTo>
                  <a:cubicBezTo>
                    <a:pt x="732" y="0"/>
                    <a:pt x="0" y="731"/>
                    <a:pt x="0" y="1630"/>
                  </a:cubicBezTo>
                  <a:cubicBezTo>
                    <a:pt x="0" y="2530"/>
                    <a:pt x="732" y="3260"/>
                    <a:pt x="1630" y="3260"/>
                  </a:cubicBezTo>
                  <a:cubicBezTo>
                    <a:pt x="2530" y="3260"/>
                    <a:pt x="3261" y="2530"/>
                    <a:pt x="3261" y="1630"/>
                  </a:cubicBezTo>
                  <a:cubicBezTo>
                    <a:pt x="3261" y="732"/>
                    <a:pt x="2530" y="0"/>
                    <a:pt x="1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1"/>
            <p:cNvSpPr/>
            <p:nvPr/>
          </p:nvSpPr>
          <p:spPr>
            <a:xfrm>
              <a:off x="3739475" y="3237975"/>
              <a:ext cx="973725" cy="189075"/>
            </a:xfrm>
            <a:custGeom>
              <a:avLst/>
              <a:gdLst/>
              <a:ahLst/>
              <a:cxnLst/>
              <a:rect l="l" t="t" r="r" b="b"/>
              <a:pathLst>
                <a:path w="38949" h="7563" extrusionOk="0">
                  <a:moveTo>
                    <a:pt x="12705" y="0"/>
                  </a:moveTo>
                  <a:cubicBezTo>
                    <a:pt x="10220" y="0"/>
                    <a:pt x="8959" y="1602"/>
                    <a:pt x="8038" y="2773"/>
                  </a:cubicBezTo>
                  <a:cubicBezTo>
                    <a:pt x="7226" y="3804"/>
                    <a:pt x="6798" y="4300"/>
                    <a:pt x="5936" y="4300"/>
                  </a:cubicBezTo>
                  <a:cubicBezTo>
                    <a:pt x="5074" y="4300"/>
                    <a:pt x="4645" y="3804"/>
                    <a:pt x="3834" y="2773"/>
                  </a:cubicBezTo>
                  <a:cubicBezTo>
                    <a:pt x="3108" y="1850"/>
                    <a:pt x="2169" y="660"/>
                    <a:pt x="587" y="197"/>
                  </a:cubicBezTo>
                  <a:lnTo>
                    <a:pt x="587" y="197"/>
                  </a:lnTo>
                  <a:cubicBezTo>
                    <a:pt x="956" y="564"/>
                    <a:pt x="1186" y="1073"/>
                    <a:pt x="1186" y="1634"/>
                  </a:cubicBezTo>
                  <a:cubicBezTo>
                    <a:pt x="1186" y="2452"/>
                    <a:pt x="699" y="3157"/>
                    <a:pt x="1" y="3478"/>
                  </a:cubicBezTo>
                  <a:cubicBezTo>
                    <a:pt x="406" y="3715"/>
                    <a:pt x="763" y="4149"/>
                    <a:pt x="1269" y="4791"/>
                  </a:cubicBezTo>
                  <a:cubicBezTo>
                    <a:pt x="2190" y="5962"/>
                    <a:pt x="3452" y="7563"/>
                    <a:pt x="5936" y="7563"/>
                  </a:cubicBezTo>
                  <a:cubicBezTo>
                    <a:pt x="8420" y="7563"/>
                    <a:pt x="9682" y="5962"/>
                    <a:pt x="10603" y="4791"/>
                  </a:cubicBezTo>
                  <a:cubicBezTo>
                    <a:pt x="11415" y="3760"/>
                    <a:pt x="11843" y="3264"/>
                    <a:pt x="12705" y="3264"/>
                  </a:cubicBezTo>
                  <a:cubicBezTo>
                    <a:pt x="13566" y="3264"/>
                    <a:pt x="13995" y="3760"/>
                    <a:pt x="14808" y="4791"/>
                  </a:cubicBezTo>
                  <a:cubicBezTo>
                    <a:pt x="15728" y="5962"/>
                    <a:pt x="16990" y="7563"/>
                    <a:pt x="19474" y="7563"/>
                  </a:cubicBezTo>
                  <a:cubicBezTo>
                    <a:pt x="21958" y="7563"/>
                    <a:pt x="23220" y="5962"/>
                    <a:pt x="24141" y="4791"/>
                  </a:cubicBezTo>
                  <a:cubicBezTo>
                    <a:pt x="24953" y="3760"/>
                    <a:pt x="25382" y="3264"/>
                    <a:pt x="26243" y="3264"/>
                  </a:cubicBezTo>
                  <a:cubicBezTo>
                    <a:pt x="27105" y="3264"/>
                    <a:pt x="27534" y="3760"/>
                    <a:pt x="28346" y="4791"/>
                  </a:cubicBezTo>
                  <a:cubicBezTo>
                    <a:pt x="29267" y="5962"/>
                    <a:pt x="30528" y="7563"/>
                    <a:pt x="33013" y="7563"/>
                  </a:cubicBezTo>
                  <a:cubicBezTo>
                    <a:pt x="35498" y="7563"/>
                    <a:pt x="36759" y="5962"/>
                    <a:pt x="37680" y="4791"/>
                  </a:cubicBezTo>
                  <a:cubicBezTo>
                    <a:pt x="38186" y="4149"/>
                    <a:pt x="38543" y="3715"/>
                    <a:pt x="38949" y="3478"/>
                  </a:cubicBezTo>
                  <a:cubicBezTo>
                    <a:pt x="38250" y="3157"/>
                    <a:pt x="37764" y="2451"/>
                    <a:pt x="37764" y="1632"/>
                  </a:cubicBezTo>
                  <a:cubicBezTo>
                    <a:pt x="37764" y="1073"/>
                    <a:pt x="37990" y="566"/>
                    <a:pt x="38357" y="199"/>
                  </a:cubicBezTo>
                  <a:lnTo>
                    <a:pt x="38357" y="199"/>
                  </a:lnTo>
                  <a:cubicBezTo>
                    <a:pt x="36778" y="662"/>
                    <a:pt x="35841" y="1851"/>
                    <a:pt x="35115" y="2773"/>
                  </a:cubicBezTo>
                  <a:cubicBezTo>
                    <a:pt x="34304" y="3804"/>
                    <a:pt x="33875" y="4300"/>
                    <a:pt x="33013" y="4300"/>
                  </a:cubicBezTo>
                  <a:cubicBezTo>
                    <a:pt x="32152" y="4300"/>
                    <a:pt x="31723" y="3804"/>
                    <a:pt x="30910" y="2773"/>
                  </a:cubicBezTo>
                  <a:cubicBezTo>
                    <a:pt x="29990" y="1602"/>
                    <a:pt x="28728" y="0"/>
                    <a:pt x="26243" y="0"/>
                  </a:cubicBezTo>
                  <a:cubicBezTo>
                    <a:pt x="23759" y="0"/>
                    <a:pt x="22498" y="1602"/>
                    <a:pt x="21576" y="2773"/>
                  </a:cubicBezTo>
                  <a:cubicBezTo>
                    <a:pt x="20765" y="3804"/>
                    <a:pt x="20336" y="4300"/>
                    <a:pt x="19474" y="4300"/>
                  </a:cubicBezTo>
                  <a:cubicBezTo>
                    <a:pt x="18612" y="4300"/>
                    <a:pt x="18183" y="3804"/>
                    <a:pt x="17372" y="2773"/>
                  </a:cubicBezTo>
                  <a:cubicBezTo>
                    <a:pt x="16450" y="1602"/>
                    <a:pt x="15190" y="0"/>
                    <a:pt x="12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1"/>
            <p:cNvSpPr/>
            <p:nvPr/>
          </p:nvSpPr>
          <p:spPr>
            <a:xfrm>
              <a:off x="4693475" y="3237950"/>
              <a:ext cx="81700" cy="81675"/>
            </a:xfrm>
            <a:custGeom>
              <a:avLst/>
              <a:gdLst/>
              <a:ahLst/>
              <a:cxnLst/>
              <a:rect l="l" t="t" r="r" b="b"/>
              <a:pathLst>
                <a:path w="3268" h="3267" extrusionOk="0">
                  <a:moveTo>
                    <a:pt x="1635" y="0"/>
                  </a:moveTo>
                  <a:cubicBezTo>
                    <a:pt x="1631" y="1"/>
                    <a:pt x="1627" y="1"/>
                    <a:pt x="1622" y="1"/>
                  </a:cubicBezTo>
                  <a:cubicBezTo>
                    <a:pt x="1615" y="1"/>
                    <a:pt x="1607" y="2"/>
                    <a:pt x="1600" y="2"/>
                  </a:cubicBezTo>
                  <a:cubicBezTo>
                    <a:pt x="715" y="20"/>
                    <a:pt x="1" y="744"/>
                    <a:pt x="1" y="1633"/>
                  </a:cubicBezTo>
                  <a:cubicBezTo>
                    <a:pt x="1" y="2534"/>
                    <a:pt x="733" y="3266"/>
                    <a:pt x="1634" y="3266"/>
                  </a:cubicBezTo>
                  <a:cubicBezTo>
                    <a:pt x="2534" y="3266"/>
                    <a:pt x="3267" y="2534"/>
                    <a:pt x="3267" y="1633"/>
                  </a:cubicBezTo>
                  <a:cubicBezTo>
                    <a:pt x="3267" y="733"/>
                    <a:pt x="2534" y="1"/>
                    <a:pt x="16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1"/>
            <p:cNvSpPr/>
            <p:nvPr/>
          </p:nvSpPr>
          <p:spPr>
            <a:xfrm>
              <a:off x="3718575" y="3319575"/>
              <a:ext cx="1015325" cy="117450"/>
            </a:xfrm>
            <a:custGeom>
              <a:avLst/>
              <a:gdLst/>
              <a:ahLst/>
              <a:cxnLst/>
              <a:rect l="l" t="t" r="r" b="b"/>
              <a:pathLst>
                <a:path w="40613" h="4698" extrusionOk="0">
                  <a:moveTo>
                    <a:pt x="13541" y="0"/>
                  </a:moveTo>
                  <a:cubicBezTo>
                    <a:pt x="12679" y="0"/>
                    <a:pt x="12250" y="496"/>
                    <a:pt x="11439" y="1527"/>
                  </a:cubicBezTo>
                  <a:cubicBezTo>
                    <a:pt x="10518" y="2698"/>
                    <a:pt x="9256" y="4299"/>
                    <a:pt x="6772" y="4299"/>
                  </a:cubicBezTo>
                  <a:cubicBezTo>
                    <a:pt x="4287" y="4299"/>
                    <a:pt x="3026" y="2698"/>
                    <a:pt x="2105" y="1527"/>
                  </a:cubicBezTo>
                  <a:cubicBezTo>
                    <a:pt x="1599" y="885"/>
                    <a:pt x="1242" y="451"/>
                    <a:pt x="837" y="214"/>
                  </a:cubicBezTo>
                  <a:cubicBezTo>
                    <a:pt x="582" y="331"/>
                    <a:pt x="298" y="397"/>
                    <a:pt x="1" y="399"/>
                  </a:cubicBezTo>
                  <a:lnTo>
                    <a:pt x="2" y="399"/>
                  </a:lnTo>
                  <a:cubicBezTo>
                    <a:pt x="626" y="399"/>
                    <a:pt x="927" y="675"/>
                    <a:pt x="1792" y="1774"/>
                  </a:cubicBezTo>
                  <a:cubicBezTo>
                    <a:pt x="2763" y="3008"/>
                    <a:pt x="4093" y="4697"/>
                    <a:pt x="6772" y="4697"/>
                  </a:cubicBezTo>
                  <a:cubicBezTo>
                    <a:pt x="9450" y="4697"/>
                    <a:pt x="10780" y="3008"/>
                    <a:pt x="11751" y="1774"/>
                  </a:cubicBezTo>
                  <a:cubicBezTo>
                    <a:pt x="12616" y="675"/>
                    <a:pt x="12917" y="399"/>
                    <a:pt x="13541" y="399"/>
                  </a:cubicBezTo>
                  <a:cubicBezTo>
                    <a:pt x="14164" y="399"/>
                    <a:pt x="14465" y="675"/>
                    <a:pt x="15330" y="1774"/>
                  </a:cubicBezTo>
                  <a:cubicBezTo>
                    <a:pt x="16302" y="3008"/>
                    <a:pt x="17633" y="4697"/>
                    <a:pt x="20310" y="4697"/>
                  </a:cubicBezTo>
                  <a:cubicBezTo>
                    <a:pt x="22988" y="4697"/>
                    <a:pt x="24318" y="3008"/>
                    <a:pt x="25290" y="1774"/>
                  </a:cubicBezTo>
                  <a:cubicBezTo>
                    <a:pt x="26154" y="675"/>
                    <a:pt x="26456" y="399"/>
                    <a:pt x="27079" y="399"/>
                  </a:cubicBezTo>
                  <a:cubicBezTo>
                    <a:pt x="27702" y="399"/>
                    <a:pt x="28004" y="675"/>
                    <a:pt x="28870" y="1774"/>
                  </a:cubicBezTo>
                  <a:cubicBezTo>
                    <a:pt x="29840" y="3008"/>
                    <a:pt x="31171" y="4697"/>
                    <a:pt x="33849" y="4697"/>
                  </a:cubicBezTo>
                  <a:cubicBezTo>
                    <a:pt x="36527" y="4697"/>
                    <a:pt x="37857" y="3008"/>
                    <a:pt x="38829" y="1774"/>
                  </a:cubicBezTo>
                  <a:cubicBezTo>
                    <a:pt x="39691" y="679"/>
                    <a:pt x="39993" y="401"/>
                    <a:pt x="40613" y="399"/>
                  </a:cubicBezTo>
                  <a:cubicBezTo>
                    <a:pt x="40318" y="396"/>
                    <a:pt x="40037" y="331"/>
                    <a:pt x="39785" y="214"/>
                  </a:cubicBezTo>
                  <a:cubicBezTo>
                    <a:pt x="39379" y="451"/>
                    <a:pt x="39022" y="885"/>
                    <a:pt x="38516" y="1527"/>
                  </a:cubicBezTo>
                  <a:cubicBezTo>
                    <a:pt x="37595" y="2698"/>
                    <a:pt x="36334" y="4299"/>
                    <a:pt x="33849" y="4299"/>
                  </a:cubicBezTo>
                  <a:cubicBezTo>
                    <a:pt x="31364" y="4299"/>
                    <a:pt x="30103" y="2698"/>
                    <a:pt x="29182" y="1527"/>
                  </a:cubicBezTo>
                  <a:cubicBezTo>
                    <a:pt x="28369" y="496"/>
                    <a:pt x="27941" y="0"/>
                    <a:pt x="27079" y="0"/>
                  </a:cubicBezTo>
                  <a:cubicBezTo>
                    <a:pt x="26217" y="0"/>
                    <a:pt x="25789" y="496"/>
                    <a:pt x="24977" y="1527"/>
                  </a:cubicBezTo>
                  <a:cubicBezTo>
                    <a:pt x="24056" y="2698"/>
                    <a:pt x="22794" y="4299"/>
                    <a:pt x="20310" y="4299"/>
                  </a:cubicBezTo>
                  <a:cubicBezTo>
                    <a:pt x="17826" y="4299"/>
                    <a:pt x="16564" y="2698"/>
                    <a:pt x="15643" y="1527"/>
                  </a:cubicBezTo>
                  <a:cubicBezTo>
                    <a:pt x="14831" y="496"/>
                    <a:pt x="14402" y="0"/>
                    <a:pt x="13541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1"/>
            <p:cNvSpPr/>
            <p:nvPr/>
          </p:nvSpPr>
          <p:spPr>
            <a:xfrm>
              <a:off x="4733450" y="3237950"/>
              <a:ext cx="900" cy="75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35" y="0"/>
                  </a:moveTo>
                  <a:cubicBezTo>
                    <a:pt x="25" y="0"/>
                    <a:pt x="15" y="2"/>
                    <a:pt x="5" y="2"/>
                  </a:cubicBezTo>
                  <a:lnTo>
                    <a:pt x="5" y="2"/>
                  </a:lnTo>
                  <a:cubicBezTo>
                    <a:pt x="11" y="2"/>
                    <a:pt x="17" y="1"/>
                    <a:pt x="23" y="1"/>
                  </a:cubicBezTo>
                  <a:cubicBezTo>
                    <a:pt x="28" y="1"/>
                    <a:pt x="32" y="0"/>
                    <a:pt x="36" y="0"/>
                  </a:cubicBezTo>
                  <a:close/>
                  <a:moveTo>
                    <a:pt x="5" y="2"/>
                  </a:moveTo>
                  <a:cubicBezTo>
                    <a:pt x="4" y="2"/>
                    <a:pt x="2" y="2"/>
                    <a:pt x="1" y="2"/>
                  </a:cubicBezTo>
                  <a:cubicBezTo>
                    <a:pt x="2" y="2"/>
                    <a:pt x="4" y="2"/>
                    <a:pt x="5" y="2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1"/>
            <p:cNvSpPr/>
            <p:nvPr/>
          </p:nvSpPr>
          <p:spPr>
            <a:xfrm>
              <a:off x="3717575" y="3228025"/>
              <a:ext cx="1013950" cy="117450"/>
            </a:xfrm>
            <a:custGeom>
              <a:avLst/>
              <a:gdLst/>
              <a:ahLst/>
              <a:cxnLst/>
              <a:rect l="l" t="t" r="r" b="b"/>
              <a:pathLst>
                <a:path w="40558" h="4698" extrusionOk="0">
                  <a:moveTo>
                    <a:pt x="42" y="1"/>
                  </a:moveTo>
                  <a:cubicBezTo>
                    <a:pt x="28" y="1"/>
                    <a:pt x="14" y="2"/>
                    <a:pt x="1" y="5"/>
                  </a:cubicBezTo>
                  <a:cubicBezTo>
                    <a:pt x="11" y="5"/>
                    <a:pt x="22" y="4"/>
                    <a:pt x="32" y="4"/>
                  </a:cubicBezTo>
                  <a:cubicBezTo>
                    <a:pt x="590" y="4"/>
                    <a:pt x="1095" y="230"/>
                    <a:pt x="1462" y="595"/>
                  </a:cubicBezTo>
                  <a:cubicBezTo>
                    <a:pt x="3045" y="1058"/>
                    <a:pt x="3984" y="2248"/>
                    <a:pt x="4710" y="3171"/>
                  </a:cubicBezTo>
                  <a:cubicBezTo>
                    <a:pt x="5521" y="4202"/>
                    <a:pt x="5950" y="4698"/>
                    <a:pt x="6812" y="4698"/>
                  </a:cubicBezTo>
                  <a:cubicBezTo>
                    <a:pt x="7674" y="4698"/>
                    <a:pt x="8102" y="4202"/>
                    <a:pt x="8914" y="3171"/>
                  </a:cubicBezTo>
                  <a:cubicBezTo>
                    <a:pt x="9835" y="2000"/>
                    <a:pt x="11096" y="398"/>
                    <a:pt x="13581" y="398"/>
                  </a:cubicBezTo>
                  <a:cubicBezTo>
                    <a:pt x="16065" y="398"/>
                    <a:pt x="17326" y="2000"/>
                    <a:pt x="18248" y="3171"/>
                  </a:cubicBezTo>
                  <a:cubicBezTo>
                    <a:pt x="19059" y="4202"/>
                    <a:pt x="19488" y="4698"/>
                    <a:pt x="20350" y="4698"/>
                  </a:cubicBezTo>
                  <a:cubicBezTo>
                    <a:pt x="21212" y="4698"/>
                    <a:pt x="21641" y="4202"/>
                    <a:pt x="22452" y="3171"/>
                  </a:cubicBezTo>
                  <a:cubicBezTo>
                    <a:pt x="23374" y="2000"/>
                    <a:pt x="24634" y="398"/>
                    <a:pt x="27119" y="398"/>
                  </a:cubicBezTo>
                  <a:cubicBezTo>
                    <a:pt x="29604" y="398"/>
                    <a:pt x="30866" y="2000"/>
                    <a:pt x="31786" y="3171"/>
                  </a:cubicBezTo>
                  <a:cubicBezTo>
                    <a:pt x="32599" y="4202"/>
                    <a:pt x="33026" y="4698"/>
                    <a:pt x="33889" y="4698"/>
                  </a:cubicBezTo>
                  <a:cubicBezTo>
                    <a:pt x="34751" y="4698"/>
                    <a:pt x="35180" y="4202"/>
                    <a:pt x="35991" y="3171"/>
                  </a:cubicBezTo>
                  <a:cubicBezTo>
                    <a:pt x="36717" y="2249"/>
                    <a:pt x="37654" y="1061"/>
                    <a:pt x="39233" y="597"/>
                  </a:cubicBezTo>
                  <a:cubicBezTo>
                    <a:pt x="39576" y="253"/>
                    <a:pt x="40041" y="31"/>
                    <a:pt x="40557" y="3"/>
                  </a:cubicBezTo>
                  <a:lnTo>
                    <a:pt x="40557" y="3"/>
                  </a:lnTo>
                  <a:cubicBezTo>
                    <a:pt x="37947" y="46"/>
                    <a:pt x="36638" y="1706"/>
                    <a:pt x="35679" y="2924"/>
                  </a:cubicBezTo>
                  <a:cubicBezTo>
                    <a:pt x="34814" y="4023"/>
                    <a:pt x="34513" y="4299"/>
                    <a:pt x="33889" y="4299"/>
                  </a:cubicBezTo>
                  <a:cubicBezTo>
                    <a:pt x="33265" y="4299"/>
                    <a:pt x="32964" y="4023"/>
                    <a:pt x="32099" y="2924"/>
                  </a:cubicBezTo>
                  <a:cubicBezTo>
                    <a:pt x="31128" y="1690"/>
                    <a:pt x="29797" y="1"/>
                    <a:pt x="27119" y="1"/>
                  </a:cubicBezTo>
                  <a:cubicBezTo>
                    <a:pt x="24441" y="1"/>
                    <a:pt x="23112" y="1690"/>
                    <a:pt x="22140" y="2924"/>
                  </a:cubicBezTo>
                  <a:cubicBezTo>
                    <a:pt x="21275" y="4023"/>
                    <a:pt x="20974" y="4299"/>
                    <a:pt x="20350" y="4299"/>
                  </a:cubicBezTo>
                  <a:cubicBezTo>
                    <a:pt x="19726" y="4299"/>
                    <a:pt x="19426" y="4023"/>
                    <a:pt x="18560" y="2924"/>
                  </a:cubicBezTo>
                  <a:cubicBezTo>
                    <a:pt x="17589" y="1690"/>
                    <a:pt x="16258" y="1"/>
                    <a:pt x="13581" y="1"/>
                  </a:cubicBezTo>
                  <a:cubicBezTo>
                    <a:pt x="10903" y="1"/>
                    <a:pt x="9572" y="1690"/>
                    <a:pt x="8601" y="2924"/>
                  </a:cubicBezTo>
                  <a:cubicBezTo>
                    <a:pt x="7736" y="4023"/>
                    <a:pt x="7435" y="4299"/>
                    <a:pt x="6812" y="4299"/>
                  </a:cubicBezTo>
                  <a:cubicBezTo>
                    <a:pt x="6188" y="4299"/>
                    <a:pt x="5887" y="4023"/>
                    <a:pt x="5022" y="2924"/>
                  </a:cubicBezTo>
                  <a:cubicBezTo>
                    <a:pt x="4051" y="1690"/>
                    <a:pt x="2720" y="1"/>
                    <a:pt x="4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1"/>
            <p:cNvSpPr/>
            <p:nvPr/>
          </p:nvSpPr>
          <p:spPr>
            <a:xfrm>
              <a:off x="4683525" y="3227975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4064" h="4064" extrusionOk="0">
                  <a:moveTo>
                    <a:pt x="2033" y="399"/>
                  </a:moveTo>
                  <a:cubicBezTo>
                    <a:pt x="2933" y="400"/>
                    <a:pt x="3665" y="1132"/>
                    <a:pt x="3665" y="2032"/>
                  </a:cubicBezTo>
                  <a:cubicBezTo>
                    <a:pt x="3665" y="2933"/>
                    <a:pt x="2932" y="3665"/>
                    <a:pt x="2032" y="3665"/>
                  </a:cubicBezTo>
                  <a:cubicBezTo>
                    <a:pt x="1131" y="3665"/>
                    <a:pt x="399" y="2933"/>
                    <a:pt x="399" y="2032"/>
                  </a:cubicBezTo>
                  <a:cubicBezTo>
                    <a:pt x="399" y="1143"/>
                    <a:pt x="1113" y="419"/>
                    <a:pt x="1998" y="401"/>
                  </a:cubicBezTo>
                  <a:cubicBezTo>
                    <a:pt x="2010" y="400"/>
                    <a:pt x="2020" y="399"/>
                    <a:pt x="2032" y="399"/>
                  </a:cubicBezTo>
                  <a:close/>
                  <a:moveTo>
                    <a:pt x="2032" y="1"/>
                  </a:moveTo>
                  <a:cubicBezTo>
                    <a:pt x="1994" y="1"/>
                    <a:pt x="1957" y="3"/>
                    <a:pt x="1919" y="5"/>
                  </a:cubicBezTo>
                  <a:cubicBezTo>
                    <a:pt x="1403" y="33"/>
                    <a:pt x="938" y="255"/>
                    <a:pt x="595" y="599"/>
                  </a:cubicBezTo>
                  <a:cubicBezTo>
                    <a:pt x="228" y="966"/>
                    <a:pt x="1" y="1474"/>
                    <a:pt x="1" y="2032"/>
                  </a:cubicBezTo>
                  <a:cubicBezTo>
                    <a:pt x="1" y="2851"/>
                    <a:pt x="488" y="3557"/>
                    <a:pt x="1187" y="3879"/>
                  </a:cubicBezTo>
                  <a:cubicBezTo>
                    <a:pt x="1439" y="3995"/>
                    <a:pt x="1720" y="4060"/>
                    <a:pt x="2015" y="4063"/>
                  </a:cubicBezTo>
                  <a:cubicBezTo>
                    <a:pt x="2020" y="4063"/>
                    <a:pt x="2027" y="4064"/>
                    <a:pt x="2032" y="4064"/>
                  </a:cubicBezTo>
                  <a:cubicBezTo>
                    <a:pt x="3152" y="4064"/>
                    <a:pt x="4063" y="3153"/>
                    <a:pt x="4063" y="2032"/>
                  </a:cubicBezTo>
                  <a:cubicBezTo>
                    <a:pt x="4063" y="912"/>
                    <a:pt x="3152" y="1"/>
                    <a:pt x="203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1"/>
            <p:cNvSpPr/>
            <p:nvPr/>
          </p:nvSpPr>
          <p:spPr>
            <a:xfrm>
              <a:off x="3667675" y="3228125"/>
              <a:ext cx="101450" cy="101425"/>
            </a:xfrm>
            <a:custGeom>
              <a:avLst/>
              <a:gdLst/>
              <a:ahLst/>
              <a:cxnLst/>
              <a:rect l="l" t="t" r="r" b="b"/>
              <a:pathLst>
                <a:path w="4058" h="4057" extrusionOk="0">
                  <a:moveTo>
                    <a:pt x="2028" y="398"/>
                  </a:moveTo>
                  <a:cubicBezTo>
                    <a:pt x="2928" y="398"/>
                    <a:pt x="3659" y="1129"/>
                    <a:pt x="3659" y="2028"/>
                  </a:cubicBezTo>
                  <a:cubicBezTo>
                    <a:pt x="3659" y="2928"/>
                    <a:pt x="2928" y="3658"/>
                    <a:pt x="2028" y="3658"/>
                  </a:cubicBezTo>
                  <a:cubicBezTo>
                    <a:pt x="1130" y="3658"/>
                    <a:pt x="398" y="2928"/>
                    <a:pt x="398" y="2028"/>
                  </a:cubicBezTo>
                  <a:cubicBezTo>
                    <a:pt x="398" y="1130"/>
                    <a:pt x="1130" y="398"/>
                    <a:pt x="2028" y="398"/>
                  </a:cubicBezTo>
                  <a:close/>
                  <a:moveTo>
                    <a:pt x="2028" y="0"/>
                  </a:moveTo>
                  <a:cubicBezTo>
                    <a:pt x="2018" y="0"/>
                    <a:pt x="2007" y="1"/>
                    <a:pt x="1997" y="1"/>
                  </a:cubicBezTo>
                  <a:cubicBezTo>
                    <a:pt x="893" y="18"/>
                    <a:pt x="0" y="921"/>
                    <a:pt x="0" y="2028"/>
                  </a:cubicBezTo>
                  <a:cubicBezTo>
                    <a:pt x="0" y="3147"/>
                    <a:pt x="910" y="4057"/>
                    <a:pt x="2028" y="4057"/>
                  </a:cubicBezTo>
                  <a:lnTo>
                    <a:pt x="2037" y="4057"/>
                  </a:lnTo>
                  <a:cubicBezTo>
                    <a:pt x="2334" y="4054"/>
                    <a:pt x="2618" y="3989"/>
                    <a:pt x="2873" y="3872"/>
                  </a:cubicBezTo>
                  <a:cubicBezTo>
                    <a:pt x="3570" y="3551"/>
                    <a:pt x="4058" y="2846"/>
                    <a:pt x="4058" y="2028"/>
                  </a:cubicBezTo>
                  <a:cubicBezTo>
                    <a:pt x="4058" y="1467"/>
                    <a:pt x="3828" y="958"/>
                    <a:pt x="3458" y="591"/>
                  </a:cubicBezTo>
                  <a:cubicBezTo>
                    <a:pt x="3091" y="226"/>
                    <a:pt x="2586" y="0"/>
                    <a:pt x="2028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8" name="Google Shape;1798;p41"/>
          <p:cNvSpPr/>
          <p:nvPr/>
        </p:nvSpPr>
        <p:spPr>
          <a:xfrm rot="1069685">
            <a:off x="7613741" y="4689230"/>
            <a:ext cx="271074" cy="271074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773;p40">
            <a:extLst>
              <a:ext uri="{FF2B5EF4-FFF2-40B4-BE49-F238E27FC236}">
                <a16:creationId xmlns:a16="http://schemas.microsoft.com/office/drawing/2014/main" id="{A05E0A42-381F-2978-2FF0-40D801D69C7B}"/>
              </a:ext>
            </a:extLst>
          </p:cNvPr>
          <p:cNvSpPr txBox="1"/>
          <p:nvPr/>
        </p:nvSpPr>
        <p:spPr>
          <a:xfrm>
            <a:off x="693499" y="406651"/>
            <a:ext cx="246608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#</a:t>
            </a:r>
            <a:r>
              <a:rPr lang="en" sz="1000" dirty="0" err="1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lophocdaonguoc</a:t>
            </a:r>
            <a:endParaRPr sz="1000" dirty="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p43"/>
          <p:cNvSpPr txBox="1">
            <a:spLocks noGrp="1"/>
          </p:cNvSpPr>
          <p:nvPr>
            <p:ph type="subTitle" idx="1"/>
          </p:nvPr>
        </p:nvSpPr>
        <p:spPr>
          <a:xfrm>
            <a:off x="1319535" y="1466850"/>
            <a:ext cx="6329223" cy="16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just"/>
            <a:r>
              <a:rPr lang="en-US" sz="2000" dirty="0"/>
              <a:t>“</a:t>
            </a:r>
            <a:r>
              <a:rPr lang="en-US" sz="2000" b="1" dirty="0">
                <a:solidFill>
                  <a:schemeClr val="tx1"/>
                </a:solidFill>
              </a:rPr>
              <a:t>Research shows that teacher quality is the most influential factor in promoting student success, regardless of the learning environment.”</a:t>
            </a:r>
          </a:p>
        </p:txBody>
      </p:sp>
      <p:grpSp>
        <p:nvGrpSpPr>
          <p:cNvPr id="1968" name="Google Shape;1968;p43"/>
          <p:cNvGrpSpPr/>
          <p:nvPr/>
        </p:nvGrpSpPr>
        <p:grpSpPr>
          <a:xfrm>
            <a:off x="4191851" y="2986760"/>
            <a:ext cx="3801682" cy="835177"/>
            <a:chOff x="2651850" y="1297775"/>
            <a:chExt cx="3236300" cy="995325"/>
          </a:xfrm>
        </p:grpSpPr>
        <p:sp>
          <p:nvSpPr>
            <p:cNvPr id="1969" name="Google Shape;1969;p43"/>
            <p:cNvSpPr/>
            <p:nvPr/>
          </p:nvSpPr>
          <p:spPr>
            <a:xfrm>
              <a:off x="2657325" y="1302775"/>
              <a:ext cx="3081925" cy="841900"/>
            </a:xfrm>
            <a:custGeom>
              <a:avLst/>
              <a:gdLst/>
              <a:ahLst/>
              <a:cxnLst/>
              <a:rect l="l" t="t" r="r" b="b"/>
              <a:pathLst>
                <a:path w="123277" h="33676" extrusionOk="0">
                  <a:moveTo>
                    <a:pt x="1" y="0"/>
                  </a:moveTo>
                  <a:lnTo>
                    <a:pt x="1" y="33675"/>
                  </a:lnTo>
                  <a:lnTo>
                    <a:pt x="123277" y="33675"/>
                  </a:lnTo>
                  <a:lnTo>
                    <a:pt x="1232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3"/>
            <p:cNvSpPr/>
            <p:nvPr/>
          </p:nvSpPr>
          <p:spPr>
            <a:xfrm>
              <a:off x="2657325" y="1302775"/>
              <a:ext cx="3225375" cy="985350"/>
            </a:xfrm>
            <a:custGeom>
              <a:avLst/>
              <a:gdLst/>
              <a:ahLst/>
              <a:cxnLst/>
              <a:rect l="l" t="t" r="r" b="b"/>
              <a:pathLst>
                <a:path w="129015" h="39414" extrusionOk="0">
                  <a:moveTo>
                    <a:pt x="123277" y="0"/>
                  </a:moveTo>
                  <a:lnTo>
                    <a:pt x="123277" y="33675"/>
                  </a:lnTo>
                  <a:lnTo>
                    <a:pt x="1" y="33675"/>
                  </a:lnTo>
                  <a:lnTo>
                    <a:pt x="5739" y="39413"/>
                  </a:lnTo>
                  <a:lnTo>
                    <a:pt x="129014" y="39413"/>
                  </a:lnTo>
                  <a:lnTo>
                    <a:pt x="129014" y="5738"/>
                  </a:lnTo>
                  <a:lnTo>
                    <a:pt x="123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3"/>
            <p:cNvSpPr/>
            <p:nvPr/>
          </p:nvSpPr>
          <p:spPr>
            <a:xfrm>
              <a:off x="2651975" y="1297775"/>
              <a:ext cx="3235700" cy="995325"/>
            </a:xfrm>
            <a:custGeom>
              <a:avLst/>
              <a:gdLst/>
              <a:ahLst/>
              <a:cxnLst/>
              <a:rect l="l" t="t" r="r" b="b"/>
              <a:pathLst>
                <a:path w="129428" h="39813" extrusionOk="0">
                  <a:moveTo>
                    <a:pt x="123689" y="680"/>
                  </a:moveTo>
                  <a:lnTo>
                    <a:pt x="129030" y="6020"/>
                  </a:lnTo>
                  <a:lnTo>
                    <a:pt x="129030" y="39414"/>
                  </a:lnTo>
                  <a:lnTo>
                    <a:pt x="6036" y="39414"/>
                  </a:lnTo>
                  <a:lnTo>
                    <a:pt x="696" y="34074"/>
                  </a:lnTo>
                  <a:lnTo>
                    <a:pt x="123491" y="34074"/>
                  </a:lnTo>
                  <a:cubicBezTo>
                    <a:pt x="123600" y="34074"/>
                    <a:pt x="123689" y="33985"/>
                    <a:pt x="123689" y="33875"/>
                  </a:cubicBezTo>
                  <a:lnTo>
                    <a:pt x="123689" y="680"/>
                  </a:lnTo>
                  <a:close/>
                  <a:moveTo>
                    <a:pt x="123491" y="1"/>
                  </a:moveTo>
                  <a:cubicBezTo>
                    <a:pt x="123465" y="1"/>
                    <a:pt x="123439" y="6"/>
                    <a:pt x="123414" y="17"/>
                  </a:cubicBezTo>
                  <a:cubicBezTo>
                    <a:pt x="123340" y="47"/>
                    <a:pt x="123291" y="120"/>
                    <a:pt x="123291" y="200"/>
                  </a:cubicBezTo>
                  <a:lnTo>
                    <a:pt x="123291" y="33676"/>
                  </a:lnTo>
                  <a:lnTo>
                    <a:pt x="215" y="33676"/>
                  </a:lnTo>
                  <a:cubicBezTo>
                    <a:pt x="134" y="33676"/>
                    <a:pt x="62" y="33724"/>
                    <a:pt x="31" y="33799"/>
                  </a:cubicBezTo>
                  <a:cubicBezTo>
                    <a:pt x="0" y="33873"/>
                    <a:pt x="17" y="33959"/>
                    <a:pt x="75" y="34016"/>
                  </a:cubicBezTo>
                  <a:lnTo>
                    <a:pt x="5812" y="39754"/>
                  </a:lnTo>
                  <a:cubicBezTo>
                    <a:pt x="5850" y="39792"/>
                    <a:pt x="5900" y="39812"/>
                    <a:pt x="5953" y="39812"/>
                  </a:cubicBezTo>
                  <a:lnTo>
                    <a:pt x="129228" y="39812"/>
                  </a:lnTo>
                  <a:cubicBezTo>
                    <a:pt x="129339" y="39812"/>
                    <a:pt x="129428" y="39723"/>
                    <a:pt x="129428" y="39613"/>
                  </a:cubicBezTo>
                  <a:lnTo>
                    <a:pt x="129428" y="5938"/>
                  </a:lnTo>
                  <a:cubicBezTo>
                    <a:pt x="129428" y="5886"/>
                    <a:pt x="129407" y="5835"/>
                    <a:pt x="129369" y="5797"/>
                  </a:cubicBezTo>
                  <a:lnTo>
                    <a:pt x="123631" y="59"/>
                  </a:lnTo>
                  <a:cubicBezTo>
                    <a:pt x="123593" y="21"/>
                    <a:pt x="123542" y="1"/>
                    <a:pt x="123491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3"/>
            <p:cNvSpPr/>
            <p:nvPr/>
          </p:nvSpPr>
          <p:spPr>
            <a:xfrm>
              <a:off x="57337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8" y="1"/>
                  </a:moveTo>
                  <a:cubicBezTo>
                    <a:pt x="167" y="1"/>
                    <a:pt x="116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8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43"/>
            <p:cNvSpPr/>
            <p:nvPr/>
          </p:nvSpPr>
          <p:spPr>
            <a:xfrm>
              <a:off x="55870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43"/>
            <p:cNvSpPr/>
            <p:nvPr/>
          </p:nvSpPr>
          <p:spPr>
            <a:xfrm>
              <a:off x="54402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43"/>
            <p:cNvSpPr/>
            <p:nvPr/>
          </p:nvSpPr>
          <p:spPr>
            <a:xfrm>
              <a:off x="52935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43"/>
            <p:cNvSpPr/>
            <p:nvPr/>
          </p:nvSpPr>
          <p:spPr>
            <a:xfrm>
              <a:off x="514672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43"/>
            <p:cNvSpPr/>
            <p:nvPr/>
          </p:nvSpPr>
          <p:spPr>
            <a:xfrm>
              <a:off x="499997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19" y="1"/>
                  </a:moveTo>
                  <a:cubicBezTo>
                    <a:pt x="168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3"/>
            <p:cNvSpPr/>
            <p:nvPr/>
          </p:nvSpPr>
          <p:spPr>
            <a:xfrm>
              <a:off x="4853225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43"/>
            <p:cNvSpPr/>
            <p:nvPr/>
          </p:nvSpPr>
          <p:spPr>
            <a:xfrm>
              <a:off x="47064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43"/>
            <p:cNvSpPr/>
            <p:nvPr/>
          </p:nvSpPr>
          <p:spPr>
            <a:xfrm>
              <a:off x="45597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43"/>
            <p:cNvSpPr/>
            <p:nvPr/>
          </p:nvSpPr>
          <p:spPr>
            <a:xfrm>
              <a:off x="44129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43"/>
            <p:cNvSpPr/>
            <p:nvPr/>
          </p:nvSpPr>
          <p:spPr>
            <a:xfrm>
              <a:off x="42662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3"/>
            <p:cNvSpPr/>
            <p:nvPr/>
          </p:nvSpPr>
          <p:spPr>
            <a:xfrm>
              <a:off x="41194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43"/>
            <p:cNvSpPr/>
            <p:nvPr/>
          </p:nvSpPr>
          <p:spPr>
            <a:xfrm>
              <a:off x="397267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43"/>
            <p:cNvSpPr/>
            <p:nvPr/>
          </p:nvSpPr>
          <p:spPr>
            <a:xfrm>
              <a:off x="382592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43"/>
            <p:cNvSpPr/>
            <p:nvPr/>
          </p:nvSpPr>
          <p:spPr>
            <a:xfrm>
              <a:off x="36791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43"/>
            <p:cNvSpPr/>
            <p:nvPr/>
          </p:nvSpPr>
          <p:spPr>
            <a:xfrm>
              <a:off x="35324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43"/>
            <p:cNvSpPr/>
            <p:nvPr/>
          </p:nvSpPr>
          <p:spPr>
            <a:xfrm>
              <a:off x="33856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43"/>
            <p:cNvSpPr/>
            <p:nvPr/>
          </p:nvSpPr>
          <p:spPr>
            <a:xfrm>
              <a:off x="32389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43"/>
            <p:cNvSpPr/>
            <p:nvPr/>
          </p:nvSpPr>
          <p:spPr>
            <a:xfrm>
              <a:off x="30921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43"/>
            <p:cNvSpPr/>
            <p:nvPr/>
          </p:nvSpPr>
          <p:spPr>
            <a:xfrm>
              <a:off x="29454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43"/>
            <p:cNvSpPr/>
            <p:nvPr/>
          </p:nvSpPr>
          <p:spPr>
            <a:xfrm>
              <a:off x="27986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8" y="1"/>
                  </a:moveTo>
                  <a:cubicBezTo>
                    <a:pt x="167" y="1"/>
                    <a:pt x="116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4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8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43"/>
            <p:cNvSpPr/>
            <p:nvPr/>
          </p:nvSpPr>
          <p:spPr>
            <a:xfrm>
              <a:off x="2651850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80" y="60"/>
                  </a:cubicBezTo>
                  <a:cubicBezTo>
                    <a:pt x="1" y="137"/>
                    <a:pt x="1" y="263"/>
                    <a:pt x="80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7" y="6001"/>
                    <a:pt x="6177" y="5876"/>
                    <a:pt x="6098" y="5797"/>
                  </a:cubicBezTo>
                  <a:lnTo>
                    <a:pt x="361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43"/>
            <p:cNvSpPr/>
            <p:nvPr/>
          </p:nvSpPr>
          <p:spPr>
            <a:xfrm>
              <a:off x="2652375" y="1297775"/>
              <a:ext cx="3091850" cy="851850"/>
            </a:xfrm>
            <a:custGeom>
              <a:avLst/>
              <a:gdLst/>
              <a:ahLst/>
              <a:cxnLst/>
              <a:rect l="l" t="t" r="r" b="b"/>
              <a:pathLst>
                <a:path w="123674" h="34074" extrusionOk="0">
                  <a:moveTo>
                    <a:pt x="123275" y="399"/>
                  </a:moveTo>
                  <a:lnTo>
                    <a:pt x="123275" y="33676"/>
                  </a:lnTo>
                  <a:lnTo>
                    <a:pt x="398" y="33676"/>
                  </a:lnTo>
                  <a:lnTo>
                    <a:pt x="398" y="399"/>
                  </a:lnTo>
                  <a:close/>
                  <a:moveTo>
                    <a:pt x="199" y="1"/>
                  </a:moveTo>
                  <a:cubicBezTo>
                    <a:pt x="89" y="1"/>
                    <a:pt x="0" y="90"/>
                    <a:pt x="0" y="200"/>
                  </a:cubicBezTo>
                  <a:lnTo>
                    <a:pt x="0" y="33875"/>
                  </a:lnTo>
                  <a:cubicBezTo>
                    <a:pt x="0" y="33985"/>
                    <a:pt x="89" y="34074"/>
                    <a:pt x="199" y="34074"/>
                  </a:cubicBezTo>
                  <a:lnTo>
                    <a:pt x="123475" y="34074"/>
                  </a:lnTo>
                  <a:cubicBezTo>
                    <a:pt x="123584" y="34074"/>
                    <a:pt x="123673" y="33985"/>
                    <a:pt x="123673" y="33875"/>
                  </a:cubicBezTo>
                  <a:lnTo>
                    <a:pt x="123673" y="200"/>
                  </a:lnTo>
                  <a:cubicBezTo>
                    <a:pt x="123673" y="90"/>
                    <a:pt x="123584" y="1"/>
                    <a:pt x="123475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5" name="Google Shape;1995;p43"/>
          <p:cNvSpPr txBox="1">
            <a:spLocks noGrp="1"/>
          </p:cNvSpPr>
          <p:nvPr>
            <p:ph type="title"/>
          </p:nvPr>
        </p:nvSpPr>
        <p:spPr>
          <a:xfrm rot="-1008">
            <a:off x="4474500" y="3049286"/>
            <a:ext cx="3069300" cy="6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200" b="0" i="0" u="none" strike="noStrike" baseline="0" dirty="0">
                <a:solidFill>
                  <a:schemeClr val="tx1"/>
                </a:solidFill>
                <a:latin typeface="HelveticaNeue-Light"/>
              </a:rPr>
              <a:t>California Digital Learning Integration and Standards Guidance, 2021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996" name="Google Shape;1996;p43"/>
          <p:cNvSpPr/>
          <p:nvPr/>
        </p:nvSpPr>
        <p:spPr>
          <a:xfrm rot="-182950">
            <a:off x="7058648" y="3498867"/>
            <a:ext cx="312574" cy="321512"/>
          </a:xfrm>
          <a:custGeom>
            <a:avLst/>
            <a:gdLst/>
            <a:ahLst/>
            <a:cxnLst/>
            <a:rect l="l" t="t" r="r" b="b"/>
            <a:pathLst>
              <a:path w="10001" h="10287" extrusionOk="0">
                <a:moveTo>
                  <a:pt x="10001" y="3715"/>
                </a:moveTo>
                <a:lnTo>
                  <a:pt x="0" y="0"/>
                </a:lnTo>
                <a:lnTo>
                  <a:pt x="3857" y="10287"/>
                </a:lnTo>
                <a:lnTo>
                  <a:pt x="5810" y="5905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997" name="Google Shape;1997;p43"/>
          <p:cNvGrpSpPr/>
          <p:nvPr/>
        </p:nvGrpSpPr>
        <p:grpSpPr>
          <a:xfrm>
            <a:off x="523867" y="3973059"/>
            <a:ext cx="2552926" cy="477596"/>
            <a:chOff x="3667675" y="3227975"/>
            <a:chExt cx="1117450" cy="209050"/>
          </a:xfrm>
        </p:grpSpPr>
        <p:sp>
          <p:nvSpPr>
            <p:cNvPr id="1998" name="Google Shape;1998;p43"/>
            <p:cNvSpPr/>
            <p:nvPr/>
          </p:nvSpPr>
          <p:spPr>
            <a:xfrm>
              <a:off x="3677625" y="3238075"/>
              <a:ext cx="81550" cy="81525"/>
            </a:xfrm>
            <a:custGeom>
              <a:avLst/>
              <a:gdLst/>
              <a:ahLst/>
              <a:cxnLst/>
              <a:rect l="l" t="t" r="r" b="b"/>
              <a:pathLst>
                <a:path w="3262" h="3261" extrusionOk="0">
                  <a:moveTo>
                    <a:pt x="1630" y="0"/>
                  </a:moveTo>
                  <a:cubicBezTo>
                    <a:pt x="732" y="0"/>
                    <a:pt x="0" y="731"/>
                    <a:pt x="0" y="1630"/>
                  </a:cubicBezTo>
                  <a:cubicBezTo>
                    <a:pt x="0" y="2530"/>
                    <a:pt x="732" y="3260"/>
                    <a:pt x="1630" y="3260"/>
                  </a:cubicBezTo>
                  <a:cubicBezTo>
                    <a:pt x="2530" y="3260"/>
                    <a:pt x="3261" y="2530"/>
                    <a:pt x="3261" y="1630"/>
                  </a:cubicBezTo>
                  <a:cubicBezTo>
                    <a:pt x="3261" y="732"/>
                    <a:pt x="2530" y="0"/>
                    <a:pt x="1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43"/>
            <p:cNvSpPr/>
            <p:nvPr/>
          </p:nvSpPr>
          <p:spPr>
            <a:xfrm>
              <a:off x="3739475" y="3237975"/>
              <a:ext cx="973725" cy="189075"/>
            </a:xfrm>
            <a:custGeom>
              <a:avLst/>
              <a:gdLst/>
              <a:ahLst/>
              <a:cxnLst/>
              <a:rect l="l" t="t" r="r" b="b"/>
              <a:pathLst>
                <a:path w="38949" h="7563" extrusionOk="0">
                  <a:moveTo>
                    <a:pt x="12705" y="0"/>
                  </a:moveTo>
                  <a:cubicBezTo>
                    <a:pt x="10220" y="0"/>
                    <a:pt x="8959" y="1602"/>
                    <a:pt x="8038" y="2773"/>
                  </a:cubicBezTo>
                  <a:cubicBezTo>
                    <a:pt x="7226" y="3804"/>
                    <a:pt x="6798" y="4300"/>
                    <a:pt x="5936" y="4300"/>
                  </a:cubicBezTo>
                  <a:cubicBezTo>
                    <a:pt x="5074" y="4300"/>
                    <a:pt x="4645" y="3804"/>
                    <a:pt x="3834" y="2773"/>
                  </a:cubicBezTo>
                  <a:cubicBezTo>
                    <a:pt x="3108" y="1850"/>
                    <a:pt x="2169" y="660"/>
                    <a:pt x="587" y="197"/>
                  </a:cubicBezTo>
                  <a:lnTo>
                    <a:pt x="587" y="197"/>
                  </a:lnTo>
                  <a:cubicBezTo>
                    <a:pt x="956" y="564"/>
                    <a:pt x="1186" y="1073"/>
                    <a:pt x="1186" y="1634"/>
                  </a:cubicBezTo>
                  <a:cubicBezTo>
                    <a:pt x="1186" y="2452"/>
                    <a:pt x="699" y="3157"/>
                    <a:pt x="1" y="3478"/>
                  </a:cubicBezTo>
                  <a:cubicBezTo>
                    <a:pt x="406" y="3715"/>
                    <a:pt x="763" y="4149"/>
                    <a:pt x="1269" y="4791"/>
                  </a:cubicBezTo>
                  <a:cubicBezTo>
                    <a:pt x="2190" y="5962"/>
                    <a:pt x="3452" y="7563"/>
                    <a:pt x="5936" y="7563"/>
                  </a:cubicBezTo>
                  <a:cubicBezTo>
                    <a:pt x="8420" y="7563"/>
                    <a:pt x="9682" y="5962"/>
                    <a:pt x="10603" y="4791"/>
                  </a:cubicBezTo>
                  <a:cubicBezTo>
                    <a:pt x="11415" y="3760"/>
                    <a:pt x="11843" y="3264"/>
                    <a:pt x="12705" y="3264"/>
                  </a:cubicBezTo>
                  <a:cubicBezTo>
                    <a:pt x="13566" y="3264"/>
                    <a:pt x="13995" y="3760"/>
                    <a:pt x="14808" y="4791"/>
                  </a:cubicBezTo>
                  <a:cubicBezTo>
                    <a:pt x="15728" y="5962"/>
                    <a:pt x="16990" y="7563"/>
                    <a:pt x="19474" y="7563"/>
                  </a:cubicBezTo>
                  <a:cubicBezTo>
                    <a:pt x="21958" y="7563"/>
                    <a:pt x="23220" y="5962"/>
                    <a:pt x="24141" y="4791"/>
                  </a:cubicBezTo>
                  <a:cubicBezTo>
                    <a:pt x="24953" y="3760"/>
                    <a:pt x="25382" y="3264"/>
                    <a:pt x="26243" y="3264"/>
                  </a:cubicBezTo>
                  <a:cubicBezTo>
                    <a:pt x="27105" y="3264"/>
                    <a:pt x="27534" y="3760"/>
                    <a:pt x="28346" y="4791"/>
                  </a:cubicBezTo>
                  <a:cubicBezTo>
                    <a:pt x="29267" y="5962"/>
                    <a:pt x="30528" y="7563"/>
                    <a:pt x="33013" y="7563"/>
                  </a:cubicBezTo>
                  <a:cubicBezTo>
                    <a:pt x="35498" y="7563"/>
                    <a:pt x="36759" y="5962"/>
                    <a:pt x="37680" y="4791"/>
                  </a:cubicBezTo>
                  <a:cubicBezTo>
                    <a:pt x="38186" y="4149"/>
                    <a:pt x="38543" y="3715"/>
                    <a:pt x="38949" y="3478"/>
                  </a:cubicBezTo>
                  <a:cubicBezTo>
                    <a:pt x="38250" y="3157"/>
                    <a:pt x="37764" y="2451"/>
                    <a:pt x="37764" y="1632"/>
                  </a:cubicBezTo>
                  <a:cubicBezTo>
                    <a:pt x="37764" y="1073"/>
                    <a:pt x="37990" y="566"/>
                    <a:pt x="38357" y="199"/>
                  </a:cubicBezTo>
                  <a:lnTo>
                    <a:pt x="38357" y="199"/>
                  </a:lnTo>
                  <a:cubicBezTo>
                    <a:pt x="36778" y="662"/>
                    <a:pt x="35841" y="1851"/>
                    <a:pt x="35115" y="2773"/>
                  </a:cubicBezTo>
                  <a:cubicBezTo>
                    <a:pt x="34304" y="3804"/>
                    <a:pt x="33875" y="4300"/>
                    <a:pt x="33013" y="4300"/>
                  </a:cubicBezTo>
                  <a:cubicBezTo>
                    <a:pt x="32152" y="4300"/>
                    <a:pt x="31723" y="3804"/>
                    <a:pt x="30910" y="2773"/>
                  </a:cubicBezTo>
                  <a:cubicBezTo>
                    <a:pt x="29990" y="1602"/>
                    <a:pt x="28728" y="0"/>
                    <a:pt x="26243" y="0"/>
                  </a:cubicBezTo>
                  <a:cubicBezTo>
                    <a:pt x="23759" y="0"/>
                    <a:pt x="22498" y="1602"/>
                    <a:pt x="21576" y="2773"/>
                  </a:cubicBezTo>
                  <a:cubicBezTo>
                    <a:pt x="20765" y="3804"/>
                    <a:pt x="20336" y="4300"/>
                    <a:pt x="19474" y="4300"/>
                  </a:cubicBezTo>
                  <a:cubicBezTo>
                    <a:pt x="18612" y="4300"/>
                    <a:pt x="18183" y="3804"/>
                    <a:pt x="17372" y="2773"/>
                  </a:cubicBezTo>
                  <a:cubicBezTo>
                    <a:pt x="16450" y="1602"/>
                    <a:pt x="15190" y="0"/>
                    <a:pt x="127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43"/>
            <p:cNvSpPr/>
            <p:nvPr/>
          </p:nvSpPr>
          <p:spPr>
            <a:xfrm>
              <a:off x="4693475" y="3237950"/>
              <a:ext cx="81700" cy="81675"/>
            </a:xfrm>
            <a:custGeom>
              <a:avLst/>
              <a:gdLst/>
              <a:ahLst/>
              <a:cxnLst/>
              <a:rect l="l" t="t" r="r" b="b"/>
              <a:pathLst>
                <a:path w="3268" h="3267" extrusionOk="0">
                  <a:moveTo>
                    <a:pt x="1635" y="0"/>
                  </a:moveTo>
                  <a:cubicBezTo>
                    <a:pt x="1631" y="1"/>
                    <a:pt x="1627" y="1"/>
                    <a:pt x="1622" y="1"/>
                  </a:cubicBezTo>
                  <a:cubicBezTo>
                    <a:pt x="1615" y="1"/>
                    <a:pt x="1607" y="2"/>
                    <a:pt x="1600" y="2"/>
                  </a:cubicBezTo>
                  <a:cubicBezTo>
                    <a:pt x="715" y="20"/>
                    <a:pt x="1" y="744"/>
                    <a:pt x="1" y="1633"/>
                  </a:cubicBezTo>
                  <a:cubicBezTo>
                    <a:pt x="1" y="2534"/>
                    <a:pt x="733" y="3266"/>
                    <a:pt x="1634" y="3266"/>
                  </a:cubicBezTo>
                  <a:cubicBezTo>
                    <a:pt x="2534" y="3266"/>
                    <a:pt x="3267" y="2534"/>
                    <a:pt x="3267" y="1633"/>
                  </a:cubicBezTo>
                  <a:cubicBezTo>
                    <a:pt x="3267" y="733"/>
                    <a:pt x="2534" y="1"/>
                    <a:pt x="16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43"/>
            <p:cNvSpPr/>
            <p:nvPr/>
          </p:nvSpPr>
          <p:spPr>
            <a:xfrm>
              <a:off x="3718575" y="3319575"/>
              <a:ext cx="1015325" cy="117450"/>
            </a:xfrm>
            <a:custGeom>
              <a:avLst/>
              <a:gdLst/>
              <a:ahLst/>
              <a:cxnLst/>
              <a:rect l="l" t="t" r="r" b="b"/>
              <a:pathLst>
                <a:path w="40613" h="4698" extrusionOk="0">
                  <a:moveTo>
                    <a:pt x="13541" y="0"/>
                  </a:moveTo>
                  <a:cubicBezTo>
                    <a:pt x="12679" y="0"/>
                    <a:pt x="12250" y="496"/>
                    <a:pt x="11439" y="1527"/>
                  </a:cubicBezTo>
                  <a:cubicBezTo>
                    <a:pt x="10518" y="2698"/>
                    <a:pt x="9256" y="4299"/>
                    <a:pt x="6772" y="4299"/>
                  </a:cubicBezTo>
                  <a:cubicBezTo>
                    <a:pt x="4287" y="4299"/>
                    <a:pt x="3026" y="2698"/>
                    <a:pt x="2105" y="1527"/>
                  </a:cubicBezTo>
                  <a:cubicBezTo>
                    <a:pt x="1599" y="885"/>
                    <a:pt x="1242" y="451"/>
                    <a:pt x="837" y="214"/>
                  </a:cubicBezTo>
                  <a:cubicBezTo>
                    <a:pt x="582" y="331"/>
                    <a:pt x="298" y="397"/>
                    <a:pt x="1" y="399"/>
                  </a:cubicBezTo>
                  <a:lnTo>
                    <a:pt x="2" y="399"/>
                  </a:lnTo>
                  <a:cubicBezTo>
                    <a:pt x="626" y="399"/>
                    <a:pt x="927" y="675"/>
                    <a:pt x="1792" y="1774"/>
                  </a:cubicBezTo>
                  <a:cubicBezTo>
                    <a:pt x="2763" y="3008"/>
                    <a:pt x="4093" y="4697"/>
                    <a:pt x="6772" y="4697"/>
                  </a:cubicBezTo>
                  <a:cubicBezTo>
                    <a:pt x="9450" y="4697"/>
                    <a:pt x="10780" y="3008"/>
                    <a:pt x="11751" y="1774"/>
                  </a:cubicBezTo>
                  <a:cubicBezTo>
                    <a:pt x="12616" y="675"/>
                    <a:pt x="12917" y="399"/>
                    <a:pt x="13541" y="399"/>
                  </a:cubicBezTo>
                  <a:cubicBezTo>
                    <a:pt x="14164" y="399"/>
                    <a:pt x="14465" y="675"/>
                    <a:pt x="15330" y="1774"/>
                  </a:cubicBezTo>
                  <a:cubicBezTo>
                    <a:pt x="16302" y="3008"/>
                    <a:pt x="17633" y="4697"/>
                    <a:pt x="20310" y="4697"/>
                  </a:cubicBezTo>
                  <a:cubicBezTo>
                    <a:pt x="22988" y="4697"/>
                    <a:pt x="24318" y="3008"/>
                    <a:pt x="25290" y="1774"/>
                  </a:cubicBezTo>
                  <a:cubicBezTo>
                    <a:pt x="26154" y="675"/>
                    <a:pt x="26456" y="399"/>
                    <a:pt x="27079" y="399"/>
                  </a:cubicBezTo>
                  <a:cubicBezTo>
                    <a:pt x="27702" y="399"/>
                    <a:pt x="28004" y="675"/>
                    <a:pt x="28870" y="1774"/>
                  </a:cubicBezTo>
                  <a:cubicBezTo>
                    <a:pt x="29840" y="3008"/>
                    <a:pt x="31171" y="4697"/>
                    <a:pt x="33849" y="4697"/>
                  </a:cubicBezTo>
                  <a:cubicBezTo>
                    <a:pt x="36527" y="4697"/>
                    <a:pt x="37857" y="3008"/>
                    <a:pt x="38829" y="1774"/>
                  </a:cubicBezTo>
                  <a:cubicBezTo>
                    <a:pt x="39691" y="679"/>
                    <a:pt x="39993" y="401"/>
                    <a:pt x="40613" y="399"/>
                  </a:cubicBezTo>
                  <a:cubicBezTo>
                    <a:pt x="40318" y="396"/>
                    <a:pt x="40037" y="331"/>
                    <a:pt x="39785" y="214"/>
                  </a:cubicBezTo>
                  <a:cubicBezTo>
                    <a:pt x="39379" y="451"/>
                    <a:pt x="39022" y="885"/>
                    <a:pt x="38516" y="1527"/>
                  </a:cubicBezTo>
                  <a:cubicBezTo>
                    <a:pt x="37595" y="2698"/>
                    <a:pt x="36334" y="4299"/>
                    <a:pt x="33849" y="4299"/>
                  </a:cubicBezTo>
                  <a:cubicBezTo>
                    <a:pt x="31364" y="4299"/>
                    <a:pt x="30103" y="2698"/>
                    <a:pt x="29182" y="1527"/>
                  </a:cubicBezTo>
                  <a:cubicBezTo>
                    <a:pt x="28369" y="496"/>
                    <a:pt x="27941" y="0"/>
                    <a:pt x="27079" y="0"/>
                  </a:cubicBezTo>
                  <a:cubicBezTo>
                    <a:pt x="26217" y="0"/>
                    <a:pt x="25789" y="496"/>
                    <a:pt x="24977" y="1527"/>
                  </a:cubicBezTo>
                  <a:cubicBezTo>
                    <a:pt x="24056" y="2698"/>
                    <a:pt x="22794" y="4299"/>
                    <a:pt x="20310" y="4299"/>
                  </a:cubicBezTo>
                  <a:cubicBezTo>
                    <a:pt x="17826" y="4299"/>
                    <a:pt x="16564" y="2698"/>
                    <a:pt x="15643" y="1527"/>
                  </a:cubicBezTo>
                  <a:cubicBezTo>
                    <a:pt x="14831" y="496"/>
                    <a:pt x="14402" y="0"/>
                    <a:pt x="13541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3"/>
            <p:cNvSpPr/>
            <p:nvPr/>
          </p:nvSpPr>
          <p:spPr>
            <a:xfrm>
              <a:off x="4733450" y="3237950"/>
              <a:ext cx="900" cy="75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35" y="0"/>
                  </a:moveTo>
                  <a:cubicBezTo>
                    <a:pt x="25" y="0"/>
                    <a:pt x="15" y="2"/>
                    <a:pt x="5" y="2"/>
                  </a:cubicBezTo>
                  <a:lnTo>
                    <a:pt x="5" y="2"/>
                  </a:lnTo>
                  <a:cubicBezTo>
                    <a:pt x="11" y="2"/>
                    <a:pt x="17" y="1"/>
                    <a:pt x="23" y="1"/>
                  </a:cubicBezTo>
                  <a:cubicBezTo>
                    <a:pt x="28" y="1"/>
                    <a:pt x="32" y="0"/>
                    <a:pt x="36" y="0"/>
                  </a:cubicBezTo>
                  <a:close/>
                  <a:moveTo>
                    <a:pt x="5" y="2"/>
                  </a:moveTo>
                  <a:cubicBezTo>
                    <a:pt x="4" y="2"/>
                    <a:pt x="2" y="2"/>
                    <a:pt x="1" y="2"/>
                  </a:cubicBezTo>
                  <a:cubicBezTo>
                    <a:pt x="2" y="2"/>
                    <a:pt x="4" y="2"/>
                    <a:pt x="5" y="2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3"/>
            <p:cNvSpPr/>
            <p:nvPr/>
          </p:nvSpPr>
          <p:spPr>
            <a:xfrm>
              <a:off x="3717575" y="3228025"/>
              <a:ext cx="1013950" cy="117450"/>
            </a:xfrm>
            <a:custGeom>
              <a:avLst/>
              <a:gdLst/>
              <a:ahLst/>
              <a:cxnLst/>
              <a:rect l="l" t="t" r="r" b="b"/>
              <a:pathLst>
                <a:path w="40558" h="4698" extrusionOk="0">
                  <a:moveTo>
                    <a:pt x="42" y="1"/>
                  </a:moveTo>
                  <a:cubicBezTo>
                    <a:pt x="28" y="1"/>
                    <a:pt x="14" y="2"/>
                    <a:pt x="1" y="5"/>
                  </a:cubicBezTo>
                  <a:cubicBezTo>
                    <a:pt x="11" y="5"/>
                    <a:pt x="22" y="4"/>
                    <a:pt x="32" y="4"/>
                  </a:cubicBezTo>
                  <a:cubicBezTo>
                    <a:pt x="590" y="4"/>
                    <a:pt x="1095" y="230"/>
                    <a:pt x="1462" y="595"/>
                  </a:cubicBezTo>
                  <a:cubicBezTo>
                    <a:pt x="3045" y="1058"/>
                    <a:pt x="3984" y="2248"/>
                    <a:pt x="4710" y="3171"/>
                  </a:cubicBezTo>
                  <a:cubicBezTo>
                    <a:pt x="5521" y="4202"/>
                    <a:pt x="5950" y="4698"/>
                    <a:pt x="6812" y="4698"/>
                  </a:cubicBezTo>
                  <a:cubicBezTo>
                    <a:pt x="7674" y="4698"/>
                    <a:pt x="8102" y="4202"/>
                    <a:pt x="8914" y="3171"/>
                  </a:cubicBezTo>
                  <a:cubicBezTo>
                    <a:pt x="9835" y="2000"/>
                    <a:pt x="11096" y="398"/>
                    <a:pt x="13581" y="398"/>
                  </a:cubicBezTo>
                  <a:cubicBezTo>
                    <a:pt x="16065" y="398"/>
                    <a:pt x="17326" y="2000"/>
                    <a:pt x="18248" y="3171"/>
                  </a:cubicBezTo>
                  <a:cubicBezTo>
                    <a:pt x="19059" y="4202"/>
                    <a:pt x="19488" y="4698"/>
                    <a:pt x="20350" y="4698"/>
                  </a:cubicBezTo>
                  <a:cubicBezTo>
                    <a:pt x="21212" y="4698"/>
                    <a:pt x="21641" y="4202"/>
                    <a:pt x="22452" y="3171"/>
                  </a:cubicBezTo>
                  <a:cubicBezTo>
                    <a:pt x="23374" y="2000"/>
                    <a:pt x="24634" y="398"/>
                    <a:pt x="27119" y="398"/>
                  </a:cubicBezTo>
                  <a:cubicBezTo>
                    <a:pt x="29604" y="398"/>
                    <a:pt x="30866" y="2000"/>
                    <a:pt x="31786" y="3171"/>
                  </a:cubicBezTo>
                  <a:cubicBezTo>
                    <a:pt x="32599" y="4202"/>
                    <a:pt x="33026" y="4698"/>
                    <a:pt x="33889" y="4698"/>
                  </a:cubicBezTo>
                  <a:cubicBezTo>
                    <a:pt x="34751" y="4698"/>
                    <a:pt x="35180" y="4202"/>
                    <a:pt x="35991" y="3171"/>
                  </a:cubicBezTo>
                  <a:cubicBezTo>
                    <a:pt x="36717" y="2249"/>
                    <a:pt x="37654" y="1061"/>
                    <a:pt x="39233" y="597"/>
                  </a:cubicBezTo>
                  <a:cubicBezTo>
                    <a:pt x="39576" y="253"/>
                    <a:pt x="40041" y="31"/>
                    <a:pt x="40557" y="3"/>
                  </a:cubicBezTo>
                  <a:lnTo>
                    <a:pt x="40557" y="3"/>
                  </a:lnTo>
                  <a:cubicBezTo>
                    <a:pt x="37947" y="46"/>
                    <a:pt x="36638" y="1706"/>
                    <a:pt x="35679" y="2924"/>
                  </a:cubicBezTo>
                  <a:cubicBezTo>
                    <a:pt x="34814" y="4023"/>
                    <a:pt x="34513" y="4299"/>
                    <a:pt x="33889" y="4299"/>
                  </a:cubicBezTo>
                  <a:cubicBezTo>
                    <a:pt x="33265" y="4299"/>
                    <a:pt x="32964" y="4023"/>
                    <a:pt x="32099" y="2924"/>
                  </a:cubicBezTo>
                  <a:cubicBezTo>
                    <a:pt x="31128" y="1690"/>
                    <a:pt x="29797" y="1"/>
                    <a:pt x="27119" y="1"/>
                  </a:cubicBezTo>
                  <a:cubicBezTo>
                    <a:pt x="24441" y="1"/>
                    <a:pt x="23112" y="1690"/>
                    <a:pt x="22140" y="2924"/>
                  </a:cubicBezTo>
                  <a:cubicBezTo>
                    <a:pt x="21275" y="4023"/>
                    <a:pt x="20974" y="4299"/>
                    <a:pt x="20350" y="4299"/>
                  </a:cubicBezTo>
                  <a:cubicBezTo>
                    <a:pt x="19726" y="4299"/>
                    <a:pt x="19426" y="4023"/>
                    <a:pt x="18560" y="2924"/>
                  </a:cubicBezTo>
                  <a:cubicBezTo>
                    <a:pt x="17589" y="1690"/>
                    <a:pt x="16258" y="1"/>
                    <a:pt x="13581" y="1"/>
                  </a:cubicBezTo>
                  <a:cubicBezTo>
                    <a:pt x="10903" y="1"/>
                    <a:pt x="9572" y="1690"/>
                    <a:pt x="8601" y="2924"/>
                  </a:cubicBezTo>
                  <a:cubicBezTo>
                    <a:pt x="7736" y="4023"/>
                    <a:pt x="7435" y="4299"/>
                    <a:pt x="6812" y="4299"/>
                  </a:cubicBezTo>
                  <a:cubicBezTo>
                    <a:pt x="6188" y="4299"/>
                    <a:pt x="5887" y="4023"/>
                    <a:pt x="5022" y="2924"/>
                  </a:cubicBezTo>
                  <a:cubicBezTo>
                    <a:pt x="4051" y="1690"/>
                    <a:pt x="2720" y="1"/>
                    <a:pt x="4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3"/>
            <p:cNvSpPr/>
            <p:nvPr/>
          </p:nvSpPr>
          <p:spPr>
            <a:xfrm>
              <a:off x="4683525" y="3227975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4064" h="4064" extrusionOk="0">
                  <a:moveTo>
                    <a:pt x="2033" y="399"/>
                  </a:moveTo>
                  <a:cubicBezTo>
                    <a:pt x="2933" y="400"/>
                    <a:pt x="3665" y="1132"/>
                    <a:pt x="3665" y="2032"/>
                  </a:cubicBezTo>
                  <a:cubicBezTo>
                    <a:pt x="3665" y="2933"/>
                    <a:pt x="2932" y="3665"/>
                    <a:pt x="2032" y="3665"/>
                  </a:cubicBezTo>
                  <a:cubicBezTo>
                    <a:pt x="1131" y="3665"/>
                    <a:pt x="399" y="2933"/>
                    <a:pt x="399" y="2032"/>
                  </a:cubicBezTo>
                  <a:cubicBezTo>
                    <a:pt x="399" y="1143"/>
                    <a:pt x="1113" y="419"/>
                    <a:pt x="1998" y="401"/>
                  </a:cubicBezTo>
                  <a:cubicBezTo>
                    <a:pt x="2010" y="400"/>
                    <a:pt x="2020" y="399"/>
                    <a:pt x="2032" y="399"/>
                  </a:cubicBezTo>
                  <a:close/>
                  <a:moveTo>
                    <a:pt x="2032" y="1"/>
                  </a:moveTo>
                  <a:cubicBezTo>
                    <a:pt x="1994" y="1"/>
                    <a:pt x="1957" y="3"/>
                    <a:pt x="1919" y="5"/>
                  </a:cubicBezTo>
                  <a:cubicBezTo>
                    <a:pt x="1403" y="33"/>
                    <a:pt x="938" y="255"/>
                    <a:pt x="595" y="599"/>
                  </a:cubicBezTo>
                  <a:cubicBezTo>
                    <a:pt x="228" y="966"/>
                    <a:pt x="1" y="1474"/>
                    <a:pt x="1" y="2032"/>
                  </a:cubicBezTo>
                  <a:cubicBezTo>
                    <a:pt x="1" y="2851"/>
                    <a:pt x="488" y="3557"/>
                    <a:pt x="1187" y="3879"/>
                  </a:cubicBezTo>
                  <a:cubicBezTo>
                    <a:pt x="1439" y="3995"/>
                    <a:pt x="1720" y="4060"/>
                    <a:pt x="2015" y="4063"/>
                  </a:cubicBezTo>
                  <a:cubicBezTo>
                    <a:pt x="2020" y="4063"/>
                    <a:pt x="2027" y="4064"/>
                    <a:pt x="2032" y="4064"/>
                  </a:cubicBezTo>
                  <a:cubicBezTo>
                    <a:pt x="3152" y="4064"/>
                    <a:pt x="4063" y="3153"/>
                    <a:pt x="4063" y="2032"/>
                  </a:cubicBezTo>
                  <a:cubicBezTo>
                    <a:pt x="4063" y="912"/>
                    <a:pt x="3152" y="1"/>
                    <a:pt x="203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3"/>
            <p:cNvSpPr/>
            <p:nvPr/>
          </p:nvSpPr>
          <p:spPr>
            <a:xfrm>
              <a:off x="3667675" y="3228125"/>
              <a:ext cx="101450" cy="101425"/>
            </a:xfrm>
            <a:custGeom>
              <a:avLst/>
              <a:gdLst/>
              <a:ahLst/>
              <a:cxnLst/>
              <a:rect l="l" t="t" r="r" b="b"/>
              <a:pathLst>
                <a:path w="4058" h="4057" extrusionOk="0">
                  <a:moveTo>
                    <a:pt x="2028" y="398"/>
                  </a:moveTo>
                  <a:cubicBezTo>
                    <a:pt x="2928" y="398"/>
                    <a:pt x="3659" y="1129"/>
                    <a:pt x="3659" y="2028"/>
                  </a:cubicBezTo>
                  <a:cubicBezTo>
                    <a:pt x="3659" y="2928"/>
                    <a:pt x="2928" y="3658"/>
                    <a:pt x="2028" y="3658"/>
                  </a:cubicBezTo>
                  <a:cubicBezTo>
                    <a:pt x="1130" y="3658"/>
                    <a:pt x="398" y="2928"/>
                    <a:pt x="398" y="2028"/>
                  </a:cubicBezTo>
                  <a:cubicBezTo>
                    <a:pt x="398" y="1130"/>
                    <a:pt x="1130" y="398"/>
                    <a:pt x="2028" y="398"/>
                  </a:cubicBezTo>
                  <a:close/>
                  <a:moveTo>
                    <a:pt x="2028" y="0"/>
                  </a:moveTo>
                  <a:cubicBezTo>
                    <a:pt x="2018" y="0"/>
                    <a:pt x="2007" y="1"/>
                    <a:pt x="1997" y="1"/>
                  </a:cubicBezTo>
                  <a:cubicBezTo>
                    <a:pt x="893" y="18"/>
                    <a:pt x="0" y="921"/>
                    <a:pt x="0" y="2028"/>
                  </a:cubicBezTo>
                  <a:cubicBezTo>
                    <a:pt x="0" y="3147"/>
                    <a:pt x="910" y="4057"/>
                    <a:pt x="2028" y="4057"/>
                  </a:cubicBezTo>
                  <a:lnTo>
                    <a:pt x="2037" y="4057"/>
                  </a:lnTo>
                  <a:cubicBezTo>
                    <a:pt x="2334" y="4054"/>
                    <a:pt x="2618" y="3989"/>
                    <a:pt x="2873" y="3872"/>
                  </a:cubicBezTo>
                  <a:cubicBezTo>
                    <a:pt x="3570" y="3551"/>
                    <a:pt x="4058" y="2846"/>
                    <a:pt x="4058" y="2028"/>
                  </a:cubicBezTo>
                  <a:cubicBezTo>
                    <a:pt x="4058" y="1467"/>
                    <a:pt x="3828" y="958"/>
                    <a:pt x="3458" y="591"/>
                  </a:cubicBezTo>
                  <a:cubicBezTo>
                    <a:pt x="3091" y="226"/>
                    <a:pt x="2586" y="0"/>
                    <a:pt x="2028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06" name="Google Shape;2006;p43"/>
          <p:cNvSpPr/>
          <p:nvPr/>
        </p:nvSpPr>
        <p:spPr>
          <a:xfrm rot="987208">
            <a:off x="8195092" y="1220981"/>
            <a:ext cx="312569" cy="312569"/>
          </a:xfrm>
          <a:custGeom>
            <a:avLst/>
            <a:gdLst/>
            <a:ahLst/>
            <a:cxnLst/>
            <a:rect l="l" t="t" r="r" b="b"/>
            <a:pathLst>
              <a:path w="16815" h="16815" extrusionOk="0">
                <a:moveTo>
                  <a:pt x="3504" y="0"/>
                </a:moveTo>
                <a:lnTo>
                  <a:pt x="0" y="3506"/>
                </a:lnTo>
                <a:lnTo>
                  <a:pt x="4903" y="8407"/>
                </a:lnTo>
                <a:lnTo>
                  <a:pt x="0" y="13309"/>
                </a:lnTo>
                <a:lnTo>
                  <a:pt x="3504" y="16814"/>
                </a:lnTo>
                <a:lnTo>
                  <a:pt x="8407" y="11912"/>
                </a:lnTo>
                <a:lnTo>
                  <a:pt x="13309" y="16814"/>
                </a:lnTo>
                <a:lnTo>
                  <a:pt x="16814" y="13309"/>
                </a:lnTo>
                <a:lnTo>
                  <a:pt x="11911" y="8407"/>
                </a:lnTo>
                <a:lnTo>
                  <a:pt x="16814" y="3506"/>
                </a:lnTo>
                <a:lnTo>
                  <a:pt x="13309" y="0"/>
                </a:lnTo>
                <a:lnTo>
                  <a:pt x="8407" y="4903"/>
                </a:lnTo>
                <a:lnTo>
                  <a:pt x="3504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7" name="Google Shape;2007;p43"/>
          <p:cNvSpPr/>
          <p:nvPr/>
        </p:nvSpPr>
        <p:spPr>
          <a:xfrm rot="-899833">
            <a:off x="621645" y="1652578"/>
            <a:ext cx="196711" cy="196711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8" name="Google Shape;2008;p43"/>
          <p:cNvSpPr/>
          <p:nvPr/>
        </p:nvSpPr>
        <p:spPr>
          <a:xfrm>
            <a:off x="5261902" y="4290963"/>
            <a:ext cx="312549" cy="312549"/>
          </a:xfrm>
          <a:custGeom>
            <a:avLst/>
            <a:gdLst/>
            <a:ahLst/>
            <a:cxnLst/>
            <a:rect l="l" t="t" r="r" b="b"/>
            <a:pathLst>
              <a:path w="16815" h="16815" extrusionOk="0">
                <a:moveTo>
                  <a:pt x="3504" y="0"/>
                </a:moveTo>
                <a:lnTo>
                  <a:pt x="0" y="3506"/>
                </a:lnTo>
                <a:lnTo>
                  <a:pt x="4903" y="8407"/>
                </a:lnTo>
                <a:lnTo>
                  <a:pt x="0" y="13309"/>
                </a:lnTo>
                <a:lnTo>
                  <a:pt x="3504" y="16814"/>
                </a:lnTo>
                <a:lnTo>
                  <a:pt x="8407" y="11912"/>
                </a:lnTo>
                <a:lnTo>
                  <a:pt x="13309" y="16814"/>
                </a:lnTo>
                <a:lnTo>
                  <a:pt x="16814" y="13309"/>
                </a:lnTo>
                <a:lnTo>
                  <a:pt x="11911" y="8407"/>
                </a:lnTo>
                <a:lnTo>
                  <a:pt x="16814" y="3506"/>
                </a:lnTo>
                <a:lnTo>
                  <a:pt x="13309" y="0"/>
                </a:lnTo>
                <a:lnTo>
                  <a:pt x="8407" y="4903"/>
                </a:lnTo>
                <a:lnTo>
                  <a:pt x="3504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09" name="Google Shape;2009;p43"/>
          <p:cNvGrpSpPr/>
          <p:nvPr/>
        </p:nvGrpSpPr>
        <p:grpSpPr>
          <a:xfrm>
            <a:off x="321438" y="2659313"/>
            <a:ext cx="612000" cy="809475"/>
            <a:chOff x="1624275" y="796950"/>
            <a:chExt cx="612000" cy="809475"/>
          </a:xfrm>
        </p:grpSpPr>
        <p:sp>
          <p:nvSpPr>
            <p:cNvPr id="2010" name="Google Shape;2010;p43"/>
            <p:cNvSpPr/>
            <p:nvPr/>
          </p:nvSpPr>
          <p:spPr>
            <a:xfrm>
              <a:off x="1629350" y="802025"/>
              <a:ext cx="601850" cy="799325"/>
            </a:xfrm>
            <a:custGeom>
              <a:avLst/>
              <a:gdLst/>
              <a:ahLst/>
              <a:cxnLst/>
              <a:rect l="l" t="t" r="r" b="b"/>
              <a:pathLst>
                <a:path w="24074" h="31973" extrusionOk="0">
                  <a:moveTo>
                    <a:pt x="0" y="0"/>
                  </a:moveTo>
                  <a:lnTo>
                    <a:pt x="0" y="31973"/>
                  </a:lnTo>
                  <a:lnTo>
                    <a:pt x="24073" y="31973"/>
                  </a:lnTo>
                  <a:lnTo>
                    <a:pt x="24073" y="5787"/>
                  </a:lnTo>
                  <a:lnTo>
                    <a:pt x="186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43"/>
            <p:cNvSpPr/>
            <p:nvPr/>
          </p:nvSpPr>
          <p:spPr>
            <a:xfrm>
              <a:off x="1624275" y="796950"/>
              <a:ext cx="612000" cy="809475"/>
            </a:xfrm>
            <a:custGeom>
              <a:avLst/>
              <a:gdLst/>
              <a:ahLst/>
              <a:cxnLst/>
              <a:rect l="l" t="t" r="r" b="b"/>
              <a:pathLst>
                <a:path w="24480" h="32379" extrusionOk="0">
                  <a:moveTo>
                    <a:pt x="18776" y="406"/>
                  </a:moveTo>
                  <a:lnTo>
                    <a:pt x="24073" y="6070"/>
                  </a:lnTo>
                  <a:lnTo>
                    <a:pt x="24073" y="31973"/>
                  </a:lnTo>
                  <a:lnTo>
                    <a:pt x="406" y="31973"/>
                  </a:lnTo>
                  <a:lnTo>
                    <a:pt x="406" y="406"/>
                  </a:lnTo>
                  <a:close/>
                  <a:moveTo>
                    <a:pt x="0" y="0"/>
                  </a:moveTo>
                  <a:lnTo>
                    <a:pt x="0" y="32379"/>
                  </a:lnTo>
                  <a:lnTo>
                    <a:pt x="24480" y="32379"/>
                  </a:lnTo>
                  <a:lnTo>
                    <a:pt x="24480" y="5909"/>
                  </a:lnTo>
                  <a:lnTo>
                    <a:pt x="189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43"/>
            <p:cNvSpPr/>
            <p:nvPr/>
          </p:nvSpPr>
          <p:spPr>
            <a:xfrm>
              <a:off x="2091050" y="799375"/>
              <a:ext cx="143275" cy="157375"/>
            </a:xfrm>
            <a:custGeom>
              <a:avLst/>
              <a:gdLst/>
              <a:ahLst/>
              <a:cxnLst/>
              <a:rect l="l" t="t" r="r" b="b"/>
              <a:pathLst>
                <a:path w="5731" h="6295" extrusionOk="0">
                  <a:moveTo>
                    <a:pt x="0" y="1"/>
                  </a:moveTo>
                  <a:lnTo>
                    <a:pt x="0" y="6295"/>
                  </a:lnTo>
                  <a:lnTo>
                    <a:pt x="5731" y="6295"/>
                  </a:lnTo>
                  <a:lnTo>
                    <a:pt x="5731" y="5889"/>
                  </a:lnTo>
                  <a:lnTo>
                    <a:pt x="407" y="5889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43"/>
            <p:cNvSpPr/>
            <p:nvPr/>
          </p:nvSpPr>
          <p:spPr>
            <a:xfrm>
              <a:off x="1721775" y="11307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43"/>
            <p:cNvSpPr/>
            <p:nvPr/>
          </p:nvSpPr>
          <p:spPr>
            <a:xfrm>
              <a:off x="1721775" y="12173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43"/>
            <p:cNvSpPr/>
            <p:nvPr/>
          </p:nvSpPr>
          <p:spPr>
            <a:xfrm>
              <a:off x="1721775" y="1303875"/>
              <a:ext cx="416950" cy="10175"/>
            </a:xfrm>
            <a:custGeom>
              <a:avLst/>
              <a:gdLst/>
              <a:ahLst/>
              <a:cxnLst/>
              <a:rect l="l" t="t" r="r" b="b"/>
              <a:pathLst>
                <a:path w="16678" h="407" extrusionOk="0">
                  <a:moveTo>
                    <a:pt x="1" y="1"/>
                  </a:moveTo>
                  <a:lnTo>
                    <a:pt x="1" y="407"/>
                  </a:lnTo>
                  <a:lnTo>
                    <a:pt x="16678" y="407"/>
                  </a:lnTo>
                  <a:lnTo>
                    <a:pt x="166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43"/>
            <p:cNvSpPr/>
            <p:nvPr/>
          </p:nvSpPr>
          <p:spPr>
            <a:xfrm>
              <a:off x="1721775" y="1390425"/>
              <a:ext cx="416950" cy="10200"/>
            </a:xfrm>
            <a:custGeom>
              <a:avLst/>
              <a:gdLst/>
              <a:ahLst/>
              <a:cxnLst/>
              <a:rect l="l" t="t" r="r" b="b"/>
              <a:pathLst>
                <a:path w="16678" h="408" extrusionOk="0">
                  <a:moveTo>
                    <a:pt x="1" y="0"/>
                  </a:moveTo>
                  <a:lnTo>
                    <a:pt x="1" y="408"/>
                  </a:lnTo>
                  <a:lnTo>
                    <a:pt x="16678" y="408"/>
                  </a:lnTo>
                  <a:lnTo>
                    <a:pt x="16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7" name="Google Shape;2017;p43"/>
          <p:cNvGrpSpPr/>
          <p:nvPr/>
        </p:nvGrpSpPr>
        <p:grpSpPr>
          <a:xfrm>
            <a:off x="7993537" y="4348982"/>
            <a:ext cx="671802" cy="342063"/>
            <a:chOff x="1439237" y="4653782"/>
            <a:chExt cx="671802" cy="342063"/>
          </a:xfrm>
        </p:grpSpPr>
        <p:sp>
          <p:nvSpPr>
            <p:cNvPr id="2018" name="Google Shape;2018;p43"/>
            <p:cNvSpPr/>
            <p:nvPr/>
          </p:nvSpPr>
          <p:spPr>
            <a:xfrm>
              <a:off x="1775131" y="4659902"/>
              <a:ext cx="329798" cy="329825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1" y="1"/>
                  </a:moveTo>
                  <a:lnTo>
                    <a:pt x="1" y="10726"/>
                  </a:lnTo>
                  <a:lnTo>
                    <a:pt x="10726" y="10726"/>
                  </a:lnTo>
                  <a:lnTo>
                    <a:pt x="107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43"/>
            <p:cNvSpPr/>
            <p:nvPr/>
          </p:nvSpPr>
          <p:spPr>
            <a:xfrm>
              <a:off x="1445356" y="4659902"/>
              <a:ext cx="329798" cy="329825"/>
            </a:xfrm>
            <a:custGeom>
              <a:avLst/>
              <a:gdLst/>
              <a:ahLst/>
              <a:cxnLst/>
              <a:rect l="l" t="t" r="r" b="b"/>
              <a:pathLst>
                <a:path w="10726" h="10726" extrusionOk="0">
                  <a:moveTo>
                    <a:pt x="1" y="1"/>
                  </a:moveTo>
                  <a:lnTo>
                    <a:pt x="1" y="10726"/>
                  </a:lnTo>
                  <a:lnTo>
                    <a:pt x="10726" y="10726"/>
                  </a:lnTo>
                  <a:lnTo>
                    <a:pt x="107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43"/>
            <p:cNvSpPr/>
            <p:nvPr/>
          </p:nvSpPr>
          <p:spPr>
            <a:xfrm>
              <a:off x="1775123" y="4659902"/>
              <a:ext cx="175783" cy="329825"/>
            </a:xfrm>
            <a:custGeom>
              <a:avLst/>
              <a:gdLst/>
              <a:ahLst/>
              <a:cxnLst/>
              <a:rect l="l" t="t" r="r" b="b"/>
              <a:pathLst>
                <a:path w="5717" h="10726" extrusionOk="0">
                  <a:moveTo>
                    <a:pt x="1" y="1"/>
                  </a:moveTo>
                  <a:lnTo>
                    <a:pt x="1" y="10726"/>
                  </a:lnTo>
                  <a:lnTo>
                    <a:pt x="5717" y="10726"/>
                  </a:lnTo>
                  <a:lnTo>
                    <a:pt x="5717" y="5718"/>
                  </a:lnTo>
                  <a:cubicBezTo>
                    <a:pt x="5717" y="2561"/>
                    <a:pt x="3158" y="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43"/>
            <p:cNvSpPr/>
            <p:nvPr/>
          </p:nvSpPr>
          <p:spPr>
            <a:xfrm>
              <a:off x="1439237" y="4653782"/>
              <a:ext cx="342035" cy="342063"/>
            </a:xfrm>
            <a:custGeom>
              <a:avLst/>
              <a:gdLst/>
              <a:ahLst/>
              <a:cxnLst/>
              <a:rect l="l" t="t" r="r" b="b"/>
              <a:pathLst>
                <a:path w="11124" h="11124" extrusionOk="0">
                  <a:moveTo>
                    <a:pt x="10725" y="399"/>
                  </a:moveTo>
                  <a:lnTo>
                    <a:pt x="10725" y="10725"/>
                  </a:lnTo>
                  <a:lnTo>
                    <a:pt x="398" y="10725"/>
                  </a:lnTo>
                  <a:lnTo>
                    <a:pt x="398" y="399"/>
                  </a:lnTo>
                  <a:close/>
                  <a:moveTo>
                    <a:pt x="0" y="1"/>
                  </a:moveTo>
                  <a:lnTo>
                    <a:pt x="0" y="11123"/>
                  </a:lnTo>
                  <a:lnTo>
                    <a:pt x="11123" y="11123"/>
                  </a:lnTo>
                  <a:lnTo>
                    <a:pt x="111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43"/>
            <p:cNvSpPr/>
            <p:nvPr/>
          </p:nvSpPr>
          <p:spPr>
            <a:xfrm>
              <a:off x="1769004" y="4653782"/>
              <a:ext cx="342035" cy="342063"/>
            </a:xfrm>
            <a:custGeom>
              <a:avLst/>
              <a:gdLst/>
              <a:ahLst/>
              <a:cxnLst/>
              <a:rect l="l" t="t" r="r" b="b"/>
              <a:pathLst>
                <a:path w="11124" h="11124" extrusionOk="0">
                  <a:moveTo>
                    <a:pt x="10725" y="399"/>
                  </a:moveTo>
                  <a:lnTo>
                    <a:pt x="10725" y="10725"/>
                  </a:lnTo>
                  <a:lnTo>
                    <a:pt x="398" y="10725"/>
                  </a:lnTo>
                  <a:lnTo>
                    <a:pt x="398" y="399"/>
                  </a:lnTo>
                  <a:close/>
                  <a:moveTo>
                    <a:pt x="0" y="1"/>
                  </a:moveTo>
                  <a:lnTo>
                    <a:pt x="0" y="11123"/>
                  </a:lnTo>
                  <a:lnTo>
                    <a:pt x="11124" y="11123"/>
                  </a:lnTo>
                  <a:lnTo>
                    <a:pt x="111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1773;p40">
            <a:extLst>
              <a:ext uri="{FF2B5EF4-FFF2-40B4-BE49-F238E27FC236}">
                <a16:creationId xmlns:a16="http://schemas.microsoft.com/office/drawing/2014/main" id="{385CBEBC-AC52-62D9-63D9-CD9FC2AB581B}"/>
              </a:ext>
            </a:extLst>
          </p:cNvPr>
          <p:cNvSpPr txBox="1"/>
          <p:nvPr/>
        </p:nvSpPr>
        <p:spPr>
          <a:xfrm>
            <a:off x="755640" y="709465"/>
            <a:ext cx="246608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#</a:t>
            </a:r>
            <a:r>
              <a:rPr lang="en" sz="1000" dirty="0" err="1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lophocdaonguoc</a:t>
            </a:r>
            <a:endParaRPr sz="1000" dirty="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p42"/>
          <p:cNvSpPr txBox="1">
            <a:spLocks noGrp="1"/>
          </p:cNvSpPr>
          <p:nvPr>
            <p:ph type="title" idx="15"/>
          </p:nvPr>
        </p:nvSpPr>
        <p:spPr>
          <a:xfrm>
            <a:off x="720000" y="797775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NỘI DUNG</a:t>
            </a:r>
            <a:endParaRPr dirty="0"/>
          </a:p>
        </p:txBody>
      </p:sp>
      <p:grpSp>
        <p:nvGrpSpPr>
          <p:cNvPr id="1815" name="Google Shape;1815;p42"/>
          <p:cNvGrpSpPr/>
          <p:nvPr/>
        </p:nvGrpSpPr>
        <p:grpSpPr>
          <a:xfrm>
            <a:off x="1102650" y="1690874"/>
            <a:ext cx="3236300" cy="710961"/>
            <a:chOff x="2651850" y="1297775"/>
            <a:chExt cx="3236300" cy="995325"/>
          </a:xfrm>
        </p:grpSpPr>
        <p:sp>
          <p:nvSpPr>
            <p:cNvPr id="1816" name="Google Shape;1816;p42"/>
            <p:cNvSpPr/>
            <p:nvPr/>
          </p:nvSpPr>
          <p:spPr>
            <a:xfrm>
              <a:off x="2657325" y="1302775"/>
              <a:ext cx="3081925" cy="841900"/>
            </a:xfrm>
            <a:custGeom>
              <a:avLst/>
              <a:gdLst/>
              <a:ahLst/>
              <a:cxnLst/>
              <a:rect l="l" t="t" r="r" b="b"/>
              <a:pathLst>
                <a:path w="123277" h="33676" extrusionOk="0">
                  <a:moveTo>
                    <a:pt x="1" y="0"/>
                  </a:moveTo>
                  <a:lnTo>
                    <a:pt x="1" y="33675"/>
                  </a:lnTo>
                  <a:lnTo>
                    <a:pt x="123277" y="33675"/>
                  </a:lnTo>
                  <a:lnTo>
                    <a:pt x="1232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2"/>
            <p:cNvSpPr/>
            <p:nvPr/>
          </p:nvSpPr>
          <p:spPr>
            <a:xfrm>
              <a:off x="2657325" y="1302775"/>
              <a:ext cx="3225375" cy="985350"/>
            </a:xfrm>
            <a:custGeom>
              <a:avLst/>
              <a:gdLst/>
              <a:ahLst/>
              <a:cxnLst/>
              <a:rect l="l" t="t" r="r" b="b"/>
              <a:pathLst>
                <a:path w="129015" h="39414" extrusionOk="0">
                  <a:moveTo>
                    <a:pt x="123277" y="0"/>
                  </a:moveTo>
                  <a:lnTo>
                    <a:pt x="123277" y="33675"/>
                  </a:lnTo>
                  <a:lnTo>
                    <a:pt x="1" y="33675"/>
                  </a:lnTo>
                  <a:lnTo>
                    <a:pt x="5739" y="39413"/>
                  </a:lnTo>
                  <a:lnTo>
                    <a:pt x="129014" y="39413"/>
                  </a:lnTo>
                  <a:lnTo>
                    <a:pt x="129014" y="5738"/>
                  </a:lnTo>
                  <a:lnTo>
                    <a:pt x="123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2"/>
            <p:cNvSpPr/>
            <p:nvPr/>
          </p:nvSpPr>
          <p:spPr>
            <a:xfrm>
              <a:off x="2651975" y="1297775"/>
              <a:ext cx="3235700" cy="995325"/>
            </a:xfrm>
            <a:custGeom>
              <a:avLst/>
              <a:gdLst/>
              <a:ahLst/>
              <a:cxnLst/>
              <a:rect l="l" t="t" r="r" b="b"/>
              <a:pathLst>
                <a:path w="129428" h="39813" extrusionOk="0">
                  <a:moveTo>
                    <a:pt x="123689" y="680"/>
                  </a:moveTo>
                  <a:lnTo>
                    <a:pt x="129030" y="6020"/>
                  </a:lnTo>
                  <a:lnTo>
                    <a:pt x="129030" y="39414"/>
                  </a:lnTo>
                  <a:lnTo>
                    <a:pt x="6036" y="39414"/>
                  </a:lnTo>
                  <a:lnTo>
                    <a:pt x="696" y="34074"/>
                  </a:lnTo>
                  <a:lnTo>
                    <a:pt x="123491" y="34074"/>
                  </a:lnTo>
                  <a:cubicBezTo>
                    <a:pt x="123600" y="34074"/>
                    <a:pt x="123689" y="33985"/>
                    <a:pt x="123689" y="33875"/>
                  </a:cubicBezTo>
                  <a:lnTo>
                    <a:pt x="123689" y="680"/>
                  </a:lnTo>
                  <a:close/>
                  <a:moveTo>
                    <a:pt x="123491" y="1"/>
                  </a:moveTo>
                  <a:cubicBezTo>
                    <a:pt x="123465" y="1"/>
                    <a:pt x="123439" y="6"/>
                    <a:pt x="123414" y="17"/>
                  </a:cubicBezTo>
                  <a:cubicBezTo>
                    <a:pt x="123340" y="47"/>
                    <a:pt x="123291" y="120"/>
                    <a:pt x="123291" y="200"/>
                  </a:cubicBezTo>
                  <a:lnTo>
                    <a:pt x="123291" y="33676"/>
                  </a:lnTo>
                  <a:lnTo>
                    <a:pt x="215" y="33676"/>
                  </a:lnTo>
                  <a:cubicBezTo>
                    <a:pt x="134" y="33676"/>
                    <a:pt x="62" y="33724"/>
                    <a:pt x="31" y="33799"/>
                  </a:cubicBezTo>
                  <a:cubicBezTo>
                    <a:pt x="0" y="33873"/>
                    <a:pt x="17" y="33959"/>
                    <a:pt x="75" y="34016"/>
                  </a:cubicBezTo>
                  <a:lnTo>
                    <a:pt x="5812" y="39754"/>
                  </a:lnTo>
                  <a:cubicBezTo>
                    <a:pt x="5850" y="39792"/>
                    <a:pt x="5900" y="39812"/>
                    <a:pt x="5953" y="39812"/>
                  </a:cubicBezTo>
                  <a:lnTo>
                    <a:pt x="129228" y="39812"/>
                  </a:lnTo>
                  <a:cubicBezTo>
                    <a:pt x="129339" y="39812"/>
                    <a:pt x="129428" y="39723"/>
                    <a:pt x="129428" y="39613"/>
                  </a:cubicBezTo>
                  <a:lnTo>
                    <a:pt x="129428" y="5938"/>
                  </a:lnTo>
                  <a:cubicBezTo>
                    <a:pt x="129428" y="5886"/>
                    <a:pt x="129407" y="5835"/>
                    <a:pt x="129369" y="5797"/>
                  </a:cubicBezTo>
                  <a:lnTo>
                    <a:pt x="123631" y="59"/>
                  </a:lnTo>
                  <a:cubicBezTo>
                    <a:pt x="123593" y="21"/>
                    <a:pt x="123542" y="1"/>
                    <a:pt x="123491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2"/>
            <p:cNvSpPr/>
            <p:nvPr/>
          </p:nvSpPr>
          <p:spPr>
            <a:xfrm>
              <a:off x="57337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8" y="1"/>
                  </a:moveTo>
                  <a:cubicBezTo>
                    <a:pt x="167" y="1"/>
                    <a:pt x="116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8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2"/>
            <p:cNvSpPr/>
            <p:nvPr/>
          </p:nvSpPr>
          <p:spPr>
            <a:xfrm>
              <a:off x="55870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2"/>
            <p:cNvSpPr/>
            <p:nvPr/>
          </p:nvSpPr>
          <p:spPr>
            <a:xfrm>
              <a:off x="54402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2"/>
            <p:cNvSpPr/>
            <p:nvPr/>
          </p:nvSpPr>
          <p:spPr>
            <a:xfrm>
              <a:off x="52935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2"/>
            <p:cNvSpPr/>
            <p:nvPr/>
          </p:nvSpPr>
          <p:spPr>
            <a:xfrm>
              <a:off x="514672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2"/>
            <p:cNvSpPr/>
            <p:nvPr/>
          </p:nvSpPr>
          <p:spPr>
            <a:xfrm>
              <a:off x="499997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19" y="1"/>
                  </a:moveTo>
                  <a:cubicBezTo>
                    <a:pt x="168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2"/>
            <p:cNvSpPr/>
            <p:nvPr/>
          </p:nvSpPr>
          <p:spPr>
            <a:xfrm>
              <a:off x="4853225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2"/>
            <p:cNvSpPr/>
            <p:nvPr/>
          </p:nvSpPr>
          <p:spPr>
            <a:xfrm>
              <a:off x="47064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2"/>
            <p:cNvSpPr/>
            <p:nvPr/>
          </p:nvSpPr>
          <p:spPr>
            <a:xfrm>
              <a:off x="45597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2"/>
            <p:cNvSpPr/>
            <p:nvPr/>
          </p:nvSpPr>
          <p:spPr>
            <a:xfrm>
              <a:off x="44129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2"/>
            <p:cNvSpPr/>
            <p:nvPr/>
          </p:nvSpPr>
          <p:spPr>
            <a:xfrm>
              <a:off x="42662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2"/>
            <p:cNvSpPr/>
            <p:nvPr/>
          </p:nvSpPr>
          <p:spPr>
            <a:xfrm>
              <a:off x="41194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2"/>
            <p:cNvSpPr/>
            <p:nvPr/>
          </p:nvSpPr>
          <p:spPr>
            <a:xfrm>
              <a:off x="397267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2"/>
            <p:cNvSpPr/>
            <p:nvPr/>
          </p:nvSpPr>
          <p:spPr>
            <a:xfrm>
              <a:off x="382592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2"/>
            <p:cNvSpPr/>
            <p:nvPr/>
          </p:nvSpPr>
          <p:spPr>
            <a:xfrm>
              <a:off x="36791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2"/>
            <p:cNvSpPr/>
            <p:nvPr/>
          </p:nvSpPr>
          <p:spPr>
            <a:xfrm>
              <a:off x="35324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2"/>
            <p:cNvSpPr/>
            <p:nvPr/>
          </p:nvSpPr>
          <p:spPr>
            <a:xfrm>
              <a:off x="33856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2"/>
            <p:cNvSpPr/>
            <p:nvPr/>
          </p:nvSpPr>
          <p:spPr>
            <a:xfrm>
              <a:off x="32389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2"/>
            <p:cNvSpPr/>
            <p:nvPr/>
          </p:nvSpPr>
          <p:spPr>
            <a:xfrm>
              <a:off x="30921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2"/>
            <p:cNvSpPr/>
            <p:nvPr/>
          </p:nvSpPr>
          <p:spPr>
            <a:xfrm>
              <a:off x="29454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2"/>
            <p:cNvSpPr/>
            <p:nvPr/>
          </p:nvSpPr>
          <p:spPr>
            <a:xfrm>
              <a:off x="27986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8" y="1"/>
                  </a:moveTo>
                  <a:cubicBezTo>
                    <a:pt x="167" y="1"/>
                    <a:pt x="116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4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8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2"/>
            <p:cNvSpPr/>
            <p:nvPr/>
          </p:nvSpPr>
          <p:spPr>
            <a:xfrm>
              <a:off x="2651850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80" y="60"/>
                  </a:cubicBezTo>
                  <a:cubicBezTo>
                    <a:pt x="1" y="137"/>
                    <a:pt x="1" y="263"/>
                    <a:pt x="80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7" y="6001"/>
                    <a:pt x="6177" y="5876"/>
                    <a:pt x="6098" y="5797"/>
                  </a:cubicBezTo>
                  <a:lnTo>
                    <a:pt x="361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2"/>
            <p:cNvSpPr/>
            <p:nvPr/>
          </p:nvSpPr>
          <p:spPr>
            <a:xfrm>
              <a:off x="2652375" y="1297775"/>
              <a:ext cx="3091850" cy="851850"/>
            </a:xfrm>
            <a:custGeom>
              <a:avLst/>
              <a:gdLst/>
              <a:ahLst/>
              <a:cxnLst/>
              <a:rect l="l" t="t" r="r" b="b"/>
              <a:pathLst>
                <a:path w="123674" h="34074" extrusionOk="0">
                  <a:moveTo>
                    <a:pt x="123275" y="399"/>
                  </a:moveTo>
                  <a:lnTo>
                    <a:pt x="123275" y="33676"/>
                  </a:lnTo>
                  <a:lnTo>
                    <a:pt x="398" y="33676"/>
                  </a:lnTo>
                  <a:lnTo>
                    <a:pt x="398" y="399"/>
                  </a:lnTo>
                  <a:close/>
                  <a:moveTo>
                    <a:pt x="199" y="1"/>
                  </a:moveTo>
                  <a:cubicBezTo>
                    <a:pt x="89" y="1"/>
                    <a:pt x="0" y="90"/>
                    <a:pt x="0" y="200"/>
                  </a:cubicBezTo>
                  <a:lnTo>
                    <a:pt x="0" y="33875"/>
                  </a:lnTo>
                  <a:cubicBezTo>
                    <a:pt x="0" y="33985"/>
                    <a:pt x="89" y="34074"/>
                    <a:pt x="199" y="34074"/>
                  </a:cubicBezTo>
                  <a:lnTo>
                    <a:pt x="123475" y="34074"/>
                  </a:lnTo>
                  <a:cubicBezTo>
                    <a:pt x="123584" y="34074"/>
                    <a:pt x="123673" y="33985"/>
                    <a:pt x="123673" y="33875"/>
                  </a:cubicBezTo>
                  <a:lnTo>
                    <a:pt x="123673" y="200"/>
                  </a:lnTo>
                  <a:cubicBezTo>
                    <a:pt x="123673" y="90"/>
                    <a:pt x="123584" y="1"/>
                    <a:pt x="123475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2" name="Google Shape;1842;p42"/>
          <p:cNvSpPr txBox="1">
            <a:spLocks noGrp="1"/>
          </p:cNvSpPr>
          <p:nvPr>
            <p:ph type="title" idx="3"/>
          </p:nvPr>
        </p:nvSpPr>
        <p:spPr>
          <a:xfrm>
            <a:off x="1228497" y="1725662"/>
            <a:ext cx="2850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KHÁI QUÁT </a:t>
            </a:r>
            <a:br>
              <a:rPr lang="en" dirty="0"/>
            </a:br>
            <a:r>
              <a:rPr lang="en" dirty="0"/>
              <a:t>LỚP HỌC ĐẢO NGƯỢC</a:t>
            </a:r>
            <a:endParaRPr dirty="0"/>
          </a:p>
        </p:txBody>
      </p:sp>
      <p:grpSp>
        <p:nvGrpSpPr>
          <p:cNvPr id="1844" name="Google Shape;1844;p42"/>
          <p:cNvGrpSpPr/>
          <p:nvPr/>
        </p:nvGrpSpPr>
        <p:grpSpPr>
          <a:xfrm>
            <a:off x="868241" y="1460741"/>
            <a:ext cx="671833" cy="565501"/>
            <a:chOff x="1743325" y="1842325"/>
            <a:chExt cx="908250" cy="764500"/>
          </a:xfrm>
        </p:grpSpPr>
        <p:sp>
          <p:nvSpPr>
            <p:cNvPr id="1845" name="Google Shape;1845;p42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2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2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2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9" name="Google Shape;1849;p42"/>
          <p:cNvSpPr txBox="1">
            <a:spLocks noGrp="1"/>
          </p:cNvSpPr>
          <p:nvPr>
            <p:ph type="title"/>
          </p:nvPr>
        </p:nvSpPr>
        <p:spPr>
          <a:xfrm>
            <a:off x="879425" y="1581450"/>
            <a:ext cx="649500" cy="4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1850" name="Google Shape;1850;p42"/>
          <p:cNvGrpSpPr/>
          <p:nvPr/>
        </p:nvGrpSpPr>
        <p:grpSpPr>
          <a:xfrm>
            <a:off x="1102650" y="3261149"/>
            <a:ext cx="3236300" cy="710961"/>
            <a:chOff x="2651850" y="1297775"/>
            <a:chExt cx="3236300" cy="995325"/>
          </a:xfrm>
        </p:grpSpPr>
        <p:sp>
          <p:nvSpPr>
            <p:cNvPr id="1851" name="Google Shape;1851;p42"/>
            <p:cNvSpPr/>
            <p:nvPr/>
          </p:nvSpPr>
          <p:spPr>
            <a:xfrm>
              <a:off x="2657325" y="1302775"/>
              <a:ext cx="3081925" cy="841900"/>
            </a:xfrm>
            <a:custGeom>
              <a:avLst/>
              <a:gdLst/>
              <a:ahLst/>
              <a:cxnLst/>
              <a:rect l="l" t="t" r="r" b="b"/>
              <a:pathLst>
                <a:path w="123277" h="33676" extrusionOk="0">
                  <a:moveTo>
                    <a:pt x="1" y="0"/>
                  </a:moveTo>
                  <a:lnTo>
                    <a:pt x="1" y="33675"/>
                  </a:lnTo>
                  <a:lnTo>
                    <a:pt x="123277" y="33675"/>
                  </a:lnTo>
                  <a:lnTo>
                    <a:pt x="1232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2"/>
            <p:cNvSpPr/>
            <p:nvPr/>
          </p:nvSpPr>
          <p:spPr>
            <a:xfrm>
              <a:off x="2657325" y="1302775"/>
              <a:ext cx="3225375" cy="985350"/>
            </a:xfrm>
            <a:custGeom>
              <a:avLst/>
              <a:gdLst/>
              <a:ahLst/>
              <a:cxnLst/>
              <a:rect l="l" t="t" r="r" b="b"/>
              <a:pathLst>
                <a:path w="129015" h="39414" extrusionOk="0">
                  <a:moveTo>
                    <a:pt x="123277" y="0"/>
                  </a:moveTo>
                  <a:lnTo>
                    <a:pt x="123277" y="33675"/>
                  </a:lnTo>
                  <a:lnTo>
                    <a:pt x="1" y="33675"/>
                  </a:lnTo>
                  <a:lnTo>
                    <a:pt x="5739" y="39413"/>
                  </a:lnTo>
                  <a:lnTo>
                    <a:pt x="129014" y="39413"/>
                  </a:lnTo>
                  <a:lnTo>
                    <a:pt x="129014" y="5738"/>
                  </a:lnTo>
                  <a:lnTo>
                    <a:pt x="123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2"/>
            <p:cNvSpPr/>
            <p:nvPr/>
          </p:nvSpPr>
          <p:spPr>
            <a:xfrm>
              <a:off x="2651975" y="1297775"/>
              <a:ext cx="3235700" cy="995325"/>
            </a:xfrm>
            <a:custGeom>
              <a:avLst/>
              <a:gdLst/>
              <a:ahLst/>
              <a:cxnLst/>
              <a:rect l="l" t="t" r="r" b="b"/>
              <a:pathLst>
                <a:path w="129428" h="39813" extrusionOk="0">
                  <a:moveTo>
                    <a:pt x="123689" y="680"/>
                  </a:moveTo>
                  <a:lnTo>
                    <a:pt x="129030" y="6020"/>
                  </a:lnTo>
                  <a:lnTo>
                    <a:pt x="129030" y="39414"/>
                  </a:lnTo>
                  <a:lnTo>
                    <a:pt x="6036" y="39414"/>
                  </a:lnTo>
                  <a:lnTo>
                    <a:pt x="696" y="34074"/>
                  </a:lnTo>
                  <a:lnTo>
                    <a:pt x="123491" y="34074"/>
                  </a:lnTo>
                  <a:cubicBezTo>
                    <a:pt x="123600" y="34074"/>
                    <a:pt x="123689" y="33985"/>
                    <a:pt x="123689" y="33875"/>
                  </a:cubicBezTo>
                  <a:lnTo>
                    <a:pt x="123689" y="680"/>
                  </a:lnTo>
                  <a:close/>
                  <a:moveTo>
                    <a:pt x="123491" y="1"/>
                  </a:moveTo>
                  <a:cubicBezTo>
                    <a:pt x="123465" y="1"/>
                    <a:pt x="123439" y="6"/>
                    <a:pt x="123414" y="17"/>
                  </a:cubicBezTo>
                  <a:cubicBezTo>
                    <a:pt x="123340" y="47"/>
                    <a:pt x="123291" y="120"/>
                    <a:pt x="123291" y="200"/>
                  </a:cubicBezTo>
                  <a:lnTo>
                    <a:pt x="123291" y="33676"/>
                  </a:lnTo>
                  <a:lnTo>
                    <a:pt x="215" y="33676"/>
                  </a:lnTo>
                  <a:cubicBezTo>
                    <a:pt x="134" y="33676"/>
                    <a:pt x="62" y="33724"/>
                    <a:pt x="31" y="33799"/>
                  </a:cubicBezTo>
                  <a:cubicBezTo>
                    <a:pt x="0" y="33873"/>
                    <a:pt x="17" y="33959"/>
                    <a:pt x="75" y="34016"/>
                  </a:cubicBezTo>
                  <a:lnTo>
                    <a:pt x="5812" y="39754"/>
                  </a:lnTo>
                  <a:cubicBezTo>
                    <a:pt x="5850" y="39792"/>
                    <a:pt x="5900" y="39812"/>
                    <a:pt x="5953" y="39812"/>
                  </a:cubicBezTo>
                  <a:lnTo>
                    <a:pt x="129228" y="39812"/>
                  </a:lnTo>
                  <a:cubicBezTo>
                    <a:pt x="129339" y="39812"/>
                    <a:pt x="129428" y="39723"/>
                    <a:pt x="129428" y="39613"/>
                  </a:cubicBezTo>
                  <a:lnTo>
                    <a:pt x="129428" y="5938"/>
                  </a:lnTo>
                  <a:cubicBezTo>
                    <a:pt x="129428" y="5886"/>
                    <a:pt x="129407" y="5835"/>
                    <a:pt x="129369" y="5797"/>
                  </a:cubicBezTo>
                  <a:lnTo>
                    <a:pt x="123631" y="59"/>
                  </a:lnTo>
                  <a:cubicBezTo>
                    <a:pt x="123593" y="21"/>
                    <a:pt x="123542" y="1"/>
                    <a:pt x="123491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2"/>
            <p:cNvSpPr/>
            <p:nvPr/>
          </p:nvSpPr>
          <p:spPr>
            <a:xfrm>
              <a:off x="57337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8" y="1"/>
                  </a:moveTo>
                  <a:cubicBezTo>
                    <a:pt x="167" y="1"/>
                    <a:pt x="116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8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2"/>
            <p:cNvSpPr/>
            <p:nvPr/>
          </p:nvSpPr>
          <p:spPr>
            <a:xfrm>
              <a:off x="55870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2"/>
            <p:cNvSpPr/>
            <p:nvPr/>
          </p:nvSpPr>
          <p:spPr>
            <a:xfrm>
              <a:off x="54402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2"/>
            <p:cNvSpPr/>
            <p:nvPr/>
          </p:nvSpPr>
          <p:spPr>
            <a:xfrm>
              <a:off x="52935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2"/>
            <p:cNvSpPr/>
            <p:nvPr/>
          </p:nvSpPr>
          <p:spPr>
            <a:xfrm>
              <a:off x="514672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2"/>
            <p:cNvSpPr/>
            <p:nvPr/>
          </p:nvSpPr>
          <p:spPr>
            <a:xfrm>
              <a:off x="499997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19" y="1"/>
                  </a:moveTo>
                  <a:cubicBezTo>
                    <a:pt x="168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2"/>
            <p:cNvSpPr/>
            <p:nvPr/>
          </p:nvSpPr>
          <p:spPr>
            <a:xfrm>
              <a:off x="4853225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2"/>
            <p:cNvSpPr/>
            <p:nvPr/>
          </p:nvSpPr>
          <p:spPr>
            <a:xfrm>
              <a:off x="47064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2"/>
            <p:cNvSpPr/>
            <p:nvPr/>
          </p:nvSpPr>
          <p:spPr>
            <a:xfrm>
              <a:off x="45597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2"/>
            <p:cNvSpPr/>
            <p:nvPr/>
          </p:nvSpPr>
          <p:spPr>
            <a:xfrm>
              <a:off x="44129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2"/>
            <p:cNvSpPr/>
            <p:nvPr/>
          </p:nvSpPr>
          <p:spPr>
            <a:xfrm>
              <a:off x="42662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2"/>
            <p:cNvSpPr/>
            <p:nvPr/>
          </p:nvSpPr>
          <p:spPr>
            <a:xfrm>
              <a:off x="41194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2"/>
            <p:cNvSpPr/>
            <p:nvPr/>
          </p:nvSpPr>
          <p:spPr>
            <a:xfrm>
              <a:off x="397267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2"/>
            <p:cNvSpPr/>
            <p:nvPr/>
          </p:nvSpPr>
          <p:spPr>
            <a:xfrm>
              <a:off x="382592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2"/>
            <p:cNvSpPr/>
            <p:nvPr/>
          </p:nvSpPr>
          <p:spPr>
            <a:xfrm>
              <a:off x="36791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2"/>
            <p:cNvSpPr/>
            <p:nvPr/>
          </p:nvSpPr>
          <p:spPr>
            <a:xfrm>
              <a:off x="35324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2"/>
            <p:cNvSpPr/>
            <p:nvPr/>
          </p:nvSpPr>
          <p:spPr>
            <a:xfrm>
              <a:off x="33856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2"/>
            <p:cNvSpPr/>
            <p:nvPr/>
          </p:nvSpPr>
          <p:spPr>
            <a:xfrm>
              <a:off x="32389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2"/>
            <p:cNvSpPr/>
            <p:nvPr/>
          </p:nvSpPr>
          <p:spPr>
            <a:xfrm>
              <a:off x="30921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2"/>
            <p:cNvSpPr/>
            <p:nvPr/>
          </p:nvSpPr>
          <p:spPr>
            <a:xfrm>
              <a:off x="29454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2"/>
            <p:cNvSpPr/>
            <p:nvPr/>
          </p:nvSpPr>
          <p:spPr>
            <a:xfrm>
              <a:off x="27986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8" y="1"/>
                  </a:moveTo>
                  <a:cubicBezTo>
                    <a:pt x="167" y="1"/>
                    <a:pt x="116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4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8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2"/>
            <p:cNvSpPr/>
            <p:nvPr/>
          </p:nvSpPr>
          <p:spPr>
            <a:xfrm>
              <a:off x="2651850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80" y="60"/>
                  </a:cubicBezTo>
                  <a:cubicBezTo>
                    <a:pt x="1" y="137"/>
                    <a:pt x="1" y="263"/>
                    <a:pt x="80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7" y="6001"/>
                    <a:pt x="6177" y="5876"/>
                    <a:pt x="6098" y="5797"/>
                  </a:cubicBezTo>
                  <a:lnTo>
                    <a:pt x="361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2"/>
            <p:cNvSpPr/>
            <p:nvPr/>
          </p:nvSpPr>
          <p:spPr>
            <a:xfrm>
              <a:off x="2652375" y="1297775"/>
              <a:ext cx="3091850" cy="851850"/>
            </a:xfrm>
            <a:custGeom>
              <a:avLst/>
              <a:gdLst/>
              <a:ahLst/>
              <a:cxnLst/>
              <a:rect l="l" t="t" r="r" b="b"/>
              <a:pathLst>
                <a:path w="123674" h="34074" extrusionOk="0">
                  <a:moveTo>
                    <a:pt x="123275" y="399"/>
                  </a:moveTo>
                  <a:lnTo>
                    <a:pt x="123275" y="33676"/>
                  </a:lnTo>
                  <a:lnTo>
                    <a:pt x="398" y="33676"/>
                  </a:lnTo>
                  <a:lnTo>
                    <a:pt x="398" y="399"/>
                  </a:lnTo>
                  <a:close/>
                  <a:moveTo>
                    <a:pt x="199" y="1"/>
                  </a:moveTo>
                  <a:cubicBezTo>
                    <a:pt x="89" y="1"/>
                    <a:pt x="0" y="90"/>
                    <a:pt x="0" y="200"/>
                  </a:cubicBezTo>
                  <a:lnTo>
                    <a:pt x="0" y="33875"/>
                  </a:lnTo>
                  <a:cubicBezTo>
                    <a:pt x="0" y="33985"/>
                    <a:pt x="89" y="34074"/>
                    <a:pt x="199" y="34074"/>
                  </a:cubicBezTo>
                  <a:lnTo>
                    <a:pt x="123475" y="34074"/>
                  </a:lnTo>
                  <a:cubicBezTo>
                    <a:pt x="123584" y="34074"/>
                    <a:pt x="123673" y="33985"/>
                    <a:pt x="123673" y="33875"/>
                  </a:cubicBezTo>
                  <a:lnTo>
                    <a:pt x="123673" y="200"/>
                  </a:lnTo>
                  <a:cubicBezTo>
                    <a:pt x="123673" y="90"/>
                    <a:pt x="123584" y="1"/>
                    <a:pt x="123475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7" name="Google Shape;1877;p42"/>
          <p:cNvGrpSpPr/>
          <p:nvPr/>
        </p:nvGrpSpPr>
        <p:grpSpPr>
          <a:xfrm>
            <a:off x="868241" y="3031016"/>
            <a:ext cx="671833" cy="565501"/>
            <a:chOff x="1743325" y="1842325"/>
            <a:chExt cx="908250" cy="764500"/>
          </a:xfrm>
        </p:grpSpPr>
        <p:sp>
          <p:nvSpPr>
            <p:cNvPr id="1878" name="Google Shape;1878;p42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2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2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2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2" name="Google Shape;1882;p42"/>
          <p:cNvSpPr txBox="1">
            <a:spLocks noGrp="1"/>
          </p:cNvSpPr>
          <p:nvPr>
            <p:ph type="title" idx="4"/>
          </p:nvPr>
        </p:nvSpPr>
        <p:spPr>
          <a:xfrm>
            <a:off x="1228497" y="3301002"/>
            <a:ext cx="2850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dirty="0"/>
            </a:br>
            <a:r>
              <a:rPr lang="en" dirty="0"/>
              <a:t>VẬN DỤNG </a:t>
            </a:r>
            <a:br>
              <a:rPr lang="en" dirty="0"/>
            </a:br>
            <a:r>
              <a:rPr lang="en" dirty="0"/>
              <a:t>LỚP HỌC ĐẢO NGƯỢC</a:t>
            </a:r>
            <a:br>
              <a:rPr lang="en" dirty="0"/>
            </a:br>
            <a:endParaRPr dirty="0"/>
          </a:p>
        </p:txBody>
      </p:sp>
      <p:sp>
        <p:nvSpPr>
          <p:cNvPr id="1883" name="Google Shape;1883;p42"/>
          <p:cNvSpPr txBox="1">
            <a:spLocks noGrp="1"/>
          </p:cNvSpPr>
          <p:nvPr>
            <p:ph type="title" idx="13"/>
          </p:nvPr>
        </p:nvSpPr>
        <p:spPr>
          <a:xfrm rot="1589">
            <a:off x="879561" y="3141296"/>
            <a:ext cx="6492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1884" name="Google Shape;1884;p42"/>
          <p:cNvGrpSpPr/>
          <p:nvPr/>
        </p:nvGrpSpPr>
        <p:grpSpPr>
          <a:xfrm>
            <a:off x="5028325" y="1690874"/>
            <a:ext cx="3236300" cy="710961"/>
            <a:chOff x="2651850" y="1297775"/>
            <a:chExt cx="3236300" cy="995325"/>
          </a:xfrm>
        </p:grpSpPr>
        <p:sp>
          <p:nvSpPr>
            <p:cNvPr id="1885" name="Google Shape;1885;p42"/>
            <p:cNvSpPr/>
            <p:nvPr/>
          </p:nvSpPr>
          <p:spPr>
            <a:xfrm>
              <a:off x="2657325" y="1302775"/>
              <a:ext cx="3081925" cy="841900"/>
            </a:xfrm>
            <a:custGeom>
              <a:avLst/>
              <a:gdLst/>
              <a:ahLst/>
              <a:cxnLst/>
              <a:rect l="l" t="t" r="r" b="b"/>
              <a:pathLst>
                <a:path w="123277" h="33676" extrusionOk="0">
                  <a:moveTo>
                    <a:pt x="1" y="0"/>
                  </a:moveTo>
                  <a:lnTo>
                    <a:pt x="1" y="33675"/>
                  </a:lnTo>
                  <a:lnTo>
                    <a:pt x="123277" y="33675"/>
                  </a:lnTo>
                  <a:lnTo>
                    <a:pt x="1232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2"/>
            <p:cNvSpPr/>
            <p:nvPr/>
          </p:nvSpPr>
          <p:spPr>
            <a:xfrm>
              <a:off x="2657325" y="1302775"/>
              <a:ext cx="3225375" cy="985350"/>
            </a:xfrm>
            <a:custGeom>
              <a:avLst/>
              <a:gdLst/>
              <a:ahLst/>
              <a:cxnLst/>
              <a:rect l="l" t="t" r="r" b="b"/>
              <a:pathLst>
                <a:path w="129015" h="39414" extrusionOk="0">
                  <a:moveTo>
                    <a:pt x="123277" y="0"/>
                  </a:moveTo>
                  <a:lnTo>
                    <a:pt x="123277" y="33675"/>
                  </a:lnTo>
                  <a:lnTo>
                    <a:pt x="1" y="33675"/>
                  </a:lnTo>
                  <a:lnTo>
                    <a:pt x="5739" y="39413"/>
                  </a:lnTo>
                  <a:lnTo>
                    <a:pt x="129014" y="39413"/>
                  </a:lnTo>
                  <a:lnTo>
                    <a:pt x="129014" y="5738"/>
                  </a:lnTo>
                  <a:lnTo>
                    <a:pt x="123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2"/>
            <p:cNvSpPr/>
            <p:nvPr/>
          </p:nvSpPr>
          <p:spPr>
            <a:xfrm>
              <a:off x="2651975" y="1297775"/>
              <a:ext cx="3235700" cy="995325"/>
            </a:xfrm>
            <a:custGeom>
              <a:avLst/>
              <a:gdLst/>
              <a:ahLst/>
              <a:cxnLst/>
              <a:rect l="l" t="t" r="r" b="b"/>
              <a:pathLst>
                <a:path w="129428" h="39813" extrusionOk="0">
                  <a:moveTo>
                    <a:pt x="123689" y="680"/>
                  </a:moveTo>
                  <a:lnTo>
                    <a:pt x="129030" y="6020"/>
                  </a:lnTo>
                  <a:lnTo>
                    <a:pt x="129030" y="39414"/>
                  </a:lnTo>
                  <a:lnTo>
                    <a:pt x="6036" y="39414"/>
                  </a:lnTo>
                  <a:lnTo>
                    <a:pt x="696" y="34074"/>
                  </a:lnTo>
                  <a:lnTo>
                    <a:pt x="123491" y="34074"/>
                  </a:lnTo>
                  <a:cubicBezTo>
                    <a:pt x="123600" y="34074"/>
                    <a:pt x="123689" y="33985"/>
                    <a:pt x="123689" y="33875"/>
                  </a:cubicBezTo>
                  <a:lnTo>
                    <a:pt x="123689" y="680"/>
                  </a:lnTo>
                  <a:close/>
                  <a:moveTo>
                    <a:pt x="123491" y="1"/>
                  </a:moveTo>
                  <a:cubicBezTo>
                    <a:pt x="123465" y="1"/>
                    <a:pt x="123439" y="6"/>
                    <a:pt x="123414" y="17"/>
                  </a:cubicBezTo>
                  <a:cubicBezTo>
                    <a:pt x="123340" y="47"/>
                    <a:pt x="123291" y="120"/>
                    <a:pt x="123291" y="200"/>
                  </a:cubicBezTo>
                  <a:lnTo>
                    <a:pt x="123291" y="33676"/>
                  </a:lnTo>
                  <a:lnTo>
                    <a:pt x="215" y="33676"/>
                  </a:lnTo>
                  <a:cubicBezTo>
                    <a:pt x="134" y="33676"/>
                    <a:pt x="62" y="33724"/>
                    <a:pt x="31" y="33799"/>
                  </a:cubicBezTo>
                  <a:cubicBezTo>
                    <a:pt x="0" y="33873"/>
                    <a:pt x="17" y="33959"/>
                    <a:pt x="75" y="34016"/>
                  </a:cubicBezTo>
                  <a:lnTo>
                    <a:pt x="5812" y="39754"/>
                  </a:lnTo>
                  <a:cubicBezTo>
                    <a:pt x="5850" y="39792"/>
                    <a:pt x="5900" y="39812"/>
                    <a:pt x="5953" y="39812"/>
                  </a:cubicBezTo>
                  <a:lnTo>
                    <a:pt x="129228" y="39812"/>
                  </a:lnTo>
                  <a:cubicBezTo>
                    <a:pt x="129339" y="39812"/>
                    <a:pt x="129428" y="39723"/>
                    <a:pt x="129428" y="39613"/>
                  </a:cubicBezTo>
                  <a:lnTo>
                    <a:pt x="129428" y="5938"/>
                  </a:lnTo>
                  <a:cubicBezTo>
                    <a:pt x="129428" y="5886"/>
                    <a:pt x="129407" y="5835"/>
                    <a:pt x="129369" y="5797"/>
                  </a:cubicBezTo>
                  <a:lnTo>
                    <a:pt x="123631" y="59"/>
                  </a:lnTo>
                  <a:cubicBezTo>
                    <a:pt x="123593" y="21"/>
                    <a:pt x="123542" y="1"/>
                    <a:pt x="123491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2"/>
            <p:cNvSpPr/>
            <p:nvPr/>
          </p:nvSpPr>
          <p:spPr>
            <a:xfrm>
              <a:off x="57337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8" y="1"/>
                  </a:moveTo>
                  <a:cubicBezTo>
                    <a:pt x="167" y="1"/>
                    <a:pt x="116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8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2"/>
            <p:cNvSpPr/>
            <p:nvPr/>
          </p:nvSpPr>
          <p:spPr>
            <a:xfrm>
              <a:off x="55870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2"/>
            <p:cNvSpPr/>
            <p:nvPr/>
          </p:nvSpPr>
          <p:spPr>
            <a:xfrm>
              <a:off x="54402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2"/>
            <p:cNvSpPr/>
            <p:nvPr/>
          </p:nvSpPr>
          <p:spPr>
            <a:xfrm>
              <a:off x="52935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2"/>
            <p:cNvSpPr/>
            <p:nvPr/>
          </p:nvSpPr>
          <p:spPr>
            <a:xfrm>
              <a:off x="514672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2"/>
            <p:cNvSpPr/>
            <p:nvPr/>
          </p:nvSpPr>
          <p:spPr>
            <a:xfrm>
              <a:off x="499997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19" y="1"/>
                  </a:moveTo>
                  <a:cubicBezTo>
                    <a:pt x="168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2"/>
            <p:cNvSpPr/>
            <p:nvPr/>
          </p:nvSpPr>
          <p:spPr>
            <a:xfrm>
              <a:off x="4853225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2"/>
            <p:cNvSpPr/>
            <p:nvPr/>
          </p:nvSpPr>
          <p:spPr>
            <a:xfrm>
              <a:off x="47064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2"/>
            <p:cNvSpPr/>
            <p:nvPr/>
          </p:nvSpPr>
          <p:spPr>
            <a:xfrm>
              <a:off x="45597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2"/>
            <p:cNvSpPr/>
            <p:nvPr/>
          </p:nvSpPr>
          <p:spPr>
            <a:xfrm>
              <a:off x="44129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2"/>
            <p:cNvSpPr/>
            <p:nvPr/>
          </p:nvSpPr>
          <p:spPr>
            <a:xfrm>
              <a:off x="42662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2"/>
            <p:cNvSpPr/>
            <p:nvPr/>
          </p:nvSpPr>
          <p:spPr>
            <a:xfrm>
              <a:off x="41194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2"/>
            <p:cNvSpPr/>
            <p:nvPr/>
          </p:nvSpPr>
          <p:spPr>
            <a:xfrm>
              <a:off x="397267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2"/>
            <p:cNvSpPr/>
            <p:nvPr/>
          </p:nvSpPr>
          <p:spPr>
            <a:xfrm>
              <a:off x="382592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2"/>
            <p:cNvSpPr/>
            <p:nvPr/>
          </p:nvSpPr>
          <p:spPr>
            <a:xfrm>
              <a:off x="36791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2"/>
            <p:cNvSpPr/>
            <p:nvPr/>
          </p:nvSpPr>
          <p:spPr>
            <a:xfrm>
              <a:off x="35324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2"/>
            <p:cNvSpPr/>
            <p:nvPr/>
          </p:nvSpPr>
          <p:spPr>
            <a:xfrm>
              <a:off x="33856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2"/>
            <p:cNvSpPr/>
            <p:nvPr/>
          </p:nvSpPr>
          <p:spPr>
            <a:xfrm>
              <a:off x="32389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2"/>
            <p:cNvSpPr/>
            <p:nvPr/>
          </p:nvSpPr>
          <p:spPr>
            <a:xfrm>
              <a:off x="30921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2"/>
            <p:cNvSpPr/>
            <p:nvPr/>
          </p:nvSpPr>
          <p:spPr>
            <a:xfrm>
              <a:off x="29454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2"/>
            <p:cNvSpPr/>
            <p:nvPr/>
          </p:nvSpPr>
          <p:spPr>
            <a:xfrm>
              <a:off x="27986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8" y="1"/>
                  </a:moveTo>
                  <a:cubicBezTo>
                    <a:pt x="167" y="1"/>
                    <a:pt x="116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4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8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2"/>
            <p:cNvSpPr/>
            <p:nvPr/>
          </p:nvSpPr>
          <p:spPr>
            <a:xfrm>
              <a:off x="2651850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80" y="60"/>
                  </a:cubicBezTo>
                  <a:cubicBezTo>
                    <a:pt x="1" y="137"/>
                    <a:pt x="1" y="263"/>
                    <a:pt x="80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7" y="6001"/>
                    <a:pt x="6177" y="5876"/>
                    <a:pt x="6098" y="5797"/>
                  </a:cubicBezTo>
                  <a:lnTo>
                    <a:pt x="361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2"/>
            <p:cNvSpPr/>
            <p:nvPr/>
          </p:nvSpPr>
          <p:spPr>
            <a:xfrm>
              <a:off x="2652375" y="1297775"/>
              <a:ext cx="3091850" cy="851850"/>
            </a:xfrm>
            <a:custGeom>
              <a:avLst/>
              <a:gdLst/>
              <a:ahLst/>
              <a:cxnLst/>
              <a:rect l="l" t="t" r="r" b="b"/>
              <a:pathLst>
                <a:path w="123674" h="34074" extrusionOk="0">
                  <a:moveTo>
                    <a:pt x="123275" y="399"/>
                  </a:moveTo>
                  <a:lnTo>
                    <a:pt x="123275" y="33676"/>
                  </a:lnTo>
                  <a:lnTo>
                    <a:pt x="398" y="33676"/>
                  </a:lnTo>
                  <a:lnTo>
                    <a:pt x="398" y="399"/>
                  </a:lnTo>
                  <a:close/>
                  <a:moveTo>
                    <a:pt x="199" y="1"/>
                  </a:moveTo>
                  <a:cubicBezTo>
                    <a:pt x="89" y="1"/>
                    <a:pt x="0" y="90"/>
                    <a:pt x="0" y="200"/>
                  </a:cubicBezTo>
                  <a:lnTo>
                    <a:pt x="0" y="33875"/>
                  </a:lnTo>
                  <a:cubicBezTo>
                    <a:pt x="0" y="33985"/>
                    <a:pt x="89" y="34074"/>
                    <a:pt x="199" y="34074"/>
                  </a:cubicBezTo>
                  <a:lnTo>
                    <a:pt x="123475" y="34074"/>
                  </a:lnTo>
                  <a:cubicBezTo>
                    <a:pt x="123584" y="34074"/>
                    <a:pt x="123673" y="33985"/>
                    <a:pt x="123673" y="33875"/>
                  </a:cubicBezTo>
                  <a:lnTo>
                    <a:pt x="123673" y="200"/>
                  </a:lnTo>
                  <a:cubicBezTo>
                    <a:pt x="123673" y="90"/>
                    <a:pt x="123584" y="1"/>
                    <a:pt x="123475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1" name="Google Shape;1911;p42"/>
          <p:cNvGrpSpPr/>
          <p:nvPr/>
        </p:nvGrpSpPr>
        <p:grpSpPr>
          <a:xfrm>
            <a:off x="4793916" y="1460741"/>
            <a:ext cx="671833" cy="565501"/>
            <a:chOff x="1743325" y="1842325"/>
            <a:chExt cx="908250" cy="764500"/>
          </a:xfrm>
        </p:grpSpPr>
        <p:sp>
          <p:nvSpPr>
            <p:cNvPr id="1912" name="Google Shape;1912;p42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2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2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2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6" name="Google Shape;1916;p42"/>
          <p:cNvGrpSpPr/>
          <p:nvPr/>
        </p:nvGrpSpPr>
        <p:grpSpPr>
          <a:xfrm>
            <a:off x="5028325" y="3261149"/>
            <a:ext cx="3236300" cy="710961"/>
            <a:chOff x="2651850" y="1297775"/>
            <a:chExt cx="3236300" cy="995325"/>
          </a:xfrm>
        </p:grpSpPr>
        <p:sp>
          <p:nvSpPr>
            <p:cNvPr id="1917" name="Google Shape;1917;p42"/>
            <p:cNvSpPr/>
            <p:nvPr/>
          </p:nvSpPr>
          <p:spPr>
            <a:xfrm>
              <a:off x="2657325" y="1302775"/>
              <a:ext cx="3081925" cy="841900"/>
            </a:xfrm>
            <a:custGeom>
              <a:avLst/>
              <a:gdLst/>
              <a:ahLst/>
              <a:cxnLst/>
              <a:rect l="l" t="t" r="r" b="b"/>
              <a:pathLst>
                <a:path w="123277" h="33676" extrusionOk="0">
                  <a:moveTo>
                    <a:pt x="1" y="0"/>
                  </a:moveTo>
                  <a:lnTo>
                    <a:pt x="1" y="33675"/>
                  </a:lnTo>
                  <a:lnTo>
                    <a:pt x="123277" y="33675"/>
                  </a:lnTo>
                  <a:lnTo>
                    <a:pt x="1232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2"/>
            <p:cNvSpPr/>
            <p:nvPr/>
          </p:nvSpPr>
          <p:spPr>
            <a:xfrm>
              <a:off x="2657325" y="1302775"/>
              <a:ext cx="3225375" cy="985350"/>
            </a:xfrm>
            <a:custGeom>
              <a:avLst/>
              <a:gdLst/>
              <a:ahLst/>
              <a:cxnLst/>
              <a:rect l="l" t="t" r="r" b="b"/>
              <a:pathLst>
                <a:path w="129015" h="39414" extrusionOk="0">
                  <a:moveTo>
                    <a:pt x="123277" y="0"/>
                  </a:moveTo>
                  <a:lnTo>
                    <a:pt x="123277" y="33675"/>
                  </a:lnTo>
                  <a:lnTo>
                    <a:pt x="1" y="33675"/>
                  </a:lnTo>
                  <a:lnTo>
                    <a:pt x="5739" y="39413"/>
                  </a:lnTo>
                  <a:lnTo>
                    <a:pt x="129014" y="39413"/>
                  </a:lnTo>
                  <a:lnTo>
                    <a:pt x="129014" y="5738"/>
                  </a:lnTo>
                  <a:lnTo>
                    <a:pt x="123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2"/>
            <p:cNvSpPr/>
            <p:nvPr/>
          </p:nvSpPr>
          <p:spPr>
            <a:xfrm>
              <a:off x="2651975" y="1297775"/>
              <a:ext cx="3235700" cy="995325"/>
            </a:xfrm>
            <a:custGeom>
              <a:avLst/>
              <a:gdLst/>
              <a:ahLst/>
              <a:cxnLst/>
              <a:rect l="l" t="t" r="r" b="b"/>
              <a:pathLst>
                <a:path w="129428" h="39813" extrusionOk="0">
                  <a:moveTo>
                    <a:pt x="123689" y="680"/>
                  </a:moveTo>
                  <a:lnTo>
                    <a:pt x="129030" y="6020"/>
                  </a:lnTo>
                  <a:lnTo>
                    <a:pt x="129030" y="39414"/>
                  </a:lnTo>
                  <a:lnTo>
                    <a:pt x="6036" y="39414"/>
                  </a:lnTo>
                  <a:lnTo>
                    <a:pt x="696" y="34074"/>
                  </a:lnTo>
                  <a:lnTo>
                    <a:pt x="123491" y="34074"/>
                  </a:lnTo>
                  <a:cubicBezTo>
                    <a:pt x="123600" y="34074"/>
                    <a:pt x="123689" y="33985"/>
                    <a:pt x="123689" y="33875"/>
                  </a:cubicBezTo>
                  <a:lnTo>
                    <a:pt x="123689" y="680"/>
                  </a:lnTo>
                  <a:close/>
                  <a:moveTo>
                    <a:pt x="123491" y="1"/>
                  </a:moveTo>
                  <a:cubicBezTo>
                    <a:pt x="123465" y="1"/>
                    <a:pt x="123439" y="6"/>
                    <a:pt x="123414" y="17"/>
                  </a:cubicBezTo>
                  <a:cubicBezTo>
                    <a:pt x="123340" y="47"/>
                    <a:pt x="123291" y="120"/>
                    <a:pt x="123291" y="200"/>
                  </a:cubicBezTo>
                  <a:lnTo>
                    <a:pt x="123291" y="33676"/>
                  </a:lnTo>
                  <a:lnTo>
                    <a:pt x="215" y="33676"/>
                  </a:lnTo>
                  <a:cubicBezTo>
                    <a:pt x="134" y="33676"/>
                    <a:pt x="62" y="33724"/>
                    <a:pt x="31" y="33799"/>
                  </a:cubicBezTo>
                  <a:cubicBezTo>
                    <a:pt x="0" y="33873"/>
                    <a:pt x="17" y="33959"/>
                    <a:pt x="75" y="34016"/>
                  </a:cubicBezTo>
                  <a:lnTo>
                    <a:pt x="5812" y="39754"/>
                  </a:lnTo>
                  <a:cubicBezTo>
                    <a:pt x="5850" y="39792"/>
                    <a:pt x="5900" y="39812"/>
                    <a:pt x="5953" y="39812"/>
                  </a:cubicBezTo>
                  <a:lnTo>
                    <a:pt x="129228" y="39812"/>
                  </a:lnTo>
                  <a:cubicBezTo>
                    <a:pt x="129339" y="39812"/>
                    <a:pt x="129428" y="39723"/>
                    <a:pt x="129428" y="39613"/>
                  </a:cubicBezTo>
                  <a:lnTo>
                    <a:pt x="129428" y="5938"/>
                  </a:lnTo>
                  <a:cubicBezTo>
                    <a:pt x="129428" y="5886"/>
                    <a:pt x="129407" y="5835"/>
                    <a:pt x="129369" y="5797"/>
                  </a:cubicBezTo>
                  <a:lnTo>
                    <a:pt x="123631" y="59"/>
                  </a:lnTo>
                  <a:cubicBezTo>
                    <a:pt x="123593" y="21"/>
                    <a:pt x="123542" y="1"/>
                    <a:pt x="123491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2"/>
            <p:cNvSpPr/>
            <p:nvPr/>
          </p:nvSpPr>
          <p:spPr>
            <a:xfrm>
              <a:off x="57337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8" y="1"/>
                  </a:moveTo>
                  <a:cubicBezTo>
                    <a:pt x="167" y="1"/>
                    <a:pt x="116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8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2"/>
            <p:cNvSpPr/>
            <p:nvPr/>
          </p:nvSpPr>
          <p:spPr>
            <a:xfrm>
              <a:off x="55870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2"/>
            <p:cNvSpPr/>
            <p:nvPr/>
          </p:nvSpPr>
          <p:spPr>
            <a:xfrm>
              <a:off x="54402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2"/>
            <p:cNvSpPr/>
            <p:nvPr/>
          </p:nvSpPr>
          <p:spPr>
            <a:xfrm>
              <a:off x="52935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2"/>
            <p:cNvSpPr/>
            <p:nvPr/>
          </p:nvSpPr>
          <p:spPr>
            <a:xfrm>
              <a:off x="514672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2"/>
            <p:cNvSpPr/>
            <p:nvPr/>
          </p:nvSpPr>
          <p:spPr>
            <a:xfrm>
              <a:off x="499997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19" y="1"/>
                  </a:moveTo>
                  <a:cubicBezTo>
                    <a:pt x="168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2"/>
            <p:cNvSpPr/>
            <p:nvPr/>
          </p:nvSpPr>
          <p:spPr>
            <a:xfrm>
              <a:off x="4853225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2"/>
            <p:cNvSpPr/>
            <p:nvPr/>
          </p:nvSpPr>
          <p:spPr>
            <a:xfrm>
              <a:off x="47064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2"/>
            <p:cNvSpPr/>
            <p:nvPr/>
          </p:nvSpPr>
          <p:spPr>
            <a:xfrm>
              <a:off x="45597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2"/>
            <p:cNvSpPr/>
            <p:nvPr/>
          </p:nvSpPr>
          <p:spPr>
            <a:xfrm>
              <a:off x="44129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2"/>
            <p:cNvSpPr/>
            <p:nvPr/>
          </p:nvSpPr>
          <p:spPr>
            <a:xfrm>
              <a:off x="42662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2"/>
            <p:cNvSpPr/>
            <p:nvPr/>
          </p:nvSpPr>
          <p:spPr>
            <a:xfrm>
              <a:off x="41194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2"/>
            <p:cNvSpPr/>
            <p:nvPr/>
          </p:nvSpPr>
          <p:spPr>
            <a:xfrm>
              <a:off x="397267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2"/>
            <p:cNvSpPr/>
            <p:nvPr/>
          </p:nvSpPr>
          <p:spPr>
            <a:xfrm>
              <a:off x="382592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42"/>
            <p:cNvSpPr/>
            <p:nvPr/>
          </p:nvSpPr>
          <p:spPr>
            <a:xfrm>
              <a:off x="36791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42"/>
            <p:cNvSpPr/>
            <p:nvPr/>
          </p:nvSpPr>
          <p:spPr>
            <a:xfrm>
              <a:off x="35324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2"/>
            <p:cNvSpPr/>
            <p:nvPr/>
          </p:nvSpPr>
          <p:spPr>
            <a:xfrm>
              <a:off x="33856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2"/>
            <p:cNvSpPr/>
            <p:nvPr/>
          </p:nvSpPr>
          <p:spPr>
            <a:xfrm>
              <a:off x="32389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2"/>
            <p:cNvSpPr/>
            <p:nvPr/>
          </p:nvSpPr>
          <p:spPr>
            <a:xfrm>
              <a:off x="30921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42"/>
            <p:cNvSpPr/>
            <p:nvPr/>
          </p:nvSpPr>
          <p:spPr>
            <a:xfrm>
              <a:off x="29454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42"/>
            <p:cNvSpPr/>
            <p:nvPr/>
          </p:nvSpPr>
          <p:spPr>
            <a:xfrm>
              <a:off x="27986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8" y="1"/>
                  </a:moveTo>
                  <a:cubicBezTo>
                    <a:pt x="167" y="1"/>
                    <a:pt x="116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4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8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42"/>
            <p:cNvSpPr/>
            <p:nvPr/>
          </p:nvSpPr>
          <p:spPr>
            <a:xfrm>
              <a:off x="2651850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80" y="60"/>
                  </a:cubicBezTo>
                  <a:cubicBezTo>
                    <a:pt x="1" y="137"/>
                    <a:pt x="1" y="263"/>
                    <a:pt x="80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7" y="6001"/>
                    <a:pt x="6177" y="5876"/>
                    <a:pt x="6098" y="5797"/>
                  </a:cubicBezTo>
                  <a:lnTo>
                    <a:pt x="361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42"/>
            <p:cNvSpPr/>
            <p:nvPr/>
          </p:nvSpPr>
          <p:spPr>
            <a:xfrm>
              <a:off x="2652375" y="1297775"/>
              <a:ext cx="3091850" cy="851850"/>
            </a:xfrm>
            <a:custGeom>
              <a:avLst/>
              <a:gdLst/>
              <a:ahLst/>
              <a:cxnLst/>
              <a:rect l="l" t="t" r="r" b="b"/>
              <a:pathLst>
                <a:path w="123674" h="34074" extrusionOk="0">
                  <a:moveTo>
                    <a:pt x="123275" y="399"/>
                  </a:moveTo>
                  <a:lnTo>
                    <a:pt x="123275" y="33676"/>
                  </a:lnTo>
                  <a:lnTo>
                    <a:pt x="398" y="33676"/>
                  </a:lnTo>
                  <a:lnTo>
                    <a:pt x="398" y="399"/>
                  </a:lnTo>
                  <a:close/>
                  <a:moveTo>
                    <a:pt x="199" y="1"/>
                  </a:moveTo>
                  <a:cubicBezTo>
                    <a:pt x="89" y="1"/>
                    <a:pt x="0" y="90"/>
                    <a:pt x="0" y="200"/>
                  </a:cubicBezTo>
                  <a:lnTo>
                    <a:pt x="0" y="33875"/>
                  </a:lnTo>
                  <a:cubicBezTo>
                    <a:pt x="0" y="33985"/>
                    <a:pt x="89" y="34074"/>
                    <a:pt x="199" y="34074"/>
                  </a:cubicBezTo>
                  <a:lnTo>
                    <a:pt x="123475" y="34074"/>
                  </a:lnTo>
                  <a:cubicBezTo>
                    <a:pt x="123584" y="34074"/>
                    <a:pt x="123673" y="33985"/>
                    <a:pt x="123673" y="33875"/>
                  </a:cubicBezTo>
                  <a:lnTo>
                    <a:pt x="123673" y="200"/>
                  </a:lnTo>
                  <a:cubicBezTo>
                    <a:pt x="123673" y="90"/>
                    <a:pt x="123584" y="1"/>
                    <a:pt x="123475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3" name="Google Shape;1943;p42"/>
          <p:cNvGrpSpPr/>
          <p:nvPr/>
        </p:nvGrpSpPr>
        <p:grpSpPr>
          <a:xfrm>
            <a:off x="4793916" y="3031016"/>
            <a:ext cx="671833" cy="565501"/>
            <a:chOff x="1743325" y="1842325"/>
            <a:chExt cx="908250" cy="764500"/>
          </a:xfrm>
        </p:grpSpPr>
        <p:sp>
          <p:nvSpPr>
            <p:cNvPr id="1944" name="Google Shape;1944;p42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42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42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2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8" name="Google Shape;1948;p42"/>
          <p:cNvSpPr txBox="1">
            <a:spLocks noGrp="1"/>
          </p:cNvSpPr>
          <p:nvPr>
            <p:ph type="title" idx="6"/>
          </p:nvPr>
        </p:nvSpPr>
        <p:spPr>
          <a:xfrm>
            <a:off x="5220122" y="3300990"/>
            <a:ext cx="2852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THẢO LUẬN</a:t>
            </a:r>
            <a:endParaRPr dirty="0"/>
          </a:p>
        </p:txBody>
      </p:sp>
      <p:sp>
        <p:nvSpPr>
          <p:cNvPr id="1950" name="Google Shape;1950;p42"/>
          <p:cNvSpPr txBox="1">
            <a:spLocks noGrp="1"/>
          </p:cNvSpPr>
          <p:nvPr>
            <p:ph type="title" idx="8"/>
          </p:nvPr>
        </p:nvSpPr>
        <p:spPr>
          <a:xfrm>
            <a:off x="5150997" y="1725665"/>
            <a:ext cx="2852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THIẾT KẾ </a:t>
            </a:r>
            <a:br>
              <a:rPr lang="en" dirty="0"/>
            </a:br>
            <a:r>
              <a:rPr lang="en" dirty="0"/>
              <a:t>BÀI DẠY ĐẢO NGƯỢC</a:t>
            </a:r>
            <a:endParaRPr dirty="0"/>
          </a:p>
        </p:txBody>
      </p:sp>
      <p:sp>
        <p:nvSpPr>
          <p:cNvPr id="1952" name="Google Shape;1952;p42"/>
          <p:cNvSpPr txBox="1">
            <a:spLocks noGrp="1"/>
          </p:cNvSpPr>
          <p:nvPr>
            <p:ph type="title" idx="2"/>
          </p:nvPr>
        </p:nvSpPr>
        <p:spPr>
          <a:xfrm>
            <a:off x="4805231" y="1580997"/>
            <a:ext cx="6492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1953" name="Google Shape;1953;p42"/>
          <p:cNvSpPr txBox="1">
            <a:spLocks noGrp="1"/>
          </p:cNvSpPr>
          <p:nvPr>
            <p:ph type="title" idx="14"/>
          </p:nvPr>
        </p:nvSpPr>
        <p:spPr>
          <a:xfrm rot="1589">
            <a:off x="4805218" y="3141300"/>
            <a:ext cx="6492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1954" name="Google Shape;1954;p42"/>
          <p:cNvSpPr/>
          <p:nvPr/>
        </p:nvSpPr>
        <p:spPr>
          <a:xfrm>
            <a:off x="4012896" y="2203865"/>
            <a:ext cx="312581" cy="321520"/>
          </a:xfrm>
          <a:custGeom>
            <a:avLst/>
            <a:gdLst/>
            <a:ahLst/>
            <a:cxnLst/>
            <a:rect l="l" t="t" r="r" b="b"/>
            <a:pathLst>
              <a:path w="10001" h="10287" extrusionOk="0">
                <a:moveTo>
                  <a:pt x="10001" y="3715"/>
                </a:moveTo>
                <a:lnTo>
                  <a:pt x="0" y="0"/>
                </a:lnTo>
                <a:lnTo>
                  <a:pt x="3857" y="10287"/>
                </a:lnTo>
                <a:lnTo>
                  <a:pt x="5810" y="5905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55" name="Google Shape;1955;p42"/>
          <p:cNvSpPr/>
          <p:nvPr/>
        </p:nvSpPr>
        <p:spPr>
          <a:xfrm rot="516939">
            <a:off x="563724" y="4588049"/>
            <a:ext cx="312554" cy="312554"/>
          </a:xfrm>
          <a:custGeom>
            <a:avLst/>
            <a:gdLst/>
            <a:ahLst/>
            <a:cxnLst/>
            <a:rect l="l" t="t" r="r" b="b"/>
            <a:pathLst>
              <a:path w="18823" h="18823" extrusionOk="0">
                <a:moveTo>
                  <a:pt x="6934" y="1"/>
                </a:moveTo>
                <a:lnTo>
                  <a:pt x="6934" y="6933"/>
                </a:lnTo>
                <a:lnTo>
                  <a:pt x="1" y="6933"/>
                </a:lnTo>
                <a:lnTo>
                  <a:pt x="1" y="11890"/>
                </a:lnTo>
                <a:lnTo>
                  <a:pt x="6934" y="11890"/>
                </a:lnTo>
                <a:lnTo>
                  <a:pt x="6934" y="18823"/>
                </a:lnTo>
                <a:lnTo>
                  <a:pt x="11890" y="18823"/>
                </a:lnTo>
                <a:lnTo>
                  <a:pt x="11890" y="11890"/>
                </a:lnTo>
                <a:lnTo>
                  <a:pt x="18823" y="11890"/>
                </a:lnTo>
                <a:lnTo>
                  <a:pt x="18823" y="6933"/>
                </a:lnTo>
                <a:lnTo>
                  <a:pt x="11890" y="6933"/>
                </a:lnTo>
                <a:lnTo>
                  <a:pt x="11890" y="1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6" name="Google Shape;1956;p42"/>
          <p:cNvSpPr/>
          <p:nvPr/>
        </p:nvSpPr>
        <p:spPr>
          <a:xfrm>
            <a:off x="8518952" y="3717950"/>
            <a:ext cx="312549" cy="312549"/>
          </a:xfrm>
          <a:custGeom>
            <a:avLst/>
            <a:gdLst/>
            <a:ahLst/>
            <a:cxnLst/>
            <a:rect l="l" t="t" r="r" b="b"/>
            <a:pathLst>
              <a:path w="16815" h="16815" extrusionOk="0">
                <a:moveTo>
                  <a:pt x="3504" y="0"/>
                </a:moveTo>
                <a:lnTo>
                  <a:pt x="0" y="3506"/>
                </a:lnTo>
                <a:lnTo>
                  <a:pt x="4903" y="8407"/>
                </a:lnTo>
                <a:lnTo>
                  <a:pt x="0" y="13309"/>
                </a:lnTo>
                <a:lnTo>
                  <a:pt x="3504" y="16814"/>
                </a:lnTo>
                <a:lnTo>
                  <a:pt x="8407" y="11912"/>
                </a:lnTo>
                <a:lnTo>
                  <a:pt x="13309" y="16814"/>
                </a:lnTo>
                <a:lnTo>
                  <a:pt x="16814" y="13309"/>
                </a:lnTo>
                <a:lnTo>
                  <a:pt x="11911" y="8407"/>
                </a:lnTo>
                <a:lnTo>
                  <a:pt x="16814" y="3506"/>
                </a:lnTo>
                <a:lnTo>
                  <a:pt x="13309" y="0"/>
                </a:lnTo>
                <a:lnTo>
                  <a:pt x="8407" y="4903"/>
                </a:lnTo>
                <a:lnTo>
                  <a:pt x="3504" y="0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7" name="Google Shape;1957;p42"/>
          <p:cNvSpPr/>
          <p:nvPr/>
        </p:nvSpPr>
        <p:spPr>
          <a:xfrm rot="-899833">
            <a:off x="575870" y="903503"/>
            <a:ext cx="196711" cy="196711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8" name="Google Shape;1958;p42"/>
          <p:cNvSpPr/>
          <p:nvPr/>
        </p:nvSpPr>
        <p:spPr>
          <a:xfrm>
            <a:off x="229527" y="2314338"/>
            <a:ext cx="312549" cy="312549"/>
          </a:xfrm>
          <a:custGeom>
            <a:avLst/>
            <a:gdLst/>
            <a:ahLst/>
            <a:cxnLst/>
            <a:rect l="l" t="t" r="r" b="b"/>
            <a:pathLst>
              <a:path w="16815" h="16815" extrusionOk="0">
                <a:moveTo>
                  <a:pt x="3504" y="0"/>
                </a:moveTo>
                <a:lnTo>
                  <a:pt x="0" y="3506"/>
                </a:lnTo>
                <a:lnTo>
                  <a:pt x="4903" y="8407"/>
                </a:lnTo>
                <a:lnTo>
                  <a:pt x="0" y="13309"/>
                </a:lnTo>
                <a:lnTo>
                  <a:pt x="3504" y="16814"/>
                </a:lnTo>
                <a:lnTo>
                  <a:pt x="8407" y="11912"/>
                </a:lnTo>
                <a:lnTo>
                  <a:pt x="13309" y="16814"/>
                </a:lnTo>
                <a:lnTo>
                  <a:pt x="16814" y="13309"/>
                </a:lnTo>
                <a:lnTo>
                  <a:pt x="11911" y="8407"/>
                </a:lnTo>
                <a:lnTo>
                  <a:pt x="16814" y="3506"/>
                </a:lnTo>
                <a:lnTo>
                  <a:pt x="13309" y="0"/>
                </a:lnTo>
                <a:lnTo>
                  <a:pt x="8407" y="4903"/>
                </a:lnTo>
                <a:lnTo>
                  <a:pt x="3504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9" name="Google Shape;1959;p42"/>
          <p:cNvSpPr/>
          <p:nvPr/>
        </p:nvSpPr>
        <p:spPr>
          <a:xfrm rot="991083">
            <a:off x="5061040" y="317744"/>
            <a:ext cx="160822" cy="160822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0" name="Google Shape;1960;p42"/>
          <p:cNvSpPr/>
          <p:nvPr/>
        </p:nvSpPr>
        <p:spPr>
          <a:xfrm>
            <a:off x="8518938" y="1584813"/>
            <a:ext cx="809400" cy="809400"/>
          </a:xfrm>
          <a:prstGeom prst="donut">
            <a:avLst>
              <a:gd name="adj" fmla="val 25000"/>
            </a:avLst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1" name="Google Shape;1961;p42"/>
          <p:cNvSpPr/>
          <p:nvPr/>
        </p:nvSpPr>
        <p:spPr>
          <a:xfrm rot="-899833">
            <a:off x="4541645" y="4645966"/>
            <a:ext cx="196711" cy="196711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773;p40">
            <a:extLst>
              <a:ext uri="{FF2B5EF4-FFF2-40B4-BE49-F238E27FC236}">
                <a16:creationId xmlns:a16="http://schemas.microsoft.com/office/drawing/2014/main" id="{D55C79EB-ECB2-9E27-67F3-29F9F11A5B03}"/>
              </a:ext>
            </a:extLst>
          </p:cNvPr>
          <p:cNvSpPr txBox="1"/>
          <p:nvPr/>
        </p:nvSpPr>
        <p:spPr>
          <a:xfrm>
            <a:off x="693499" y="406651"/>
            <a:ext cx="246608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#</a:t>
            </a:r>
            <a:r>
              <a:rPr lang="en" sz="1000" dirty="0" err="1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lophocdaonguoc</a:t>
            </a:r>
            <a:endParaRPr sz="1000" dirty="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2" grpId="0"/>
      <p:bldP spid="1842" grpId="1"/>
      <p:bldP spid="1849" grpId="0"/>
      <p:bldP spid="1849" grpId="1"/>
      <p:bldP spid="1882" grpId="0"/>
      <p:bldP spid="1882" grpId="1"/>
      <p:bldP spid="1883" grpId="0"/>
      <p:bldP spid="1883" grpId="1"/>
      <p:bldP spid="1948" grpId="0"/>
      <p:bldP spid="1948" grpId="1"/>
      <p:bldP spid="1950" grpId="0"/>
      <p:bldP spid="1950" grpId="1"/>
      <p:bldP spid="1952" grpId="0"/>
      <p:bldP spid="1952" grpId="1"/>
      <p:bldP spid="1953" grpId="0"/>
      <p:bldP spid="195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8" name="Google Shape;2028;p44"/>
          <p:cNvGrpSpPr/>
          <p:nvPr/>
        </p:nvGrpSpPr>
        <p:grpSpPr>
          <a:xfrm>
            <a:off x="7996791" y="539991"/>
            <a:ext cx="671833" cy="565501"/>
            <a:chOff x="1743325" y="1842325"/>
            <a:chExt cx="908250" cy="764500"/>
          </a:xfrm>
        </p:grpSpPr>
        <p:sp>
          <p:nvSpPr>
            <p:cNvPr id="2029" name="Google Shape;2029;p44"/>
            <p:cNvSpPr/>
            <p:nvPr/>
          </p:nvSpPr>
          <p:spPr>
            <a:xfrm>
              <a:off x="1752000" y="1851000"/>
              <a:ext cx="865450" cy="746775"/>
            </a:xfrm>
            <a:custGeom>
              <a:avLst/>
              <a:gdLst/>
              <a:ahLst/>
              <a:cxnLst/>
              <a:rect l="l" t="t" r="r" b="b"/>
              <a:pathLst>
                <a:path w="34618" h="29871" extrusionOk="0">
                  <a:moveTo>
                    <a:pt x="2103" y="0"/>
                  </a:moveTo>
                  <a:cubicBezTo>
                    <a:pt x="942" y="0"/>
                    <a:pt x="1" y="942"/>
                    <a:pt x="1" y="2103"/>
                  </a:cubicBezTo>
                  <a:lnTo>
                    <a:pt x="1" y="27768"/>
                  </a:lnTo>
                  <a:cubicBezTo>
                    <a:pt x="1" y="28930"/>
                    <a:pt x="942" y="29871"/>
                    <a:pt x="2103" y="29871"/>
                  </a:cubicBezTo>
                  <a:lnTo>
                    <a:pt x="32514" y="29871"/>
                  </a:lnTo>
                  <a:cubicBezTo>
                    <a:pt x="33675" y="29871"/>
                    <a:pt x="34617" y="28930"/>
                    <a:pt x="34617" y="27768"/>
                  </a:cubicBezTo>
                  <a:lnTo>
                    <a:pt x="34617" y="5647"/>
                  </a:lnTo>
                  <a:cubicBezTo>
                    <a:pt x="34617" y="4486"/>
                    <a:pt x="33675" y="3545"/>
                    <a:pt x="32514" y="3545"/>
                  </a:cubicBezTo>
                  <a:lnTo>
                    <a:pt x="15346" y="3545"/>
                  </a:lnTo>
                  <a:cubicBezTo>
                    <a:pt x="15346" y="3545"/>
                    <a:pt x="14079" y="2195"/>
                    <a:pt x="13201" y="1268"/>
                  </a:cubicBezTo>
                  <a:cubicBezTo>
                    <a:pt x="12663" y="701"/>
                    <a:pt x="11853" y="37"/>
                    <a:pt x="11070" y="37"/>
                  </a:cubicBezTo>
                  <a:lnTo>
                    <a:pt x="2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4"/>
            <p:cNvSpPr/>
            <p:nvPr/>
          </p:nvSpPr>
          <p:spPr>
            <a:xfrm>
              <a:off x="1743325" y="1842325"/>
              <a:ext cx="882775" cy="764150"/>
            </a:xfrm>
            <a:custGeom>
              <a:avLst/>
              <a:gdLst/>
              <a:ahLst/>
              <a:cxnLst/>
              <a:rect l="l" t="t" r="r" b="b"/>
              <a:pathLst>
                <a:path w="35311" h="30566" extrusionOk="0">
                  <a:moveTo>
                    <a:pt x="2449" y="695"/>
                  </a:moveTo>
                  <a:lnTo>
                    <a:pt x="11417" y="731"/>
                  </a:lnTo>
                  <a:cubicBezTo>
                    <a:pt x="12125" y="731"/>
                    <a:pt x="12898" y="1435"/>
                    <a:pt x="13296" y="1854"/>
                  </a:cubicBezTo>
                  <a:cubicBezTo>
                    <a:pt x="14173" y="2781"/>
                    <a:pt x="15441" y="4129"/>
                    <a:pt x="15441" y="4129"/>
                  </a:cubicBezTo>
                  <a:cubicBezTo>
                    <a:pt x="15506" y="4199"/>
                    <a:pt x="15598" y="4238"/>
                    <a:pt x="15693" y="4238"/>
                  </a:cubicBezTo>
                  <a:lnTo>
                    <a:pt x="32861" y="4238"/>
                  </a:lnTo>
                  <a:cubicBezTo>
                    <a:pt x="33830" y="4238"/>
                    <a:pt x="34617" y="5026"/>
                    <a:pt x="34617" y="5994"/>
                  </a:cubicBezTo>
                  <a:lnTo>
                    <a:pt x="34617" y="28116"/>
                  </a:lnTo>
                  <a:cubicBezTo>
                    <a:pt x="34617" y="29083"/>
                    <a:pt x="33830" y="29871"/>
                    <a:pt x="32861" y="29871"/>
                  </a:cubicBezTo>
                  <a:lnTo>
                    <a:pt x="2450" y="29871"/>
                  </a:lnTo>
                  <a:cubicBezTo>
                    <a:pt x="1482" y="29871"/>
                    <a:pt x="694" y="29083"/>
                    <a:pt x="694" y="28116"/>
                  </a:cubicBezTo>
                  <a:lnTo>
                    <a:pt x="694" y="2450"/>
                  </a:lnTo>
                  <a:cubicBezTo>
                    <a:pt x="694" y="1482"/>
                    <a:pt x="1482" y="695"/>
                    <a:pt x="2449" y="695"/>
                  </a:cubicBezTo>
                  <a:close/>
                  <a:moveTo>
                    <a:pt x="2450" y="0"/>
                  </a:moveTo>
                  <a:cubicBezTo>
                    <a:pt x="1099" y="0"/>
                    <a:pt x="0" y="1100"/>
                    <a:pt x="0" y="2450"/>
                  </a:cubicBezTo>
                  <a:lnTo>
                    <a:pt x="0" y="28116"/>
                  </a:lnTo>
                  <a:cubicBezTo>
                    <a:pt x="0" y="29466"/>
                    <a:pt x="1099" y="30565"/>
                    <a:pt x="2450" y="30565"/>
                  </a:cubicBezTo>
                  <a:lnTo>
                    <a:pt x="32861" y="30565"/>
                  </a:lnTo>
                  <a:cubicBezTo>
                    <a:pt x="34213" y="30565"/>
                    <a:pt x="35311" y="29466"/>
                    <a:pt x="35311" y="28116"/>
                  </a:cubicBezTo>
                  <a:lnTo>
                    <a:pt x="35311" y="5995"/>
                  </a:lnTo>
                  <a:cubicBezTo>
                    <a:pt x="35311" y="4643"/>
                    <a:pt x="34213" y="3544"/>
                    <a:pt x="32861" y="3544"/>
                  </a:cubicBezTo>
                  <a:lnTo>
                    <a:pt x="15844" y="3544"/>
                  </a:lnTo>
                  <a:cubicBezTo>
                    <a:pt x="15524" y="3205"/>
                    <a:pt x="14528" y="2146"/>
                    <a:pt x="13800" y="1377"/>
                  </a:cubicBezTo>
                  <a:cubicBezTo>
                    <a:pt x="13221" y="766"/>
                    <a:pt x="12337" y="37"/>
                    <a:pt x="11418" y="37"/>
                  </a:cubicBezTo>
                  <a:lnTo>
                    <a:pt x="2450" y="0"/>
                  </a:ln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4"/>
            <p:cNvSpPr/>
            <p:nvPr/>
          </p:nvSpPr>
          <p:spPr>
            <a:xfrm>
              <a:off x="1752000" y="2003025"/>
              <a:ext cx="890900" cy="595125"/>
            </a:xfrm>
            <a:custGeom>
              <a:avLst/>
              <a:gdLst/>
              <a:ahLst/>
              <a:cxnLst/>
              <a:rect l="l" t="t" r="r" b="b"/>
              <a:pathLst>
                <a:path w="35636" h="23805" extrusionOk="0">
                  <a:moveTo>
                    <a:pt x="14907" y="0"/>
                  </a:moveTo>
                  <a:cubicBezTo>
                    <a:pt x="14296" y="0"/>
                    <a:pt x="13718" y="270"/>
                    <a:pt x="13328" y="740"/>
                  </a:cubicBezTo>
                  <a:cubicBezTo>
                    <a:pt x="12627" y="1584"/>
                    <a:pt x="11642" y="2840"/>
                    <a:pt x="11642" y="2840"/>
                  </a:cubicBezTo>
                  <a:lnTo>
                    <a:pt x="1" y="2840"/>
                  </a:lnTo>
                  <a:lnTo>
                    <a:pt x="1" y="21750"/>
                  </a:lnTo>
                  <a:cubicBezTo>
                    <a:pt x="1" y="22876"/>
                    <a:pt x="914" y="23790"/>
                    <a:pt x="2041" y="23791"/>
                  </a:cubicBezTo>
                  <a:lnTo>
                    <a:pt x="33746" y="23805"/>
                  </a:lnTo>
                  <a:cubicBezTo>
                    <a:pt x="34790" y="23805"/>
                    <a:pt x="35636" y="22958"/>
                    <a:pt x="35636" y="21914"/>
                  </a:cubicBezTo>
                  <a:lnTo>
                    <a:pt x="35636" y="1627"/>
                  </a:lnTo>
                  <a:cubicBezTo>
                    <a:pt x="35636" y="729"/>
                    <a:pt x="34909" y="0"/>
                    <a:pt x="34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4"/>
            <p:cNvSpPr/>
            <p:nvPr/>
          </p:nvSpPr>
          <p:spPr>
            <a:xfrm>
              <a:off x="1743325" y="1994350"/>
              <a:ext cx="908250" cy="612475"/>
            </a:xfrm>
            <a:custGeom>
              <a:avLst/>
              <a:gdLst/>
              <a:ahLst/>
              <a:cxnLst/>
              <a:rect l="l" t="t" r="r" b="b"/>
              <a:pathLst>
                <a:path w="36330" h="24499" extrusionOk="0">
                  <a:moveTo>
                    <a:pt x="34357" y="695"/>
                  </a:moveTo>
                  <a:cubicBezTo>
                    <a:pt x="35062" y="695"/>
                    <a:pt x="35636" y="1269"/>
                    <a:pt x="35636" y="1974"/>
                  </a:cubicBezTo>
                  <a:lnTo>
                    <a:pt x="35636" y="22261"/>
                  </a:lnTo>
                  <a:cubicBezTo>
                    <a:pt x="35636" y="22674"/>
                    <a:pt x="35475" y="23061"/>
                    <a:pt x="35183" y="23352"/>
                  </a:cubicBezTo>
                  <a:cubicBezTo>
                    <a:pt x="34892" y="23643"/>
                    <a:pt x="34505" y="23804"/>
                    <a:pt x="34093" y="23804"/>
                  </a:cubicBezTo>
                  <a:lnTo>
                    <a:pt x="2388" y="23790"/>
                  </a:lnTo>
                  <a:cubicBezTo>
                    <a:pt x="1454" y="23790"/>
                    <a:pt x="694" y="23030"/>
                    <a:pt x="694" y="22097"/>
                  </a:cubicBezTo>
                  <a:lnTo>
                    <a:pt x="694" y="3535"/>
                  </a:lnTo>
                  <a:lnTo>
                    <a:pt x="11989" y="3535"/>
                  </a:lnTo>
                  <a:cubicBezTo>
                    <a:pt x="12096" y="3535"/>
                    <a:pt x="12197" y="3486"/>
                    <a:pt x="12263" y="3402"/>
                  </a:cubicBezTo>
                  <a:cubicBezTo>
                    <a:pt x="12263" y="3401"/>
                    <a:pt x="13244" y="2149"/>
                    <a:pt x="13941" y="1310"/>
                  </a:cubicBezTo>
                  <a:cubicBezTo>
                    <a:pt x="14265" y="919"/>
                    <a:pt x="14744" y="695"/>
                    <a:pt x="15254" y="695"/>
                  </a:cubicBezTo>
                  <a:close/>
                  <a:moveTo>
                    <a:pt x="15254" y="1"/>
                  </a:moveTo>
                  <a:cubicBezTo>
                    <a:pt x="14536" y="1"/>
                    <a:pt x="13863" y="317"/>
                    <a:pt x="13407" y="866"/>
                  </a:cubicBezTo>
                  <a:cubicBezTo>
                    <a:pt x="12842" y="1547"/>
                    <a:pt x="12093" y="2495"/>
                    <a:pt x="11820" y="2840"/>
                  </a:cubicBezTo>
                  <a:lnTo>
                    <a:pt x="348" y="2840"/>
                  </a:lnTo>
                  <a:cubicBezTo>
                    <a:pt x="155" y="2840"/>
                    <a:pt x="0" y="2996"/>
                    <a:pt x="0" y="3187"/>
                  </a:cubicBezTo>
                  <a:lnTo>
                    <a:pt x="0" y="22097"/>
                  </a:lnTo>
                  <a:cubicBezTo>
                    <a:pt x="0" y="23413"/>
                    <a:pt x="1071" y="24484"/>
                    <a:pt x="2388" y="24484"/>
                  </a:cubicBezTo>
                  <a:lnTo>
                    <a:pt x="34093" y="24498"/>
                  </a:lnTo>
                  <a:cubicBezTo>
                    <a:pt x="34690" y="24498"/>
                    <a:pt x="35253" y="24265"/>
                    <a:pt x="35675" y="23843"/>
                  </a:cubicBezTo>
                  <a:cubicBezTo>
                    <a:pt x="36097" y="23421"/>
                    <a:pt x="36330" y="22859"/>
                    <a:pt x="36330" y="22261"/>
                  </a:cubicBezTo>
                  <a:lnTo>
                    <a:pt x="36330" y="1974"/>
                  </a:lnTo>
                  <a:cubicBezTo>
                    <a:pt x="36330" y="885"/>
                    <a:pt x="35445" y="1"/>
                    <a:pt x="34357" y="1"/>
                  </a:cubicBezTo>
                  <a:close/>
                </a:path>
              </a:pathLst>
            </a:custGeom>
            <a:solidFill>
              <a:srgbClr val="2E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3" name="Google Shape;2033;p44"/>
          <p:cNvSpPr txBox="1">
            <a:spLocks noGrp="1"/>
          </p:cNvSpPr>
          <p:nvPr>
            <p:ph type="title"/>
          </p:nvPr>
        </p:nvSpPr>
        <p:spPr>
          <a:xfrm>
            <a:off x="1053725" y="2116125"/>
            <a:ext cx="3431100" cy="211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KHÁI QUÁT</a:t>
            </a:r>
            <a:endParaRPr dirty="0"/>
          </a:p>
        </p:txBody>
      </p:sp>
      <p:grpSp>
        <p:nvGrpSpPr>
          <p:cNvPr id="2034" name="Google Shape;2034;p44"/>
          <p:cNvGrpSpPr/>
          <p:nvPr/>
        </p:nvGrpSpPr>
        <p:grpSpPr>
          <a:xfrm>
            <a:off x="5028100" y="3149775"/>
            <a:ext cx="3236300" cy="995325"/>
            <a:chOff x="2651850" y="1297775"/>
            <a:chExt cx="3236300" cy="995325"/>
          </a:xfrm>
        </p:grpSpPr>
        <p:sp>
          <p:nvSpPr>
            <p:cNvPr id="2035" name="Google Shape;2035;p44"/>
            <p:cNvSpPr/>
            <p:nvPr/>
          </p:nvSpPr>
          <p:spPr>
            <a:xfrm>
              <a:off x="2657325" y="1302775"/>
              <a:ext cx="3081925" cy="841900"/>
            </a:xfrm>
            <a:custGeom>
              <a:avLst/>
              <a:gdLst/>
              <a:ahLst/>
              <a:cxnLst/>
              <a:rect l="l" t="t" r="r" b="b"/>
              <a:pathLst>
                <a:path w="123277" h="33676" extrusionOk="0">
                  <a:moveTo>
                    <a:pt x="1" y="0"/>
                  </a:moveTo>
                  <a:lnTo>
                    <a:pt x="1" y="33675"/>
                  </a:lnTo>
                  <a:lnTo>
                    <a:pt x="123277" y="33675"/>
                  </a:lnTo>
                  <a:lnTo>
                    <a:pt x="1232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44"/>
            <p:cNvSpPr/>
            <p:nvPr/>
          </p:nvSpPr>
          <p:spPr>
            <a:xfrm>
              <a:off x="2657325" y="1302775"/>
              <a:ext cx="3225375" cy="985350"/>
            </a:xfrm>
            <a:custGeom>
              <a:avLst/>
              <a:gdLst/>
              <a:ahLst/>
              <a:cxnLst/>
              <a:rect l="l" t="t" r="r" b="b"/>
              <a:pathLst>
                <a:path w="129015" h="39414" extrusionOk="0">
                  <a:moveTo>
                    <a:pt x="123277" y="0"/>
                  </a:moveTo>
                  <a:lnTo>
                    <a:pt x="123277" y="33675"/>
                  </a:lnTo>
                  <a:lnTo>
                    <a:pt x="1" y="33675"/>
                  </a:lnTo>
                  <a:lnTo>
                    <a:pt x="5739" y="39413"/>
                  </a:lnTo>
                  <a:lnTo>
                    <a:pt x="129014" y="39413"/>
                  </a:lnTo>
                  <a:lnTo>
                    <a:pt x="129014" y="5738"/>
                  </a:lnTo>
                  <a:lnTo>
                    <a:pt x="123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4"/>
            <p:cNvSpPr/>
            <p:nvPr/>
          </p:nvSpPr>
          <p:spPr>
            <a:xfrm>
              <a:off x="2651975" y="1297775"/>
              <a:ext cx="3235700" cy="995325"/>
            </a:xfrm>
            <a:custGeom>
              <a:avLst/>
              <a:gdLst/>
              <a:ahLst/>
              <a:cxnLst/>
              <a:rect l="l" t="t" r="r" b="b"/>
              <a:pathLst>
                <a:path w="129428" h="39813" extrusionOk="0">
                  <a:moveTo>
                    <a:pt x="123689" y="680"/>
                  </a:moveTo>
                  <a:lnTo>
                    <a:pt x="129030" y="6020"/>
                  </a:lnTo>
                  <a:lnTo>
                    <a:pt x="129030" y="39414"/>
                  </a:lnTo>
                  <a:lnTo>
                    <a:pt x="6036" y="39414"/>
                  </a:lnTo>
                  <a:lnTo>
                    <a:pt x="696" y="34074"/>
                  </a:lnTo>
                  <a:lnTo>
                    <a:pt x="123491" y="34074"/>
                  </a:lnTo>
                  <a:cubicBezTo>
                    <a:pt x="123600" y="34074"/>
                    <a:pt x="123689" y="33985"/>
                    <a:pt x="123689" y="33875"/>
                  </a:cubicBezTo>
                  <a:lnTo>
                    <a:pt x="123689" y="680"/>
                  </a:lnTo>
                  <a:close/>
                  <a:moveTo>
                    <a:pt x="123491" y="1"/>
                  </a:moveTo>
                  <a:cubicBezTo>
                    <a:pt x="123465" y="1"/>
                    <a:pt x="123439" y="6"/>
                    <a:pt x="123414" y="17"/>
                  </a:cubicBezTo>
                  <a:cubicBezTo>
                    <a:pt x="123340" y="47"/>
                    <a:pt x="123291" y="120"/>
                    <a:pt x="123291" y="200"/>
                  </a:cubicBezTo>
                  <a:lnTo>
                    <a:pt x="123291" y="33676"/>
                  </a:lnTo>
                  <a:lnTo>
                    <a:pt x="215" y="33676"/>
                  </a:lnTo>
                  <a:cubicBezTo>
                    <a:pt x="134" y="33676"/>
                    <a:pt x="62" y="33724"/>
                    <a:pt x="31" y="33799"/>
                  </a:cubicBezTo>
                  <a:cubicBezTo>
                    <a:pt x="0" y="33873"/>
                    <a:pt x="17" y="33959"/>
                    <a:pt x="75" y="34016"/>
                  </a:cubicBezTo>
                  <a:lnTo>
                    <a:pt x="5812" y="39754"/>
                  </a:lnTo>
                  <a:cubicBezTo>
                    <a:pt x="5850" y="39792"/>
                    <a:pt x="5900" y="39812"/>
                    <a:pt x="5953" y="39812"/>
                  </a:cubicBezTo>
                  <a:lnTo>
                    <a:pt x="129228" y="39812"/>
                  </a:lnTo>
                  <a:cubicBezTo>
                    <a:pt x="129339" y="39812"/>
                    <a:pt x="129428" y="39723"/>
                    <a:pt x="129428" y="39613"/>
                  </a:cubicBezTo>
                  <a:lnTo>
                    <a:pt x="129428" y="5938"/>
                  </a:lnTo>
                  <a:cubicBezTo>
                    <a:pt x="129428" y="5886"/>
                    <a:pt x="129407" y="5835"/>
                    <a:pt x="129369" y="5797"/>
                  </a:cubicBezTo>
                  <a:lnTo>
                    <a:pt x="123631" y="59"/>
                  </a:lnTo>
                  <a:cubicBezTo>
                    <a:pt x="123593" y="21"/>
                    <a:pt x="123542" y="1"/>
                    <a:pt x="123491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44"/>
            <p:cNvSpPr/>
            <p:nvPr/>
          </p:nvSpPr>
          <p:spPr>
            <a:xfrm>
              <a:off x="57337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8" y="1"/>
                  </a:moveTo>
                  <a:cubicBezTo>
                    <a:pt x="167" y="1"/>
                    <a:pt x="116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8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44"/>
            <p:cNvSpPr/>
            <p:nvPr/>
          </p:nvSpPr>
          <p:spPr>
            <a:xfrm>
              <a:off x="55870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44"/>
            <p:cNvSpPr/>
            <p:nvPr/>
          </p:nvSpPr>
          <p:spPr>
            <a:xfrm>
              <a:off x="54402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44"/>
            <p:cNvSpPr/>
            <p:nvPr/>
          </p:nvSpPr>
          <p:spPr>
            <a:xfrm>
              <a:off x="52935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44"/>
            <p:cNvSpPr/>
            <p:nvPr/>
          </p:nvSpPr>
          <p:spPr>
            <a:xfrm>
              <a:off x="514672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44"/>
            <p:cNvSpPr/>
            <p:nvPr/>
          </p:nvSpPr>
          <p:spPr>
            <a:xfrm>
              <a:off x="499997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19" y="1"/>
                  </a:moveTo>
                  <a:cubicBezTo>
                    <a:pt x="168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44"/>
            <p:cNvSpPr/>
            <p:nvPr/>
          </p:nvSpPr>
          <p:spPr>
            <a:xfrm>
              <a:off x="4853225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44"/>
            <p:cNvSpPr/>
            <p:nvPr/>
          </p:nvSpPr>
          <p:spPr>
            <a:xfrm>
              <a:off x="47064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44"/>
            <p:cNvSpPr/>
            <p:nvPr/>
          </p:nvSpPr>
          <p:spPr>
            <a:xfrm>
              <a:off x="45597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44"/>
            <p:cNvSpPr/>
            <p:nvPr/>
          </p:nvSpPr>
          <p:spPr>
            <a:xfrm>
              <a:off x="44129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44"/>
            <p:cNvSpPr/>
            <p:nvPr/>
          </p:nvSpPr>
          <p:spPr>
            <a:xfrm>
              <a:off x="42662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44"/>
            <p:cNvSpPr/>
            <p:nvPr/>
          </p:nvSpPr>
          <p:spPr>
            <a:xfrm>
              <a:off x="41194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44"/>
            <p:cNvSpPr/>
            <p:nvPr/>
          </p:nvSpPr>
          <p:spPr>
            <a:xfrm>
              <a:off x="397267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79" y="60"/>
                  </a:cubicBezTo>
                  <a:cubicBezTo>
                    <a:pt x="0" y="137"/>
                    <a:pt x="0" y="263"/>
                    <a:pt x="79" y="341"/>
                  </a:cubicBezTo>
                  <a:lnTo>
                    <a:pt x="5816" y="6079"/>
                  </a:lnTo>
                  <a:cubicBezTo>
                    <a:pt x="5856" y="6118"/>
                    <a:pt x="5907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4"/>
            <p:cNvSpPr/>
            <p:nvPr/>
          </p:nvSpPr>
          <p:spPr>
            <a:xfrm>
              <a:off x="3825925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4"/>
            <p:cNvSpPr/>
            <p:nvPr/>
          </p:nvSpPr>
          <p:spPr>
            <a:xfrm>
              <a:off x="3679175" y="2139650"/>
              <a:ext cx="154375" cy="153450"/>
            </a:xfrm>
            <a:custGeom>
              <a:avLst/>
              <a:gdLst/>
              <a:ahLst/>
              <a:cxnLst/>
              <a:rect l="l" t="t" r="r" b="b"/>
              <a:pathLst>
                <a:path w="6175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7" y="6079"/>
                  </a:cubicBezTo>
                  <a:cubicBezTo>
                    <a:pt x="6175" y="6001"/>
                    <a:pt x="6175" y="5876"/>
                    <a:pt x="6097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44"/>
            <p:cNvSpPr/>
            <p:nvPr/>
          </p:nvSpPr>
          <p:spPr>
            <a:xfrm>
              <a:off x="35324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4"/>
            <p:cNvSpPr/>
            <p:nvPr/>
          </p:nvSpPr>
          <p:spPr>
            <a:xfrm>
              <a:off x="33856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59" y="6118"/>
                    <a:pt x="6098" y="6079"/>
                  </a:cubicBezTo>
                  <a:cubicBezTo>
                    <a:pt x="6176" y="6001"/>
                    <a:pt x="6176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4"/>
            <p:cNvSpPr/>
            <p:nvPr/>
          </p:nvSpPr>
          <p:spPr>
            <a:xfrm>
              <a:off x="32389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1" y="137"/>
                    <a:pt x="1" y="263"/>
                    <a:pt x="78" y="341"/>
                  </a:cubicBezTo>
                  <a:lnTo>
                    <a:pt x="5817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60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4"/>
            <p:cNvSpPr/>
            <p:nvPr/>
          </p:nvSpPr>
          <p:spPr>
            <a:xfrm>
              <a:off x="30921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6" y="6137"/>
                    <a:pt x="5957" y="6137"/>
                  </a:cubicBezTo>
                  <a:cubicBezTo>
                    <a:pt x="6008" y="6137"/>
                    <a:pt x="6059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1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4"/>
            <p:cNvSpPr/>
            <p:nvPr/>
          </p:nvSpPr>
          <p:spPr>
            <a:xfrm>
              <a:off x="294540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9" y="1"/>
                  </a:moveTo>
                  <a:cubicBezTo>
                    <a:pt x="168" y="1"/>
                    <a:pt x="117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5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70" y="1"/>
                    <a:pt x="219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4"/>
            <p:cNvSpPr/>
            <p:nvPr/>
          </p:nvSpPr>
          <p:spPr>
            <a:xfrm>
              <a:off x="2798650" y="2139650"/>
              <a:ext cx="154400" cy="153450"/>
            </a:xfrm>
            <a:custGeom>
              <a:avLst/>
              <a:gdLst/>
              <a:ahLst/>
              <a:cxnLst/>
              <a:rect l="l" t="t" r="r" b="b"/>
              <a:pathLst>
                <a:path w="6176" h="6138" extrusionOk="0">
                  <a:moveTo>
                    <a:pt x="218" y="1"/>
                  </a:moveTo>
                  <a:cubicBezTo>
                    <a:pt x="167" y="1"/>
                    <a:pt x="116" y="21"/>
                    <a:pt x="78" y="60"/>
                  </a:cubicBezTo>
                  <a:cubicBezTo>
                    <a:pt x="0" y="137"/>
                    <a:pt x="0" y="263"/>
                    <a:pt x="78" y="341"/>
                  </a:cubicBezTo>
                  <a:lnTo>
                    <a:pt x="5816" y="6079"/>
                  </a:lnTo>
                  <a:cubicBezTo>
                    <a:pt x="5854" y="6118"/>
                    <a:pt x="5905" y="6137"/>
                    <a:pt x="5956" y="6137"/>
                  </a:cubicBezTo>
                  <a:cubicBezTo>
                    <a:pt x="6007" y="6137"/>
                    <a:pt x="6058" y="6118"/>
                    <a:pt x="6098" y="6079"/>
                  </a:cubicBezTo>
                  <a:cubicBezTo>
                    <a:pt x="6175" y="6001"/>
                    <a:pt x="6175" y="5876"/>
                    <a:pt x="6098" y="5797"/>
                  </a:cubicBezTo>
                  <a:lnTo>
                    <a:pt x="359" y="60"/>
                  </a:lnTo>
                  <a:cubicBezTo>
                    <a:pt x="320" y="21"/>
                    <a:pt x="269" y="1"/>
                    <a:pt x="218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4"/>
            <p:cNvSpPr/>
            <p:nvPr/>
          </p:nvSpPr>
          <p:spPr>
            <a:xfrm>
              <a:off x="2651850" y="2139650"/>
              <a:ext cx="154425" cy="153450"/>
            </a:xfrm>
            <a:custGeom>
              <a:avLst/>
              <a:gdLst/>
              <a:ahLst/>
              <a:cxnLst/>
              <a:rect l="l" t="t" r="r" b="b"/>
              <a:pathLst>
                <a:path w="6177" h="6138" extrusionOk="0">
                  <a:moveTo>
                    <a:pt x="220" y="1"/>
                  </a:moveTo>
                  <a:cubicBezTo>
                    <a:pt x="169" y="1"/>
                    <a:pt x="118" y="21"/>
                    <a:pt x="80" y="60"/>
                  </a:cubicBezTo>
                  <a:cubicBezTo>
                    <a:pt x="1" y="137"/>
                    <a:pt x="1" y="263"/>
                    <a:pt x="80" y="341"/>
                  </a:cubicBezTo>
                  <a:lnTo>
                    <a:pt x="5817" y="6079"/>
                  </a:lnTo>
                  <a:cubicBezTo>
                    <a:pt x="5856" y="6118"/>
                    <a:pt x="5907" y="6137"/>
                    <a:pt x="5958" y="6137"/>
                  </a:cubicBezTo>
                  <a:cubicBezTo>
                    <a:pt x="6009" y="6137"/>
                    <a:pt x="6060" y="6118"/>
                    <a:pt x="6098" y="6079"/>
                  </a:cubicBezTo>
                  <a:cubicBezTo>
                    <a:pt x="6177" y="6001"/>
                    <a:pt x="6177" y="5876"/>
                    <a:pt x="6098" y="5797"/>
                  </a:cubicBezTo>
                  <a:lnTo>
                    <a:pt x="361" y="60"/>
                  </a:lnTo>
                  <a:cubicBezTo>
                    <a:pt x="322" y="21"/>
                    <a:pt x="271" y="1"/>
                    <a:pt x="220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4"/>
            <p:cNvSpPr/>
            <p:nvPr/>
          </p:nvSpPr>
          <p:spPr>
            <a:xfrm>
              <a:off x="2652375" y="1297775"/>
              <a:ext cx="3091850" cy="851850"/>
            </a:xfrm>
            <a:custGeom>
              <a:avLst/>
              <a:gdLst/>
              <a:ahLst/>
              <a:cxnLst/>
              <a:rect l="l" t="t" r="r" b="b"/>
              <a:pathLst>
                <a:path w="123674" h="34074" extrusionOk="0">
                  <a:moveTo>
                    <a:pt x="123275" y="399"/>
                  </a:moveTo>
                  <a:lnTo>
                    <a:pt x="123275" y="33676"/>
                  </a:lnTo>
                  <a:lnTo>
                    <a:pt x="398" y="33676"/>
                  </a:lnTo>
                  <a:lnTo>
                    <a:pt x="398" y="399"/>
                  </a:lnTo>
                  <a:close/>
                  <a:moveTo>
                    <a:pt x="199" y="1"/>
                  </a:moveTo>
                  <a:cubicBezTo>
                    <a:pt x="89" y="1"/>
                    <a:pt x="0" y="90"/>
                    <a:pt x="0" y="200"/>
                  </a:cubicBezTo>
                  <a:lnTo>
                    <a:pt x="0" y="33875"/>
                  </a:lnTo>
                  <a:cubicBezTo>
                    <a:pt x="0" y="33985"/>
                    <a:pt x="89" y="34074"/>
                    <a:pt x="199" y="34074"/>
                  </a:cubicBezTo>
                  <a:lnTo>
                    <a:pt x="123475" y="34074"/>
                  </a:lnTo>
                  <a:cubicBezTo>
                    <a:pt x="123584" y="34074"/>
                    <a:pt x="123673" y="33985"/>
                    <a:pt x="123673" y="33875"/>
                  </a:cubicBezTo>
                  <a:lnTo>
                    <a:pt x="123673" y="200"/>
                  </a:lnTo>
                  <a:cubicBezTo>
                    <a:pt x="123673" y="90"/>
                    <a:pt x="123584" y="1"/>
                    <a:pt x="123475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1" name="Google Shape;2061;p44"/>
          <p:cNvSpPr txBox="1">
            <a:spLocks noGrp="1"/>
          </p:cNvSpPr>
          <p:nvPr>
            <p:ph type="subTitle" idx="1"/>
          </p:nvPr>
        </p:nvSpPr>
        <p:spPr>
          <a:xfrm rot="366">
            <a:off x="5177400" y="3271575"/>
            <a:ext cx="28194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LỚP HỌC ĐẢO NGƯỢC</a:t>
            </a:r>
            <a:endParaRPr sz="2000" b="1" dirty="0"/>
          </a:p>
        </p:txBody>
      </p:sp>
      <p:sp>
        <p:nvSpPr>
          <p:cNvPr id="2062" name="Google Shape;2062;p44"/>
          <p:cNvSpPr txBox="1">
            <a:spLocks noGrp="1"/>
          </p:cNvSpPr>
          <p:nvPr>
            <p:ph type="title" idx="2"/>
          </p:nvPr>
        </p:nvSpPr>
        <p:spPr>
          <a:xfrm>
            <a:off x="1053725" y="1181100"/>
            <a:ext cx="1175100" cy="9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2063" name="Google Shape;2063;p44"/>
          <p:cNvGrpSpPr/>
          <p:nvPr/>
        </p:nvGrpSpPr>
        <p:grpSpPr>
          <a:xfrm>
            <a:off x="2146460" y="4527200"/>
            <a:ext cx="2263618" cy="423493"/>
            <a:chOff x="3667675" y="3227975"/>
            <a:chExt cx="1117450" cy="209050"/>
          </a:xfrm>
        </p:grpSpPr>
        <p:sp>
          <p:nvSpPr>
            <p:cNvPr id="2064" name="Google Shape;2064;p44"/>
            <p:cNvSpPr/>
            <p:nvPr/>
          </p:nvSpPr>
          <p:spPr>
            <a:xfrm>
              <a:off x="3677625" y="3238075"/>
              <a:ext cx="81550" cy="81525"/>
            </a:xfrm>
            <a:custGeom>
              <a:avLst/>
              <a:gdLst/>
              <a:ahLst/>
              <a:cxnLst/>
              <a:rect l="l" t="t" r="r" b="b"/>
              <a:pathLst>
                <a:path w="3262" h="3261" extrusionOk="0">
                  <a:moveTo>
                    <a:pt x="1630" y="0"/>
                  </a:moveTo>
                  <a:cubicBezTo>
                    <a:pt x="732" y="0"/>
                    <a:pt x="0" y="731"/>
                    <a:pt x="0" y="1630"/>
                  </a:cubicBezTo>
                  <a:cubicBezTo>
                    <a:pt x="0" y="2530"/>
                    <a:pt x="732" y="3260"/>
                    <a:pt x="1630" y="3260"/>
                  </a:cubicBezTo>
                  <a:cubicBezTo>
                    <a:pt x="2530" y="3260"/>
                    <a:pt x="3261" y="2530"/>
                    <a:pt x="3261" y="1630"/>
                  </a:cubicBezTo>
                  <a:cubicBezTo>
                    <a:pt x="3261" y="732"/>
                    <a:pt x="2530" y="0"/>
                    <a:pt x="1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44"/>
            <p:cNvSpPr/>
            <p:nvPr/>
          </p:nvSpPr>
          <p:spPr>
            <a:xfrm>
              <a:off x="3739475" y="3237975"/>
              <a:ext cx="973725" cy="189075"/>
            </a:xfrm>
            <a:custGeom>
              <a:avLst/>
              <a:gdLst/>
              <a:ahLst/>
              <a:cxnLst/>
              <a:rect l="l" t="t" r="r" b="b"/>
              <a:pathLst>
                <a:path w="38949" h="7563" extrusionOk="0">
                  <a:moveTo>
                    <a:pt x="12705" y="0"/>
                  </a:moveTo>
                  <a:cubicBezTo>
                    <a:pt x="10220" y="0"/>
                    <a:pt x="8959" y="1602"/>
                    <a:pt x="8038" y="2773"/>
                  </a:cubicBezTo>
                  <a:cubicBezTo>
                    <a:pt x="7226" y="3804"/>
                    <a:pt x="6798" y="4300"/>
                    <a:pt x="5936" y="4300"/>
                  </a:cubicBezTo>
                  <a:cubicBezTo>
                    <a:pt x="5074" y="4300"/>
                    <a:pt x="4645" y="3804"/>
                    <a:pt x="3834" y="2773"/>
                  </a:cubicBezTo>
                  <a:cubicBezTo>
                    <a:pt x="3108" y="1850"/>
                    <a:pt x="2169" y="660"/>
                    <a:pt x="587" y="197"/>
                  </a:cubicBezTo>
                  <a:lnTo>
                    <a:pt x="587" y="197"/>
                  </a:lnTo>
                  <a:cubicBezTo>
                    <a:pt x="956" y="564"/>
                    <a:pt x="1186" y="1073"/>
                    <a:pt x="1186" y="1634"/>
                  </a:cubicBezTo>
                  <a:cubicBezTo>
                    <a:pt x="1186" y="2452"/>
                    <a:pt x="699" y="3157"/>
                    <a:pt x="1" y="3478"/>
                  </a:cubicBezTo>
                  <a:cubicBezTo>
                    <a:pt x="406" y="3715"/>
                    <a:pt x="763" y="4149"/>
                    <a:pt x="1269" y="4791"/>
                  </a:cubicBezTo>
                  <a:cubicBezTo>
                    <a:pt x="2190" y="5962"/>
                    <a:pt x="3452" y="7563"/>
                    <a:pt x="5936" y="7563"/>
                  </a:cubicBezTo>
                  <a:cubicBezTo>
                    <a:pt x="8420" y="7563"/>
                    <a:pt x="9682" y="5962"/>
                    <a:pt x="10603" y="4791"/>
                  </a:cubicBezTo>
                  <a:cubicBezTo>
                    <a:pt x="11415" y="3760"/>
                    <a:pt x="11843" y="3264"/>
                    <a:pt x="12705" y="3264"/>
                  </a:cubicBezTo>
                  <a:cubicBezTo>
                    <a:pt x="13566" y="3264"/>
                    <a:pt x="13995" y="3760"/>
                    <a:pt x="14808" y="4791"/>
                  </a:cubicBezTo>
                  <a:cubicBezTo>
                    <a:pt x="15728" y="5962"/>
                    <a:pt x="16990" y="7563"/>
                    <a:pt x="19474" y="7563"/>
                  </a:cubicBezTo>
                  <a:cubicBezTo>
                    <a:pt x="21958" y="7563"/>
                    <a:pt x="23220" y="5962"/>
                    <a:pt x="24141" y="4791"/>
                  </a:cubicBezTo>
                  <a:cubicBezTo>
                    <a:pt x="24953" y="3760"/>
                    <a:pt x="25382" y="3264"/>
                    <a:pt x="26243" y="3264"/>
                  </a:cubicBezTo>
                  <a:cubicBezTo>
                    <a:pt x="27105" y="3264"/>
                    <a:pt x="27534" y="3760"/>
                    <a:pt x="28346" y="4791"/>
                  </a:cubicBezTo>
                  <a:cubicBezTo>
                    <a:pt x="29267" y="5962"/>
                    <a:pt x="30528" y="7563"/>
                    <a:pt x="33013" y="7563"/>
                  </a:cubicBezTo>
                  <a:cubicBezTo>
                    <a:pt x="35498" y="7563"/>
                    <a:pt x="36759" y="5962"/>
                    <a:pt x="37680" y="4791"/>
                  </a:cubicBezTo>
                  <a:cubicBezTo>
                    <a:pt x="38186" y="4149"/>
                    <a:pt x="38543" y="3715"/>
                    <a:pt x="38949" y="3478"/>
                  </a:cubicBezTo>
                  <a:cubicBezTo>
                    <a:pt x="38250" y="3157"/>
                    <a:pt x="37764" y="2451"/>
                    <a:pt x="37764" y="1632"/>
                  </a:cubicBezTo>
                  <a:cubicBezTo>
                    <a:pt x="37764" y="1073"/>
                    <a:pt x="37990" y="566"/>
                    <a:pt x="38357" y="199"/>
                  </a:cubicBezTo>
                  <a:lnTo>
                    <a:pt x="38357" y="199"/>
                  </a:lnTo>
                  <a:cubicBezTo>
                    <a:pt x="36778" y="662"/>
                    <a:pt x="35841" y="1851"/>
                    <a:pt x="35115" y="2773"/>
                  </a:cubicBezTo>
                  <a:cubicBezTo>
                    <a:pt x="34304" y="3804"/>
                    <a:pt x="33875" y="4300"/>
                    <a:pt x="33013" y="4300"/>
                  </a:cubicBezTo>
                  <a:cubicBezTo>
                    <a:pt x="32152" y="4300"/>
                    <a:pt x="31723" y="3804"/>
                    <a:pt x="30910" y="2773"/>
                  </a:cubicBezTo>
                  <a:cubicBezTo>
                    <a:pt x="29990" y="1602"/>
                    <a:pt x="28728" y="0"/>
                    <a:pt x="26243" y="0"/>
                  </a:cubicBezTo>
                  <a:cubicBezTo>
                    <a:pt x="23759" y="0"/>
                    <a:pt x="22498" y="1602"/>
                    <a:pt x="21576" y="2773"/>
                  </a:cubicBezTo>
                  <a:cubicBezTo>
                    <a:pt x="20765" y="3804"/>
                    <a:pt x="20336" y="4300"/>
                    <a:pt x="19474" y="4300"/>
                  </a:cubicBezTo>
                  <a:cubicBezTo>
                    <a:pt x="18612" y="4300"/>
                    <a:pt x="18183" y="3804"/>
                    <a:pt x="17372" y="2773"/>
                  </a:cubicBezTo>
                  <a:cubicBezTo>
                    <a:pt x="16450" y="1602"/>
                    <a:pt x="15190" y="0"/>
                    <a:pt x="127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44"/>
            <p:cNvSpPr/>
            <p:nvPr/>
          </p:nvSpPr>
          <p:spPr>
            <a:xfrm>
              <a:off x="4693475" y="3237950"/>
              <a:ext cx="81700" cy="81675"/>
            </a:xfrm>
            <a:custGeom>
              <a:avLst/>
              <a:gdLst/>
              <a:ahLst/>
              <a:cxnLst/>
              <a:rect l="l" t="t" r="r" b="b"/>
              <a:pathLst>
                <a:path w="3268" h="3267" extrusionOk="0">
                  <a:moveTo>
                    <a:pt x="1635" y="0"/>
                  </a:moveTo>
                  <a:cubicBezTo>
                    <a:pt x="1631" y="1"/>
                    <a:pt x="1627" y="1"/>
                    <a:pt x="1622" y="1"/>
                  </a:cubicBezTo>
                  <a:cubicBezTo>
                    <a:pt x="1615" y="1"/>
                    <a:pt x="1607" y="2"/>
                    <a:pt x="1600" y="2"/>
                  </a:cubicBezTo>
                  <a:cubicBezTo>
                    <a:pt x="715" y="20"/>
                    <a:pt x="1" y="744"/>
                    <a:pt x="1" y="1633"/>
                  </a:cubicBezTo>
                  <a:cubicBezTo>
                    <a:pt x="1" y="2534"/>
                    <a:pt x="733" y="3266"/>
                    <a:pt x="1634" y="3266"/>
                  </a:cubicBezTo>
                  <a:cubicBezTo>
                    <a:pt x="2534" y="3266"/>
                    <a:pt x="3267" y="2534"/>
                    <a:pt x="3267" y="1633"/>
                  </a:cubicBezTo>
                  <a:cubicBezTo>
                    <a:pt x="3267" y="733"/>
                    <a:pt x="2534" y="1"/>
                    <a:pt x="16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44"/>
            <p:cNvSpPr/>
            <p:nvPr/>
          </p:nvSpPr>
          <p:spPr>
            <a:xfrm>
              <a:off x="3718575" y="3319575"/>
              <a:ext cx="1015325" cy="117450"/>
            </a:xfrm>
            <a:custGeom>
              <a:avLst/>
              <a:gdLst/>
              <a:ahLst/>
              <a:cxnLst/>
              <a:rect l="l" t="t" r="r" b="b"/>
              <a:pathLst>
                <a:path w="40613" h="4698" extrusionOk="0">
                  <a:moveTo>
                    <a:pt x="13541" y="0"/>
                  </a:moveTo>
                  <a:cubicBezTo>
                    <a:pt x="12679" y="0"/>
                    <a:pt x="12250" y="496"/>
                    <a:pt x="11439" y="1527"/>
                  </a:cubicBezTo>
                  <a:cubicBezTo>
                    <a:pt x="10518" y="2698"/>
                    <a:pt x="9256" y="4299"/>
                    <a:pt x="6772" y="4299"/>
                  </a:cubicBezTo>
                  <a:cubicBezTo>
                    <a:pt x="4287" y="4299"/>
                    <a:pt x="3026" y="2698"/>
                    <a:pt x="2105" y="1527"/>
                  </a:cubicBezTo>
                  <a:cubicBezTo>
                    <a:pt x="1599" y="885"/>
                    <a:pt x="1242" y="451"/>
                    <a:pt x="837" y="214"/>
                  </a:cubicBezTo>
                  <a:cubicBezTo>
                    <a:pt x="582" y="331"/>
                    <a:pt x="298" y="397"/>
                    <a:pt x="1" y="399"/>
                  </a:cubicBezTo>
                  <a:lnTo>
                    <a:pt x="2" y="399"/>
                  </a:lnTo>
                  <a:cubicBezTo>
                    <a:pt x="626" y="399"/>
                    <a:pt x="927" y="675"/>
                    <a:pt x="1792" y="1774"/>
                  </a:cubicBezTo>
                  <a:cubicBezTo>
                    <a:pt x="2763" y="3008"/>
                    <a:pt x="4093" y="4697"/>
                    <a:pt x="6772" y="4697"/>
                  </a:cubicBezTo>
                  <a:cubicBezTo>
                    <a:pt x="9450" y="4697"/>
                    <a:pt x="10780" y="3008"/>
                    <a:pt x="11751" y="1774"/>
                  </a:cubicBezTo>
                  <a:cubicBezTo>
                    <a:pt x="12616" y="675"/>
                    <a:pt x="12917" y="399"/>
                    <a:pt x="13541" y="399"/>
                  </a:cubicBezTo>
                  <a:cubicBezTo>
                    <a:pt x="14164" y="399"/>
                    <a:pt x="14465" y="675"/>
                    <a:pt x="15330" y="1774"/>
                  </a:cubicBezTo>
                  <a:cubicBezTo>
                    <a:pt x="16302" y="3008"/>
                    <a:pt x="17633" y="4697"/>
                    <a:pt x="20310" y="4697"/>
                  </a:cubicBezTo>
                  <a:cubicBezTo>
                    <a:pt x="22988" y="4697"/>
                    <a:pt x="24318" y="3008"/>
                    <a:pt x="25290" y="1774"/>
                  </a:cubicBezTo>
                  <a:cubicBezTo>
                    <a:pt x="26154" y="675"/>
                    <a:pt x="26456" y="399"/>
                    <a:pt x="27079" y="399"/>
                  </a:cubicBezTo>
                  <a:cubicBezTo>
                    <a:pt x="27702" y="399"/>
                    <a:pt x="28004" y="675"/>
                    <a:pt x="28870" y="1774"/>
                  </a:cubicBezTo>
                  <a:cubicBezTo>
                    <a:pt x="29840" y="3008"/>
                    <a:pt x="31171" y="4697"/>
                    <a:pt x="33849" y="4697"/>
                  </a:cubicBezTo>
                  <a:cubicBezTo>
                    <a:pt x="36527" y="4697"/>
                    <a:pt x="37857" y="3008"/>
                    <a:pt x="38829" y="1774"/>
                  </a:cubicBezTo>
                  <a:cubicBezTo>
                    <a:pt x="39691" y="679"/>
                    <a:pt x="39993" y="401"/>
                    <a:pt x="40613" y="399"/>
                  </a:cubicBezTo>
                  <a:cubicBezTo>
                    <a:pt x="40318" y="396"/>
                    <a:pt x="40037" y="331"/>
                    <a:pt x="39785" y="214"/>
                  </a:cubicBezTo>
                  <a:cubicBezTo>
                    <a:pt x="39379" y="451"/>
                    <a:pt x="39022" y="885"/>
                    <a:pt x="38516" y="1527"/>
                  </a:cubicBezTo>
                  <a:cubicBezTo>
                    <a:pt x="37595" y="2698"/>
                    <a:pt x="36334" y="4299"/>
                    <a:pt x="33849" y="4299"/>
                  </a:cubicBezTo>
                  <a:cubicBezTo>
                    <a:pt x="31364" y="4299"/>
                    <a:pt x="30103" y="2698"/>
                    <a:pt x="29182" y="1527"/>
                  </a:cubicBezTo>
                  <a:cubicBezTo>
                    <a:pt x="28369" y="496"/>
                    <a:pt x="27941" y="0"/>
                    <a:pt x="27079" y="0"/>
                  </a:cubicBezTo>
                  <a:cubicBezTo>
                    <a:pt x="26217" y="0"/>
                    <a:pt x="25789" y="496"/>
                    <a:pt x="24977" y="1527"/>
                  </a:cubicBezTo>
                  <a:cubicBezTo>
                    <a:pt x="24056" y="2698"/>
                    <a:pt x="22794" y="4299"/>
                    <a:pt x="20310" y="4299"/>
                  </a:cubicBezTo>
                  <a:cubicBezTo>
                    <a:pt x="17826" y="4299"/>
                    <a:pt x="16564" y="2698"/>
                    <a:pt x="15643" y="1527"/>
                  </a:cubicBezTo>
                  <a:cubicBezTo>
                    <a:pt x="14831" y="496"/>
                    <a:pt x="14402" y="0"/>
                    <a:pt x="13541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44"/>
            <p:cNvSpPr/>
            <p:nvPr/>
          </p:nvSpPr>
          <p:spPr>
            <a:xfrm>
              <a:off x="4733450" y="3237950"/>
              <a:ext cx="900" cy="75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35" y="0"/>
                  </a:moveTo>
                  <a:cubicBezTo>
                    <a:pt x="25" y="0"/>
                    <a:pt x="15" y="2"/>
                    <a:pt x="5" y="2"/>
                  </a:cubicBezTo>
                  <a:lnTo>
                    <a:pt x="5" y="2"/>
                  </a:lnTo>
                  <a:cubicBezTo>
                    <a:pt x="11" y="2"/>
                    <a:pt x="17" y="1"/>
                    <a:pt x="23" y="1"/>
                  </a:cubicBezTo>
                  <a:cubicBezTo>
                    <a:pt x="28" y="1"/>
                    <a:pt x="32" y="0"/>
                    <a:pt x="36" y="0"/>
                  </a:cubicBezTo>
                  <a:close/>
                  <a:moveTo>
                    <a:pt x="5" y="2"/>
                  </a:moveTo>
                  <a:cubicBezTo>
                    <a:pt x="4" y="2"/>
                    <a:pt x="2" y="2"/>
                    <a:pt x="1" y="2"/>
                  </a:cubicBezTo>
                  <a:cubicBezTo>
                    <a:pt x="2" y="2"/>
                    <a:pt x="4" y="2"/>
                    <a:pt x="5" y="2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44"/>
            <p:cNvSpPr/>
            <p:nvPr/>
          </p:nvSpPr>
          <p:spPr>
            <a:xfrm>
              <a:off x="3717575" y="3228025"/>
              <a:ext cx="1013950" cy="117450"/>
            </a:xfrm>
            <a:custGeom>
              <a:avLst/>
              <a:gdLst/>
              <a:ahLst/>
              <a:cxnLst/>
              <a:rect l="l" t="t" r="r" b="b"/>
              <a:pathLst>
                <a:path w="40558" h="4698" extrusionOk="0">
                  <a:moveTo>
                    <a:pt x="42" y="1"/>
                  </a:moveTo>
                  <a:cubicBezTo>
                    <a:pt x="28" y="1"/>
                    <a:pt x="14" y="2"/>
                    <a:pt x="1" y="5"/>
                  </a:cubicBezTo>
                  <a:cubicBezTo>
                    <a:pt x="11" y="5"/>
                    <a:pt x="22" y="4"/>
                    <a:pt x="32" y="4"/>
                  </a:cubicBezTo>
                  <a:cubicBezTo>
                    <a:pt x="590" y="4"/>
                    <a:pt x="1095" y="230"/>
                    <a:pt x="1462" y="595"/>
                  </a:cubicBezTo>
                  <a:cubicBezTo>
                    <a:pt x="3045" y="1058"/>
                    <a:pt x="3984" y="2248"/>
                    <a:pt x="4710" y="3171"/>
                  </a:cubicBezTo>
                  <a:cubicBezTo>
                    <a:pt x="5521" y="4202"/>
                    <a:pt x="5950" y="4698"/>
                    <a:pt x="6812" y="4698"/>
                  </a:cubicBezTo>
                  <a:cubicBezTo>
                    <a:pt x="7674" y="4698"/>
                    <a:pt x="8102" y="4202"/>
                    <a:pt x="8914" y="3171"/>
                  </a:cubicBezTo>
                  <a:cubicBezTo>
                    <a:pt x="9835" y="2000"/>
                    <a:pt x="11096" y="398"/>
                    <a:pt x="13581" y="398"/>
                  </a:cubicBezTo>
                  <a:cubicBezTo>
                    <a:pt x="16065" y="398"/>
                    <a:pt x="17326" y="2000"/>
                    <a:pt x="18248" y="3171"/>
                  </a:cubicBezTo>
                  <a:cubicBezTo>
                    <a:pt x="19059" y="4202"/>
                    <a:pt x="19488" y="4698"/>
                    <a:pt x="20350" y="4698"/>
                  </a:cubicBezTo>
                  <a:cubicBezTo>
                    <a:pt x="21212" y="4698"/>
                    <a:pt x="21641" y="4202"/>
                    <a:pt x="22452" y="3171"/>
                  </a:cubicBezTo>
                  <a:cubicBezTo>
                    <a:pt x="23374" y="2000"/>
                    <a:pt x="24634" y="398"/>
                    <a:pt x="27119" y="398"/>
                  </a:cubicBezTo>
                  <a:cubicBezTo>
                    <a:pt x="29604" y="398"/>
                    <a:pt x="30866" y="2000"/>
                    <a:pt x="31786" y="3171"/>
                  </a:cubicBezTo>
                  <a:cubicBezTo>
                    <a:pt x="32599" y="4202"/>
                    <a:pt x="33026" y="4698"/>
                    <a:pt x="33889" y="4698"/>
                  </a:cubicBezTo>
                  <a:cubicBezTo>
                    <a:pt x="34751" y="4698"/>
                    <a:pt x="35180" y="4202"/>
                    <a:pt x="35991" y="3171"/>
                  </a:cubicBezTo>
                  <a:cubicBezTo>
                    <a:pt x="36717" y="2249"/>
                    <a:pt x="37654" y="1061"/>
                    <a:pt x="39233" y="597"/>
                  </a:cubicBezTo>
                  <a:cubicBezTo>
                    <a:pt x="39576" y="253"/>
                    <a:pt x="40041" y="31"/>
                    <a:pt x="40557" y="3"/>
                  </a:cubicBezTo>
                  <a:lnTo>
                    <a:pt x="40557" y="3"/>
                  </a:lnTo>
                  <a:cubicBezTo>
                    <a:pt x="37947" y="46"/>
                    <a:pt x="36638" y="1706"/>
                    <a:pt x="35679" y="2924"/>
                  </a:cubicBezTo>
                  <a:cubicBezTo>
                    <a:pt x="34814" y="4023"/>
                    <a:pt x="34513" y="4299"/>
                    <a:pt x="33889" y="4299"/>
                  </a:cubicBezTo>
                  <a:cubicBezTo>
                    <a:pt x="33265" y="4299"/>
                    <a:pt x="32964" y="4023"/>
                    <a:pt x="32099" y="2924"/>
                  </a:cubicBezTo>
                  <a:cubicBezTo>
                    <a:pt x="31128" y="1690"/>
                    <a:pt x="29797" y="1"/>
                    <a:pt x="27119" y="1"/>
                  </a:cubicBezTo>
                  <a:cubicBezTo>
                    <a:pt x="24441" y="1"/>
                    <a:pt x="23112" y="1690"/>
                    <a:pt x="22140" y="2924"/>
                  </a:cubicBezTo>
                  <a:cubicBezTo>
                    <a:pt x="21275" y="4023"/>
                    <a:pt x="20974" y="4299"/>
                    <a:pt x="20350" y="4299"/>
                  </a:cubicBezTo>
                  <a:cubicBezTo>
                    <a:pt x="19726" y="4299"/>
                    <a:pt x="19426" y="4023"/>
                    <a:pt x="18560" y="2924"/>
                  </a:cubicBezTo>
                  <a:cubicBezTo>
                    <a:pt x="17589" y="1690"/>
                    <a:pt x="16258" y="1"/>
                    <a:pt x="13581" y="1"/>
                  </a:cubicBezTo>
                  <a:cubicBezTo>
                    <a:pt x="10903" y="1"/>
                    <a:pt x="9572" y="1690"/>
                    <a:pt x="8601" y="2924"/>
                  </a:cubicBezTo>
                  <a:cubicBezTo>
                    <a:pt x="7736" y="4023"/>
                    <a:pt x="7435" y="4299"/>
                    <a:pt x="6812" y="4299"/>
                  </a:cubicBezTo>
                  <a:cubicBezTo>
                    <a:pt x="6188" y="4299"/>
                    <a:pt x="5887" y="4023"/>
                    <a:pt x="5022" y="2924"/>
                  </a:cubicBezTo>
                  <a:cubicBezTo>
                    <a:pt x="4051" y="1690"/>
                    <a:pt x="2720" y="1"/>
                    <a:pt x="4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44"/>
            <p:cNvSpPr/>
            <p:nvPr/>
          </p:nvSpPr>
          <p:spPr>
            <a:xfrm>
              <a:off x="4683525" y="3227975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4064" h="4064" extrusionOk="0">
                  <a:moveTo>
                    <a:pt x="2033" y="399"/>
                  </a:moveTo>
                  <a:cubicBezTo>
                    <a:pt x="2933" y="400"/>
                    <a:pt x="3665" y="1132"/>
                    <a:pt x="3665" y="2032"/>
                  </a:cubicBezTo>
                  <a:cubicBezTo>
                    <a:pt x="3665" y="2933"/>
                    <a:pt x="2932" y="3665"/>
                    <a:pt x="2032" y="3665"/>
                  </a:cubicBezTo>
                  <a:cubicBezTo>
                    <a:pt x="1131" y="3665"/>
                    <a:pt x="399" y="2933"/>
                    <a:pt x="399" y="2032"/>
                  </a:cubicBezTo>
                  <a:cubicBezTo>
                    <a:pt x="399" y="1143"/>
                    <a:pt x="1113" y="419"/>
                    <a:pt x="1998" y="401"/>
                  </a:cubicBezTo>
                  <a:cubicBezTo>
                    <a:pt x="2010" y="400"/>
                    <a:pt x="2020" y="399"/>
                    <a:pt x="2032" y="399"/>
                  </a:cubicBezTo>
                  <a:close/>
                  <a:moveTo>
                    <a:pt x="2032" y="1"/>
                  </a:moveTo>
                  <a:cubicBezTo>
                    <a:pt x="1994" y="1"/>
                    <a:pt x="1957" y="3"/>
                    <a:pt x="1919" y="5"/>
                  </a:cubicBezTo>
                  <a:cubicBezTo>
                    <a:pt x="1403" y="33"/>
                    <a:pt x="938" y="255"/>
                    <a:pt x="595" y="599"/>
                  </a:cubicBezTo>
                  <a:cubicBezTo>
                    <a:pt x="228" y="966"/>
                    <a:pt x="1" y="1474"/>
                    <a:pt x="1" y="2032"/>
                  </a:cubicBezTo>
                  <a:cubicBezTo>
                    <a:pt x="1" y="2851"/>
                    <a:pt x="488" y="3557"/>
                    <a:pt x="1187" y="3879"/>
                  </a:cubicBezTo>
                  <a:cubicBezTo>
                    <a:pt x="1439" y="3995"/>
                    <a:pt x="1720" y="4060"/>
                    <a:pt x="2015" y="4063"/>
                  </a:cubicBezTo>
                  <a:cubicBezTo>
                    <a:pt x="2020" y="4063"/>
                    <a:pt x="2027" y="4064"/>
                    <a:pt x="2032" y="4064"/>
                  </a:cubicBezTo>
                  <a:cubicBezTo>
                    <a:pt x="3152" y="4064"/>
                    <a:pt x="4063" y="3153"/>
                    <a:pt x="4063" y="2032"/>
                  </a:cubicBezTo>
                  <a:cubicBezTo>
                    <a:pt x="4063" y="912"/>
                    <a:pt x="3152" y="1"/>
                    <a:pt x="2032" y="1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44"/>
            <p:cNvSpPr/>
            <p:nvPr/>
          </p:nvSpPr>
          <p:spPr>
            <a:xfrm>
              <a:off x="3667675" y="3228125"/>
              <a:ext cx="101450" cy="101425"/>
            </a:xfrm>
            <a:custGeom>
              <a:avLst/>
              <a:gdLst/>
              <a:ahLst/>
              <a:cxnLst/>
              <a:rect l="l" t="t" r="r" b="b"/>
              <a:pathLst>
                <a:path w="4058" h="4057" extrusionOk="0">
                  <a:moveTo>
                    <a:pt x="2028" y="398"/>
                  </a:moveTo>
                  <a:cubicBezTo>
                    <a:pt x="2928" y="398"/>
                    <a:pt x="3659" y="1129"/>
                    <a:pt x="3659" y="2028"/>
                  </a:cubicBezTo>
                  <a:cubicBezTo>
                    <a:pt x="3659" y="2928"/>
                    <a:pt x="2928" y="3658"/>
                    <a:pt x="2028" y="3658"/>
                  </a:cubicBezTo>
                  <a:cubicBezTo>
                    <a:pt x="1130" y="3658"/>
                    <a:pt x="398" y="2928"/>
                    <a:pt x="398" y="2028"/>
                  </a:cubicBezTo>
                  <a:cubicBezTo>
                    <a:pt x="398" y="1130"/>
                    <a:pt x="1130" y="398"/>
                    <a:pt x="2028" y="398"/>
                  </a:cubicBezTo>
                  <a:close/>
                  <a:moveTo>
                    <a:pt x="2028" y="0"/>
                  </a:moveTo>
                  <a:cubicBezTo>
                    <a:pt x="2018" y="0"/>
                    <a:pt x="2007" y="1"/>
                    <a:pt x="1997" y="1"/>
                  </a:cubicBezTo>
                  <a:cubicBezTo>
                    <a:pt x="893" y="18"/>
                    <a:pt x="0" y="921"/>
                    <a:pt x="0" y="2028"/>
                  </a:cubicBezTo>
                  <a:cubicBezTo>
                    <a:pt x="0" y="3147"/>
                    <a:pt x="910" y="4057"/>
                    <a:pt x="2028" y="4057"/>
                  </a:cubicBezTo>
                  <a:lnTo>
                    <a:pt x="2037" y="4057"/>
                  </a:lnTo>
                  <a:cubicBezTo>
                    <a:pt x="2334" y="4054"/>
                    <a:pt x="2618" y="3989"/>
                    <a:pt x="2873" y="3872"/>
                  </a:cubicBezTo>
                  <a:cubicBezTo>
                    <a:pt x="3570" y="3551"/>
                    <a:pt x="4058" y="2846"/>
                    <a:pt x="4058" y="2028"/>
                  </a:cubicBezTo>
                  <a:cubicBezTo>
                    <a:pt x="4058" y="1467"/>
                    <a:pt x="3828" y="958"/>
                    <a:pt x="3458" y="591"/>
                  </a:cubicBezTo>
                  <a:cubicBezTo>
                    <a:pt x="3091" y="226"/>
                    <a:pt x="2586" y="0"/>
                    <a:pt x="2028" y="0"/>
                  </a:cubicBezTo>
                  <a:close/>
                </a:path>
              </a:pathLst>
            </a:custGeom>
            <a:solidFill>
              <a:srgbClr val="121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2" name="Google Shape;2072;p44"/>
          <p:cNvGrpSpPr/>
          <p:nvPr/>
        </p:nvGrpSpPr>
        <p:grpSpPr>
          <a:xfrm rot="-5400000">
            <a:off x="3467970" y="942531"/>
            <a:ext cx="564966" cy="1042108"/>
            <a:chOff x="7241781" y="1755867"/>
            <a:chExt cx="564966" cy="1042108"/>
          </a:xfrm>
        </p:grpSpPr>
        <p:sp>
          <p:nvSpPr>
            <p:cNvPr id="2073" name="Google Shape;2073;p44"/>
            <p:cNvSpPr/>
            <p:nvPr/>
          </p:nvSpPr>
          <p:spPr>
            <a:xfrm>
              <a:off x="7654482" y="2342079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0" y="1"/>
                    <a:pt x="0" y="711"/>
                    <a:pt x="0" y="1587"/>
                  </a:cubicBezTo>
                  <a:cubicBezTo>
                    <a:pt x="0" y="2464"/>
                    <a:pt x="710" y="3175"/>
                    <a:pt x="1587" y="3175"/>
                  </a:cubicBezTo>
                  <a:cubicBezTo>
                    <a:pt x="2464" y="3175"/>
                    <a:pt x="3174" y="2464"/>
                    <a:pt x="3174" y="1587"/>
                  </a:cubicBezTo>
                  <a:cubicBezTo>
                    <a:pt x="3174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4" name="Google Shape;2074;p44"/>
            <p:cNvGrpSpPr/>
            <p:nvPr/>
          </p:nvGrpSpPr>
          <p:grpSpPr>
            <a:xfrm>
              <a:off x="7241781" y="1755867"/>
              <a:ext cx="564966" cy="1042108"/>
              <a:chOff x="7241781" y="1755867"/>
              <a:chExt cx="564966" cy="1042108"/>
            </a:xfrm>
          </p:grpSpPr>
          <p:sp>
            <p:nvSpPr>
              <p:cNvPr id="2075" name="Google Shape;2075;p44"/>
              <p:cNvSpPr/>
              <p:nvPr/>
            </p:nvSpPr>
            <p:spPr>
              <a:xfrm>
                <a:off x="7241781" y="2333096"/>
                <a:ext cx="161249" cy="161294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3573" extrusionOk="0">
                    <a:moveTo>
                      <a:pt x="1785" y="398"/>
                    </a:moveTo>
                    <a:cubicBezTo>
                      <a:pt x="2551" y="398"/>
                      <a:pt x="3174" y="1022"/>
                      <a:pt x="3174" y="1786"/>
                    </a:cubicBezTo>
                    <a:cubicBezTo>
                      <a:pt x="3174" y="2552"/>
                      <a:pt x="2551" y="3174"/>
                      <a:pt x="1785" y="3174"/>
                    </a:cubicBezTo>
                    <a:cubicBezTo>
                      <a:pt x="1021" y="3174"/>
                      <a:pt x="397" y="2552"/>
                      <a:pt x="397" y="1786"/>
                    </a:cubicBezTo>
                    <a:cubicBezTo>
                      <a:pt x="397" y="1022"/>
                      <a:pt x="1021" y="398"/>
                      <a:pt x="1785" y="398"/>
                    </a:cubicBezTo>
                    <a:close/>
                    <a:moveTo>
                      <a:pt x="1785" y="0"/>
                    </a:moveTo>
                    <a:cubicBezTo>
                      <a:pt x="801" y="0"/>
                      <a:pt x="0" y="802"/>
                      <a:pt x="0" y="1786"/>
                    </a:cubicBezTo>
                    <a:cubicBezTo>
                      <a:pt x="0" y="2772"/>
                      <a:pt x="801" y="3572"/>
                      <a:pt x="1785" y="3572"/>
                    </a:cubicBezTo>
                    <a:cubicBezTo>
                      <a:pt x="2771" y="3572"/>
                      <a:pt x="3571" y="2772"/>
                      <a:pt x="3571" y="1786"/>
                    </a:cubicBezTo>
                    <a:cubicBezTo>
                      <a:pt x="3571" y="802"/>
                      <a:pt x="2771" y="0"/>
                      <a:pt x="17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44"/>
              <p:cNvSpPr/>
              <p:nvPr/>
            </p:nvSpPr>
            <p:spPr>
              <a:xfrm>
                <a:off x="7250719" y="2645618"/>
                <a:ext cx="143327" cy="143327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 extrusionOk="0">
                    <a:moveTo>
                      <a:pt x="1587" y="1"/>
                    </a:moveTo>
                    <a:cubicBezTo>
                      <a:pt x="711" y="1"/>
                      <a:pt x="1" y="711"/>
                      <a:pt x="1" y="1588"/>
                    </a:cubicBezTo>
                    <a:cubicBezTo>
                      <a:pt x="1" y="2464"/>
                      <a:pt x="711" y="3175"/>
                      <a:pt x="1587" y="3175"/>
                    </a:cubicBezTo>
                    <a:cubicBezTo>
                      <a:pt x="2464" y="3175"/>
                      <a:pt x="3175" y="2464"/>
                      <a:pt x="3175" y="1588"/>
                    </a:cubicBezTo>
                    <a:cubicBezTo>
                      <a:pt x="3175" y="711"/>
                      <a:pt x="2464" y="1"/>
                      <a:pt x="15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44"/>
              <p:cNvSpPr/>
              <p:nvPr/>
            </p:nvSpPr>
            <p:spPr>
              <a:xfrm>
                <a:off x="7645498" y="2636635"/>
                <a:ext cx="161249" cy="161339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3574" extrusionOk="0">
                    <a:moveTo>
                      <a:pt x="1787" y="399"/>
                    </a:moveTo>
                    <a:cubicBezTo>
                      <a:pt x="2551" y="399"/>
                      <a:pt x="3174" y="1021"/>
                      <a:pt x="3174" y="1787"/>
                    </a:cubicBezTo>
                    <a:cubicBezTo>
                      <a:pt x="3174" y="2553"/>
                      <a:pt x="2551" y="3175"/>
                      <a:pt x="1787" y="3175"/>
                    </a:cubicBezTo>
                    <a:cubicBezTo>
                      <a:pt x="1021" y="3175"/>
                      <a:pt x="398" y="2553"/>
                      <a:pt x="398" y="1787"/>
                    </a:cubicBezTo>
                    <a:cubicBezTo>
                      <a:pt x="398" y="1021"/>
                      <a:pt x="1021" y="399"/>
                      <a:pt x="1787" y="399"/>
                    </a:cubicBezTo>
                    <a:close/>
                    <a:moveTo>
                      <a:pt x="1787" y="1"/>
                    </a:moveTo>
                    <a:cubicBezTo>
                      <a:pt x="801" y="1"/>
                      <a:pt x="0" y="802"/>
                      <a:pt x="0" y="1787"/>
                    </a:cubicBezTo>
                    <a:cubicBezTo>
                      <a:pt x="0" y="2771"/>
                      <a:pt x="801" y="3573"/>
                      <a:pt x="1787" y="3573"/>
                    </a:cubicBezTo>
                    <a:cubicBezTo>
                      <a:pt x="2771" y="3573"/>
                      <a:pt x="3572" y="2771"/>
                      <a:pt x="3572" y="1787"/>
                    </a:cubicBezTo>
                    <a:cubicBezTo>
                      <a:pt x="3572" y="802"/>
                      <a:pt x="2771" y="1"/>
                      <a:pt x="17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44"/>
              <p:cNvSpPr/>
              <p:nvPr/>
            </p:nvSpPr>
            <p:spPr>
              <a:xfrm>
                <a:off x="7654482" y="1755867"/>
                <a:ext cx="143327" cy="143327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 extrusionOk="0">
                    <a:moveTo>
                      <a:pt x="1587" y="1"/>
                    </a:moveTo>
                    <a:cubicBezTo>
                      <a:pt x="710" y="1"/>
                      <a:pt x="0" y="711"/>
                      <a:pt x="0" y="1587"/>
                    </a:cubicBezTo>
                    <a:cubicBezTo>
                      <a:pt x="0" y="2464"/>
                      <a:pt x="710" y="3175"/>
                      <a:pt x="1587" y="3175"/>
                    </a:cubicBezTo>
                    <a:cubicBezTo>
                      <a:pt x="2464" y="3175"/>
                      <a:pt x="3174" y="2464"/>
                      <a:pt x="3174" y="1587"/>
                    </a:cubicBezTo>
                    <a:cubicBezTo>
                      <a:pt x="3174" y="711"/>
                      <a:pt x="2464" y="1"/>
                      <a:pt x="15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44"/>
              <p:cNvSpPr/>
              <p:nvPr/>
            </p:nvSpPr>
            <p:spPr>
              <a:xfrm>
                <a:off x="7250719" y="2059406"/>
                <a:ext cx="143327" cy="143327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 extrusionOk="0">
                    <a:moveTo>
                      <a:pt x="1587" y="1"/>
                    </a:moveTo>
                    <a:cubicBezTo>
                      <a:pt x="711" y="1"/>
                      <a:pt x="1" y="711"/>
                      <a:pt x="1" y="1588"/>
                    </a:cubicBezTo>
                    <a:cubicBezTo>
                      <a:pt x="1" y="2464"/>
                      <a:pt x="711" y="3175"/>
                      <a:pt x="1587" y="3175"/>
                    </a:cubicBezTo>
                    <a:cubicBezTo>
                      <a:pt x="2464" y="3175"/>
                      <a:pt x="3175" y="2464"/>
                      <a:pt x="3175" y="1588"/>
                    </a:cubicBezTo>
                    <a:cubicBezTo>
                      <a:pt x="3175" y="711"/>
                      <a:pt x="2464" y="1"/>
                      <a:pt x="15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44"/>
              <p:cNvSpPr/>
              <p:nvPr/>
            </p:nvSpPr>
            <p:spPr>
              <a:xfrm>
                <a:off x="7645498" y="2050422"/>
                <a:ext cx="161249" cy="161339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3574" extrusionOk="0">
                    <a:moveTo>
                      <a:pt x="1787" y="399"/>
                    </a:moveTo>
                    <a:cubicBezTo>
                      <a:pt x="2551" y="399"/>
                      <a:pt x="3174" y="1021"/>
                      <a:pt x="3174" y="1787"/>
                    </a:cubicBezTo>
                    <a:cubicBezTo>
                      <a:pt x="3174" y="2553"/>
                      <a:pt x="2551" y="3175"/>
                      <a:pt x="1787" y="3175"/>
                    </a:cubicBezTo>
                    <a:cubicBezTo>
                      <a:pt x="1021" y="3175"/>
                      <a:pt x="398" y="2553"/>
                      <a:pt x="398" y="1787"/>
                    </a:cubicBezTo>
                    <a:cubicBezTo>
                      <a:pt x="398" y="1021"/>
                      <a:pt x="1021" y="399"/>
                      <a:pt x="1787" y="399"/>
                    </a:cubicBezTo>
                    <a:close/>
                    <a:moveTo>
                      <a:pt x="1787" y="1"/>
                    </a:moveTo>
                    <a:cubicBezTo>
                      <a:pt x="801" y="1"/>
                      <a:pt x="0" y="802"/>
                      <a:pt x="0" y="1787"/>
                    </a:cubicBezTo>
                    <a:cubicBezTo>
                      <a:pt x="0" y="2771"/>
                      <a:pt x="801" y="3573"/>
                      <a:pt x="1787" y="3573"/>
                    </a:cubicBezTo>
                    <a:cubicBezTo>
                      <a:pt x="2771" y="3573"/>
                      <a:pt x="3572" y="2771"/>
                      <a:pt x="3572" y="1787"/>
                    </a:cubicBezTo>
                    <a:cubicBezTo>
                      <a:pt x="3572" y="802"/>
                      <a:pt x="2771" y="1"/>
                      <a:pt x="17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81" name="Google Shape;2081;p44"/>
          <p:cNvGrpSpPr/>
          <p:nvPr/>
        </p:nvGrpSpPr>
        <p:grpSpPr>
          <a:xfrm>
            <a:off x="6820324" y="2198063"/>
            <a:ext cx="1333718" cy="565030"/>
            <a:chOff x="6820324" y="2198063"/>
            <a:chExt cx="1333718" cy="565030"/>
          </a:xfrm>
        </p:grpSpPr>
        <p:sp>
          <p:nvSpPr>
            <p:cNvPr id="2082" name="Google Shape;2082;p44"/>
            <p:cNvSpPr/>
            <p:nvPr/>
          </p:nvSpPr>
          <p:spPr>
            <a:xfrm rot="-5400000">
              <a:off x="7406537" y="2207064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0" y="1"/>
                    <a:pt x="0" y="711"/>
                    <a:pt x="0" y="1587"/>
                  </a:cubicBezTo>
                  <a:cubicBezTo>
                    <a:pt x="0" y="2464"/>
                    <a:pt x="710" y="3175"/>
                    <a:pt x="1587" y="3175"/>
                  </a:cubicBezTo>
                  <a:cubicBezTo>
                    <a:pt x="2464" y="3175"/>
                    <a:pt x="3174" y="2464"/>
                    <a:pt x="3174" y="1587"/>
                  </a:cubicBezTo>
                  <a:cubicBezTo>
                    <a:pt x="3174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83" name="Google Shape;2083;p44"/>
            <p:cNvGrpSpPr/>
            <p:nvPr/>
          </p:nvGrpSpPr>
          <p:grpSpPr>
            <a:xfrm rot="-5400000">
              <a:off x="7992725" y="2198085"/>
              <a:ext cx="161339" cy="161294"/>
              <a:chOff x="2226180" y="1142923"/>
              <a:chExt cx="89350" cy="89325"/>
            </a:xfrm>
          </p:grpSpPr>
          <p:sp>
            <p:nvSpPr>
              <p:cNvPr id="2084" name="Google Shape;2084;p44"/>
              <p:cNvSpPr/>
              <p:nvPr/>
            </p:nvSpPr>
            <p:spPr>
              <a:xfrm>
                <a:off x="2231180" y="1147898"/>
                <a:ext cx="79375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588" extrusionOk="0">
                    <a:moveTo>
                      <a:pt x="1587" y="1"/>
                    </a:moveTo>
                    <a:cubicBezTo>
                      <a:pt x="711" y="1"/>
                      <a:pt x="1" y="711"/>
                      <a:pt x="1" y="1587"/>
                    </a:cubicBezTo>
                    <a:lnTo>
                      <a:pt x="3175" y="1587"/>
                    </a:lnTo>
                    <a:cubicBezTo>
                      <a:pt x="3175" y="711"/>
                      <a:pt x="2464" y="1"/>
                      <a:pt x="15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44"/>
              <p:cNvSpPr/>
              <p:nvPr/>
            </p:nvSpPr>
            <p:spPr>
              <a:xfrm>
                <a:off x="2226180" y="1142923"/>
                <a:ext cx="89350" cy="89325"/>
              </a:xfrm>
              <a:custGeom>
                <a:avLst/>
                <a:gdLst/>
                <a:ahLst/>
                <a:cxnLst/>
                <a:rect l="l" t="t" r="r" b="b"/>
                <a:pathLst>
                  <a:path w="3574" h="3573" extrusionOk="0">
                    <a:moveTo>
                      <a:pt x="1787" y="398"/>
                    </a:moveTo>
                    <a:cubicBezTo>
                      <a:pt x="2553" y="398"/>
                      <a:pt x="3176" y="1022"/>
                      <a:pt x="3176" y="1786"/>
                    </a:cubicBezTo>
                    <a:cubicBezTo>
                      <a:pt x="3176" y="2552"/>
                      <a:pt x="2553" y="3174"/>
                      <a:pt x="1787" y="3174"/>
                    </a:cubicBezTo>
                    <a:cubicBezTo>
                      <a:pt x="1022" y="3174"/>
                      <a:pt x="399" y="2552"/>
                      <a:pt x="399" y="1786"/>
                    </a:cubicBezTo>
                    <a:cubicBezTo>
                      <a:pt x="399" y="1022"/>
                      <a:pt x="1022" y="398"/>
                      <a:pt x="1787" y="398"/>
                    </a:cubicBezTo>
                    <a:close/>
                    <a:moveTo>
                      <a:pt x="1787" y="0"/>
                    </a:moveTo>
                    <a:cubicBezTo>
                      <a:pt x="803" y="0"/>
                      <a:pt x="1" y="802"/>
                      <a:pt x="1" y="1786"/>
                    </a:cubicBezTo>
                    <a:cubicBezTo>
                      <a:pt x="1" y="2772"/>
                      <a:pt x="803" y="3572"/>
                      <a:pt x="1787" y="3572"/>
                    </a:cubicBezTo>
                    <a:cubicBezTo>
                      <a:pt x="2772" y="3572"/>
                      <a:pt x="3573" y="2772"/>
                      <a:pt x="3573" y="1786"/>
                    </a:cubicBezTo>
                    <a:cubicBezTo>
                      <a:pt x="3573" y="802"/>
                      <a:pt x="2772" y="0"/>
                      <a:pt x="17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86" name="Google Shape;2086;p44"/>
            <p:cNvSpPr/>
            <p:nvPr/>
          </p:nvSpPr>
          <p:spPr>
            <a:xfrm rot="-5400000">
              <a:off x="7397576" y="2601821"/>
              <a:ext cx="161249" cy="161294"/>
            </a:xfrm>
            <a:custGeom>
              <a:avLst/>
              <a:gdLst/>
              <a:ahLst/>
              <a:cxnLst/>
              <a:rect l="l" t="t" r="r" b="b"/>
              <a:pathLst>
                <a:path w="3572" h="3573" extrusionOk="0">
                  <a:moveTo>
                    <a:pt x="1785" y="398"/>
                  </a:moveTo>
                  <a:cubicBezTo>
                    <a:pt x="2551" y="398"/>
                    <a:pt x="3174" y="1022"/>
                    <a:pt x="3174" y="1786"/>
                  </a:cubicBezTo>
                  <a:cubicBezTo>
                    <a:pt x="3174" y="2552"/>
                    <a:pt x="2551" y="3174"/>
                    <a:pt x="1785" y="3174"/>
                  </a:cubicBezTo>
                  <a:cubicBezTo>
                    <a:pt x="1021" y="3174"/>
                    <a:pt x="397" y="2552"/>
                    <a:pt x="397" y="1786"/>
                  </a:cubicBezTo>
                  <a:cubicBezTo>
                    <a:pt x="397" y="1022"/>
                    <a:pt x="1021" y="398"/>
                    <a:pt x="1785" y="398"/>
                  </a:cubicBezTo>
                  <a:close/>
                  <a:moveTo>
                    <a:pt x="1785" y="0"/>
                  </a:moveTo>
                  <a:cubicBezTo>
                    <a:pt x="801" y="0"/>
                    <a:pt x="0" y="802"/>
                    <a:pt x="0" y="1786"/>
                  </a:cubicBezTo>
                  <a:cubicBezTo>
                    <a:pt x="0" y="2772"/>
                    <a:pt x="801" y="3572"/>
                    <a:pt x="1785" y="3572"/>
                  </a:cubicBezTo>
                  <a:cubicBezTo>
                    <a:pt x="2771" y="3572"/>
                    <a:pt x="3571" y="2772"/>
                    <a:pt x="3571" y="1786"/>
                  </a:cubicBezTo>
                  <a:cubicBezTo>
                    <a:pt x="3571" y="802"/>
                    <a:pt x="2771" y="0"/>
                    <a:pt x="1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44"/>
            <p:cNvSpPr/>
            <p:nvPr/>
          </p:nvSpPr>
          <p:spPr>
            <a:xfrm rot="-5400000">
              <a:off x="8004626" y="2610832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1" y="1"/>
                    <a:pt x="1" y="711"/>
                    <a:pt x="1" y="1588"/>
                  </a:cubicBezTo>
                  <a:cubicBezTo>
                    <a:pt x="1" y="2464"/>
                    <a:pt x="711" y="3175"/>
                    <a:pt x="1587" y="3175"/>
                  </a:cubicBezTo>
                  <a:cubicBezTo>
                    <a:pt x="2464" y="3175"/>
                    <a:pt x="3175" y="2464"/>
                    <a:pt x="3175" y="1588"/>
                  </a:cubicBezTo>
                  <a:cubicBezTo>
                    <a:pt x="3175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44"/>
            <p:cNvSpPr/>
            <p:nvPr/>
          </p:nvSpPr>
          <p:spPr>
            <a:xfrm rot="-5400000">
              <a:off x="7710076" y="2610827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1" y="1"/>
                    <a:pt x="1" y="711"/>
                    <a:pt x="1" y="1588"/>
                  </a:cubicBezTo>
                  <a:cubicBezTo>
                    <a:pt x="1" y="2464"/>
                    <a:pt x="711" y="3175"/>
                    <a:pt x="1587" y="3175"/>
                  </a:cubicBezTo>
                  <a:cubicBezTo>
                    <a:pt x="2464" y="3175"/>
                    <a:pt x="3175" y="2464"/>
                    <a:pt x="3175" y="1588"/>
                  </a:cubicBezTo>
                  <a:cubicBezTo>
                    <a:pt x="3175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44"/>
            <p:cNvSpPr/>
            <p:nvPr/>
          </p:nvSpPr>
          <p:spPr>
            <a:xfrm rot="-5400000">
              <a:off x="7701138" y="2198081"/>
              <a:ext cx="161249" cy="161339"/>
            </a:xfrm>
            <a:custGeom>
              <a:avLst/>
              <a:gdLst/>
              <a:ahLst/>
              <a:cxnLst/>
              <a:rect l="l" t="t" r="r" b="b"/>
              <a:pathLst>
                <a:path w="3572" h="3574" extrusionOk="0">
                  <a:moveTo>
                    <a:pt x="1787" y="399"/>
                  </a:moveTo>
                  <a:cubicBezTo>
                    <a:pt x="2551" y="399"/>
                    <a:pt x="3174" y="1021"/>
                    <a:pt x="3174" y="1787"/>
                  </a:cubicBezTo>
                  <a:cubicBezTo>
                    <a:pt x="3174" y="2553"/>
                    <a:pt x="2551" y="3175"/>
                    <a:pt x="1787" y="3175"/>
                  </a:cubicBezTo>
                  <a:cubicBezTo>
                    <a:pt x="1021" y="3175"/>
                    <a:pt x="398" y="2553"/>
                    <a:pt x="398" y="1787"/>
                  </a:cubicBezTo>
                  <a:cubicBezTo>
                    <a:pt x="398" y="1021"/>
                    <a:pt x="1021" y="399"/>
                    <a:pt x="1787" y="399"/>
                  </a:cubicBezTo>
                  <a:close/>
                  <a:moveTo>
                    <a:pt x="1787" y="1"/>
                  </a:moveTo>
                  <a:cubicBezTo>
                    <a:pt x="801" y="1"/>
                    <a:pt x="0" y="802"/>
                    <a:pt x="0" y="1787"/>
                  </a:cubicBezTo>
                  <a:cubicBezTo>
                    <a:pt x="0" y="2771"/>
                    <a:pt x="801" y="3573"/>
                    <a:pt x="1787" y="3573"/>
                  </a:cubicBezTo>
                  <a:cubicBezTo>
                    <a:pt x="2771" y="3573"/>
                    <a:pt x="3572" y="2771"/>
                    <a:pt x="3572" y="1787"/>
                  </a:cubicBezTo>
                  <a:cubicBezTo>
                    <a:pt x="3572" y="802"/>
                    <a:pt x="2771" y="1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44"/>
            <p:cNvSpPr/>
            <p:nvPr/>
          </p:nvSpPr>
          <p:spPr>
            <a:xfrm rot="-5400000">
              <a:off x="6820324" y="2207064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0" y="1"/>
                    <a:pt x="0" y="711"/>
                    <a:pt x="0" y="1587"/>
                  </a:cubicBezTo>
                  <a:cubicBezTo>
                    <a:pt x="0" y="2464"/>
                    <a:pt x="710" y="3175"/>
                    <a:pt x="1587" y="3175"/>
                  </a:cubicBezTo>
                  <a:cubicBezTo>
                    <a:pt x="2464" y="3175"/>
                    <a:pt x="3174" y="2464"/>
                    <a:pt x="3174" y="1587"/>
                  </a:cubicBezTo>
                  <a:cubicBezTo>
                    <a:pt x="3174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44"/>
            <p:cNvSpPr/>
            <p:nvPr/>
          </p:nvSpPr>
          <p:spPr>
            <a:xfrm rot="-5400000">
              <a:off x="7123864" y="2610827"/>
              <a:ext cx="143327" cy="143327"/>
            </a:xfrm>
            <a:custGeom>
              <a:avLst/>
              <a:gdLst/>
              <a:ahLst/>
              <a:cxnLst/>
              <a:rect l="l" t="t" r="r" b="b"/>
              <a:pathLst>
                <a:path w="3175" h="3175" extrusionOk="0">
                  <a:moveTo>
                    <a:pt x="1587" y="1"/>
                  </a:moveTo>
                  <a:cubicBezTo>
                    <a:pt x="711" y="1"/>
                    <a:pt x="1" y="711"/>
                    <a:pt x="1" y="1588"/>
                  </a:cubicBezTo>
                  <a:cubicBezTo>
                    <a:pt x="1" y="2464"/>
                    <a:pt x="711" y="3175"/>
                    <a:pt x="1587" y="3175"/>
                  </a:cubicBezTo>
                  <a:cubicBezTo>
                    <a:pt x="2464" y="3175"/>
                    <a:pt x="3175" y="2464"/>
                    <a:pt x="3175" y="1588"/>
                  </a:cubicBezTo>
                  <a:cubicBezTo>
                    <a:pt x="3175" y="711"/>
                    <a:pt x="2464" y="1"/>
                    <a:pt x="1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44"/>
            <p:cNvSpPr/>
            <p:nvPr/>
          </p:nvSpPr>
          <p:spPr>
            <a:xfrm rot="-5400000">
              <a:off x="7114926" y="2198081"/>
              <a:ext cx="161249" cy="161339"/>
            </a:xfrm>
            <a:custGeom>
              <a:avLst/>
              <a:gdLst/>
              <a:ahLst/>
              <a:cxnLst/>
              <a:rect l="l" t="t" r="r" b="b"/>
              <a:pathLst>
                <a:path w="3572" h="3574" extrusionOk="0">
                  <a:moveTo>
                    <a:pt x="1787" y="399"/>
                  </a:moveTo>
                  <a:cubicBezTo>
                    <a:pt x="2551" y="399"/>
                    <a:pt x="3174" y="1021"/>
                    <a:pt x="3174" y="1787"/>
                  </a:cubicBezTo>
                  <a:cubicBezTo>
                    <a:pt x="3174" y="2553"/>
                    <a:pt x="2551" y="3175"/>
                    <a:pt x="1787" y="3175"/>
                  </a:cubicBezTo>
                  <a:cubicBezTo>
                    <a:pt x="1021" y="3175"/>
                    <a:pt x="398" y="2553"/>
                    <a:pt x="398" y="1787"/>
                  </a:cubicBezTo>
                  <a:cubicBezTo>
                    <a:pt x="398" y="1021"/>
                    <a:pt x="1021" y="399"/>
                    <a:pt x="1787" y="399"/>
                  </a:cubicBezTo>
                  <a:close/>
                  <a:moveTo>
                    <a:pt x="1787" y="1"/>
                  </a:moveTo>
                  <a:cubicBezTo>
                    <a:pt x="801" y="1"/>
                    <a:pt x="0" y="802"/>
                    <a:pt x="0" y="1787"/>
                  </a:cubicBezTo>
                  <a:cubicBezTo>
                    <a:pt x="0" y="2771"/>
                    <a:pt x="801" y="3573"/>
                    <a:pt x="1787" y="3573"/>
                  </a:cubicBezTo>
                  <a:cubicBezTo>
                    <a:pt x="2771" y="3573"/>
                    <a:pt x="3572" y="2771"/>
                    <a:pt x="3572" y="1787"/>
                  </a:cubicBezTo>
                  <a:cubicBezTo>
                    <a:pt x="3572" y="802"/>
                    <a:pt x="2771" y="1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3" name="Google Shape;2093;p44"/>
          <p:cNvSpPr/>
          <p:nvPr/>
        </p:nvSpPr>
        <p:spPr>
          <a:xfrm>
            <a:off x="2146450" y="1576425"/>
            <a:ext cx="312581" cy="321520"/>
          </a:xfrm>
          <a:custGeom>
            <a:avLst/>
            <a:gdLst/>
            <a:ahLst/>
            <a:cxnLst/>
            <a:rect l="l" t="t" r="r" b="b"/>
            <a:pathLst>
              <a:path w="10001" h="10287" extrusionOk="0">
                <a:moveTo>
                  <a:pt x="10001" y="3715"/>
                </a:moveTo>
                <a:lnTo>
                  <a:pt x="0" y="0"/>
                </a:lnTo>
                <a:lnTo>
                  <a:pt x="3857" y="10287"/>
                </a:lnTo>
                <a:lnTo>
                  <a:pt x="5810" y="5905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94" name="Google Shape;2094;p44"/>
          <p:cNvSpPr/>
          <p:nvPr/>
        </p:nvSpPr>
        <p:spPr>
          <a:xfrm rot="1224305">
            <a:off x="8553399" y="830169"/>
            <a:ext cx="240900" cy="240900"/>
          </a:xfrm>
          <a:custGeom>
            <a:avLst/>
            <a:gdLst/>
            <a:ahLst/>
            <a:cxnLst/>
            <a:rect l="l" t="t" r="r" b="b"/>
            <a:pathLst>
              <a:path w="16815" h="16815" extrusionOk="0">
                <a:moveTo>
                  <a:pt x="3504" y="0"/>
                </a:moveTo>
                <a:lnTo>
                  <a:pt x="0" y="3506"/>
                </a:lnTo>
                <a:lnTo>
                  <a:pt x="4903" y="8407"/>
                </a:lnTo>
                <a:lnTo>
                  <a:pt x="0" y="13309"/>
                </a:lnTo>
                <a:lnTo>
                  <a:pt x="3504" y="16814"/>
                </a:lnTo>
                <a:lnTo>
                  <a:pt x="8407" y="11912"/>
                </a:lnTo>
                <a:lnTo>
                  <a:pt x="13309" y="16814"/>
                </a:lnTo>
                <a:lnTo>
                  <a:pt x="16814" y="13309"/>
                </a:lnTo>
                <a:lnTo>
                  <a:pt x="11911" y="8407"/>
                </a:lnTo>
                <a:lnTo>
                  <a:pt x="16814" y="3506"/>
                </a:lnTo>
                <a:lnTo>
                  <a:pt x="13309" y="0"/>
                </a:lnTo>
                <a:lnTo>
                  <a:pt x="8407" y="4903"/>
                </a:lnTo>
                <a:lnTo>
                  <a:pt x="3504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5" name="Google Shape;2095;p44"/>
          <p:cNvSpPr/>
          <p:nvPr/>
        </p:nvSpPr>
        <p:spPr>
          <a:xfrm rot="-899833">
            <a:off x="6890945" y="1404928"/>
            <a:ext cx="196711" cy="196711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6" name="Google Shape;2096;p44"/>
          <p:cNvSpPr/>
          <p:nvPr/>
        </p:nvSpPr>
        <p:spPr>
          <a:xfrm>
            <a:off x="375024" y="2644052"/>
            <a:ext cx="196483" cy="196441"/>
          </a:xfrm>
          <a:custGeom>
            <a:avLst/>
            <a:gdLst/>
            <a:ahLst/>
            <a:cxnLst/>
            <a:rect l="l" t="t" r="r" b="b"/>
            <a:pathLst>
              <a:path w="16815" h="16815" extrusionOk="0">
                <a:moveTo>
                  <a:pt x="3504" y="0"/>
                </a:moveTo>
                <a:lnTo>
                  <a:pt x="0" y="3506"/>
                </a:lnTo>
                <a:lnTo>
                  <a:pt x="4903" y="8407"/>
                </a:lnTo>
                <a:lnTo>
                  <a:pt x="0" y="13309"/>
                </a:lnTo>
                <a:lnTo>
                  <a:pt x="3504" y="16814"/>
                </a:lnTo>
                <a:lnTo>
                  <a:pt x="8407" y="11912"/>
                </a:lnTo>
                <a:lnTo>
                  <a:pt x="13309" y="16814"/>
                </a:lnTo>
                <a:lnTo>
                  <a:pt x="16814" y="13309"/>
                </a:lnTo>
                <a:lnTo>
                  <a:pt x="11911" y="8407"/>
                </a:lnTo>
                <a:lnTo>
                  <a:pt x="16814" y="3506"/>
                </a:lnTo>
                <a:lnTo>
                  <a:pt x="13309" y="0"/>
                </a:lnTo>
                <a:lnTo>
                  <a:pt x="8407" y="4903"/>
                </a:lnTo>
                <a:lnTo>
                  <a:pt x="3504" y="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7" name="Google Shape;2097;p44"/>
          <p:cNvSpPr/>
          <p:nvPr/>
        </p:nvSpPr>
        <p:spPr>
          <a:xfrm rot="-899833">
            <a:off x="261545" y="4505141"/>
            <a:ext cx="196711" cy="196711"/>
          </a:xfrm>
          <a:custGeom>
            <a:avLst/>
            <a:gdLst/>
            <a:ahLst/>
            <a:cxnLst/>
            <a:rect l="l" t="t" r="r" b="b"/>
            <a:pathLst>
              <a:path w="13111" h="13111" extrusionOk="0">
                <a:moveTo>
                  <a:pt x="1" y="1"/>
                </a:moveTo>
                <a:lnTo>
                  <a:pt x="1" y="13111"/>
                </a:lnTo>
                <a:lnTo>
                  <a:pt x="13111" y="13111"/>
                </a:lnTo>
                <a:lnTo>
                  <a:pt x="13111" y="1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773;p40">
            <a:extLst>
              <a:ext uri="{FF2B5EF4-FFF2-40B4-BE49-F238E27FC236}">
                <a16:creationId xmlns:a16="http://schemas.microsoft.com/office/drawing/2014/main" id="{9D5158F3-EF29-9D26-6C68-5A9D7E18D785}"/>
              </a:ext>
            </a:extLst>
          </p:cNvPr>
          <p:cNvSpPr txBox="1"/>
          <p:nvPr/>
        </p:nvSpPr>
        <p:spPr>
          <a:xfrm>
            <a:off x="693499" y="406651"/>
            <a:ext cx="246608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#</a:t>
            </a:r>
            <a:r>
              <a:rPr lang="en" sz="1000" dirty="0" err="1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lophocdaonguoc</a:t>
            </a:r>
            <a:endParaRPr sz="1000" dirty="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D2F160-4FD0-6695-9CF0-A3D78C7B57E7}"/>
              </a:ext>
            </a:extLst>
          </p:cNvPr>
          <p:cNvSpPr txBox="1"/>
          <p:nvPr/>
        </p:nvSpPr>
        <p:spPr>
          <a:xfrm>
            <a:off x="7141029" y="118654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0.00093 L -0.00886 -0.01172 L -0.00886 -0.01172 " pathEditMode="relative" ptsTypes="AAA">
                                      <p:cBhvr>
                                        <p:cTn id="11" dur="2000" fill="hold"/>
                                        <p:tgtEl>
                                          <p:spTgt spid="20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59 0.01358 L -0.00173 -0.02223 L -0.00173 -0.02223 " pathEditMode="relative" ptsTypes="AAA">
                                      <p:cBhvr>
                                        <p:cTn id="19" dur="2000" fill="hold"/>
                                        <p:tgtEl>
                                          <p:spTgt spid="2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0.02253 L -0.01806 0.00123 L -0.01806 0.00123 C -0.02066 0.00092 -0.03056 0.00277 -0.03368 -0.00093 C -0.03681 -0.00432 -0.03698 -0.01204 -0.03716 -0.01976 " pathEditMode="relative" ptsTypes="AAAAA">
                                      <p:cBhvr>
                                        <p:cTn id="21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7 2.59259E-6 L 0.03368 -0.00618 L 0.03368 -0.00618 " pathEditMode="relative" ptsTypes="AAA">
                                      <p:cBhvr>
                                        <p:cTn id="35" dur="2000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05 -0.00525 L -0.00313 -0.02222 L -0.00313 -0.02222 L 0.0066 -0.00741 L 0.0066 -0.00741 " pathEditMode="relative" ptsTypes="AAAAA">
                                      <p:cBhvr>
                                        <p:cTn id="37" dur="2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3" grpId="0"/>
      <p:bldP spid="2061" grpId="0" build="p"/>
      <p:bldP spid="20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7BBF6814-1FB1-C039-FFAD-B9B027EADDE8}"/>
              </a:ext>
            </a:extLst>
          </p:cNvPr>
          <p:cNvSpPr/>
          <p:nvPr/>
        </p:nvSpPr>
        <p:spPr>
          <a:xfrm>
            <a:off x="-147363" y="5292"/>
            <a:ext cx="9464071" cy="29146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66717AA7-F002-D90A-C804-52BA880CC9C8}"/>
              </a:ext>
            </a:extLst>
          </p:cNvPr>
          <p:cNvSpPr/>
          <p:nvPr/>
        </p:nvSpPr>
        <p:spPr>
          <a:xfrm>
            <a:off x="-160036" y="2548856"/>
            <a:ext cx="9464071" cy="258637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sp>
      <p:sp>
        <p:nvSpPr>
          <p:cNvPr id="11" name="Chord 10">
            <a:extLst>
              <a:ext uri="{FF2B5EF4-FFF2-40B4-BE49-F238E27FC236}">
                <a16:creationId xmlns:a16="http://schemas.microsoft.com/office/drawing/2014/main" id="{95F23639-15C6-A6AF-5717-938A97B9D819}"/>
              </a:ext>
            </a:extLst>
          </p:cNvPr>
          <p:cNvSpPr/>
          <p:nvPr/>
        </p:nvSpPr>
        <p:spPr>
          <a:xfrm rot="17670995">
            <a:off x="5218235" y="1800187"/>
            <a:ext cx="3625703" cy="2690480"/>
          </a:xfrm>
          <a:prstGeom prst="chord">
            <a:avLst>
              <a:gd name="adj1" fmla="val 2631683"/>
              <a:gd name="adj2" fmla="val 16200000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700"/>
          </a:p>
        </p:txBody>
      </p:sp>
      <p:sp>
        <p:nvSpPr>
          <p:cNvPr id="12" name="Chord 11">
            <a:extLst>
              <a:ext uri="{FF2B5EF4-FFF2-40B4-BE49-F238E27FC236}">
                <a16:creationId xmlns:a16="http://schemas.microsoft.com/office/drawing/2014/main" id="{72F3E0D4-D811-F01A-FAE9-048E5B80DF28}"/>
              </a:ext>
            </a:extLst>
          </p:cNvPr>
          <p:cNvSpPr/>
          <p:nvPr/>
        </p:nvSpPr>
        <p:spPr>
          <a:xfrm rot="6948597">
            <a:off x="2883684" y="739536"/>
            <a:ext cx="3483753" cy="2597628"/>
          </a:xfrm>
          <a:prstGeom prst="chord">
            <a:avLst>
              <a:gd name="adj1" fmla="val 2543486"/>
              <a:gd name="adj2" fmla="val 16200000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700"/>
          </a:p>
        </p:txBody>
      </p:sp>
      <p:sp>
        <p:nvSpPr>
          <p:cNvPr id="13" name="Chord 12">
            <a:extLst>
              <a:ext uri="{FF2B5EF4-FFF2-40B4-BE49-F238E27FC236}">
                <a16:creationId xmlns:a16="http://schemas.microsoft.com/office/drawing/2014/main" id="{CB32DF43-8015-D79B-B506-52E954F0B6AF}"/>
              </a:ext>
            </a:extLst>
          </p:cNvPr>
          <p:cNvSpPr/>
          <p:nvPr/>
        </p:nvSpPr>
        <p:spPr>
          <a:xfrm rot="17670995">
            <a:off x="-32271" y="1800187"/>
            <a:ext cx="3625703" cy="2690480"/>
          </a:xfrm>
          <a:prstGeom prst="chord">
            <a:avLst>
              <a:gd name="adj1" fmla="val 2631683"/>
              <a:gd name="adj2" fmla="val 16200000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700"/>
          </a:p>
        </p:txBody>
      </p:sp>
      <p:sp>
        <p:nvSpPr>
          <p:cNvPr id="14" name="Chord 13">
            <a:extLst>
              <a:ext uri="{FF2B5EF4-FFF2-40B4-BE49-F238E27FC236}">
                <a16:creationId xmlns:a16="http://schemas.microsoft.com/office/drawing/2014/main" id="{0379C4B6-E231-4E35-694C-0CD12431F7EF}"/>
              </a:ext>
            </a:extLst>
          </p:cNvPr>
          <p:cNvSpPr/>
          <p:nvPr/>
        </p:nvSpPr>
        <p:spPr>
          <a:xfrm rot="6948597">
            <a:off x="-2349612" y="701436"/>
            <a:ext cx="3483753" cy="2597628"/>
          </a:xfrm>
          <a:prstGeom prst="chord">
            <a:avLst>
              <a:gd name="adj1" fmla="val 2543486"/>
              <a:gd name="adj2" fmla="val 1620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700"/>
          </a:p>
        </p:txBody>
      </p:sp>
      <p:sp>
        <p:nvSpPr>
          <p:cNvPr id="15" name="Chord 14">
            <a:extLst>
              <a:ext uri="{FF2B5EF4-FFF2-40B4-BE49-F238E27FC236}">
                <a16:creationId xmlns:a16="http://schemas.microsoft.com/office/drawing/2014/main" id="{33E2BF1A-DE27-4FB4-EC26-B4B448064303}"/>
              </a:ext>
            </a:extLst>
          </p:cNvPr>
          <p:cNvSpPr/>
          <p:nvPr/>
        </p:nvSpPr>
        <p:spPr>
          <a:xfrm rot="6948597">
            <a:off x="8116979" y="739536"/>
            <a:ext cx="3483753" cy="2597628"/>
          </a:xfrm>
          <a:prstGeom prst="chord">
            <a:avLst>
              <a:gd name="adj1" fmla="val 2543486"/>
              <a:gd name="adj2" fmla="val 1620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70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93DD383-71CC-AD3D-49F3-88B44FF9E82E}"/>
              </a:ext>
            </a:extLst>
          </p:cNvPr>
          <p:cNvGrpSpPr/>
          <p:nvPr/>
        </p:nvGrpSpPr>
        <p:grpSpPr>
          <a:xfrm>
            <a:off x="602199" y="80651"/>
            <a:ext cx="1529644" cy="700400"/>
            <a:chOff x="1284112" y="-103110"/>
            <a:chExt cx="3059288" cy="1400799"/>
          </a:xfrm>
        </p:grpSpPr>
        <p:sp>
          <p:nvSpPr>
            <p:cNvPr id="17" name="Snip and Round Single Corner Rectangle 16">
              <a:extLst>
                <a:ext uri="{FF2B5EF4-FFF2-40B4-BE49-F238E27FC236}">
                  <a16:creationId xmlns:a16="http://schemas.microsoft.com/office/drawing/2014/main" id="{9814E86B-8712-8839-B3C1-6B043C25E3B1}"/>
                </a:ext>
              </a:extLst>
            </p:cNvPr>
            <p:cNvSpPr/>
            <p:nvPr/>
          </p:nvSpPr>
          <p:spPr>
            <a:xfrm>
              <a:off x="1284112" y="-103110"/>
              <a:ext cx="2356601" cy="674610"/>
            </a:xfrm>
            <a:prstGeom prst="snip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1500" b="1" dirty="0">
                  <a:solidFill>
                    <a:schemeClr val="tx1"/>
                  </a:solidFill>
                  <a:latin typeface="Clear Sans Regular Bold"/>
                </a:rPr>
                <a:t>LỚP HỌC</a:t>
              </a:r>
            </a:p>
          </p:txBody>
        </p:sp>
        <p:sp>
          <p:nvSpPr>
            <p:cNvPr id="19" name="Snip Single Corner Rectangle 18">
              <a:extLst>
                <a:ext uri="{FF2B5EF4-FFF2-40B4-BE49-F238E27FC236}">
                  <a16:creationId xmlns:a16="http://schemas.microsoft.com/office/drawing/2014/main" id="{6DB801FF-36B7-47DF-3C79-983856F23492}"/>
                </a:ext>
              </a:extLst>
            </p:cNvPr>
            <p:cNvSpPr/>
            <p:nvPr/>
          </p:nvSpPr>
          <p:spPr>
            <a:xfrm rot="10800000">
              <a:off x="1284112" y="647700"/>
              <a:ext cx="3059288" cy="649989"/>
            </a:xfrm>
            <a:prstGeom prst="snip1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700"/>
            </a:p>
          </p:txBody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C1B6F57E-79F0-E85A-CA39-4616E26014BF}"/>
                </a:ext>
              </a:extLst>
            </p:cNvPr>
            <p:cNvSpPr txBox="1"/>
            <p:nvPr/>
          </p:nvSpPr>
          <p:spPr>
            <a:xfrm>
              <a:off x="1318536" y="247392"/>
              <a:ext cx="2979976" cy="9671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1500" b="1" dirty="0">
                  <a:latin typeface="Clear Sans Regular Bold"/>
                </a:rPr>
                <a:t>TRUYỀN THỐNG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0474F51-3736-4926-7038-70734A7F47C1}"/>
              </a:ext>
            </a:extLst>
          </p:cNvPr>
          <p:cNvGrpSpPr/>
          <p:nvPr/>
        </p:nvGrpSpPr>
        <p:grpSpPr>
          <a:xfrm>
            <a:off x="6089841" y="74756"/>
            <a:ext cx="2174981" cy="369332"/>
            <a:chOff x="8380710" y="-498417"/>
            <a:chExt cx="3458085" cy="73866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36B65E1-5CC0-6A90-FA1E-7542EDB2242D}"/>
                </a:ext>
              </a:extLst>
            </p:cNvPr>
            <p:cNvSpPr txBox="1"/>
            <p:nvPr/>
          </p:nvSpPr>
          <p:spPr>
            <a:xfrm>
              <a:off x="8380710" y="-498417"/>
              <a:ext cx="345808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1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TRƯỜNG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467668F-131A-7074-0FA9-48E4BEE8FC8F}"/>
                </a:ext>
              </a:extLst>
            </p:cNvPr>
            <p:cNvCxnSpPr>
              <a:cxnSpLocks/>
            </p:cNvCxnSpPr>
            <p:nvPr/>
          </p:nvCxnSpPr>
          <p:spPr>
            <a:xfrm>
              <a:off x="8623207" y="202339"/>
              <a:ext cx="2973090" cy="0"/>
            </a:xfrm>
            <a:prstGeom prst="line">
              <a:avLst/>
            </a:prstGeom>
            <a:ln w="28575">
              <a:solidFill>
                <a:schemeClr val="bg1"/>
              </a:solidFill>
            </a:ln>
            <a:effectLst>
              <a:glow rad="63500">
                <a:schemeClr val="bg1">
                  <a:alpha val="40000"/>
                </a:schemeClr>
              </a:glow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7BF0486-B7F6-1B88-5218-B44D437504B8}"/>
              </a:ext>
            </a:extLst>
          </p:cNvPr>
          <p:cNvGrpSpPr/>
          <p:nvPr/>
        </p:nvGrpSpPr>
        <p:grpSpPr>
          <a:xfrm>
            <a:off x="3447082" y="4599866"/>
            <a:ext cx="1729043" cy="393842"/>
            <a:chOff x="8380710" y="-547436"/>
            <a:chExt cx="3458085" cy="78768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4568315-848C-0FAA-34A4-1BB1D70FD1FF}"/>
                </a:ext>
              </a:extLst>
            </p:cNvPr>
            <p:cNvSpPr txBox="1"/>
            <p:nvPr/>
          </p:nvSpPr>
          <p:spPr>
            <a:xfrm>
              <a:off x="8380710" y="-498416"/>
              <a:ext cx="3458085" cy="73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1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 ĐÌNH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892C549-2977-5C5B-57CF-2E557667E8E8}"/>
                </a:ext>
              </a:extLst>
            </p:cNvPr>
            <p:cNvCxnSpPr>
              <a:cxnSpLocks/>
            </p:cNvCxnSpPr>
            <p:nvPr/>
          </p:nvCxnSpPr>
          <p:spPr>
            <a:xfrm>
              <a:off x="8623209" y="-547436"/>
              <a:ext cx="2973090" cy="0"/>
            </a:xfrm>
            <a:prstGeom prst="line">
              <a:avLst/>
            </a:prstGeom>
            <a:ln w="28575">
              <a:solidFill>
                <a:schemeClr val="bg1"/>
              </a:solidFill>
            </a:ln>
            <a:effectLst>
              <a:glow rad="63500">
                <a:schemeClr val="bg1">
                  <a:alpha val="40000"/>
                </a:schemeClr>
              </a:glow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Chord 30">
            <a:extLst>
              <a:ext uri="{FF2B5EF4-FFF2-40B4-BE49-F238E27FC236}">
                <a16:creationId xmlns:a16="http://schemas.microsoft.com/office/drawing/2014/main" id="{FFE94FF1-D637-FA81-0F29-C6605519E147}"/>
              </a:ext>
            </a:extLst>
          </p:cNvPr>
          <p:cNvSpPr/>
          <p:nvPr/>
        </p:nvSpPr>
        <p:spPr>
          <a:xfrm rot="17670995">
            <a:off x="395903" y="1736300"/>
            <a:ext cx="3625703" cy="2908882"/>
          </a:xfrm>
          <a:prstGeom prst="chord">
            <a:avLst>
              <a:gd name="adj1" fmla="val 2631683"/>
              <a:gd name="adj2" fmla="val 1620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700" dirty="0"/>
          </a:p>
        </p:txBody>
      </p:sp>
      <p:sp>
        <p:nvSpPr>
          <p:cNvPr id="32" name="Chord 31">
            <a:extLst>
              <a:ext uri="{FF2B5EF4-FFF2-40B4-BE49-F238E27FC236}">
                <a16:creationId xmlns:a16="http://schemas.microsoft.com/office/drawing/2014/main" id="{322674A4-A884-2F9D-8CA2-261E864E73E5}"/>
              </a:ext>
            </a:extLst>
          </p:cNvPr>
          <p:cNvSpPr/>
          <p:nvPr/>
        </p:nvSpPr>
        <p:spPr>
          <a:xfrm rot="17670995">
            <a:off x="5626982" y="1820720"/>
            <a:ext cx="3625703" cy="2690480"/>
          </a:xfrm>
          <a:prstGeom prst="chord">
            <a:avLst>
              <a:gd name="adj1" fmla="val 2631683"/>
              <a:gd name="adj2" fmla="val 1620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700"/>
          </a:p>
        </p:txBody>
      </p:sp>
      <p:sp>
        <p:nvSpPr>
          <p:cNvPr id="33" name="Chord 32">
            <a:extLst>
              <a:ext uri="{FF2B5EF4-FFF2-40B4-BE49-F238E27FC236}">
                <a16:creationId xmlns:a16="http://schemas.microsoft.com/office/drawing/2014/main" id="{19790419-1253-BDC8-1F4C-E9A933E2288C}"/>
              </a:ext>
            </a:extLst>
          </p:cNvPr>
          <p:cNvSpPr/>
          <p:nvPr/>
        </p:nvSpPr>
        <p:spPr>
          <a:xfrm rot="6948597">
            <a:off x="3405338" y="675351"/>
            <a:ext cx="3287773" cy="2597628"/>
          </a:xfrm>
          <a:prstGeom prst="chord">
            <a:avLst>
              <a:gd name="adj1" fmla="val 2543486"/>
              <a:gd name="adj2" fmla="val 1620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7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76FDAA-6D22-F63A-EFD1-2D300E34843A}"/>
              </a:ext>
            </a:extLst>
          </p:cNvPr>
          <p:cNvSpPr txBox="1"/>
          <p:nvPr/>
        </p:nvSpPr>
        <p:spPr>
          <a:xfrm rot="5594284">
            <a:off x="-239537" y="3434562"/>
            <a:ext cx="1683470" cy="184666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en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 GIỜ LÊN LỚP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9F7D00-B7E1-0AE5-B71C-BEA1228D0D0D}"/>
              </a:ext>
            </a:extLst>
          </p:cNvPr>
          <p:cNvSpPr txBox="1"/>
          <p:nvPr/>
        </p:nvSpPr>
        <p:spPr>
          <a:xfrm rot="17417869">
            <a:off x="2776565" y="1575911"/>
            <a:ext cx="1683470" cy="184666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en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TRÊN LỚP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C237144-CBE5-CC9D-4966-DFC24F3C007E}"/>
              </a:ext>
            </a:extLst>
          </p:cNvPr>
          <p:cNvSpPr txBox="1"/>
          <p:nvPr/>
        </p:nvSpPr>
        <p:spPr>
          <a:xfrm rot="5400000">
            <a:off x="5048747" y="3577248"/>
            <a:ext cx="1683470" cy="184666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en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GIỜ LÊN LỚP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5F3D7EC-E1BC-FCF6-E9EF-9AA393831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71" y="2996848"/>
            <a:ext cx="2074804" cy="182280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1DB15AE-A9F4-ED48-8BAA-BC21E7B19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1721" y1="39888" x2="21721" y2="39888"/>
                        <a14:foregroundMark x1="35041" y1="87079" x2="35041" y2="87079"/>
                        <a14:foregroundMark x1="70082" y1="72753" x2="70082" y2="72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189" y="381792"/>
            <a:ext cx="1739752" cy="126916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9EB1F93-E166-BA04-EB00-9484DF0755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31" b="92416" l="9836" r="89959">
                        <a14:foregroundMark x1="29303" y1="41011" x2="29303" y2="41011"/>
                        <a14:foregroundMark x1="52254" y1="92416" x2="52254" y2="92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474" y="3021465"/>
            <a:ext cx="2083439" cy="151988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BC922C0-CC4D-C4F8-7262-771D53972959}"/>
              </a:ext>
            </a:extLst>
          </p:cNvPr>
          <p:cNvSpPr txBox="1"/>
          <p:nvPr/>
        </p:nvSpPr>
        <p:spPr>
          <a:xfrm>
            <a:off x="1213340" y="2841512"/>
            <a:ext cx="1906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tài liệu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5D16977-21D0-42EC-09E4-C1D17D34441C}"/>
              </a:ext>
            </a:extLst>
          </p:cNvPr>
          <p:cNvSpPr txBox="1"/>
          <p:nvPr/>
        </p:nvSpPr>
        <p:spPr>
          <a:xfrm>
            <a:off x="4077644" y="1732248"/>
            <a:ext cx="1906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Tham gia bài giảng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0970045-EC74-E16A-366E-F65DCF41E5A3}"/>
              </a:ext>
            </a:extLst>
          </p:cNvPr>
          <p:cNvSpPr txBox="1"/>
          <p:nvPr/>
        </p:nvSpPr>
        <p:spPr>
          <a:xfrm>
            <a:off x="6494404" y="2703755"/>
            <a:ext cx="1906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bài tập về nhà</a:t>
            </a:r>
          </a:p>
        </p:txBody>
      </p:sp>
      <p:grpSp>
        <p:nvGrpSpPr>
          <p:cNvPr id="46" name="Group 9">
            <a:extLst>
              <a:ext uri="{FF2B5EF4-FFF2-40B4-BE49-F238E27FC236}">
                <a16:creationId xmlns:a16="http://schemas.microsoft.com/office/drawing/2014/main" id="{1774166A-AF2C-57CD-83E7-CC96D1AF23F5}"/>
              </a:ext>
            </a:extLst>
          </p:cNvPr>
          <p:cNvGrpSpPr/>
          <p:nvPr/>
        </p:nvGrpSpPr>
        <p:grpSpPr>
          <a:xfrm>
            <a:off x="8835124" y="249303"/>
            <a:ext cx="212177" cy="205074"/>
            <a:chOff x="0" y="0"/>
            <a:chExt cx="565804" cy="546864"/>
          </a:xfrm>
        </p:grpSpPr>
        <p:sp>
          <p:nvSpPr>
            <p:cNvPr id="47" name="AutoShape 10">
              <a:extLst>
                <a:ext uri="{FF2B5EF4-FFF2-40B4-BE49-F238E27FC236}">
                  <a16:creationId xmlns:a16="http://schemas.microsoft.com/office/drawing/2014/main" id="{5312C22C-A346-E7AF-EE5A-75F7A0CFE457}"/>
                </a:ext>
              </a:extLst>
            </p:cNvPr>
            <p:cNvSpPr/>
            <p:nvPr/>
          </p:nvSpPr>
          <p:spPr>
            <a:xfrm>
              <a:off x="0" y="0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" name="AutoShape 11">
              <a:extLst>
                <a:ext uri="{FF2B5EF4-FFF2-40B4-BE49-F238E27FC236}">
                  <a16:creationId xmlns:a16="http://schemas.microsoft.com/office/drawing/2014/main" id="{5E3F68CA-E5A8-BAD1-7119-42B43A1563FA}"/>
                </a:ext>
              </a:extLst>
            </p:cNvPr>
            <p:cNvSpPr/>
            <p:nvPr/>
          </p:nvSpPr>
          <p:spPr>
            <a:xfrm>
              <a:off x="0" y="242488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9" name="AutoShape 12">
              <a:extLst>
                <a:ext uri="{FF2B5EF4-FFF2-40B4-BE49-F238E27FC236}">
                  <a16:creationId xmlns:a16="http://schemas.microsoft.com/office/drawing/2014/main" id="{BB50D228-9E9E-0F68-9FE5-120228AA67FB}"/>
                </a:ext>
              </a:extLst>
            </p:cNvPr>
            <p:cNvSpPr/>
            <p:nvPr/>
          </p:nvSpPr>
          <p:spPr>
            <a:xfrm>
              <a:off x="0" y="484975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E73E66A-C432-E9E0-47E4-F8EDD38148A4}"/>
              </a:ext>
            </a:extLst>
          </p:cNvPr>
          <p:cNvCxnSpPr/>
          <p:nvPr/>
        </p:nvCxnSpPr>
        <p:spPr>
          <a:xfrm>
            <a:off x="-160036" y="2549978"/>
            <a:ext cx="9464071" cy="0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3630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31" grpId="0" animBg="1"/>
      <p:bldP spid="32" grpId="0" animBg="1"/>
      <p:bldP spid="33" grpId="0" animBg="1"/>
      <p:bldP spid="34" grpId="0"/>
      <p:bldP spid="35" grpId="0"/>
      <p:bldP spid="36" grpId="0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7BBF6814-1FB1-C039-FFAD-B9B027EADDE8}"/>
              </a:ext>
            </a:extLst>
          </p:cNvPr>
          <p:cNvSpPr/>
          <p:nvPr/>
        </p:nvSpPr>
        <p:spPr>
          <a:xfrm>
            <a:off x="-147363" y="5292"/>
            <a:ext cx="9464071" cy="29146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66717AA7-F002-D90A-C804-52BA880CC9C8}"/>
              </a:ext>
            </a:extLst>
          </p:cNvPr>
          <p:cNvSpPr/>
          <p:nvPr/>
        </p:nvSpPr>
        <p:spPr>
          <a:xfrm>
            <a:off x="-160036" y="2571750"/>
            <a:ext cx="9464071" cy="258637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sp>
      <p:sp>
        <p:nvSpPr>
          <p:cNvPr id="11" name="Chord 10">
            <a:extLst>
              <a:ext uri="{FF2B5EF4-FFF2-40B4-BE49-F238E27FC236}">
                <a16:creationId xmlns:a16="http://schemas.microsoft.com/office/drawing/2014/main" id="{95F23639-15C6-A6AF-5717-938A97B9D819}"/>
              </a:ext>
            </a:extLst>
          </p:cNvPr>
          <p:cNvSpPr/>
          <p:nvPr/>
        </p:nvSpPr>
        <p:spPr>
          <a:xfrm rot="17670995">
            <a:off x="5218235" y="1800187"/>
            <a:ext cx="3625703" cy="2690480"/>
          </a:xfrm>
          <a:prstGeom prst="chord">
            <a:avLst>
              <a:gd name="adj1" fmla="val 2631683"/>
              <a:gd name="adj2" fmla="val 16200000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700"/>
          </a:p>
        </p:txBody>
      </p:sp>
      <p:sp>
        <p:nvSpPr>
          <p:cNvPr id="12" name="Chord 11">
            <a:extLst>
              <a:ext uri="{FF2B5EF4-FFF2-40B4-BE49-F238E27FC236}">
                <a16:creationId xmlns:a16="http://schemas.microsoft.com/office/drawing/2014/main" id="{72F3E0D4-D811-F01A-FAE9-048E5B80DF28}"/>
              </a:ext>
            </a:extLst>
          </p:cNvPr>
          <p:cNvSpPr/>
          <p:nvPr/>
        </p:nvSpPr>
        <p:spPr>
          <a:xfrm rot="6948597">
            <a:off x="2883684" y="739536"/>
            <a:ext cx="3483753" cy="2597628"/>
          </a:xfrm>
          <a:prstGeom prst="chord">
            <a:avLst>
              <a:gd name="adj1" fmla="val 2543486"/>
              <a:gd name="adj2" fmla="val 16200000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700"/>
          </a:p>
        </p:txBody>
      </p:sp>
      <p:sp>
        <p:nvSpPr>
          <p:cNvPr id="13" name="Chord 12">
            <a:extLst>
              <a:ext uri="{FF2B5EF4-FFF2-40B4-BE49-F238E27FC236}">
                <a16:creationId xmlns:a16="http://schemas.microsoft.com/office/drawing/2014/main" id="{CB32DF43-8015-D79B-B506-52E954F0B6AF}"/>
              </a:ext>
            </a:extLst>
          </p:cNvPr>
          <p:cNvSpPr/>
          <p:nvPr/>
        </p:nvSpPr>
        <p:spPr>
          <a:xfrm rot="17670995">
            <a:off x="-32271" y="1800187"/>
            <a:ext cx="3625703" cy="2690480"/>
          </a:xfrm>
          <a:prstGeom prst="chord">
            <a:avLst>
              <a:gd name="adj1" fmla="val 2631683"/>
              <a:gd name="adj2" fmla="val 16200000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700"/>
          </a:p>
        </p:txBody>
      </p:sp>
      <p:sp>
        <p:nvSpPr>
          <p:cNvPr id="14" name="Chord 13">
            <a:extLst>
              <a:ext uri="{FF2B5EF4-FFF2-40B4-BE49-F238E27FC236}">
                <a16:creationId xmlns:a16="http://schemas.microsoft.com/office/drawing/2014/main" id="{0379C4B6-E231-4E35-694C-0CD12431F7EF}"/>
              </a:ext>
            </a:extLst>
          </p:cNvPr>
          <p:cNvSpPr/>
          <p:nvPr/>
        </p:nvSpPr>
        <p:spPr>
          <a:xfrm rot="6948597">
            <a:off x="-2349612" y="701436"/>
            <a:ext cx="3483753" cy="2597628"/>
          </a:xfrm>
          <a:prstGeom prst="chord">
            <a:avLst>
              <a:gd name="adj1" fmla="val 2543486"/>
              <a:gd name="adj2" fmla="val 1620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700"/>
          </a:p>
        </p:txBody>
      </p:sp>
      <p:sp>
        <p:nvSpPr>
          <p:cNvPr id="15" name="Chord 14">
            <a:extLst>
              <a:ext uri="{FF2B5EF4-FFF2-40B4-BE49-F238E27FC236}">
                <a16:creationId xmlns:a16="http://schemas.microsoft.com/office/drawing/2014/main" id="{33E2BF1A-DE27-4FB4-EC26-B4B448064303}"/>
              </a:ext>
            </a:extLst>
          </p:cNvPr>
          <p:cNvSpPr/>
          <p:nvPr/>
        </p:nvSpPr>
        <p:spPr>
          <a:xfrm rot="6948597">
            <a:off x="8116979" y="739536"/>
            <a:ext cx="3483753" cy="2597628"/>
          </a:xfrm>
          <a:prstGeom prst="chord">
            <a:avLst>
              <a:gd name="adj1" fmla="val 2543486"/>
              <a:gd name="adj2" fmla="val 1620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70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93DD383-71CC-AD3D-49F3-88B44FF9E82E}"/>
              </a:ext>
            </a:extLst>
          </p:cNvPr>
          <p:cNvGrpSpPr/>
          <p:nvPr/>
        </p:nvGrpSpPr>
        <p:grpSpPr>
          <a:xfrm>
            <a:off x="602199" y="80651"/>
            <a:ext cx="1529644" cy="700400"/>
            <a:chOff x="1284112" y="-103110"/>
            <a:chExt cx="3059288" cy="1400799"/>
          </a:xfrm>
        </p:grpSpPr>
        <p:sp>
          <p:nvSpPr>
            <p:cNvPr id="17" name="Snip and Round Single Corner Rectangle 16">
              <a:extLst>
                <a:ext uri="{FF2B5EF4-FFF2-40B4-BE49-F238E27FC236}">
                  <a16:creationId xmlns:a16="http://schemas.microsoft.com/office/drawing/2014/main" id="{9814E86B-8712-8839-B3C1-6B043C25E3B1}"/>
                </a:ext>
              </a:extLst>
            </p:cNvPr>
            <p:cNvSpPr/>
            <p:nvPr/>
          </p:nvSpPr>
          <p:spPr>
            <a:xfrm>
              <a:off x="1284112" y="-103110"/>
              <a:ext cx="2356601" cy="674610"/>
            </a:xfrm>
            <a:prstGeom prst="snip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1500" b="1" dirty="0">
                  <a:solidFill>
                    <a:schemeClr val="tx1"/>
                  </a:solidFill>
                  <a:latin typeface="Clear Sans Regular Bold"/>
                </a:rPr>
                <a:t>LỚP HỌC</a:t>
              </a:r>
            </a:p>
          </p:txBody>
        </p:sp>
        <p:sp>
          <p:nvSpPr>
            <p:cNvPr id="19" name="Snip Single Corner Rectangle 18">
              <a:extLst>
                <a:ext uri="{FF2B5EF4-FFF2-40B4-BE49-F238E27FC236}">
                  <a16:creationId xmlns:a16="http://schemas.microsoft.com/office/drawing/2014/main" id="{6DB801FF-36B7-47DF-3C79-983856F23492}"/>
                </a:ext>
              </a:extLst>
            </p:cNvPr>
            <p:cNvSpPr/>
            <p:nvPr/>
          </p:nvSpPr>
          <p:spPr>
            <a:xfrm rot="10800000">
              <a:off x="1284112" y="647700"/>
              <a:ext cx="3059288" cy="649989"/>
            </a:xfrm>
            <a:prstGeom prst="snip1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700"/>
            </a:p>
          </p:txBody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C1B6F57E-79F0-E85A-CA39-4616E26014BF}"/>
                </a:ext>
              </a:extLst>
            </p:cNvPr>
            <p:cNvSpPr txBox="1"/>
            <p:nvPr/>
          </p:nvSpPr>
          <p:spPr>
            <a:xfrm>
              <a:off x="1318536" y="247392"/>
              <a:ext cx="2979976" cy="9671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1500" b="1" dirty="0">
                  <a:latin typeface="Clear Sans Regular Bold"/>
                </a:rPr>
                <a:t>ĐẢO NGƯỢC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0474F51-3736-4926-7038-70734A7F47C1}"/>
              </a:ext>
            </a:extLst>
          </p:cNvPr>
          <p:cNvGrpSpPr/>
          <p:nvPr/>
        </p:nvGrpSpPr>
        <p:grpSpPr>
          <a:xfrm>
            <a:off x="4190355" y="685"/>
            <a:ext cx="2362846" cy="646331"/>
            <a:chOff x="8380710" y="-498417"/>
            <a:chExt cx="3458085" cy="129266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36B65E1-5CC0-6A90-FA1E-7542EDB2242D}"/>
                </a:ext>
              </a:extLst>
            </p:cNvPr>
            <p:cNvSpPr txBox="1"/>
            <p:nvPr/>
          </p:nvSpPr>
          <p:spPr>
            <a:xfrm>
              <a:off x="8380710" y="-498417"/>
              <a:ext cx="3458085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18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TRƯỜNG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467668F-131A-7074-0FA9-48E4BEE8FC8F}"/>
                </a:ext>
              </a:extLst>
            </p:cNvPr>
            <p:cNvCxnSpPr>
              <a:cxnSpLocks/>
            </p:cNvCxnSpPr>
            <p:nvPr/>
          </p:nvCxnSpPr>
          <p:spPr>
            <a:xfrm>
              <a:off x="8623207" y="88043"/>
              <a:ext cx="2973090" cy="0"/>
            </a:xfrm>
            <a:prstGeom prst="line">
              <a:avLst/>
            </a:prstGeom>
            <a:ln w="28575">
              <a:solidFill>
                <a:schemeClr val="bg1"/>
              </a:solidFill>
            </a:ln>
            <a:effectLst>
              <a:glow rad="63500">
                <a:schemeClr val="bg1">
                  <a:alpha val="40000"/>
                </a:schemeClr>
              </a:glow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7BF0486-B7F6-1B88-5218-B44D437504B8}"/>
              </a:ext>
            </a:extLst>
          </p:cNvPr>
          <p:cNvGrpSpPr/>
          <p:nvPr/>
        </p:nvGrpSpPr>
        <p:grpSpPr>
          <a:xfrm>
            <a:off x="3447082" y="4599866"/>
            <a:ext cx="1729043" cy="393842"/>
            <a:chOff x="8380710" y="-547436"/>
            <a:chExt cx="3458085" cy="78768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4568315-848C-0FAA-34A4-1BB1D70FD1FF}"/>
                </a:ext>
              </a:extLst>
            </p:cNvPr>
            <p:cNvSpPr txBox="1"/>
            <p:nvPr/>
          </p:nvSpPr>
          <p:spPr>
            <a:xfrm>
              <a:off x="8380710" y="-498416"/>
              <a:ext cx="3458085" cy="73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1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 ĐÌNH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892C549-2977-5C5B-57CF-2E557667E8E8}"/>
                </a:ext>
              </a:extLst>
            </p:cNvPr>
            <p:cNvCxnSpPr>
              <a:cxnSpLocks/>
            </p:cNvCxnSpPr>
            <p:nvPr/>
          </p:nvCxnSpPr>
          <p:spPr>
            <a:xfrm>
              <a:off x="8623209" y="-547436"/>
              <a:ext cx="2973090" cy="0"/>
            </a:xfrm>
            <a:prstGeom prst="line">
              <a:avLst/>
            </a:prstGeom>
            <a:ln w="28575">
              <a:solidFill>
                <a:schemeClr val="bg1"/>
              </a:solidFill>
            </a:ln>
            <a:effectLst>
              <a:glow rad="63500">
                <a:schemeClr val="bg1">
                  <a:alpha val="40000"/>
                </a:schemeClr>
              </a:glow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Chord 30">
            <a:extLst>
              <a:ext uri="{FF2B5EF4-FFF2-40B4-BE49-F238E27FC236}">
                <a16:creationId xmlns:a16="http://schemas.microsoft.com/office/drawing/2014/main" id="{FFE94FF1-D637-FA81-0F29-C6605519E147}"/>
              </a:ext>
            </a:extLst>
          </p:cNvPr>
          <p:cNvSpPr/>
          <p:nvPr/>
        </p:nvSpPr>
        <p:spPr>
          <a:xfrm rot="17670995">
            <a:off x="395903" y="1736300"/>
            <a:ext cx="3625703" cy="2908882"/>
          </a:xfrm>
          <a:prstGeom prst="chord">
            <a:avLst>
              <a:gd name="adj1" fmla="val 2631683"/>
              <a:gd name="adj2" fmla="val 1620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700"/>
          </a:p>
        </p:txBody>
      </p:sp>
      <p:sp>
        <p:nvSpPr>
          <p:cNvPr id="32" name="Chord 31">
            <a:extLst>
              <a:ext uri="{FF2B5EF4-FFF2-40B4-BE49-F238E27FC236}">
                <a16:creationId xmlns:a16="http://schemas.microsoft.com/office/drawing/2014/main" id="{322674A4-A884-2F9D-8CA2-261E864E73E5}"/>
              </a:ext>
            </a:extLst>
          </p:cNvPr>
          <p:cNvSpPr/>
          <p:nvPr/>
        </p:nvSpPr>
        <p:spPr>
          <a:xfrm rot="17670995">
            <a:off x="5626982" y="1820720"/>
            <a:ext cx="3625703" cy="2690480"/>
          </a:xfrm>
          <a:prstGeom prst="chord">
            <a:avLst>
              <a:gd name="adj1" fmla="val 2631683"/>
              <a:gd name="adj2" fmla="val 1620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700"/>
          </a:p>
        </p:txBody>
      </p:sp>
      <p:sp>
        <p:nvSpPr>
          <p:cNvPr id="33" name="Chord 32">
            <a:extLst>
              <a:ext uri="{FF2B5EF4-FFF2-40B4-BE49-F238E27FC236}">
                <a16:creationId xmlns:a16="http://schemas.microsoft.com/office/drawing/2014/main" id="{19790419-1253-BDC8-1F4C-E9A933E2288C}"/>
              </a:ext>
            </a:extLst>
          </p:cNvPr>
          <p:cNvSpPr/>
          <p:nvPr/>
        </p:nvSpPr>
        <p:spPr>
          <a:xfrm rot="6948597">
            <a:off x="3405338" y="675351"/>
            <a:ext cx="3287773" cy="2597628"/>
          </a:xfrm>
          <a:prstGeom prst="chord">
            <a:avLst>
              <a:gd name="adj1" fmla="val 2543486"/>
              <a:gd name="adj2" fmla="val 1620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7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76FDAA-6D22-F63A-EFD1-2D300E34843A}"/>
              </a:ext>
            </a:extLst>
          </p:cNvPr>
          <p:cNvSpPr txBox="1"/>
          <p:nvPr/>
        </p:nvSpPr>
        <p:spPr>
          <a:xfrm rot="5594284">
            <a:off x="-234977" y="3430823"/>
            <a:ext cx="1682867" cy="193230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VN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NHÀ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9F7D00-B7E1-0AE5-B71C-BEA1228D0D0D}"/>
              </a:ext>
            </a:extLst>
          </p:cNvPr>
          <p:cNvSpPr txBox="1"/>
          <p:nvPr/>
        </p:nvSpPr>
        <p:spPr>
          <a:xfrm rot="17174714">
            <a:off x="2720887" y="1575911"/>
            <a:ext cx="1683470" cy="184666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VN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LỚP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C237144-CBE5-CC9D-4966-DFC24F3C007E}"/>
              </a:ext>
            </a:extLst>
          </p:cNvPr>
          <p:cNvSpPr txBox="1"/>
          <p:nvPr/>
        </p:nvSpPr>
        <p:spPr>
          <a:xfrm rot="5400000">
            <a:off x="5048747" y="3577248"/>
            <a:ext cx="1683470" cy="184666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en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GIỜ LÊN LỚP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BC922C0-CC4D-C4F8-7262-771D53972959}"/>
              </a:ext>
            </a:extLst>
          </p:cNvPr>
          <p:cNvSpPr txBox="1"/>
          <p:nvPr/>
        </p:nvSpPr>
        <p:spPr>
          <a:xfrm>
            <a:off x="871771" y="2767550"/>
            <a:ext cx="2734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giảng ở nhà</a:t>
            </a:r>
            <a:endParaRPr lang="en-V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5D16977-21D0-42EC-09E4-C1D17D34441C}"/>
              </a:ext>
            </a:extLst>
          </p:cNvPr>
          <p:cNvSpPr txBox="1"/>
          <p:nvPr/>
        </p:nvSpPr>
        <p:spPr>
          <a:xfrm>
            <a:off x="4077644" y="1732248"/>
            <a:ext cx="1906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ham gia thảo luận, trao đổi, rèn luyện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0970045-EC74-E16A-366E-F65DCF41E5A3}"/>
              </a:ext>
            </a:extLst>
          </p:cNvPr>
          <p:cNvSpPr txBox="1"/>
          <p:nvPr/>
        </p:nvSpPr>
        <p:spPr>
          <a:xfrm>
            <a:off x="6494404" y="2703755"/>
            <a:ext cx="1906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Rèn luyện thuần thục, nâng cao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D2BF99-5CAC-1B88-971E-0CEA4EA86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328" y1="32865" x2="55328" y2="32865"/>
                        <a14:foregroundMark x1="20082" y1="30056" x2="28484" y2="37640"/>
                        <a14:foregroundMark x1="26434" y1="28933" x2="31352" y2="40449"/>
                        <a14:foregroundMark x1="28484" y1="28933" x2="30738" y2="45506"/>
                        <a14:foregroundMark x1="18648" y1="24157" x2="18648" y2="24157"/>
                        <a14:foregroundMark x1="18648" y1="24157" x2="25000" y2="32022"/>
                        <a14:foregroundMark x1="20902" y1="24157" x2="31352" y2="25281"/>
                        <a14:foregroundMark x1="23566" y1="24157" x2="34221" y2="26966"/>
                        <a14:foregroundMark x1="33402" y1="28933" x2="33402" y2="42416"/>
                        <a14:foregroundMark x1="18648" y1="45506" x2="18648" y2="45506"/>
                        <a14:foregroundMark x1="19467" y1="40449" x2="19467" y2="48315"/>
                        <a14:foregroundMark x1="18648" y1="41573" x2="19467" y2="48315"/>
                        <a14:foregroundMark x1="19467" y1="44382" x2="19467" y2="50281"/>
                        <a14:foregroundMark x1="20902" y1="45506" x2="20902" y2="45506"/>
                        <a14:foregroundMark x1="20902" y1="45506" x2="20902" y2="45506"/>
                        <a14:foregroundMark x1="33402" y1="52247" x2="33402" y2="52247"/>
                        <a14:foregroundMark x1="30738" y1="50281" x2="36885" y2="53933"/>
                        <a14:foregroundMark x1="34836" y1="49157" x2="39754" y2="53933"/>
                        <a14:foregroundMark x1="52459" y1="58989" x2="52459" y2="58989"/>
                        <a14:foregroundMark x1="70697" y1="42416" x2="71311" y2="65730"/>
                        <a14:foregroundMark x1="70697" y1="41573" x2="71311" y2="68539"/>
                        <a14:foregroundMark x1="71311" y1="42416" x2="72746" y2="74157"/>
                        <a14:foregroundMark x1="70082" y1="80899" x2="70082" y2="80899"/>
                        <a14:foregroundMark x1="70697" y1="74157" x2="70697" y2="87640"/>
                        <a14:foregroundMark x1="70697" y1="76124" x2="70697" y2="87640"/>
                        <a14:foregroundMark x1="71311" y1="75281" x2="71311" y2="89607"/>
                        <a14:foregroundMark x1="53074" y1="63764" x2="56557" y2="84831"/>
                        <a14:foregroundMark x1="57992" y1="72472" x2="57377" y2="85955"/>
                        <a14:foregroundMark x1="57377" y1="71348" x2="68648" y2="72472"/>
                        <a14:foregroundMark x1="69262" y1="73315" x2="70082" y2="87640"/>
                        <a14:foregroundMark x1="70697" y1="83989" x2="70697" y2="83989"/>
                        <a14:foregroundMark x1="70697" y1="78090" x2="70697" y2="89607"/>
                        <a14:foregroundMark x1="71311" y1="76124" x2="71311" y2="89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80" y="3095193"/>
            <a:ext cx="2065322" cy="15066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59EE71-0D1A-8EC6-9EC0-CA980F4CA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51" b="92978" l="9426" r="89549">
                        <a14:foregroundMark x1="38934" y1="11236" x2="55738" y2="20787"/>
                        <a14:foregroundMark x1="55738" y1="20787" x2="62705" y2="29494"/>
                        <a14:foregroundMark x1="78893" y1="50843" x2="79508" y2="82584"/>
                        <a14:foregroundMark x1="79508" y1="48876" x2="78893" y2="63202"/>
                        <a14:foregroundMark x1="64754" y1="42135" x2="64754" y2="42135"/>
                        <a14:foregroundMark x1="31148" y1="65169" x2="63525" y2="60393"/>
                        <a14:foregroundMark x1="41598" y1="55618" x2="41598" y2="63202"/>
                        <a14:foregroundMark x1="39549" y1="67135" x2="64139" y2="65169"/>
                        <a14:foregroundMark x1="64754" y1="64326" x2="67623" y2="91292"/>
                        <a14:foregroundMark x1="76025" y1="67135" x2="76025" y2="67135"/>
                        <a14:foregroundMark x1="14344" y1="52528" x2="17008" y2="86236"/>
                        <a14:foregroundMark x1="28279" y1="72753" x2="28279" y2="89326"/>
                        <a14:foregroundMark x1="28279" y1="65169" x2="29098" y2="91292"/>
                        <a14:foregroundMark x1="29713" y1="69101" x2="29713" y2="89326"/>
                        <a14:foregroundMark x1="29713" y1="69944" x2="29098" y2="92978"/>
                        <a14:foregroundMark x1="30328" y1="67135" x2="30328" y2="89888"/>
                        <a14:foregroundMark x1="30328" y1="89888" x2="31148" y2="92978"/>
                        <a14:foregroundMark x1="79508" y1="50843" x2="80328" y2="89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644" y="592503"/>
            <a:ext cx="1624740" cy="11852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004ECB-0D04-4BE0-217F-A56CB4AAEF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83" b="96264" l="9426" r="89549">
                        <a14:foregroundMark x1="52459" y1="31322" x2="60041" y2="40230"/>
                        <a14:foregroundMark x1="53689" y1="33333" x2="53689" y2="45115"/>
                        <a14:foregroundMark x1="35451" y1="52011" x2="37705" y2="59770"/>
                        <a14:foregroundMark x1="36885" y1="60920" x2="60861" y2="63793"/>
                        <a14:foregroundMark x1="83197" y1="50862" x2="84016" y2="91379"/>
                        <a14:foregroundMark x1="83197" y1="50000" x2="84016" y2="69540"/>
                        <a14:foregroundMark x1="67828" y1="69540" x2="71311" y2="96264"/>
                        <a14:foregroundMark x1="73361" y1="75575" x2="70697" y2="85345"/>
                        <a14:foregroundMark x1="34016" y1="62644" x2="60861" y2="68678"/>
                        <a14:foregroundMark x1="47541" y1="67816" x2="31352" y2="70690"/>
                        <a14:foregroundMark x1="31352" y1="72701" x2="31967" y2="95402"/>
                        <a14:foregroundMark x1="31967" y1="95402" x2="31967" y2="95402"/>
                        <a14:foregroundMark x1="31352" y1="74713" x2="31352" y2="95402"/>
                        <a14:foregroundMark x1="32787" y1="72701" x2="32787" y2="96264"/>
                        <a14:foregroundMark x1="19262" y1="31322" x2="19262" y2="31322"/>
                        <a14:foregroundMark x1="70697" y1="43966" x2="70697" y2="43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268" y="3133900"/>
            <a:ext cx="1841899" cy="131348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1AF09ED-611C-6128-2E24-46AE998FCC26}"/>
              </a:ext>
            </a:extLst>
          </p:cNvPr>
          <p:cNvGrpSpPr/>
          <p:nvPr/>
        </p:nvGrpSpPr>
        <p:grpSpPr>
          <a:xfrm>
            <a:off x="8648700" y="212882"/>
            <a:ext cx="212177" cy="205074"/>
            <a:chOff x="0" y="0"/>
            <a:chExt cx="565804" cy="546864"/>
          </a:xfrm>
        </p:grpSpPr>
        <p:sp>
          <p:nvSpPr>
            <p:cNvPr id="18" name="AutoShape 10">
              <a:extLst>
                <a:ext uri="{FF2B5EF4-FFF2-40B4-BE49-F238E27FC236}">
                  <a16:creationId xmlns:a16="http://schemas.microsoft.com/office/drawing/2014/main" id="{F7EC5B0E-D380-8B86-484F-05D64AE6F4C5}"/>
                </a:ext>
              </a:extLst>
            </p:cNvPr>
            <p:cNvSpPr/>
            <p:nvPr/>
          </p:nvSpPr>
          <p:spPr>
            <a:xfrm>
              <a:off x="0" y="0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1" name="AutoShape 11">
              <a:extLst>
                <a:ext uri="{FF2B5EF4-FFF2-40B4-BE49-F238E27FC236}">
                  <a16:creationId xmlns:a16="http://schemas.microsoft.com/office/drawing/2014/main" id="{C959654A-5C88-4AC5-CD55-08E7F7EA5DD6}"/>
                </a:ext>
              </a:extLst>
            </p:cNvPr>
            <p:cNvSpPr/>
            <p:nvPr/>
          </p:nvSpPr>
          <p:spPr>
            <a:xfrm>
              <a:off x="0" y="242488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4" name="AutoShape 12">
              <a:extLst>
                <a:ext uri="{FF2B5EF4-FFF2-40B4-BE49-F238E27FC236}">
                  <a16:creationId xmlns:a16="http://schemas.microsoft.com/office/drawing/2014/main" id="{0FF92F30-44D4-BA9D-016B-9A3357DDE29E}"/>
                </a:ext>
              </a:extLst>
            </p:cNvPr>
            <p:cNvSpPr/>
            <p:nvPr/>
          </p:nvSpPr>
          <p:spPr>
            <a:xfrm>
              <a:off x="0" y="484975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E73E66A-C432-E9E0-47E4-F8EDD38148A4}"/>
              </a:ext>
            </a:extLst>
          </p:cNvPr>
          <p:cNvCxnSpPr/>
          <p:nvPr/>
        </p:nvCxnSpPr>
        <p:spPr>
          <a:xfrm>
            <a:off x="-160036" y="2571750"/>
            <a:ext cx="9464071" cy="0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0084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31" grpId="0" animBg="1"/>
      <p:bldP spid="32" grpId="0" animBg="1"/>
      <p:bldP spid="33" grpId="0" animBg="1"/>
      <p:bldP spid="34" grpId="0"/>
      <p:bldP spid="35" grpId="0"/>
      <p:bldP spid="36" grpId="0"/>
      <p:bldP spid="43" grpId="0"/>
      <p:bldP spid="44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AutoShape 2">
            <a:extLst>
              <a:ext uri="{FF2B5EF4-FFF2-40B4-BE49-F238E27FC236}">
                <a16:creationId xmlns:a16="http://schemas.microsoft.com/office/drawing/2014/main" id="{43A7B6E3-41B7-4E4B-469A-4DCB08607508}"/>
              </a:ext>
            </a:extLst>
          </p:cNvPr>
          <p:cNvSpPr/>
          <p:nvPr/>
        </p:nvSpPr>
        <p:spPr>
          <a:xfrm>
            <a:off x="4569423" y="-54546"/>
            <a:ext cx="5120719" cy="519804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sp>
      <p:sp>
        <p:nvSpPr>
          <p:cNvPr id="46" name="AutoShape 2">
            <a:extLst>
              <a:ext uri="{FF2B5EF4-FFF2-40B4-BE49-F238E27FC236}">
                <a16:creationId xmlns:a16="http://schemas.microsoft.com/office/drawing/2014/main" id="{68DDF7AB-D3DC-ACF6-788B-0E872F853BB5}"/>
              </a:ext>
            </a:extLst>
          </p:cNvPr>
          <p:cNvSpPr/>
          <p:nvPr/>
        </p:nvSpPr>
        <p:spPr>
          <a:xfrm>
            <a:off x="-548719" y="-54546"/>
            <a:ext cx="5120719" cy="519804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sp>
      <p:sp>
        <p:nvSpPr>
          <p:cNvPr id="48" name="AutoShape 2">
            <a:extLst>
              <a:ext uri="{FF2B5EF4-FFF2-40B4-BE49-F238E27FC236}">
                <a16:creationId xmlns:a16="http://schemas.microsoft.com/office/drawing/2014/main" id="{D10B4DE8-1C2A-5208-7E0B-A5EDFE61E360}"/>
              </a:ext>
            </a:extLst>
          </p:cNvPr>
          <p:cNvSpPr/>
          <p:nvPr/>
        </p:nvSpPr>
        <p:spPr>
          <a:xfrm>
            <a:off x="3760398" y="-54546"/>
            <a:ext cx="1491388" cy="519804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VN" sz="700" dirty="0"/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9AD3E754-D1B1-B6E1-1BA0-2BA04F1C7279}"/>
              </a:ext>
            </a:extLst>
          </p:cNvPr>
          <p:cNvSpPr/>
          <p:nvPr/>
        </p:nvSpPr>
        <p:spPr>
          <a:xfrm>
            <a:off x="1352550" y="171450"/>
            <a:ext cx="6438900" cy="4419600"/>
          </a:xfrm>
          <a:prstGeom prst="triangle">
            <a:avLst>
              <a:gd name="adj" fmla="val 49844"/>
            </a:avLst>
          </a:prstGeom>
          <a:gradFill flip="none" rotWithShape="1">
            <a:gsLst>
              <a:gs pos="0">
                <a:srgbClr val="FF2F92">
                  <a:shade val="30000"/>
                  <a:satMod val="115000"/>
                </a:srgbClr>
              </a:gs>
              <a:gs pos="50000">
                <a:srgbClr val="FF2F92">
                  <a:shade val="67500"/>
                  <a:satMod val="115000"/>
                </a:srgbClr>
              </a:gs>
              <a:gs pos="100000">
                <a:srgbClr val="FF2F9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700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DD54FBEF-BB58-493E-B6E0-33882A1E68BE}"/>
              </a:ext>
            </a:extLst>
          </p:cNvPr>
          <p:cNvSpPr/>
          <p:nvPr/>
        </p:nvSpPr>
        <p:spPr>
          <a:xfrm>
            <a:off x="1828800" y="171450"/>
            <a:ext cx="5486400" cy="3733800"/>
          </a:xfrm>
          <a:prstGeom prst="triangle">
            <a:avLst>
              <a:gd name="adj" fmla="val 49844"/>
            </a:avLst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700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A6EA7992-108E-0C0A-9CD7-D49D99D60B63}"/>
              </a:ext>
            </a:extLst>
          </p:cNvPr>
          <p:cNvSpPr/>
          <p:nvPr/>
        </p:nvSpPr>
        <p:spPr>
          <a:xfrm>
            <a:off x="2247900" y="171450"/>
            <a:ext cx="4648200" cy="3124200"/>
          </a:xfrm>
          <a:prstGeom prst="triangle">
            <a:avLst>
              <a:gd name="adj" fmla="val 49844"/>
            </a:avLst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700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E7E82530-62ED-CAD9-2E43-F6255485A350}"/>
              </a:ext>
            </a:extLst>
          </p:cNvPr>
          <p:cNvSpPr/>
          <p:nvPr/>
        </p:nvSpPr>
        <p:spPr>
          <a:xfrm>
            <a:off x="2705100" y="171450"/>
            <a:ext cx="3733800" cy="2514600"/>
          </a:xfrm>
          <a:prstGeom prst="triangle">
            <a:avLst>
              <a:gd name="adj" fmla="val 49844"/>
            </a:avLst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700" dirty="0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C4E47704-2BA9-4828-75D9-3DE07FC5D015}"/>
              </a:ext>
            </a:extLst>
          </p:cNvPr>
          <p:cNvSpPr/>
          <p:nvPr/>
        </p:nvSpPr>
        <p:spPr>
          <a:xfrm>
            <a:off x="3238500" y="179614"/>
            <a:ext cx="2667000" cy="1756682"/>
          </a:xfrm>
          <a:prstGeom prst="triangle">
            <a:avLst>
              <a:gd name="adj" fmla="val 49844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700" dirty="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113CA9AB-1F30-1580-4F77-F2485537B69A}"/>
              </a:ext>
            </a:extLst>
          </p:cNvPr>
          <p:cNvSpPr/>
          <p:nvPr/>
        </p:nvSpPr>
        <p:spPr>
          <a:xfrm>
            <a:off x="3614738" y="179614"/>
            <a:ext cx="1914525" cy="1257300"/>
          </a:xfrm>
          <a:prstGeom prst="triangle">
            <a:avLst>
              <a:gd name="adj" fmla="val 49844"/>
            </a:avLst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7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591051-6D0D-7EBB-EE10-6F5FCD149CDE}"/>
              </a:ext>
            </a:extLst>
          </p:cNvPr>
          <p:cNvGrpSpPr/>
          <p:nvPr/>
        </p:nvGrpSpPr>
        <p:grpSpPr>
          <a:xfrm>
            <a:off x="143475" y="101357"/>
            <a:ext cx="1529644" cy="700400"/>
            <a:chOff x="1284112" y="-103110"/>
            <a:chExt cx="3059288" cy="1400799"/>
          </a:xfrm>
        </p:grpSpPr>
        <p:sp>
          <p:nvSpPr>
            <p:cNvPr id="14" name="Snip and Round Single Corner Rectangle 13">
              <a:extLst>
                <a:ext uri="{FF2B5EF4-FFF2-40B4-BE49-F238E27FC236}">
                  <a16:creationId xmlns:a16="http://schemas.microsoft.com/office/drawing/2014/main" id="{BABCD9C7-38CB-876A-B601-D9F06AA591DB}"/>
                </a:ext>
              </a:extLst>
            </p:cNvPr>
            <p:cNvSpPr/>
            <p:nvPr/>
          </p:nvSpPr>
          <p:spPr>
            <a:xfrm>
              <a:off x="1284112" y="-103110"/>
              <a:ext cx="2356601" cy="674610"/>
            </a:xfrm>
            <a:prstGeom prst="snip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1500" b="1" dirty="0">
                  <a:solidFill>
                    <a:schemeClr val="tx1"/>
                  </a:solidFill>
                  <a:latin typeface="Clear Sans Regular Bold"/>
                </a:rPr>
                <a:t>LỚP HỌC</a:t>
              </a:r>
            </a:p>
          </p:txBody>
        </p:sp>
        <p:sp>
          <p:nvSpPr>
            <p:cNvPr id="15" name="Snip Single Corner Rectangle 14">
              <a:extLst>
                <a:ext uri="{FF2B5EF4-FFF2-40B4-BE49-F238E27FC236}">
                  <a16:creationId xmlns:a16="http://schemas.microsoft.com/office/drawing/2014/main" id="{C05E646F-71B6-D38B-0230-195F42DA8D43}"/>
                </a:ext>
              </a:extLst>
            </p:cNvPr>
            <p:cNvSpPr/>
            <p:nvPr/>
          </p:nvSpPr>
          <p:spPr>
            <a:xfrm rot="10800000">
              <a:off x="1284112" y="647700"/>
              <a:ext cx="3059288" cy="649989"/>
            </a:xfrm>
            <a:prstGeom prst="snip1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700"/>
            </a:p>
          </p:txBody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370ACE03-1605-737C-4667-1EB75A3D98BD}"/>
                </a:ext>
              </a:extLst>
            </p:cNvPr>
            <p:cNvSpPr txBox="1"/>
            <p:nvPr/>
          </p:nvSpPr>
          <p:spPr>
            <a:xfrm>
              <a:off x="1318536" y="247392"/>
              <a:ext cx="2979976" cy="9671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1500" b="1" dirty="0">
                  <a:latin typeface="Clear Sans Regular Bold"/>
                </a:rPr>
                <a:t>TRUYỀN THỐNG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FE3C425-55FB-824D-201D-52CB281F30B8}"/>
              </a:ext>
            </a:extLst>
          </p:cNvPr>
          <p:cNvGrpSpPr/>
          <p:nvPr/>
        </p:nvGrpSpPr>
        <p:grpSpPr>
          <a:xfrm>
            <a:off x="7566906" y="170440"/>
            <a:ext cx="1529644" cy="700400"/>
            <a:chOff x="1284112" y="-103110"/>
            <a:chExt cx="3059288" cy="1400799"/>
          </a:xfrm>
        </p:grpSpPr>
        <p:sp>
          <p:nvSpPr>
            <p:cNvPr id="18" name="Snip and Round Single Corner Rectangle 17">
              <a:extLst>
                <a:ext uri="{FF2B5EF4-FFF2-40B4-BE49-F238E27FC236}">
                  <a16:creationId xmlns:a16="http://schemas.microsoft.com/office/drawing/2014/main" id="{B0385E48-EE82-9B3A-B1DB-DD9D77A6418B}"/>
                </a:ext>
              </a:extLst>
            </p:cNvPr>
            <p:cNvSpPr/>
            <p:nvPr/>
          </p:nvSpPr>
          <p:spPr>
            <a:xfrm>
              <a:off x="1284112" y="-103110"/>
              <a:ext cx="2356601" cy="674610"/>
            </a:xfrm>
            <a:prstGeom prst="snip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1500" b="1" dirty="0">
                  <a:solidFill>
                    <a:schemeClr val="tx1"/>
                  </a:solidFill>
                  <a:latin typeface="Clear Sans Regular Bold"/>
                </a:rPr>
                <a:t>LỚP HỌC</a:t>
              </a:r>
            </a:p>
          </p:txBody>
        </p:sp>
        <p:sp>
          <p:nvSpPr>
            <p:cNvPr id="19" name="Snip Single Corner Rectangle 18">
              <a:extLst>
                <a:ext uri="{FF2B5EF4-FFF2-40B4-BE49-F238E27FC236}">
                  <a16:creationId xmlns:a16="http://schemas.microsoft.com/office/drawing/2014/main" id="{359FC5E5-EF35-9D9B-62ED-13BA74284FEB}"/>
                </a:ext>
              </a:extLst>
            </p:cNvPr>
            <p:cNvSpPr/>
            <p:nvPr/>
          </p:nvSpPr>
          <p:spPr>
            <a:xfrm rot="10800000">
              <a:off x="1284112" y="647700"/>
              <a:ext cx="3059288" cy="649989"/>
            </a:xfrm>
            <a:prstGeom prst="snip1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700"/>
            </a:p>
          </p:txBody>
        </p: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E01113BA-E843-3C95-86D3-20BA5B504002}"/>
                </a:ext>
              </a:extLst>
            </p:cNvPr>
            <p:cNvSpPr txBox="1"/>
            <p:nvPr/>
          </p:nvSpPr>
          <p:spPr>
            <a:xfrm>
              <a:off x="1318536" y="247392"/>
              <a:ext cx="2979976" cy="9671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1500" b="1" dirty="0">
                  <a:latin typeface="Clear Sans Regular Bold"/>
                </a:rPr>
                <a:t>ĐẢO NGƯỢC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539B314-2EF6-AA30-2EC0-3A98B477E6D3}"/>
              </a:ext>
            </a:extLst>
          </p:cNvPr>
          <p:cNvCxnSpPr>
            <a:cxnSpLocks/>
          </p:cNvCxnSpPr>
          <p:nvPr/>
        </p:nvCxnSpPr>
        <p:spPr>
          <a:xfrm flipH="1">
            <a:off x="1131650" y="3295650"/>
            <a:ext cx="977749" cy="1295400"/>
          </a:xfrm>
          <a:prstGeom prst="straightConnector1">
            <a:avLst/>
          </a:prstGeom>
          <a:ln w="57150">
            <a:solidFill>
              <a:srgbClr val="0432FF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C46DF4E-4462-52E4-43F2-7015E079F0B5}"/>
              </a:ext>
            </a:extLst>
          </p:cNvPr>
          <p:cNvCxnSpPr>
            <a:cxnSpLocks/>
          </p:cNvCxnSpPr>
          <p:nvPr/>
        </p:nvCxnSpPr>
        <p:spPr>
          <a:xfrm flipH="1">
            <a:off x="2225456" y="255902"/>
            <a:ext cx="2071644" cy="2696849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8F55432-40D8-9171-E99C-EC3B8A77DB68}"/>
              </a:ext>
            </a:extLst>
          </p:cNvPr>
          <p:cNvCxnSpPr>
            <a:cxnSpLocks/>
          </p:cNvCxnSpPr>
          <p:nvPr/>
        </p:nvCxnSpPr>
        <p:spPr>
          <a:xfrm>
            <a:off x="5030239" y="171450"/>
            <a:ext cx="2023271" cy="2781300"/>
          </a:xfrm>
          <a:prstGeom prst="straightConnector1">
            <a:avLst/>
          </a:prstGeom>
          <a:ln w="57150">
            <a:solidFill>
              <a:srgbClr val="0432FF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6BD2C47-27AB-5539-CC47-B747126CC2F0}"/>
              </a:ext>
            </a:extLst>
          </p:cNvPr>
          <p:cNvCxnSpPr>
            <a:cxnSpLocks/>
          </p:cNvCxnSpPr>
          <p:nvPr/>
        </p:nvCxnSpPr>
        <p:spPr>
          <a:xfrm>
            <a:off x="7256840" y="3326018"/>
            <a:ext cx="837814" cy="116935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AD2FABB-7046-4F95-C0A5-9DF2381B56DA}"/>
              </a:ext>
            </a:extLst>
          </p:cNvPr>
          <p:cNvSpPr txBox="1"/>
          <p:nvPr/>
        </p:nvSpPr>
        <p:spPr>
          <a:xfrm>
            <a:off x="2615140" y="4022009"/>
            <a:ext cx="3704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20295C-1B46-D453-9128-C18091772482}"/>
              </a:ext>
            </a:extLst>
          </p:cNvPr>
          <p:cNvSpPr txBox="1"/>
          <p:nvPr/>
        </p:nvSpPr>
        <p:spPr>
          <a:xfrm>
            <a:off x="2615140" y="3369618"/>
            <a:ext cx="3704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70CADE6-B961-26A9-82E1-A9B81BBB236A}"/>
              </a:ext>
            </a:extLst>
          </p:cNvPr>
          <p:cNvSpPr txBox="1"/>
          <p:nvPr/>
        </p:nvSpPr>
        <p:spPr>
          <a:xfrm>
            <a:off x="2622854" y="2759357"/>
            <a:ext cx="3704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BD0558-BC71-5A58-F85F-98388551DD60}"/>
              </a:ext>
            </a:extLst>
          </p:cNvPr>
          <p:cNvSpPr txBox="1"/>
          <p:nvPr/>
        </p:nvSpPr>
        <p:spPr>
          <a:xfrm>
            <a:off x="2648496" y="2073849"/>
            <a:ext cx="3704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708EC9-04E6-B693-E192-AEBE88DCD4DD}"/>
              </a:ext>
            </a:extLst>
          </p:cNvPr>
          <p:cNvSpPr txBox="1"/>
          <p:nvPr/>
        </p:nvSpPr>
        <p:spPr>
          <a:xfrm>
            <a:off x="2734643" y="1518644"/>
            <a:ext cx="3704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GIÁ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F59CEF2-C00C-D859-A556-1D5143B7692D}"/>
              </a:ext>
            </a:extLst>
          </p:cNvPr>
          <p:cNvSpPr txBox="1"/>
          <p:nvPr/>
        </p:nvSpPr>
        <p:spPr>
          <a:xfrm>
            <a:off x="2727070" y="601159"/>
            <a:ext cx="3704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</a:t>
            </a:r>
          </a:p>
          <a:p>
            <a:pPr algn="ctr"/>
            <a:r>
              <a:rPr lang="en-VN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27F007-40F2-39BD-98C1-6EEAB2309FA0}"/>
              </a:ext>
            </a:extLst>
          </p:cNvPr>
          <p:cNvSpPr txBox="1"/>
          <p:nvPr/>
        </p:nvSpPr>
        <p:spPr>
          <a:xfrm>
            <a:off x="2727069" y="4651869"/>
            <a:ext cx="3704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Bloom Taxonomy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6DD46C-E36A-AF37-6490-2A248FC32711}"/>
              </a:ext>
            </a:extLst>
          </p:cNvPr>
          <p:cNvSpPr txBox="1"/>
          <p:nvPr/>
        </p:nvSpPr>
        <p:spPr>
          <a:xfrm rot="3295118">
            <a:off x="4651791" y="1592337"/>
            <a:ext cx="3704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 TRƯỜNG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3577F19-CABD-D417-50F4-940B5D242EFC}"/>
              </a:ext>
            </a:extLst>
          </p:cNvPr>
          <p:cNvSpPr txBox="1"/>
          <p:nvPr/>
        </p:nvSpPr>
        <p:spPr>
          <a:xfrm rot="3295118">
            <a:off x="5916125" y="3585061"/>
            <a:ext cx="3704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 ĐÌNH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89016D8-E34D-0135-7F89-32F92C4D261B}"/>
              </a:ext>
            </a:extLst>
          </p:cNvPr>
          <p:cNvSpPr txBox="1"/>
          <p:nvPr/>
        </p:nvSpPr>
        <p:spPr>
          <a:xfrm rot="18491293">
            <a:off x="1028113" y="1553874"/>
            <a:ext cx="3704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 ĐÌNH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6B2EE7B-6EBA-9C80-7DA0-E260CF3E4D2A}"/>
              </a:ext>
            </a:extLst>
          </p:cNvPr>
          <p:cNvSpPr txBox="1"/>
          <p:nvPr/>
        </p:nvSpPr>
        <p:spPr>
          <a:xfrm rot="18513325">
            <a:off x="-450773" y="3542787"/>
            <a:ext cx="3704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 TRƯỜNG</a:t>
            </a:r>
          </a:p>
        </p:txBody>
      </p:sp>
      <p:pic>
        <p:nvPicPr>
          <p:cNvPr id="49" name="Picture 4" descr="IXL - At Home Learning">
            <a:extLst>
              <a:ext uri="{FF2B5EF4-FFF2-40B4-BE49-F238E27FC236}">
                <a16:creationId xmlns:a16="http://schemas.microsoft.com/office/drawing/2014/main" id="{F10C1AD4-77F9-2D36-CEAF-0BABEB922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7949" l="9653" r="94595">
                        <a14:foregroundMark x1="33591" y1="6667" x2="33591" y2="6667"/>
                        <a14:foregroundMark x1="28185" y1="8205" x2="28185" y2="8205"/>
                        <a14:foregroundMark x1="11969" y1="24615" x2="11969" y2="24615"/>
                        <a14:foregroundMark x1="11969" y1="24103" x2="11969" y2="24103"/>
                        <a14:foregroundMark x1="12355" y1="25128" x2="12355" y2="25128"/>
                        <a14:foregroundMark x1="13514" y1="26154" x2="22394" y2="45641"/>
                        <a14:foregroundMark x1="13900" y1="24615" x2="23552" y2="16410"/>
                        <a14:foregroundMark x1="23552" y1="16410" x2="27799" y2="10256"/>
                        <a14:foregroundMark x1="26641" y1="8205" x2="13514" y2="25128"/>
                        <a14:foregroundMark x1="25483" y1="35897" x2="25483" y2="35897"/>
                        <a14:foregroundMark x1="25483" y1="29744" x2="30502" y2="34359"/>
                        <a14:foregroundMark x1="85328" y1="50769" x2="89189" y2="55385"/>
                        <a14:foregroundMark x1="84942" y1="48718" x2="89961" y2="48718"/>
                        <a14:foregroundMark x1="90734" y1="75385" x2="94595" y2="89744"/>
                        <a14:foregroundMark x1="83398" y1="93333" x2="94208" y2="91795"/>
                        <a14:foregroundMark x1="94208" y1="91795" x2="94208" y2="91795"/>
                        <a14:foregroundMark x1="87259" y1="95897" x2="94595" y2="95897"/>
                        <a14:foregroundMark x1="76062" y1="94359" x2="76062" y2="94359"/>
                        <a14:foregroundMark x1="71429" y1="89744" x2="76834" y2="91795"/>
                        <a14:foregroundMark x1="66795" y1="91795" x2="65637" y2="97436"/>
                        <a14:foregroundMark x1="57529" y1="91282" x2="58301" y2="97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789" y="3463902"/>
            <a:ext cx="1178165" cy="76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Free Students In A Classroom Clipart, Download Free Students In A Classroom  Clipart png images, Free ClipArts on Clipart Library">
            <a:extLst>
              <a:ext uri="{FF2B5EF4-FFF2-40B4-BE49-F238E27FC236}">
                <a16:creationId xmlns:a16="http://schemas.microsoft.com/office/drawing/2014/main" id="{FC51C647-E846-8D78-1097-B61BEDE72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43" b="97872" l="375" r="95506">
                        <a14:foregroundMark x1="47566" y1="10106" x2="47566" y2="10106"/>
                        <a14:foregroundMark x1="88764" y1="52128" x2="88764" y2="52128"/>
                        <a14:foregroundMark x1="84644" y1="49468" x2="91011" y2="68085"/>
                        <a14:foregroundMark x1="92509" y1="49468" x2="91011" y2="68085"/>
                        <a14:foregroundMark x1="94757" y1="49468" x2="91760" y2="59574"/>
                        <a14:foregroundMark x1="93258" y1="46277" x2="93258" y2="46277"/>
                        <a14:foregroundMark x1="93258" y1="45213" x2="95506" y2="52128"/>
                        <a14:foregroundMark x1="57678" y1="63830" x2="81648" y2="75000"/>
                        <a14:foregroundMark x1="80899" y1="79255" x2="80899" y2="92553"/>
                        <a14:foregroundMark x1="83146" y1="80319" x2="82397" y2="94681"/>
                        <a14:foregroundMark x1="6742" y1="56383" x2="7491" y2="71809"/>
                        <a14:foregroundMark x1="375" y1="54255" x2="375" y2="54255"/>
                        <a14:foregroundMark x1="15356" y1="77128" x2="14607" y2="93617"/>
                        <a14:foregroundMark x1="29963" y1="75000" x2="29963" y2="90426"/>
                        <a14:foregroundMark x1="34457" y1="73936" x2="35206" y2="87234"/>
                        <a14:foregroundMark x1="36704" y1="77128" x2="35955" y2="89362"/>
                        <a14:foregroundMark x1="29963" y1="82447" x2="30712" y2="94681"/>
                        <a14:foregroundMark x1="2996" y1="86170" x2="2996" y2="97872"/>
                        <a14:foregroundMark x1="10487" y1="82447" x2="10487" y2="93617"/>
                        <a14:foregroundMark x1="2247" y1="83511" x2="3745" y2="95745"/>
                        <a14:foregroundMark x1="57678" y1="77128" x2="57678" y2="87234"/>
                        <a14:foregroundMark x1="64794" y1="83511" x2="64794" y2="92553"/>
                        <a14:foregroundMark x1="64794" y1="79255" x2="66292" y2="88298"/>
                        <a14:foregroundMark x1="92509" y1="68085" x2="94757" y2="77128"/>
                        <a14:foregroundMark x1="86517" y1="87234" x2="86517" y2="87234"/>
                        <a14:backgroundMark x1="375" y1="98404" x2="375" y2="90426"/>
                        <a14:backgroundMark x1="1124" y1="93617" x2="375" y2="84574"/>
                        <a14:backgroundMark x1="1498" y1="94681" x2="1124" y2="867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392" y="1100282"/>
            <a:ext cx="1716349" cy="120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IXL - At Home Learning">
            <a:extLst>
              <a:ext uri="{FF2B5EF4-FFF2-40B4-BE49-F238E27FC236}">
                <a16:creationId xmlns:a16="http://schemas.microsoft.com/office/drawing/2014/main" id="{BCFC995C-6C56-7376-4A5C-F65130DEB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67" b="97949" l="9653" r="94595">
                        <a14:foregroundMark x1="33591" y1="6667" x2="33591" y2="6667"/>
                        <a14:foregroundMark x1="28185" y1="8205" x2="28185" y2="8205"/>
                        <a14:foregroundMark x1="11969" y1="24615" x2="11969" y2="24615"/>
                        <a14:foregroundMark x1="11969" y1="24103" x2="11969" y2="24103"/>
                        <a14:foregroundMark x1="12355" y1="25128" x2="12355" y2="25128"/>
                        <a14:foregroundMark x1="13514" y1="26154" x2="22394" y2="45641"/>
                        <a14:foregroundMark x1="13900" y1="24615" x2="23552" y2="16410"/>
                        <a14:foregroundMark x1="23552" y1="16410" x2="27799" y2="10256"/>
                        <a14:foregroundMark x1="26641" y1="8205" x2="13514" y2="25128"/>
                        <a14:foregroundMark x1="25483" y1="35897" x2="25483" y2="35897"/>
                        <a14:foregroundMark x1="25483" y1="29744" x2="30502" y2="34359"/>
                        <a14:foregroundMark x1="85328" y1="50769" x2="89189" y2="55385"/>
                        <a14:foregroundMark x1="84942" y1="48718" x2="89961" y2="48718"/>
                        <a14:foregroundMark x1="90734" y1="75385" x2="94595" y2="89744"/>
                        <a14:foregroundMark x1="83398" y1="93333" x2="94208" y2="91795"/>
                        <a14:foregroundMark x1="94208" y1="91795" x2="94208" y2="91795"/>
                        <a14:foregroundMark x1="87259" y1="95897" x2="94595" y2="95897"/>
                        <a14:foregroundMark x1="76062" y1="94359" x2="76062" y2="94359"/>
                        <a14:foregroundMark x1="71429" y1="89744" x2="76834" y2="91795"/>
                        <a14:foregroundMark x1="66795" y1="91795" x2="65637" y2="97436"/>
                        <a14:foregroundMark x1="57529" y1="91282" x2="58301" y2="97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3" y="938524"/>
            <a:ext cx="1404441" cy="91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Free Students In A Classroom Clipart, Download Free Students In A Classroom  Clipart png images, Free ClipArts on Clipart Library">
            <a:extLst>
              <a:ext uri="{FF2B5EF4-FFF2-40B4-BE49-F238E27FC236}">
                <a16:creationId xmlns:a16="http://schemas.microsoft.com/office/drawing/2014/main" id="{54B99798-EAAD-C005-0075-CD4678813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43" b="97872" l="375" r="95506">
                        <a14:foregroundMark x1="47566" y1="10106" x2="47566" y2="10106"/>
                        <a14:foregroundMark x1="88764" y1="52128" x2="88764" y2="52128"/>
                        <a14:foregroundMark x1="84644" y1="49468" x2="91011" y2="68085"/>
                        <a14:foregroundMark x1="92509" y1="49468" x2="91011" y2="68085"/>
                        <a14:foregroundMark x1="94757" y1="49468" x2="91760" y2="59574"/>
                        <a14:foregroundMark x1="93258" y1="46277" x2="93258" y2="46277"/>
                        <a14:foregroundMark x1="93258" y1="45213" x2="95506" y2="52128"/>
                        <a14:foregroundMark x1="57678" y1="63830" x2="81648" y2="75000"/>
                        <a14:foregroundMark x1="80899" y1="79255" x2="80899" y2="92553"/>
                        <a14:foregroundMark x1="83146" y1="80319" x2="82397" y2="94681"/>
                        <a14:foregroundMark x1="6742" y1="56383" x2="7491" y2="71809"/>
                        <a14:foregroundMark x1="375" y1="54255" x2="375" y2="54255"/>
                        <a14:foregroundMark x1="15356" y1="77128" x2="14607" y2="93617"/>
                        <a14:foregroundMark x1="29963" y1="75000" x2="29963" y2="90426"/>
                        <a14:foregroundMark x1="34457" y1="73936" x2="35206" y2="87234"/>
                        <a14:foregroundMark x1="36704" y1="77128" x2="35955" y2="89362"/>
                        <a14:foregroundMark x1="29963" y1="82447" x2="30712" y2="94681"/>
                        <a14:foregroundMark x1="2996" y1="86170" x2="2996" y2="97872"/>
                        <a14:foregroundMark x1="10487" y1="82447" x2="10487" y2="93617"/>
                        <a14:foregroundMark x1="2247" y1="83511" x2="3745" y2="95745"/>
                        <a14:foregroundMark x1="57678" y1="77128" x2="57678" y2="87234"/>
                        <a14:foregroundMark x1="64794" y1="83511" x2="64794" y2="92553"/>
                        <a14:foregroundMark x1="64794" y1="79255" x2="66292" y2="88298"/>
                        <a14:foregroundMark x1="92509" y1="68085" x2="94757" y2="77128"/>
                        <a14:foregroundMark x1="86517" y1="87234" x2="86517" y2="87234"/>
                        <a14:backgroundMark x1="375" y1="98404" x2="375" y2="90426"/>
                        <a14:backgroundMark x1="1124" y1="93617" x2="375" y2="84574"/>
                        <a14:backgroundMark x1="1498" y1="94681" x2="1124" y2="867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1" y="2466226"/>
            <a:ext cx="1237031" cy="87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8">
            <a:extLst>
              <a:ext uri="{FF2B5EF4-FFF2-40B4-BE49-F238E27FC236}">
                <a16:creationId xmlns:a16="http://schemas.microsoft.com/office/drawing/2014/main" id="{DE6D9F7C-4E0B-5835-FAD3-E2B3AC08D66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936215">
            <a:off x="7252619" y="172004"/>
            <a:ext cx="609400" cy="600259"/>
          </a:xfrm>
          <a:prstGeom prst="rect">
            <a:avLst/>
          </a:prstGeom>
        </p:spPr>
      </p:pic>
      <p:pic>
        <p:nvPicPr>
          <p:cNvPr id="56" name="Picture 12">
            <a:extLst>
              <a:ext uri="{FF2B5EF4-FFF2-40B4-BE49-F238E27FC236}">
                <a16:creationId xmlns:a16="http://schemas.microsoft.com/office/drawing/2014/main" id="{58DFA459-B102-FD56-2E67-1E1C050479A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25262" y="22852"/>
            <a:ext cx="571074" cy="541093"/>
          </a:xfrm>
          <a:prstGeom prst="rect">
            <a:avLst/>
          </a:prstGeom>
        </p:spPr>
      </p:pic>
      <p:grpSp>
        <p:nvGrpSpPr>
          <p:cNvPr id="57" name="Group 9">
            <a:extLst>
              <a:ext uri="{FF2B5EF4-FFF2-40B4-BE49-F238E27FC236}">
                <a16:creationId xmlns:a16="http://schemas.microsoft.com/office/drawing/2014/main" id="{B84848BF-43E3-16AC-32A8-7F14EEB8E1CF}"/>
              </a:ext>
            </a:extLst>
          </p:cNvPr>
          <p:cNvGrpSpPr/>
          <p:nvPr/>
        </p:nvGrpSpPr>
        <p:grpSpPr>
          <a:xfrm>
            <a:off x="9199954" y="202466"/>
            <a:ext cx="212177" cy="205074"/>
            <a:chOff x="0" y="0"/>
            <a:chExt cx="565804" cy="546864"/>
          </a:xfrm>
        </p:grpSpPr>
        <p:sp>
          <p:nvSpPr>
            <p:cNvPr id="58" name="AutoShape 10">
              <a:extLst>
                <a:ext uri="{FF2B5EF4-FFF2-40B4-BE49-F238E27FC236}">
                  <a16:creationId xmlns:a16="http://schemas.microsoft.com/office/drawing/2014/main" id="{955AFB01-9001-7083-BC5C-F3FF26E70712}"/>
                </a:ext>
              </a:extLst>
            </p:cNvPr>
            <p:cNvSpPr/>
            <p:nvPr/>
          </p:nvSpPr>
          <p:spPr>
            <a:xfrm>
              <a:off x="0" y="0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9" name="AutoShape 11">
              <a:extLst>
                <a:ext uri="{FF2B5EF4-FFF2-40B4-BE49-F238E27FC236}">
                  <a16:creationId xmlns:a16="http://schemas.microsoft.com/office/drawing/2014/main" id="{F729285D-3EFD-D151-B227-A0AB293FCE3D}"/>
                </a:ext>
              </a:extLst>
            </p:cNvPr>
            <p:cNvSpPr/>
            <p:nvPr/>
          </p:nvSpPr>
          <p:spPr>
            <a:xfrm>
              <a:off x="0" y="242488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0" name="AutoShape 12">
              <a:extLst>
                <a:ext uri="{FF2B5EF4-FFF2-40B4-BE49-F238E27FC236}">
                  <a16:creationId xmlns:a16="http://schemas.microsoft.com/office/drawing/2014/main" id="{B6A528EE-7890-A025-B0A2-E1FB6AC47A82}"/>
                </a:ext>
              </a:extLst>
            </p:cNvPr>
            <p:cNvSpPr/>
            <p:nvPr/>
          </p:nvSpPr>
          <p:spPr>
            <a:xfrm>
              <a:off x="0" y="484975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</p:grpSp>
    </p:spTree>
    <p:extLst>
      <p:ext uri="{BB962C8B-B14F-4D97-AF65-F5344CB8AC3E}">
        <p14:creationId xmlns:p14="http://schemas.microsoft.com/office/powerpoint/2010/main" val="12751604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6" presetClass="entr" presetSubtype="4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4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4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4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4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4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4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4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10" grpId="0" animBg="1"/>
      <p:bldP spid="11" grpId="0" animBg="1"/>
      <p:bldP spid="12" grpId="0" animBg="1"/>
      <p:bldP spid="32" grpId="0"/>
      <p:bldP spid="33" grpId="0"/>
      <p:bldP spid="34" grpId="0"/>
      <p:bldP spid="35" grpId="0"/>
      <p:bldP spid="36" grpId="0"/>
      <p:bldP spid="37" grpId="0"/>
      <p:bldP spid="41" grpId="0"/>
      <p:bldP spid="42" grpId="0"/>
      <p:bldP spid="43" grpId="0"/>
      <p:bldP spid="44" grpId="0"/>
    </p:bldLst>
  </p:timing>
</p:sld>
</file>

<file path=ppt/theme/theme1.xml><?xml version="1.0" encoding="utf-8"?>
<a:theme xmlns:a="http://schemas.openxmlformats.org/drawingml/2006/main" name="Social Studies Subject for Elementary - 4th Grade: Wants &amp; Needs by Slidesgo">
  <a:themeElements>
    <a:clrScheme name="Simple Light">
      <a:dk1>
        <a:srgbClr val="000000"/>
      </a:dk1>
      <a:lt1>
        <a:srgbClr val="FFFFFF"/>
      </a:lt1>
      <a:dk2>
        <a:srgbClr val="3037B9"/>
      </a:dk2>
      <a:lt2>
        <a:srgbClr val="5D72F1"/>
      </a:lt2>
      <a:accent1>
        <a:srgbClr val="84D3E9"/>
      </a:accent1>
      <a:accent2>
        <a:srgbClr val="835ACD"/>
      </a:accent2>
      <a:accent3>
        <a:srgbClr val="FFCC30"/>
      </a:accent3>
      <a:accent4>
        <a:srgbClr val="FFDD31"/>
      </a:accent4>
      <a:accent5>
        <a:srgbClr val="FAB8AB"/>
      </a:accent5>
      <a:accent6>
        <a:srgbClr val="FF676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</TotalTime>
  <Words>817</Words>
  <Application>Microsoft Macintosh PowerPoint</Application>
  <PresentationFormat>On-screen Show (16:9)</PresentationFormat>
  <Paragraphs>156</Paragraphs>
  <Slides>24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Source Code Pro</vt:lpstr>
      <vt:lpstr>HelveticaNeue-Light</vt:lpstr>
      <vt:lpstr>Jua</vt:lpstr>
      <vt:lpstr>Source Code Pro SemiBold</vt:lpstr>
      <vt:lpstr>Wingdings</vt:lpstr>
      <vt:lpstr>Calibri</vt:lpstr>
      <vt:lpstr>PHOSPHATE INLINE</vt:lpstr>
      <vt:lpstr>Times New Roman</vt:lpstr>
      <vt:lpstr>Arial</vt:lpstr>
      <vt:lpstr>Roboto Mono</vt:lpstr>
      <vt:lpstr>Clear Sans Regular Bold</vt:lpstr>
      <vt:lpstr>Social Studies Subject for Elementary - 4th Grade: Wants &amp; Needs by Slidesgo</vt:lpstr>
      <vt:lpstr>LỚP HỌC </vt:lpstr>
      <vt:lpstr>PowerPoint Presentation</vt:lpstr>
      <vt:lpstr>PowerPoint Presentation</vt:lpstr>
      <vt:lpstr>California Digital Learning Integration and Standards Guidance, 2021</vt:lpstr>
      <vt:lpstr>NỘI DUNG</vt:lpstr>
      <vt:lpstr>KHÁI QUÁT</vt:lpstr>
      <vt:lpstr>PowerPoint Presentation</vt:lpstr>
      <vt:lpstr>PowerPoint Presentation</vt:lpstr>
      <vt:lpstr>PowerPoint Presentation</vt:lpstr>
      <vt:lpstr>TẠI SAO CẦN “ĐẢO NGƯỢC”</vt:lpstr>
      <vt:lpstr>VẬN DỤNG</vt:lpstr>
      <vt:lpstr>MÌNH CÙNG THỬ NHÉ!</vt:lpstr>
      <vt:lpstr>PowerPoint Presentation</vt:lpstr>
      <vt:lpstr>Don’t just flip the class, flip the teacher!</vt:lpstr>
      <vt:lpstr>RÀO CẢN CÔNG NGHỆ?</vt:lpstr>
      <vt:lpstr>Tìm thời gian để “đảo ngược”</vt:lpstr>
      <vt:lpstr>Tập huấn HS, cha mẹ HS, và chính GV</vt:lpstr>
      <vt:lpstr>THIẾT KẾ</vt:lpstr>
      <vt:lpstr>MÔ HÌNH DẠY HỌC 5E</vt:lpstr>
      <vt:lpstr>CẤU TRÚC</vt:lpstr>
      <vt:lpstr>TIẾN TRÌNH BÀI DẠY ĐẢO NGƯỢC</vt:lpstr>
      <vt:lpstr>THỰC HÀNH</vt:lpstr>
      <vt:lpstr>THẢO LUẬN</vt:lpstr>
      <vt:lpstr>CHÂN THÀNH CẢM ƠN  QUÝ THẦY CÔ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LỚP HỌC </dc:title>
  <cp:lastModifiedBy>Microsoft Office User</cp:lastModifiedBy>
  <cp:revision>51</cp:revision>
  <dcterms:modified xsi:type="dcterms:W3CDTF">2022-10-04T08:58:17Z</dcterms:modified>
</cp:coreProperties>
</file>